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410" r:id="rId3"/>
    <p:sldId id="359" r:id="rId4"/>
    <p:sldId id="595" r:id="rId5"/>
    <p:sldId id="6467" r:id="rId6"/>
    <p:sldId id="572" r:id="rId7"/>
    <p:sldId id="495" r:id="rId8"/>
    <p:sldId id="498" r:id="rId9"/>
    <p:sldId id="496" r:id="rId10"/>
    <p:sldId id="605" r:id="rId11"/>
    <p:sldId id="520" r:id="rId12"/>
    <p:sldId id="615" r:id="rId13"/>
    <p:sldId id="6468" r:id="rId14"/>
    <p:sldId id="6469" r:id="rId15"/>
    <p:sldId id="6460" r:id="rId16"/>
    <p:sldId id="494" r:id="rId17"/>
    <p:sldId id="658" r:id="rId18"/>
    <p:sldId id="6439" r:id="rId19"/>
    <p:sldId id="6126" r:id="rId20"/>
    <p:sldId id="6228" r:id="rId21"/>
    <p:sldId id="6458" r:id="rId22"/>
    <p:sldId id="463" r:id="rId23"/>
    <p:sldId id="465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CCCC"/>
    <a:srgbClr val="33CCFF"/>
    <a:srgbClr val="FF3399"/>
    <a:srgbClr val="FFC000"/>
    <a:srgbClr val="FF99CC"/>
    <a:srgbClr val="00FFCC"/>
    <a:srgbClr val="00B050"/>
    <a:srgbClr val="FF66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18" autoAdjust="0"/>
    <p:restoredTop sz="90883" autoAdjust="0"/>
  </p:normalViewPr>
  <p:slideViewPr>
    <p:cSldViewPr>
      <p:cViewPr varScale="1">
        <p:scale>
          <a:sx n="90" d="100"/>
          <a:sy n="90" d="100"/>
        </p:scale>
        <p:origin x="78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08606C-9757-40F1-B601-761D13D0065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D453C855-8A2E-422B-8529-07BFCAC7AA11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d) Cao Bá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Quát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49F1AD-6BCA-4C7A-9E81-A0677F323E26}" type="parTrans" cxnId="{F8D21E17-5B92-4F19-87C4-8CBFC6768830}">
      <dgm:prSet/>
      <dgm:spPr/>
      <dgm:t>
        <a:bodyPr/>
        <a:lstStyle/>
        <a:p>
          <a:endParaRPr lang="en-US"/>
        </a:p>
      </dgm:t>
    </dgm:pt>
    <dgm:pt modelId="{D60CC94C-65F9-4905-A273-C0A88FC3E873}" type="sibTrans" cxnId="{F8D21E17-5B92-4F19-87C4-8CBFC6768830}">
      <dgm:prSet/>
      <dgm:spPr/>
      <dgm:t>
        <a:bodyPr/>
        <a:lstStyle/>
        <a:p>
          <a:endParaRPr lang="en-US"/>
        </a:p>
      </dgm:t>
    </dgm:pt>
    <dgm:pt modelId="{9E830040-E2DF-488D-A76B-90786A075802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a) Chu Văn An</a:t>
          </a:r>
        </a:p>
      </dgm:t>
    </dgm:pt>
    <dgm:pt modelId="{9035A307-9B58-4E0A-BB72-D1C9B586BF88}" type="parTrans" cxnId="{AEB77961-E220-4CB9-B8A9-908F07CB25A0}">
      <dgm:prSet/>
      <dgm:spPr/>
      <dgm:t>
        <a:bodyPr/>
        <a:lstStyle/>
        <a:p>
          <a:endParaRPr lang="en-US"/>
        </a:p>
      </dgm:t>
    </dgm:pt>
    <dgm:pt modelId="{C9F9A25B-916D-4DAD-91A4-8D4EB068E4D8}" type="sibTrans" cxnId="{AEB77961-E220-4CB9-B8A9-908F07CB25A0}">
      <dgm:prSet/>
      <dgm:spPr/>
      <dgm:t>
        <a:bodyPr/>
        <a:lstStyle/>
        <a:p>
          <a:endParaRPr lang="en-US"/>
        </a:p>
      </dgm:t>
    </dgm:pt>
    <dgm:pt modelId="{4ACC7834-F9CC-46A9-9D8E-AEABD6736BF0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b)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Phùng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Khắc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Khoan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F4180D-4F61-4BB4-8E67-AD678AC1D7F4}" type="parTrans" cxnId="{E9AD1EE5-A7EC-473A-B467-F16EB5FDE9A1}">
      <dgm:prSet/>
      <dgm:spPr/>
      <dgm:t>
        <a:bodyPr/>
        <a:lstStyle/>
        <a:p>
          <a:endParaRPr lang="en-US"/>
        </a:p>
      </dgm:t>
    </dgm:pt>
    <dgm:pt modelId="{1C94BCF6-0AE1-4FA0-ADCE-E67071508CE2}" type="sibTrans" cxnId="{E9AD1EE5-A7EC-473A-B467-F16EB5FDE9A1}">
      <dgm:prSet/>
      <dgm:spPr/>
      <dgm:t>
        <a:bodyPr/>
        <a:lstStyle/>
        <a:p>
          <a:endParaRPr lang="en-US"/>
        </a:p>
      </dgm:t>
    </dgm:pt>
    <dgm:pt modelId="{7272ECAA-8823-4205-B2CC-BD095450A280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c)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huyện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Thanh Quan</a:t>
          </a:r>
        </a:p>
      </dgm:t>
    </dgm:pt>
    <dgm:pt modelId="{5114B958-338A-466F-B239-D292865BA353}" type="parTrans" cxnId="{294A1AF2-6F57-4CAB-93D4-ADA4BF971339}">
      <dgm:prSet/>
      <dgm:spPr/>
      <dgm:t>
        <a:bodyPr/>
        <a:lstStyle/>
        <a:p>
          <a:endParaRPr lang="en-US"/>
        </a:p>
      </dgm:t>
    </dgm:pt>
    <dgm:pt modelId="{7B70C726-289F-47F7-B79D-FE21DFBBB706}" type="sibTrans" cxnId="{294A1AF2-6F57-4CAB-93D4-ADA4BF971339}">
      <dgm:prSet/>
      <dgm:spPr/>
      <dgm:t>
        <a:bodyPr/>
        <a:lstStyle/>
        <a:p>
          <a:endParaRPr lang="en-US"/>
        </a:p>
      </dgm:t>
    </dgm:pt>
    <dgm:pt modelId="{6F3C0870-5B1B-48EC-8C9C-E95335A6A60D}" type="pres">
      <dgm:prSet presAssocID="{E708606C-9757-40F1-B601-761D13D00659}" presName="Name0" presStyleCnt="0">
        <dgm:presLayoutVars>
          <dgm:dir/>
          <dgm:resizeHandles val="exact"/>
        </dgm:presLayoutVars>
      </dgm:prSet>
      <dgm:spPr/>
    </dgm:pt>
    <dgm:pt modelId="{36EB22D0-A17D-4763-B96E-0A122516E96F}" type="pres">
      <dgm:prSet presAssocID="{E708606C-9757-40F1-B601-761D13D00659}" presName="fgShape" presStyleLbl="fgShp" presStyleIdx="0" presStyleCnt="1" custScaleY="212894"/>
      <dgm:spPr>
        <a:solidFill>
          <a:srgbClr val="FF0066"/>
        </a:solidFill>
        <a:ln>
          <a:solidFill>
            <a:schemeClr val="tx1"/>
          </a:solidFill>
        </a:ln>
      </dgm:spPr>
    </dgm:pt>
    <dgm:pt modelId="{B45AD5E4-D99D-414B-A2E4-179CA00AEBA2}" type="pres">
      <dgm:prSet presAssocID="{E708606C-9757-40F1-B601-761D13D00659}" presName="linComp" presStyleCnt="0"/>
      <dgm:spPr/>
    </dgm:pt>
    <dgm:pt modelId="{75DE2104-B4AD-4E9E-8090-26613EB07C27}" type="pres">
      <dgm:prSet presAssocID="{9E830040-E2DF-488D-A76B-90786A075802}" presName="compNode" presStyleCnt="0"/>
      <dgm:spPr/>
    </dgm:pt>
    <dgm:pt modelId="{431C0855-9C4F-4B0A-B5B1-2AA3F77128B5}" type="pres">
      <dgm:prSet presAssocID="{9E830040-E2DF-488D-A76B-90786A075802}" presName="bkgdShape" presStyleLbl="node1" presStyleIdx="0" presStyleCnt="4"/>
      <dgm:spPr/>
    </dgm:pt>
    <dgm:pt modelId="{32E732C6-7DDE-4BF5-AE27-A5EA10217414}" type="pres">
      <dgm:prSet presAssocID="{9E830040-E2DF-488D-A76B-90786A075802}" presName="nodeTx" presStyleLbl="node1" presStyleIdx="0" presStyleCnt="4">
        <dgm:presLayoutVars>
          <dgm:bulletEnabled val="1"/>
        </dgm:presLayoutVars>
      </dgm:prSet>
      <dgm:spPr/>
    </dgm:pt>
    <dgm:pt modelId="{00999E79-4F1E-4F33-B6E7-729F08DC0C45}" type="pres">
      <dgm:prSet presAssocID="{9E830040-E2DF-488D-A76B-90786A075802}" presName="invisiNode" presStyleLbl="node1" presStyleIdx="0" presStyleCnt="4"/>
      <dgm:spPr/>
    </dgm:pt>
    <dgm:pt modelId="{FE763CC3-C5D6-4D55-AB46-45CD508A79BF}" type="pres">
      <dgm:prSet presAssocID="{9E830040-E2DF-488D-A76B-90786A075802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53965718-8B7E-4E02-B02B-D4DB312EE572}" type="pres">
      <dgm:prSet presAssocID="{C9F9A25B-916D-4DAD-91A4-8D4EB068E4D8}" presName="sibTrans" presStyleLbl="sibTrans2D1" presStyleIdx="0" presStyleCnt="0"/>
      <dgm:spPr/>
    </dgm:pt>
    <dgm:pt modelId="{6662AE77-512C-492F-8860-B8E7DA7CB939}" type="pres">
      <dgm:prSet presAssocID="{4ACC7834-F9CC-46A9-9D8E-AEABD6736BF0}" presName="compNode" presStyleCnt="0"/>
      <dgm:spPr/>
    </dgm:pt>
    <dgm:pt modelId="{DDB22FEA-DD5B-459B-853C-51C404A8F1FD}" type="pres">
      <dgm:prSet presAssocID="{4ACC7834-F9CC-46A9-9D8E-AEABD6736BF0}" presName="bkgdShape" presStyleLbl="node1" presStyleIdx="1" presStyleCnt="4"/>
      <dgm:spPr/>
    </dgm:pt>
    <dgm:pt modelId="{5F30A4BA-166A-487A-BFAE-FDF2497DC181}" type="pres">
      <dgm:prSet presAssocID="{4ACC7834-F9CC-46A9-9D8E-AEABD6736BF0}" presName="nodeTx" presStyleLbl="node1" presStyleIdx="1" presStyleCnt="4">
        <dgm:presLayoutVars>
          <dgm:bulletEnabled val="1"/>
        </dgm:presLayoutVars>
      </dgm:prSet>
      <dgm:spPr/>
    </dgm:pt>
    <dgm:pt modelId="{9F29E673-D9F2-4E0D-A432-3D8E3A02E962}" type="pres">
      <dgm:prSet presAssocID="{4ACC7834-F9CC-46A9-9D8E-AEABD6736BF0}" presName="invisiNode" presStyleLbl="node1" presStyleIdx="1" presStyleCnt="4"/>
      <dgm:spPr/>
    </dgm:pt>
    <dgm:pt modelId="{FA8CC340-6FA7-48AD-B097-A588A3736F60}" type="pres">
      <dgm:prSet presAssocID="{4ACC7834-F9CC-46A9-9D8E-AEABD6736BF0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C2DFB8D7-68BF-4019-B670-B08F8D3DE60B}" type="pres">
      <dgm:prSet presAssocID="{1C94BCF6-0AE1-4FA0-ADCE-E67071508CE2}" presName="sibTrans" presStyleLbl="sibTrans2D1" presStyleIdx="0" presStyleCnt="0"/>
      <dgm:spPr/>
    </dgm:pt>
    <dgm:pt modelId="{E4B2C936-F3F2-4056-A6A8-23363D952449}" type="pres">
      <dgm:prSet presAssocID="{7272ECAA-8823-4205-B2CC-BD095450A280}" presName="compNode" presStyleCnt="0"/>
      <dgm:spPr/>
    </dgm:pt>
    <dgm:pt modelId="{8E84981B-B295-4F1D-B67A-DDF786E31402}" type="pres">
      <dgm:prSet presAssocID="{7272ECAA-8823-4205-B2CC-BD095450A280}" presName="bkgdShape" presStyleLbl="node1" presStyleIdx="2" presStyleCnt="4"/>
      <dgm:spPr/>
    </dgm:pt>
    <dgm:pt modelId="{1FEDEB46-77DB-4251-BCFC-D96B949C1756}" type="pres">
      <dgm:prSet presAssocID="{7272ECAA-8823-4205-B2CC-BD095450A280}" presName="nodeTx" presStyleLbl="node1" presStyleIdx="2" presStyleCnt="4">
        <dgm:presLayoutVars>
          <dgm:bulletEnabled val="1"/>
        </dgm:presLayoutVars>
      </dgm:prSet>
      <dgm:spPr/>
    </dgm:pt>
    <dgm:pt modelId="{26ECE86E-67D5-4273-B11E-6591F368D874}" type="pres">
      <dgm:prSet presAssocID="{7272ECAA-8823-4205-B2CC-BD095450A280}" presName="invisiNode" presStyleLbl="node1" presStyleIdx="2" presStyleCnt="4"/>
      <dgm:spPr/>
    </dgm:pt>
    <dgm:pt modelId="{05BCAE9D-9688-4DBB-AF46-AA91C234DA86}" type="pres">
      <dgm:prSet presAssocID="{7272ECAA-8823-4205-B2CC-BD095450A280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10497AB4-18AD-4F02-A21F-44063EE72EDE}" type="pres">
      <dgm:prSet presAssocID="{7B70C726-289F-47F7-B79D-FE21DFBBB706}" presName="sibTrans" presStyleLbl="sibTrans2D1" presStyleIdx="0" presStyleCnt="0"/>
      <dgm:spPr/>
    </dgm:pt>
    <dgm:pt modelId="{7660E46D-1E9F-4AAE-A4CC-361CC6C43006}" type="pres">
      <dgm:prSet presAssocID="{D453C855-8A2E-422B-8529-07BFCAC7AA11}" presName="compNode" presStyleCnt="0"/>
      <dgm:spPr/>
    </dgm:pt>
    <dgm:pt modelId="{70C5DB47-393F-4E42-904C-49C74089B9AB}" type="pres">
      <dgm:prSet presAssocID="{D453C855-8A2E-422B-8529-07BFCAC7AA11}" presName="bkgdShape" presStyleLbl="node1" presStyleIdx="3" presStyleCnt="4"/>
      <dgm:spPr/>
    </dgm:pt>
    <dgm:pt modelId="{8B7AD17B-6440-44EF-9FF7-B7074EE7DA82}" type="pres">
      <dgm:prSet presAssocID="{D453C855-8A2E-422B-8529-07BFCAC7AA11}" presName="nodeTx" presStyleLbl="node1" presStyleIdx="3" presStyleCnt="4">
        <dgm:presLayoutVars>
          <dgm:bulletEnabled val="1"/>
        </dgm:presLayoutVars>
      </dgm:prSet>
      <dgm:spPr/>
    </dgm:pt>
    <dgm:pt modelId="{78EFB92E-2A3D-4330-8F68-A1335F252D39}" type="pres">
      <dgm:prSet presAssocID="{D453C855-8A2E-422B-8529-07BFCAC7AA11}" presName="invisiNode" presStyleLbl="node1" presStyleIdx="3" presStyleCnt="4"/>
      <dgm:spPr/>
    </dgm:pt>
    <dgm:pt modelId="{E98A4788-F152-4971-B73E-3F624BEA1CD0}" type="pres">
      <dgm:prSet presAssocID="{D453C855-8A2E-422B-8529-07BFCAC7AA11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</dgm:ptLst>
  <dgm:cxnLst>
    <dgm:cxn modelId="{1DCC0F01-8B49-4D88-9DE1-BDABC9A1A625}" type="presOf" srcId="{9E830040-E2DF-488D-A76B-90786A075802}" destId="{431C0855-9C4F-4B0A-B5B1-2AA3F77128B5}" srcOrd="0" destOrd="0" presId="urn:microsoft.com/office/officeart/2005/8/layout/hList7"/>
    <dgm:cxn modelId="{3FE5D011-4554-4B10-94F1-2596306D535B}" type="presOf" srcId="{7B70C726-289F-47F7-B79D-FE21DFBBB706}" destId="{10497AB4-18AD-4F02-A21F-44063EE72EDE}" srcOrd="0" destOrd="0" presId="urn:microsoft.com/office/officeart/2005/8/layout/hList7"/>
    <dgm:cxn modelId="{F8D21E17-5B92-4F19-87C4-8CBFC6768830}" srcId="{E708606C-9757-40F1-B601-761D13D00659}" destId="{D453C855-8A2E-422B-8529-07BFCAC7AA11}" srcOrd="3" destOrd="0" parTransId="{C249F1AD-6BCA-4C7A-9E81-A0677F323E26}" sibTransId="{D60CC94C-65F9-4905-A273-C0A88FC3E873}"/>
    <dgm:cxn modelId="{35BA8E1A-E61C-4E9E-899C-8983E2C4DA1A}" type="presOf" srcId="{D453C855-8A2E-422B-8529-07BFCAC7AA11}" destId="{70C5DB47-393F-4E42-904C-49C74089B9AB}" srcOrd="0" destOrd="0" presId="urn:microsoft.com/office/officeart/2005/8/layout/hList7"/>
    <dgm:cxn modelId="{C4415D27-6287-420D-822F-A2A8F99B7977}" type="presOf" srcId="{7272ECAA-8823-4205-B2CC-BD095450A280}" destId="{8E84981B-B295-4F1D-B67A-DDF786E31402}" srcOrd="0" destOrd="0" presId="urn:microsoft.com/office/officeart/2005/8/layout/hList7"/>
    <dgm:cxn modelId="{A0631C3E-D2FD-45D3-9FC8-69DC5A9D1B40}" type="presOf" srcId="{1C94BCF6-0AE1-4FA0-ADCE-E67071508CE2}" destId="{C2DFB8D7-68BF-4019-B670-B08F8D3DE60B}" srcOrd="0" destOrd="0" presId="urn:microsoft.com/office/officeart/2005/8/layout/hList7"/>
    <dgm:cxn modelId="{AD02B45C-9476-4227-80DE-81F5B07470D2}" type="presOf" srcId="{C9F9A25B-916D-4DAD-91A4-8D4EB068E4D8}" destId="{53965718-8B7E-4E02-B02B-D4DB312EE572}" srcOrd="0" destOrd="0" presId="urn:microsoft.com/office/officeart/2005/8/layout/hList7"/>
    <dgm:cxn modelId="{AEB77961-E220-4CB9-B8A9-908F07CB25A0}" srcId="{E708606C-9757-40F1-B601-761D13D00659}" destId="{9E830040-E2DF-488D-A76B-90786A075802}" srcOrd="0" destOrd="0" parTransId="{9035A307-9B58-4E0A-BB72-D1C9B586BF88}" sibTransId="{C9F9A25B-916D-4DAD-91A4-8D4EB068E4D8}"/>
    <dgm:cxn modelId="{ADAECA4A-8909-47E0-87D9-82116E5A8936}" type="presOf" srcId="{4ACC7834-F9CC-46A9-9D8E-AEABD6736BF0}" destId="{DDB22FEA-DD5B-459B-853C-51C404A8F1FD}" srcOrd="0" destOrd="0" presId="urn:microsoft.com/office/officeart/2005/8/layout/hList7"/>
    <dgm:cxn modelId="{A5F68854-CA72-4CE0-BF54-005D0CAAA9C2}" type="presOf" srcId="{4ACC7834-F9CC-46A9-9D8E-AEABD6736BF0}" destId="{5F30A4BA-166A-487A-BFAE-FDF2497DC181}" srcOrd="1" destOrd="0" presId="urn:microsoft.com/office/officeart/2005/8/layout/hList7"/>
    <dgm:cxn modelId="{59C2949E-7576-467E-83C6-B6892D2AC7BD}" type="presOf" srcId="{9E830040-E2DF-488D-A76B-90786A075802}" destId="{32E732C6-7DDE-4BF5-AE27-A5EA10217414}" srcOrd="1" destOrd="0" presId="urn:microsoft.com/office/officeart/2005/8/layout/hList7"/>
    <dgm:cxn modelId="{5DB391AB-4920-4AF5-B5EE-A165016FE549}" type="presOf" srcId="{7272ECAA-8823-4205-B2CC-BD095450A280}" destId="{1FEDEB46-77DB-4251-BCFC-D96B949C1756}" srcOrd="1" destOrd="0" presId="urn:microsoft.com/office/officeart/2005/8/layout/hList7"/>
    <dgm:cxn modelId="{E9AD1EE5-A7EC-473A-B467-F16EB5FDE9A1}" srcId="{E708606C-9757-40F1-B601-761D13D00659}" destId="{4ACC7834-F9CC-46A9-9D8E-AEABD6736BF0}" srcOrd="1" destOrd="0" parTransId="{76F4180D-4F61-4BB4-8E67-AD678AC1D7F4}" sibTransId="{1C94BCF6-0AE1-4FA0-ADCE-E67071508CE2}"/>
    <dgm:cxn modelId="{E73ACEEA-B903-42BA-BAFD-7DEF4E59BD3F}" type="presOf" srcId="{E708606C-9757-40F1-B601-761D13D00659}" destId="{6F3C0870-5B1B-48EC-8C9C-E95335A6A60D}" srcOrd="0" destOrd="0" presId="urn:microsoft.com/office/officeart/2005/8/layout/hList7"/>
    <dgm:cxn modelId="{A382CEEC-DC89-468B-B444-185716D1976D}" type="presOf" srcId="{D453C855-8A2E-422B-8529-07BFCAC7AA11}" destId="{8B7AD17B-6440-44EF-9FF7-B7074EE7DA82}" srcOrd="1" destOrd="0" presId="urn:microsoft.com/office/officeart/2005/8/layout/hList7"/>
    <dgm:cxn modelId="{294A1AF2-6F57-4CAB-93D4-ADA4BF971339}" srcId="{E708606C-9757-40F1-B601-761D13D00659}" destId="{7272ECAA-8823-4205-B2CC-BD095450A280}" srcOrd="2" destOrd="0" parTransId="{5114B958-338A-466F-B239-D292865BA353}" sibTransId="{7B70C726-289F-47F7-B79D-FE21DFBBB706}"/>
    <dgm:cxn modelId="{AC332B64-D99B-45DC-87B9-FDE40E0163DF}" type="presParOf" srcId="{6F3C0870-5B1B-48EC-8C9C-E95335A6A60D}" destId="{36EB22D0-A17D-4763-B96E-0A122516E96F}" srcOrd="0" destOrd="0" presId="urn:microsoft.com/office/officeart/2005/8/layout/hList7"/>
    <dgm:cxn modelId="{782EE4F3-513C-421D-B49E-3F9FE4EE0DC3}" type="presParOf" srcId="{6F3C0870-5B1B-48EC-8C9C-E95335A6A60D}" destId="{B45AD5E4-D99D-414B-A2E4-179CA00AEBA2}" srcOrd="1" destOrd="0" presId="urn:microsoft.com/office/officeart/2005/8/layout/hList7"/>
    <dgm:cxn modelId="{7C41A2EB-1F03-46C4-8FAC-3EEBCF8D29FB}" type="presParOf" srcId="{B45AD5E4-D99D-414B-A2E4-179CA00AEBA2}" destId="{75DE2104-B4AD-4E9E-8090-26613EB07C27}" srcOrd="0" destOrd="0" presId="urn:microsoft.com/office/officeart/2005/8/layout/hList7"/>
    <dgm:cxn modelId="{27FF6BEA-4283-409A-88FB-03A52F2396EC}" type="presParOf" srcId="{75DE2104-B4AD-4E9E-8090-26613EB07C27}" destId="{431C0855-9C4F-4B0A-B5B1-2AA3F77128B5}" srcOrd="0" destOrd="0" presId="urn:microsoft.com/office/officeart/2005/8/layout/hList7"/>
    <dgm:cxn modelId="{00E9D6BF-CA4A-4BC2-BA44-00932FC79A47}" type="presParOf" srcId="{75DE2104-B4AD-4E9E-8090-26613EB07C27}" destId="{32E732C6-7DDE-4BF5-AE27-A5EA10217414}" srcOrd="1" destOrd="0" presId="urn:microsoft.com/office/officeart/2005/8/layout/hList7"/>
    <dgm:cxn modelId="{5BC74C41-8387-4F1E-8FF8-33BBF1EAEE9E}" type="presParOf" srcId="{75DE2104-B4AD-4E9E-8090-26613EB07C27}" destId="{00999E79-4F1E-4F33-B6E7-729F08DC0C45}" srcOrd="2" destOrd="0" presId="urn:microsoft.com/office/officeart/2005/8/layout/hList7"/>
    <dgm:cxn modelId="{02A1B44F-A481-4D0D-907F-AE65B86C37D9}" type="presParOf" srcId="{75DE2104-B4AD-4E9E-8090-26613EB07C27}" destId="{FE763CC3-C5D6-4D55-AB46-45CD508A79BF}" srcOrd="3" destOrd="0" presId="urn:microsoft.com/office/officeart/2005/8/layout/hList7"/>
    <dgm:cxn modelId="{34BEE404-9BD4-4AB1-9A10-93E4A1FD5BA3}" type="presParOf" srcId="{B45AD5E4-D99D-414B-A2E4-179CA00AEBA2}" destId="{53965718-8B7E-4E02-B02B-D4DB312EE572}" srcOrd="1" destOrd="0" presId="urn:microsoft.com/office/officeart/2005/8/layout/hList7"/>
    <dgm:cxn modelId="{7FAEE258-43C7-4DAE-A9F7-0C146135950D}" type="presParOf" srcId="{B45AD5E4-D99D-414B-A2E4-179CA00AEBA2}" destId="{6662AE77-512C-492F-8860-B8E7DA7CB939}" srcOrd="2" destOrd="0" presId="urn:microsoft.com/office/officeart/2005/8/layout/hList7"/>
    <dgm:cxn modelId="{31AA8428-A1D8-4978-ABC2-079E49402E18}" type="presParOf" srcId="{6662AE77-512C-492F-8860-B8E7DA7CB939}" destId="{DDB22FEA-DD5B-459B-853C-51C404A8F1FD}" srcOrd="0" destOrd="0" presId="urn:microsoft.com/office/officeart/2005/8/layout/hList7"/>
    <dgm:cxn modelId="{957D3A25-D26B-454D-8732-3C2D0B56A5EF}" type="presParOf" srcId="{6662AE77-512C-492F-8860-B8E7DA7CB939}" destId="{5F30A4BA-166A-487A-BFAE-FDF2497DC181}" srcOrd="1" destOrd="0" presId="urn:microsoft.com/office/officeart/2005/8/layout/hList7"/>
    <dgm:cxn modelId="{0A5CE037-61F1-427B-A334-F0FA6DCD73C4}" type="presParOf" srcId="{6662AE77-512C-492F-8860-B8E7DA7CB939}" destId="{9F29E673-D9F2-4E0D-A432-3D8E3A02E962}" srcOrd="2" destOrd="0" presId="urn:microsoft.com/office/officeart/2005/8/layout/hList7"/>
    <dgm:cxn modelId="{B9B13276-EAC2-41D9-9587-113A7E045296}" type="presParOf" srcId="{6662AE77-512C-492F-8860-B8E7DA7CB939}" destId="{FA8CC340-6FA7-48AD-B097-A588A3736F60}" srcOrd="3" destOrd="0" presId="urn:microsoft.com/office/officeart/2005/8/layout/hList7"/>
    <dgm:cxn modelId="{5CCBDA98-765E-4155-8C25-9E1806A95ED1}" type="presParOf" srcId="{B45AD5E4-D99D-414B-A2E4-179CA00AEBA2}" destId="{C2DFB8D7-68BF-4019-B670-B08F8D3DE60B}" srcOrd="3" destOrd="0" presId="urn:microsoft.com/office/officeart/2005/8/layout/hList7"/>
    <dgm:cxn modelId="{0772D3E6-1FB5-4CF6-A36B-C9D92DBE6393}" type="presParOf" srcId="{B45AD5E4-D99D-414B-A2E4-179CA00AEBA2}" destId="{E4B2C936-F3F2-4056-A6A8-23363D952449}" srcOrd="4" destOrd="0" presId="urn:microsoft.com/office/officeart/2005/8/layout/hList7"/>
    <dgm:cxn modelId="{C7E3EF62-26F6-4276-B5F5-B6F8B5DE88EC}" type="presParOf" srcId="{E4B2C936-F3F2-4056-A6A8-23363D952449}" destId="{8E84981B-B295-4F1D-B67A-DDF786E31402}" srcOrd="0" destOrd="0" presId="urn:microsoft.com/office/officeart/2005/8/layout/hList7"/>
    <dgm:cxn modelId="{F98398AB-13E3-4E5F-860E-6604EA1708D9}" type="presParOf" srcId="{E4B2C936-F3F2-4056-A6A8-23363D952449}" destId="{1FEDEB46-77DB-4251-BCFC-D96B949C1756}" srcOrd="1" destOrd="0" presId="urn:microsoft.com/office/officeart/2005/8/layout/hList7"/>
    <dgm:cxn modelId="{9E57F02A-94FB-4C3D-8D81-C3BFC6E727EC}" type="presParOf" srcId="{E4B2C936-F3F2-4056-A6A8-23363D952449}" destId="{26ECE86E-67D5-4273-B11E-6591F368D874}" srcOrd="2" destOrd="0" presId="urn:microsoft.com/office/officeart/2005/8/layout/hList7"/>
    <dgm:cxn modelId="{B2A636D0-91E7-4E23-AB52-E6FAC4DD9239}" type="presParOf" srcId="{E4B2C936-F3F2-4056-A6A8-23363D952449}" destId="{05BCAE9D-9688-4DBB-AF46-AA91C234DA86}" srcOrd="3" destOrd="0" presId="urn:microsoft.com/office/officeart/2005/8/layout/hList7"/>
    <dgm:cxn modelId="{074D4641-C7B7-4E17-BF3C-D4A3D9692913}" type="presParOf" srcId="{B45AD5E4-D99D-414B-A2E4-179CA00AEBA2}" destId="{10497AB4-18AD-4F02-A21F-44063EE72EDE}" srcOrd="5" destOrd="0" presId="urn:microsoft.com/office/officeart/2005/8/layout/hList7"/>
    <dgm:cxn modelId="{9A1248DE-9B1B-4A16-955F-5C9DC67A808E}" type="presParOf" srcId="{B45AD5E4-D99D-414B-A2E4-179CA00AEBA2}" destId="{7660E46D-1E9F-4AAE-A4CC-361CC6C43006}" srcOrd="6" destOrd="0" presId="urn:microsoft.com/office/officeart/2005/8/layout/hList7"/>
    <dgm:cxn modelId="{BC78DE5B-1C97-46CA-89E4-1FEC60AC0402}" type="presParOf" srcId="{7660E46D-1E9F-4AAE-A4CC-361CC6C43006}" destId="{70C5DB47-393F-4E42-904C-49C74089B9AB}" srcOrd="0" destOrd="0" presId="urn:microsoft.com/office/officeart/2005/8/layout/hList7"/>
    <dgm:cxn modelId="{6FA244D4-09C0-4D64-AAD9-B93A49542D67}" type="presParOf" srcId="{7660E46D-1E9F-4AAE-A4CC-361CC6C43006}" destId="{8B7AD17B-6440-44EF-9FF7-B7074EE7DA82}" srcOrd="1" destOrd="0" presId="urn:microsoft.com/office/officeart/2005/8/layout/hList7"/>
    <dgm:cxn modelId="{B8FA604B-BD86-468E-A688-D2917EADDFF9}" type="presParOf" srcId="{7660E46D-1E9F-4AAE-A4CC-361CC6C43006}" destId="{78EFB92E-2A3D-4330-8F68-A1335F252D39}" srcOrd="2" destOrd="0" presId="urn:microsoft.com/office/officeart/2005/8/layout/hList7"/>
    <dgm:cxn modelId="{17A6DE5C-3D7D-4136-B93D-2B33B353CE17}" type="presParOf" srcId="{7660E46D-1E9F-4AAE-A4CC-361CC6C43006}" destId="{E98A4788-F152-4971-B73E-3F624BEA1CD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C0855-9C4F-4B0A-B5B1-2AA3F77128B5}">
      <dsp:nvSpPr>
        <dsp:cNvPr id="0" name=""/>
        <dsp:cNvSpPr/>
      </dsp:nvSpPr>
      <dsp:spPr>
        <a:xfrm>
          <a:off x="2131" y="-68969"/>
          <a:ext cx="2234654" cy="397857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a) Chu Văn An</a:t>
          </a:r>
        </a:p>
      </dsp:txBody>
      <dsp:txXfrm>
        <a:off x="2131" y="1522460"/>
        <a:ext cx="2234654" cy="1591430"/>
      </dsp:txXfrm>
    </dsp:sp>
    <dsp:sp modelId="{FE763CC3-C5D6-4D55-AB46-45CD508A79BF}">
      <dsp:nvSpPr>
        <dsp:cNvPr id="0" name=""/>
        <dsp:cNvSpPr/>
      </dsp:nvSpPr>
      <dsp:spPr>
        <a:xfrm>
          <a:off x="457026" y="169744"/>
          <a:ext cx="1324865" cy="132486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22FEA-DD5B-459B-853C-51C404A8F1FD}">
      <dsp:nvSpPr>
        <dsp:cNvPr id="0" name=""/>
        <dsp:cNvSpPr/>
      </dsp:nvSpPr>
      <dsp:spPr>
        <a:xfrm>
          <a:off x="2303825" y="-68969"/>
          <a:ext cx="2234654" cy="397857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b)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Phùng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Khắc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Khoan</a:t>
          </a:r>
          <a:endParaRPr lang="en-US" sz="2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3825" y="1522460"/>
        <a:ext cx="2234654" cy="1591430"/>
      </dsp:txXfrm>
    </dsp:sp>
    <dsp:sp modelId="{FA8CC340-6FA7-48AD-B097-A588A3736F60}">
      <dsp:nvSpPr>
        <dsp:cNvPr id="0" name=""/>
        <dsp:cNvSpPr/>
      </dsp:nvSpPr>
      <dsp:spPr>
        <a:xfrm>
          <a:off x="2758720" y="169744"/>
          <a:ext cx="1324865" cy="132486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4981B-B295-4F1D-B67A-DDF786E31402}">
      <dsp:nvSpPr>
        <dsp:cNvPr id="0" name=""/>
        <dsp:cNvSpPr/>
      </dsp:nvSpPr>
      <dsp:spPr>
        <a:xfrm>
          <a:off x="4605519" y="-68969"/>
          <a:ext cx="2234654" cy="397857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c)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huyện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Thanh Quan</a:t>
          </a:r>
        </a:p>
      </dsp:txBody>
      <dsp:txXfrm>
        <a:off x="4605519" y="1522460"/>
        <a:ext cx="2234654" cy="1591430"/>
      </dsp:txXfrm>
    </dsp:sp>
    <dsp:sp modelId="{05BCAE9D-9688-4DBB-AF46-AA91C234DA86}">
      <dsp:nvSpPr>
        <dsp:cNvPr id="0" name=""/>
        <dsp:cNvSpPr/>
      </dsp:nvSpPr>
      <dsp:spPr>
        <a:xfrm>
          <a:off x="5060414" y="169744"/>
          <a:ext cx="1324865" cy="132486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DB47-393F-4E42-904C-49C74089B9AB}">
      <dsp:nvSpPr>
        <dsp:cNvPr id="0" name=""/>
        <dsp:cNvSpPr/>
      </dsp:nvSpPr>
      <dsp:spPr>
        <a:xfrm>
          <a:off x="6907213" y="-68969"/>
          <a:ext cx="2234654" cy="397857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d) Cao Bá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Quát</a:t>
          </a:r>
          <a:endParaRPr lang="en-US" sz="2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07213" y="1522460"/>
        <a:ext cx="2234654" cy="1591430"/>
      </dsp:txXfrm>
    </dsp:sp>
    <dsp:sp modelId="{E98A4788-F152-4971-B73E-3F624BEA1CD0}">
      <dsp:nvSpPr>
        <dsp:cNvPr id="0" name=""/>
        <dsp:cNvSpPr/>
      </dsp:nvSpPr>
      <dsp:spPr>
        <a:xfrm>
          <a:off x="7362108" y="169744"/>
          <a:ext cx="1324865" cy="132486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B22D0-A17D-4763-B96E-0A122516E96F}">
      <dsp:nvSpPr>
        <dsp:cNvPr id="0" name=""/>
        <dsp:cNvSpPr/>
      </dsp:nvSpPr>
      <dsp:spPr>
        <a:xfrm>
          <a:off x="365759" y="2777022"/>
          <a:ext cx="8412480" cy="1270522"/>
        </a:xfrm>
        <a:prstGeom prst="leftRightArrow">
          <a:avLst/>
        </a:prstGeom>
        <a:solidFill>
          <a:srgbClr val="FF006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B987B-C1F3-4DB2-A421-189C84F7D249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F5486-EEA8-4CF3-BAAD-0386DF5BC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5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F5486-EEA8-4CF3-BAAD-0386DF5BCD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05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397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F5486-EEA8-4CF3-BAAD-0386DF5BCD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9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F5486-EEA8-4CF3-BAAD-0386DF5BCD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85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78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8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3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682C3-2518-47C8-836F-59EAF53EB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49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/>
          <p:nvPr/>
        </p:nvSpPr>
        <p:spPr>
          <a:xfrm rot="7200027">
            <a:off x="-865298" y="-2051905"/>
            <a:ext cx="5884166" cy="399008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819000" y="1843400"/>
            <a:ext cx="3340500" cy="106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1"/>
          </p:nvPr>
        </p:nvSpPr>
        <p:spPr>
          <a:xfrm>
            <a:off x="819000" y="2979747"/>
            <a:ext cx="3340500" cy="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722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9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0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19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801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2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200" indent="0">
              <a:buNone/>
              <a:defRPr sz="2801"/>
            </a:lvl2pPr>
            <a:lvl3pPr marL="914400" indent="0">
              <a:buNone/>
              <a:defRPr sz="2400"/>
            </a:lvl3pPr>
            <a:lvl4pPr marL="1371600" indent="0">
              <a:buNone/>
              <a:defRPr sz="1999"/>
            </a:lvl4pPr>
            <a:lvl5pPr marL="1828800" indent="0">
              <a:buNone/>
              <a:defRPr sz="1999"/>
            </a:lvl5pPr>
            <a:lvl6pPr marL="2286000" indent="0">
              <a:buNone/>
              <a:defRPr sz="1999"/>
            </a:lvl6pPr>
            <a:lvl7pPr marL="2743200" indent="0">
              <a:buNone/>
              <a:defRPr sz="1999"/>
            </a:lvl7pPr>
            <a:lvl8pPr marL="3200400" indent="0">
              <a:buNone/>
              <a:defRPr sz="1999"/>
            </a:lvl8pPr>
            <a:lvl9pPr marL="3657600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24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2023/12/31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24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12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4" indent="0" algn="ctr">
              <a:buNone/>
              <a:defRPr sz="1500"/>
            </a:lvl2pPr>
            <a:lvl3pPr marL="685688" indent="0" algn="ctr">
              <a:buNone/>
              <a:defRPr sz="1350"/>
            </a:lvl3pPr>
            <a:lvl4pPr marL="1028532" indent="0" algn="ctr">
              <a:buNone/>
              <a:defRPr sz="1200"/>
            </a:lvl4pPr>
            <a:lvl5pPr marL="1371377" indent="0" algn="ctr">
              <a:buNone/>
              <a:defRPr sz="1200"/>
            </a:lvl5pPr>
            <a:lvl6pPr marL="1714220" indent="0" algn="ctr">
              <a:buNone/>
              <a:defRPr sz="1200"/>
            </a:lvl6pPr>
            <a:lvl7pPr marL="2057064" indent="0" algn="ctr">
              <a:buNone/>
              <a:defRPr sz="1200"/>
            </a:lvl7pPr>
            <a:lvl8pPr marL="2399908" indent="0" algn="ctr">
              <a:buNone/>
              <a:defRPr sz="1200"/>
            </a:lvl8pPr>
            <a:lvl9pPr marL="274275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24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2023/12/31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24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77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D18497-058C-4025-94BB-0C88226DD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2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54DB0B-5B3C-4508-BD15-1805F6EEC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2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842D01-905B-4F7E-88CA-E7C20F350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24"/>
            <a:fld id="{74B01FD1-0549-4118-8155-C0BA58BA9135}" type="slidenum">
              <a:rPr lang="en-US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5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8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7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9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8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9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1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4"/>
            <a:ext cx="9138587" cy="51389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 userDrawn="1"/>
        </p:nvSpPr>
        <p:spPr>
          <a:xfrm>
            <a:off x="-262073" y="124076"/>
            <a:ext cx="241176" cy="14148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-262073" y="330554"/>
            <a:ext cx="241176" cy="141480"/>
          </a:xfrm>
          <a:prstGeom prst="rect">
            <a:avLst/>
          </a:prstGeom>
          <a:solidFill>
            <a:srgbClr val="FF4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-262073" y="537031"/>
            <a:ext cx="241176" cy="141480"/>
          </a:xfrm>
          <a:prstGeom prst="rect">
            <a:avLst/>
          </a:prstGeom>
          <a:solidFill>
            <a:srgbClr val="87B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-262073" y="765631"/>
            <a:ext cx="241176" cy="141480"/>
          </a:xfrm>
          <a:prstGeom prst="rect">
            <a:avLst/>
          </a:prstGeom>
          <a:solidFill>
            <a:srgbClr val="009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262073" y="972108"/>
            <a:ext cx="241176" cy="141480"/>
          </a:xfrm>
          <a:prstGeom prst="rect">
            <a:avLst/>
          </a:prstGeom>
          <a:solidFill>
            <a:srgbClr val="CE6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913924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9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sv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10" Type="http://schemas.openxmlformats.org/officeDocument/2006/relationships/image" Target="../media/image31.sv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29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20"/>
          <p:cNvSpPr>
            <a:spLocks noChangeArrowheads="1" noChangeShapeType="1" noTextEdit="1"/>
          </p:cNvSpPr>
          <p:nvPr/>
        </p:nvSpPr>
        <p:spPr bwMode="auto">
          <a:xfrm>
            <a:off x="467544" y="1275606"/>
            <a:ext cx="8208912" cy="711994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 dirty="0">
                <a:ln w="190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HÔM NAY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8743" y="3651870"/>
            <a:ext cx="7986513" cy="584775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GIÁO DỤC ĐỊA PHƯƠNG - LỚP 8</a:t>
            </a:r>
          </a:p>
        </p:txBody>
      </p:sp>
    </p:spTree>
    <p:extLst>
      <p:ext uri="{BB962C8B-B14F-4D97-AF65-F5344CB8AC3E}">
        <p14:creationId xmlns:p14="http://schemas.microsoft.com/office/powerpoint/2010/main" val="235110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47664" y="483518"/>
            <a:ext cx="6547142" cy="3830763"/>
            <a:chOff x="1345438" y="118141"/>
            <a:chExt cx="6547141" cy="3830763"/>
          </a:xfrm>
        </p:grpSpPr>
        <p:sp>
          <p:nvSpPr>
            <p:cNvPr id="9" name="Google Shape;952;p48"/>
            <p:cNvSpPr/>
            <p:nvPr/>
          </p:nvSpPr>
          <p:spPr>
            <a:xfrm>
              <a:off x="3626996" y="118141"/>
              <a:ext cx="1326019" cy="1467205"/>
            </a:xfrm>
            <a:custGeom>
              <a:avLst/>
              <a:gdLst/>
              <a:ahLst/>
              <a:cxnLst/>
              <a:rect l="l" t="t" r="r" b="b"/>
              <a:pathLst>
                <a:path w="37329" h="39590" extrusionOk="0">
                  <a:moveTo>
                    <a:pt x="19112" y="512"/>
                  </a:moveTo>
                  <a:cubicBezTo>
                    <a:pt x="19112" y="512"/>
                    <a:pt x="19155" y="555"/>
                    <a:pt x="19155" y="555"/>
                  </a:cubicBezTo>
                  <a:cubicBezTo>
                    <a:pt x="19112" y="597"/>
                    <a:pt x="19070" y="640"/>
                    <a:pt x="19027" y="683"/>
                  </a:cubicBezTo>
                  <a:cubicBezTo>
                    <a:pt x="19027" y="683"/>
                    <a:pt x="19027" y="664"/>
                    <a:pt x="19015" y="651"/>
                  </a:cubicBezTo>
                  <a:lnTo>
                    <a:pt x="19015" y="651"/>
                  </a:lnTo>
                  <a:cubicBezTo>
                    <a:pt x="19066" y="559"/>
                    <a:pt x="19089" y="535"/>
                    <a:pt x="19112" y="512"/>
                  </a:cubicBezTo>
                  <a:close/>
                  <a:moveTo>
                    <a:pt x="18942" y="640"/>
                  </a:moveTo>
                  <a:cubicBezTo>
                    <a:pt x="18950" y="657"/>
                    <a:pt x="18957" y="674"/>
                    <a:pt x="18963" y="691"/>
                  </a:cubicBezTo>
                  <a:lnTo>
                    <a:pt x="18963" y="691"/>
                  </a:lnTo>
                  <a:cubicBezTo>
                    <a:pt x="18939" y="747"/>
                    <a:pt x="18924" y="770"/>
                    <a:pt x="18918" y="770"/>
                  </a:cubicBezTo>
                  <a:cubicBezTo>
                    <a:pt x="18907" y="770"/>
                    <a:pt x="18918" y="712"/>
                    <a:pt x="18942" y="640"/>
                  </a:cubicBezTo>
                  <a:close/>
                  <a:moveTo>
                    <a:pt x="20264" y="640"/>
                  </a:moveTo>
                  <a:lnTo>
                    <a:pt x="20264" y="811"/>
                  </a:lnTo>
                  <a:lnTo>
                    <a:pt x="20222" y="811"/>
                  </a:lnTo>
                  <a:lnTo>
                    <a:pt x="20222" y="640"/>
                  </a:lnTo>
                  <a:close/>
                  <a:moveTo>
                    <a:pt x="22952" y="811"/>
                  </a:moveTo>
                  <a:cubicBezTo>
                    <a:pt x="22952" y="853"/>
                    <a:pt x="22952" y="896"/>
                    <a:pt x="22952" y="939"/>
                  </a:cubicBezTo>
                  <a:cubicBezTo>
                    <a:pt x="22824" y="981"/>
                    <a:pt x="22653" y="981"/>
                    <a:pt x="22483" y="1024"/>
                  </a:cubicBezTo>
                  <a:cubicBezTo>
                    <a:pt x="22483" y="1008"/>
                    <a:pt x="22483" y="994"/>
                    <a:pt x="22483" y="981"/>
                  </a:cubicBezTo>
                  <a:cubicBezTo>
                    <a:pt x="22653" y="853"/>
                    <a:pt x="22781" y="853"/>
                    <a:pt x="22952" y="811"/>
                  </a:cubicBezTo>
                  <a:close/>
                  <a:moveTo>
                    <a:pt x="18974" y="728"/>
                  </a:moveTo>
                  <a:lnTo>
                    <a:pt x="18974" y="728"/>
                  </a:lnTo>
                  <a:cubicBezTo>
                    <a:pt x="18990" y="784"/>
                    <a:pt x="18999" y="840"/>
                    <a:pt x="19027" y="896"/>
                  </a:cubicBezTo>
                  <a:cubicBezTo>
                    <a:pt x="19027" y="896"/>
                    <a:pt x="18942" y="939"/>
                    <a:pt x="18814" y="1067"/>
                  </a:cubicBezTo>
                  <a:cubicBezTo>
                    <a:pt x="18884" y="913"/>
                    <a:pt x="18935" y="805"/>
                    <a:pt x="18974" y="728"/>
                  </a:cubicBezTo>
                  <a:close/>
                  <a:moveTo>
                    <a:pt x="22312" y="1152"/>
                  </a:moveTo>
                  <a:cubicBezTo>
                    <a:pt x="22312" y="1195"/>
                    <a:pt x="22269" y="1237"/>
                    <a:pt x="22227" y="1280"/>
                  </a:cubicBezTo>
                  <a:lnTo>
                    <a:pt x="22141" y="1237"/>
                  </a:lnTo>
                  <a:cubicBezTo>
                    <a:pt x="22227" y="1195"/>
                    <a:pt x="22269" y="1152"/>
                    <a:pt x="22312" y="1152"/>
                  </a:cubicBezTo>
                  <a:close/>
                  <a:moveTo>
                    <a:pt x="23634" y="1195"/>
                  </a:moveTo>
                  <a:lnTo>
                    <a:pt x="23634" y="1280"/>
                  </a:lnTo>
                  <a:lnTo>
                    <a:pt x="23464" y="1280"/>
                  </a:lnTo>
                  <a:lnTo>
                    <a:pt x="23464" y="1195"/>
                  </a:lnTo>
                  <a:close/>
                  <a:moveTo>
                    <a:pt x="20008" y="1365"/>
                  </a:moveTo>
                  <a:lnTo>
                    <a:pt x="20008" y="1408"/>
                  </a:lnTo>
                  <a:lnTo>
                    <a:pt x="19838" y="1408"/>
                  </a:lnTo>
                  <a:lnTo>
                    <a:pt x="19838" y="1365"/>
                  </a:lnTo>
                  <a:close/>
                  <a:moveTo>
                    <a:pt x="16041" y="1706"/>
                  </a:moveTo>
                  <a:lnTo>
                    <a:pt x="16041" y="1749"/>
                  </a:lnTo>
                  <a:lnTo>
                    <a:pt x="15870" y="1749"/>
                  </a:lnTo>
                  <a:lnTo>
                    <a:pt x="15870" y="1706"/>
                  </a:lnTo>
                  <a:close/>
                  <a:moveTo>
                    <a:pt x="22824" y="1706"/>
                  </a:moveTo>
                  <a:lnTo>
                    <a:pt x="22824" y="1749"/>
                  </a:lnTo>
                  <a:lnTo>
                    <a:pt x="22653" y="1749"/>
                  </a:lnTo>
                  <a:lnTo>
                    <a:pt x="22653" y="1706"/>
                  </a:lnTo>
                  <a:close/>
                  <a:moveTo>
                    <a:pt x="25256" y="1706"/>
                  </a:moveTo>
                  <a:lnTo>
                    <a:pt x="25256" y="1749"/>
                  </a:lnTo>
                  <a:lnTo>
                    <a:pt x="25128" y="1749"/>
                  </a:lnTo>
                  <a:lnTo>
                    <a:pt x="25128" y="1706"/>
                  </a:lnTo>
                  <a:close/>
                  <a:moveTo>
                    <a:pt x="11732" y="2005"/>
                  </a:moveTo>
                  <a:cubicBezTo>
                    <a:pt x="11732" y="2090"/>
                    <a:pt x="11775" y="2176"/>
                    <a:pt x="11775" y="2261"/>
                  </a:cubicBezTo>
                  <a:lnTo>
                    <a:pt x="11647" y="2261"/>
                  </a:lnTo>
                  <a:lnTo>
                    <a:pt x="11647" y="2005"/>
                  </a:lnTo>
                  <a:close/>
                  <a:moveTo>
                    <a:pt x="26365" y="2176"/>
                  </a:moveTo>
                  <a:cubicBezTo>
                    <a:pt x="26407" y="2261"/>
                    <a:pt x="26407" y="2346"/>
                    <a:pt x="26450" y="2432"/>
                  </a:cubicBezTo>
                  <a:lnTo>
                    <a:pt x="26279" y="2432"/>
                  </a:lnTo>
                  <a:lnTo>
                    <a:pt x="26279" y="2176"/>
                  </a:lnTo>
                  <a:close/>
                  <a:moveTo>
                    <a:pt x="27261" y="2517"/>
                  </a:moveTo>
                  <a:lnTo>
                    <a:pt x="27261" y="2560"/>
                  </a:lnTo>
                  <a:lnTo>
                    <a:pt x="27090" y="2560"/>
                  </a:lnTo>
                  <a:lnTo>
                    <a:pt x="27090" y="2517"/>
                  </a:lnTo>
                  <a:close/>
                  <a:moveTo>
                    <a:pt x="27901" y="2858"/>
                  </a:moveTo>
                  <a:lnTo>
                    <a:pt x="27901" y="2901"/>
                  </a:lnTo>
                  <a:lnTo>
                    <a:pt x="27730" y="2901"/>
                  </a:lnTo>
                  <a:lnTo>
                    <a:pt x="27730" y="2858"/>
                  </a:lnTo>
                  <a:close/>
                  <a:moveTo>
                    <a:pt x="10068" y="2816"/>
                  </a:moveTo>
                  <a:lnTo>
                    <a:pt x="10068" y="2944"/>
                  </a:lnTo>
                  <a:lnTo>
                    <a:pt x="10026" y="2944"/>
                  </a:lnTo>
                  <a:lnTo>
                    <a:pt x="10026" y="2816"/>
                  </a:lnTo>
                  <a:close/>
                  <a:moveTo>
                    <a:pt x="10580" y="3114"/>
                  </a:moveTo>
                  <a:lnTo>
                    <a:pt x="10580" y="3285"/>
                  </a:lnTo>
                  <a:lnTo>
                    <a:pt x="10495" y="3285"/>
                  </a:lnTo>
                  <a:lnTo>
                    <a:pt x="10495" y="3114"/>
                  </a:lnTo>
                  <a:close/>
                  <a:moveTo>
                    <a:pt x="29906" y="4181"/>
                  </a:moveTo>
                  <a:lnTo>
                    <a:pt x="29906" y="4223"/>
                  </a:lnTo>
                  <a:lnTo>
                    <a:pt x="29735" y="4223"/>
                  </a:lnTo>
                  <a:lnTo>
                    <a:pt x="29735" y="4181"/>
                  </a:lnTo>
                  <a:close/>
                  <a:moveTo>
                    <a:pt x="29351" y="4266"/>
                  </a:moveTo>
                  <a:lnTo>
                    <a:pt x="29351" y="4437"/>
                  </a:lnTo>
                  <a:lnTo>
                    <a:pt x="29266" y="4437"/>
                  </a:lnTo>
                  <a:lnTo>
                    <a:pt x="29266" y="4266"/>
                  </a:lnTo>
                  <a:close/>
                  <a:moveTo>
                    <a:pt x="31313" y="5759"/>
                  </a:moveTo>
                  <a:cubicBezTo>
                    <a:pt x="31313" y="5802"/>
                    <a:pt x="31356" y="5802"/>
                    <a:pt x="31356" y="5845"/>
                  </a:cubicBezTo>
                  <a:cubicBezTo>
                    <a:pt x="31313" y="5887"/>
                    <a:pt x="31271" y="5887"/>
                    <a:pt x="31228" y="5930"/>
                  </a:cubicBezTo>
                  <a:cubicBezTo>
                    <a:pt x="31228" y="5845"/>
                    <a:pt x="31271" y="5802"/>
                    <a:pt x="31313" y="5759"/>
                  </a:cubicBezTo>
                  <a:close/>
                  <a:moveTo>
                    <a:pt x="6186" y="6143"/>
                  </a:moveTo>
                  <a:lnTo>
                    <a:pt x="6186" y="6186"/>
                  </a:lnTo>
                  <a:lnTo>
                    <a:pt x="6016" y="6186"/>
                  </a:lnTo>
                  <a:lnTo>
                    <a:pt x="6016" y="6143"/>
                  </a:lnTo>
                  <a:close/>
                  <a:moveTo>
                    <a:pt x="30546" y="6143"/>
                  </a:moveTo>
                  <a:lnTo>
                    <a:pt x="30546" y="6186"/>
                  </a:lnTo>
                  <a:lnTo>
                    <a:pt x="30375" y="6186"/>
                  </a:lnTo>
                  <a:lnTo>
                    <a:pt x="30375" y="6143"/>
                  </a:lnTo>
                  <a:close/>
                  <a:moveTo>
                    <a:pt x="31185" y="5931"/>
                  </a:moveTo>
                  <a:cubicBezTo>
                    <a:pt x="31185" y="6016"/>
                    <a:pt x="31185" y="6101"/>
                    <a:pt x="31185" y="6229"/>
                  </a:cubicBezTo>
                  <a:cubicBezTo>
                    <a:pt x="31143" y="6229"/>
                    <a:pt x="31143" y="6271"/>
                    <a:pt x="31100" y="6271"/>
                  </a:cubicBezTo>
                  <a:cubicBezTo>
                    <a:pt x="31057" y="6186"/>
                    <a:pt x="31015" y="6058"/>
                    <a:pt x="30972" y="5973"/>
                  </a:cubicBezTo>
                  <a:cubicBezTo>
                    <a:pt x="30972" y="5973"/>
                    <a:pt x="31073" y="5939"/>
                    <a:pt x="31185" y="5931"/>
                  </a:cubicBezTo>
                  <a:close/>
                  <a:moveTo>
                    <a:pt x="32209" y="6484"/>
                  </a:moveTo>
                  <a:lnTo>
                    <a:pt x="32209" y="6527"/>
                  </a:lnTo>
                  <a:lnTo>
                    <a:pt x="32039" y="6527"/>
                  </a:lnTo>
                  <a:lnTo>
                    <a:pt x="32039" y="6484"/>
                  </a:lnTo>
                  <a:close/>
                  <a:moveTo>
                    <a:pt x="5205" y="7466"/>
                  </a:moveTo>
                  <a:lnTo>
                    <a:pt x="5205" y="7508"/>
                  </a:lnTo>
                  <a:lnTo>
                    <a:pt x="5034" y="7508"/>
                  </a:lnTo>
                  <a:lnTo>
                    <a:pt x="5034" y="7466"/>
                  </a:lnTo>
                  <a:close/>
                  <a:moveTo>
                    <a:pt x="4693" y="7807"/>
                  </a:moveTo>
                  <a:lnTo>
                    <a:pt x="4693" y="7850"/>
                  </a:lnTo>
                  <a:lnTo>
                    <a:pt x="4522" y="7850"/>
                  </a:lnTo>
                  <a:lnTo>
                    <a:pt x="4522" y="7807"/>
                  </a:lnTo>
                  <a:close/>
                  <a:moveTo>
                    <a:pt x="24061" y="8063"/>
                  </a:moveTo>
                  <a:lnTo>
                    <a:pt x="24061" y="8234"/>
                  </a:lnTo>
                  <a:lnTo>
                    <a:pt x="24018" y="8234"/>
                  </a:lnTo>
                  <a:lnTo>
                    <a:pt x="24018" y="8063"/>
                  </a:lnTo>
                  <a:close/>
                  <a:moveTo>
                    <a:pt x="32636" y="8575"/>
                  </a:moveTo>
                  <a:lnTo>
                    <a:pt x="32636" y="8745"/>
                  </a:lnTo>
                  <a:lnTo>
                    <a:pt x="32593" y="8745"/>
                  </a:lnTo>
                  <a:lnTo>
                    <a:pt x="32593" y="8575"/>
                  </a:lnTo>
                  <a:close/>
                  <a:moveTo>
                    <a:pt x="4096" y="8916"/>
                  </a:moveTo>
                  <a:cubicBezTo>
                    <a:pt x="4053" y="9001"/>
                    <a:pt x="3968" y="9087"/>
                    <a:pt x="3883" y="9129"/>
                  </a:cubicBezTo>
                  <a:cubicBezTo>
                    <a:pt x="3883" y="9129"/>
                    <a:pt x="3883" y="9044"/>
                    <a:pt x="3840" y="8916"/>
                  </a:cubicBezTo>
                  <a:close/>
                  <a:moveTo>
                    <a:pt x="34129" y="10068"/>
                  </a:moveTo>
                  <a:cubicBezTo>
                    <a:pt x="34129" y="10111"/>
                    <a:pt x="34129" y="10111"/>
                    <a:pt x="34129" y="10153"/>
                  </a:cubicBezTo>
                  <a:cubicBezTo>
                    <a:pt x="34044" y="10153"/>
                    <a:pt x="33958" y="10196"/>
                    <a:pt x="33873" y="10196"/>
                  </a:cubicBezTo>
                  <a:cubicBezTo>
                    <a:pt x="33873" y="10153"/>
                    <a:pt x="33873" y="10111"/>
                    <a:pt x="33873" y="10068"/>
                  </a:cubicBezTo>
                  <a:close/>
                  <a:moveTo>
                    <a:pt x="34428" y="10239"/>
                  </a:moveTo>
                  <a:cubicBezTo>
                    <a:pt x="34470" y="10324"/>
                    <a:pt x="34470" y="10409"/>
                    <a:pt x="34513" y="10495"/>
                  </a:cubicBezTo>
                  <a:lnTo>
                    <a:pt x="34342" y="10495"/>
                  </a:lnTo>
                  <a:lnTo>
                    <a:pt x="34342" y="10239"/>
                  </a:lnTo>
                  <a:close/>
                  <a:moveTo>
                    <a:pt x="35665" y="13054"/>
                  </a:moveTo>
                  <a:lnTo>
                    <a:pt x="35665" y="13140"/>
                  </a:lnTo>
                  <a:lnTo>
                    <a:pt x="35324" y="13140"/>
                  </a:lnTo>
                  <a:lnTo>
                    <a:pt x="35324" y="13054"/>
                  </a:lnTo>
                  <a:close/>
                  <a:moveTo>
                    <a:pt x="2048" y="13225"/>
                  </a:moveTo>
                  <a:lnTo>
                    <a:pt x="2048" y="13268"/>
                  </a:lnTo>
                  <a:lnTo>
                    <a:pt x="1877" y="13268"/>
                  </a:lnTo>
                  <a:lnTo>
                    <a:pt x="1877" y="13225"/>
                  </a:lnTo>
                  <a:close/>
                  <a:moveTo>
                    <a:pt x="36390" y="15486"/>
                  </a:moveTo>
                  <a:lnTo>
                    <a:pt x="36475" y="15529"/>
                  </a:lnTo>
                  <a:cubicBezTo>
                    <a:pt x="36390" y="15571"/>
                    <a:pt x="36347" y="15614"/>
                    <a:pt x="36305" y="15657"/>
                  </a:cubicBezTo>
                  <a:cubicBezTo>
                    <a:pt x="36347" y="15571"/>
                    <a:pt x="36347" y="15529"/>
                    <a:pt x="36390" y="15486"/>
                  </a:cubicBezTo>
                  <a:close/>
                  <a:moveTo>
                    <a:pt x="36305" y="15614"/>
                  </a:moveTo>
                  <a:cubicBezTo>
                    <a:pt x="36305" y="15699"/>
                    <a:pt x="36262" y="15742"/>
                    <a:pt x="36219" y="15785"/>
                  </a:cubicBezTo>
                  <a:cubicBezTo>
                    <a:pt x="36177" y="15785"/>
                    <a:pt x="36177" y="15742"/>
                    <a:pt x="36177" y="15742"/>
                  </a:cubicBezTo>
                  <a:cubicBezTo>
                    <a:pt x="36219" y="15699"/>
                    <a:pt x="36262" y="15657"/>
                    <a:pt x="36305" y="15614"/>
                  </a:cubicBezTo>
                  <a:close/>
                  <a:moveTo>
                    <a:pt x="1067" y="16510"/>
                  </a:moveTo>
                  <a:lnTo>
                    <a:pt x="1067" y="16552"/>
                  </a:lnTo>
                  <a:lnTo>
                    <a:pt x="896" y="16552"/>
                  </a:lnTo>
                  <a:lnTo>
                    <a:pt x="896" y="16510"/>
                  </a:lnTo>
                  <a:close/>
                  <a:moveTo>
                    <a:pt x="36646" y="17022"/>
                  </a:moveTo>
                  <a:lnTo>
                    <a:pt x="36646" y="17064"/>
                  </a:lnTo>
                  <a:lnTo>
                    <a:pt x="36475" y="17064"/>
                  </a:lnTo>
                  <a:lnTo>
                    <a:pt x="36475" y="17022"/>
                  </a:lnTo>
                  <a:close/>
                  <a:moveTo>
                    <a:pt x="36817" y="18302"/>
                  </a:moveTo>
                  <a:lnTo>
                    <a:pt x="36817" y="18387"/>
                  </a:lnTo>
                  <a:lnTo>
                    <a:pt x="36475" y="18387"/>
                  </a:lnTo>
                  <a:lnTo>
                    <a:pt x="36475" y="18302"/>
                  </a:lnTo>
                  <a:close/>
                  <a:moveTo>
                    <a:pt x="36817" y="18643"/>
                  </a:moveTo>
                  <a:lnTo>
                    <a:pt x="36817" y="18728"/>
                  </a:lnTo>
                  <a:lnTo>
                    <a:pt x="36646" y="18728"/>
                  </a:lnTo>
                  <a:lnTo>
                    <a:pt x="36646" y="18643"/>
                  </a:lnTo>
                  <a:close/>
                  <a:moveTo>
                    <a:pt x="36433" y="18771"/>
                  </a:moveTo>
                  <a:lnTo>
                    <a:pt x="36433" y="18941"/>
                  </a:lnTo>
                  <a:lnTo>
                    <a:pt x="36347" y="18941"/>
                  </a:lnTo>
                  <a:lnTo>
                    <a:pt x="36347" y="18771"/>
                  </a:lnTo>
                  <a:close/>
                  <a:moveTo>
                    <a:pt x="726" y="19795"/>
                  </a:moveTo>
                  <a:lnTo>
                    <a:pt x="726" y="19880"/>
                  </a:lnTo>
                  <a:lnTo>
                    <a:pt x="598" y="19880"/>
                  </a:lnTo>
                  <a:lnTo>
                    <a:pt x="598" y="19795"/>
                  </a:lnTo>
                  <a:close/>
                  <a:moveTo>
                    <a:pt x="36731" y="20904"/>
                  </a:moveTo>
                  <a:lnTo>
                    <a:pt x="36731" y="21074"/>
                  </a:lnTo>
                  <a:lnTo>
                    <a:pt x="36689" y="21074"/>
                  </a:lnTo>
                  <a:lnTo>
                    <a:pt x="36689" y="20904"/>
                  </a:lnTo>
                  <a:close/>
                  <a:moveTo>
                    <a:pt x="36603" y="21714"/>
                  </a:moveTo>
                  <a:lnTo>
                    <a:pt x="36603" y="22056"/>
                  </a:lnTo>
                  <a:lnTo>
                    <a:pt x="36518" y="22056"/>
                  </a:lnTo>
                  <a:lnTo>
                    <a:pt x="36518" y="21714"/>
                  </a:lnTo>
                  <a:close/>
                  <a:moveTo>
                    <a:pt x="683" y="23037"/>
                  </a:moveTo>
                  <a:lnTo>
                    <a:pt x="683" y="23208"/>
                  </a:lnTo>
                  <a:lnTo>
                    <a:pt x="640" y="23208"/>
                  </a:lnTo>
                  <a:lnTo>
                    <a:pt x="640" y="23037"/>
                  </a:lnTo>
                  <a:close/>
                  <a:moveTo>
                    <a:pt x="36262" y="25042"/>
                  </a:moveTo>
                  <a:lnTo>
                    <a:pt x="36262" y="25170"/>
                  </a:lnTo>
                  <a:lnTo>
                    <a:pt x="36177" y="25170"/>
                  </a:lnTo>
                  <a:lnTo>
                    <a:pt x="36177" y="25042"/>
                  </a:lnTo>
                  <a:close/>
                  <a:moveTo>
                    <a:pt x="35921" y="25810"/>
                  </a:moveTo>
                  <a:cubicBezTo>
                    <a:pt x="35963" y="25938"/>
                    <a:pt x="36006" y="26066"/>
                    <a:pt x="36006" y="26151"/>
                  </a:cubicBezTo>
                  <a:lnTo>
                    <a:pt x="35835" y="26151"/>
                  </a:lnTo>
                  <a:lnTo>
                    <a:pt x="35835" y="25895"/>
                  </a:lnTo>
                  <a:cubicBezTo>
                    <a:pt x="35878" y="25852"/>
                    <a:pt x="35878" y="25852"/>
                    <a:pt x="35921" y="25810"/>
                  </a:cubicBezTo>
                  <a:close/>
                  <a:moveTo>
                    <a:pt x="35494" y="26706"/>
                  </a:moveTo>
                  <a:lnTo>
                    <a:pt x="35494" y="26791"/>
                  </a:lnTo>
                  <a:lnTo>
                    <a:pt x="35324" y="26791"/>
                  </a:lnTo>
                  <a:lnTo>
                    <a:pt x="35324" y="26706"/>
                  </a:lnTo>
                  <a:close/>
                  <a:moveTo>
                    <a:pt x="35665" y="27218"/>
                  </a:moveTo>
                  <a:lnTo>
                    <a:pt x="35665" y="27260"/>
                  </a:lnTo>
                  <a:lnTo>
                    <a:pt x="35494" y="27260"/>
                  </a:lnTo>
                  <a:lnTo>
                    <a:pt x="35494" y="27218"/>
                  </a:lnTo>
                  <a:close/>
                  <a:moveTo>
                    <a:pt x="1579" y="27388"/>
                  </a:moveTo>
                  <a:lnTo>
                    <a:pt x="1579" y="27431"/>
                  </a:lnTo>
                  <a:lnTo>
                    <a:pt x="1408" y="27431"/>
                  </a:lnTo>
                  <a:lnTo>
                    <a:pt x="1408" y="27388"/>
                  </a:lnTo>
                  <a:close/>
                  <a:moveTo>
                    <a:pt x="1494" y="27815"/>
                  </a:moveTo>
                  <a:lnTo>
                    <a:pt x="1494" y="27986"/>
                  </a:lnTo>
                  <a:lnTo>
                    <a:pt x="1451" y="27986"/>
                  </a:lnTo>
                  <a:lnTo>
                    <a:pt x="1451" y="27815"/>
                  </a:lnTo>
                  <a:close/>
                  <a:moveTo>
                    <a:pt x="1579" y="28199"/>
                  </a:moveTo>
                  <a:lnTo>
                    <a:pt x="1579" y="28241"/>
                  </a:lnTo>
                  <a:lnTo>
                    <a:pt x="1408" y="28241"/>
                  </a:lnTo>
                  <a:lnTo>
                    <a:pt x="1408" y="28199"/>
                  </a:lnTo>
                  <a:close/>
                  <a:moveTo>
                    <a:pt x="34677" y="29762"/>
                  </a:moveTo>
                  <a:lnTo>
                    <a:pt x="34677" y="29762"/>
                  </a:lnTo>
                  <a:cubicBezTo>
                    <a:pt x="34663" y="29772"/>
                    <a:pt x="34650" y="29782"/>
                    <a:pt x="34636" y="29792"/>
                  </a:cubicBezTo>
                  <a:lnTo>
                    <a:pt x="34636" y="29792"/>
                  </a:lnTo>
                  <a:cubicBezTo>
                    <a:pt x="34650" y="29784"/>
                    <a:pt x="34667" y="29777"/>
                    <a:pt x="34684" y="29777"/>
                  </a:cubicBezTo>
                  <a:cubicBezTo>
                    <a:pt x="34681" y="29772"/>
                    <a:pt x="34679" y="29767"/>
                    <a:pt x="34677" y="29762"/>
                  </a:cubicBezTo>
                  <a:close/>
                  <a:moveTo>
                    <a:pt x="34636" y="29792"/>
                  </a:moveTo>
                  <a:cubicBezTo>
                    <a:pt x="34614" y="29804"/>
                    <a:pt x="34598" y="29820"/>
                    <a:pt x="34598" y="29820"/>
                  </a:cubicBezTo>
                  <a:cubicBezTo>
                    <a:pt x="34611" y="29810"/>
                    <a:pt x="34624" y="29801"/>
                    <a:pt x="34636" y="29792"/>
                  </a:cubicBezTo>
                  <a:close/>
                  <a:moveTo>
                    <a:pt x="22312" y="30673"/>
                  </a:moveTo>
                  <a:lnTo>
                    <a:pt x="22312" y="30716"/>
                  </a:lnTo>
                  <a:lnTo>
                    <a:pt x="22141" y="30716"/>
                  </a:lnTo>
                  <a:lnTo>
                    <a:pt x="22141" y="30673"/>
                  </a:lnTo>
                  <a:close/>
                  <a:moveTo>
                    <a:pt x="32465" y="31270"/>
                  </a:moveTo>
                  <a:lnTo>
                    <a:pt x="32465" y="31441"/>
                  </a:lnTo>
                  <a:lnTo>
                    <a:pt x="32423" y="31441"/>
                  </a:lnTo>
                  <a:lnTo>
                    <a:pt x="32423" y="31270"/>
                  </a:lnTo>
                  <a:close/>
                  <a:moveTo>
                    <a:pt x="33391" y="31287"/>
                  </a:moveTo>
                  <a:cubicBezTo>
                    <a:pt x="33514" y="31287"/>
                    <a:pt x="33553" y="31356"/>
                    <a:pt x="33404" y="31654"/>
                  </a:cubicBezTo>
                  <a:cubicBezTo>
                    <a:pt x="33318" y="31526"/>
                    <a:pt x="33276" y="31441"/>
                    <a:pt x="33190" y="31313"/>
                  </a:cubicBezTo>
                  <a:cubicBezTo>
                    <a:pt x="33268" y="31300"/>
                    <a:pt x="33337" y="31287"/>
                    <a:pt x="33391" y="31287"/>
                  </a:cubicBezTo>
                  <a:close/>
                  <a:moveTo>
                    <a:pt x="3200" y="31996"/>
                  </a:moveTo>
                  <a:lnTo>
                    <a:pt x="3200" y="32038"/>
                  </a:lnTo>
                  <a:lnTo>
                    <a:pt x="3029" y="32038"/>
                  </a:lnTo>
                  <a:lnTo>
                    <a:pt x="3029" y="31996"/>
                  </a:lnTo>
                  <a:close/>
                  <a:moveTo>
                    <a:pt x="24616" y="32977"/>
                  </a:moveTo>
                  <a:lnTo>
                    <a:pt x="24616" y="33020"/>
                  </a:lnTo>
                  <a:lnTo>
                    <a:pt x="24445" y="33020"/>
                  </a:lnTo>
                  <a:lnTo>
                    <a:pt x="24445" y="32977"/>
                  </a:lnTo>
                  <a:close/>
                  <a:moveTo>
                    <a:pt x="13695" y="33915"/>
                  </a:moveTo>
                  <a:lnTo>
                    <a:pt x="13695" y="34086"/>
                  </a:lnTo>
                  <a:lnTo>
                    <a:pt x="13652" y="34086"/>
                  </a:lnTo>
                  <a:lnTo>
                    <a:pt x="13652" y="33915"/>
                  </a:lnTo>
                  <a:close/>
                  <a:moveTo>
                    <a:pt x="30503" y="34555"/>
                  </a:moveTo>
                  <a:lnTo>
                    <a:pt x="30503" y="34726"/>
                  </a:lnTo>
                  <a:lnTo>
                    <a:pt x="30418" y="34726"/>
                  </a:lnTo>
                  <a:lnTo>
                    <a:pt x="30418" y="34555"/>
                  </a:lnTo>
                  <a:close/>
                  <a:moveTo>
                    <a:pt x="6997" y="35281"/>
                  </a:moveTo>
                  <a:lnTo>
                    <a:pt x="6997" y="35323"/>
                  </a:lnTo>
                  <a:lnTo>
                    <a:pt x="6826" y="35323"/>
                  </a:lnTo>
                  <a:lnTo>
                    <a:pt x="6826" y="35281"/>
                  </a:lnTo>
                  <a:close/>
                  <a:moveTo>
                    <a:pt x="29778" y="35238"/>
                  </a:moveTo>
                  <a:cubicBezTo>
                    <a:pt x="29820" y="35281"/>
                    <a:pt x="29863" y="35323"/>
                    <a:pt x="29906" y="35366"/>
                  </a:cubicBezTo>
                  <a:cubicBezTo>
                    <a:pt x="29820" y="35366"/>
                    <a:pt x="29778" y="35323"/>
                    <a:pt x="29735" y="35281"/>
                  </a:cubicBezTo>
                  <a:cubicBezTo>
                    <a:pt x="29735" y="35281"/>
                    <a:pt x="29778" y="35281"/>
                    <a:pt x="29778" y="35238"/>
                  </a:cubicBezTo>
                  <a:close/>
                  <a:moveTo>
                    <a:pt x="6186" y="35451"/>
                  </a:moveTo>
                  <a:lnTo>
                    <a:pt x="6186" y="35494"/>
                  </a:lnTo>
                  <a:lnTo>
                    <a:pt x="6016" y="35494"/>
                  </a:lnTo>
                  <a:lnTo>
                    <a:pt x="6016" y="35451"/>
                  </a:lnTo>
                  <a:close/>
                  <a:moveTo>
                    <a:pt x="29863" y="35409"/>
                  </a:moveTo>
                  <a:cubicBezTo>
                    <a:pt x="29948" y="35409"/>
                    <a:pt x="29991" y="35451"/>
                    <a:pt x="30034" y="35494"/>
                  </a:cubicBezTo>
                  <a:cubicBezTo>
                    <a:pt x="30034" y="35494"/>
                    <a:pt x="29991" y="35536"/>
                    <a:pt x="29991" y="35536"/>
                  </a:cubicBezTo>
                  <a:cubicBezTo>
                    <a:pt x="29948" y="35494"/>
                    <a:pt x="29906" y="35451"/>
                    <a:pt x="29863" y="35409"/>
                  </a:cubicBezTo>
                  <a:close/>
                  <a:moveTo>
                    <a:pt x="29709" y="35747"/>
                  </a:moveTo>
                  <a:lnTo>
                    <a:pt x="29709" y="35747"/>
                  </a:lnTo>
                  <a:cubicBezTo>
                    <a:pt x="29704" y="35748"/>
                    <a:pt x="29698" y="35749"/>
                    <a:pt x="29692" y="35750"/>
                  </a:cubicBezTo>
                  <a:cubicBezTo>
                    <a:pt x="29699" y="35750"/>
                    <a:pt x="29705" y="35749"/>
                    <a:pt x="29709" y="35747"/>
                  </a:cubicBezTo>
                  <a:close/>
                  <a:moveTo>
                    <a:pt x="28540" y="35579"/>
                  </a:moveTo>
                  <a:cubicBezTo>
                    <a:pt x="28540" y="35792"/>
                    <a:pt x="28540" y="35963"/>
                    <a:pt x="28583" y="36176"/>
                  </a:cubicBezTo>
                  <a:lnTo>
                    <a:pt x="28412" y="36176"/>
                  </a:lnTo>
                  <a:lnTo>
                    <a:pt x="28412" y="35579"/>
                  </a:lnTo>
                  <a:close/>
                  <a:moveTo>
                    <a:pt x="27858" y="36048"/>
                  </a:moveTo>
                  <a:lnTo>
                    <a:pt x="27858" y="36219"/>
                  </a:lnTo>
                  <a:lnTo>
                    <a:pt x="27815" y="36219"/>
                  </a:lnTo>
                  <a:lnTo>
                    <a:pt x="27815" y="36048"/>
                  </a:lnTo>
                  <a:close/>
                  <a:moveTo>
                    <a:pt x="8959" y="37243"/>
                  </a:moveTo>
                  <a:lnTo>
                    <a:pt x="8959" y="37328"/>
                  </a:lnTo>
                  <a:lnTo>
                    <a:pt x="8831" y="37328"/>
                  </a:lnTo>
                  <a:lnTo>
                    <a:pt x="8831" y="37243"/>
                  </a:lnTo>
                  <a:close/>
                  <a:moveTo>
                    <a:pt x="12585" y="37755"/>
                  </a:moveTo>
                  <a:lnTo>
                    <a:pt x="12585" y="37798"/>
                  </a:lnTo>
                  <a:lnTo>
                    <a:pt x="12415" y="37798"/>
                  </a:lnTo>
                  <a:lnTo>
                    <a:pt x="12415" y="37755"/>
                  </a:lnTo>
                  <a:close/>
                  <a:moveTo>
                    <a:pt x="12415" y="38395"/>
                  </a:moveTo>
                  <a:lnTo>
                    <a:pt x="12415" y="38480"/>
                  </a:lnTo>
                  <a:lnTo>
                    <a:pt x="12287" y="38480"/>
                  </a:lnTo>
                  <a:lnTo>
                    <a:pt x="12287" y="38395"/>
                  </a:lnTo>
                  <a:close/>
                  <a:moveTo>
                    <a:pt x="23421" y="38352"/>
                  </a:moveTo>
                  <a:lnTo>
                    <a:pt x="23421" y="38523"/>
                  </a:lnTo>
                  <a:lnTo>
                    <a:pt x="23336" y="38523"/>
                  </a:lnTo>
                  <a:lnTo>
                    <a:pt x="23336" y="38352"/>
                  </a:lnTo>
                  <a:close/>
                  <a:moveTo>
                    <a:pt x="21928" y="38523"/>
                  </a:moveTo>
                  <a:lnTo>
                    <a:pt x="21928" y="38693"/>
                  </a:lnTo>
                  <a:lnTo>
                    <a:pt x="21885" y="38693"/>
                  </a:lnTo>
                  <a:lnTo>
                    <a:pt x="21885" y="38523"/>
                  </a:lnTo>
                  <a:close/>
                  <a:moveTo>
                    <a:pt x="18131" y="0"/>
                  </a:moveTo>
                  <a:cubicBezTo>
                    <a:pt x="17875" y="43"/>
                    <a:pt x="17619" y="128"/>
                    <a:pt x="17363" y="171"/>
                  </a:cubicBezTo>
                  <a:cubicBezTo>
                    <a:pt x="17321" y="213"/>
                    <a:pt x="17278" y="256"/>
                    <a:pt x="17278" y="299"/>
                  </a:cubicBezTo>
                  <a:cubicBezTo>
                    <a:pt x="17235" y="256"/>
                    <a:pt x="17235" y="213"/>
                    <a:pt x="17193" y="171"/>
                  </a:cubicBezTo>
                  <a:cubicBezTo>
                    <a:pt x="17165" y="167"/>
                    <a:pt x="17138" y="165"/>
                    <a:pt x="17110" y="165"/>
                  </a:cubicBezTo>
                  <a:cubicBezTo>
                    <a:pt x="16860" y="165"/>
                    <a:pt x="16590" y="304"/>
                    <a:pt x="16369" y="304"/>
                  </a:cubicBezTo>
                  <a:cubicBezTo>
                    <a:pt x="16345" y="304"/>
                    <a:pt x="16320" y="303"/>
                    <a:pt x="16297" y="299"/>
                  </a:cubicBezTo>
                  <a:cubicBezTo>
                    <a:pt x="16238" y="284"/>
                    <a:pt x="16182" y="278"/>
                    <a:pt x="16127" y="278"/>
                  </a:cubicBezTo>
                  <a:cubicBezTo>
                    <a:pt x="15921" y="278"/>
                    <a:pt x="15746" y="362"/>
                    <a:pt x="15577" y="362"/>
                  </a:cubicBezTo>
                  <a:cubicBezTo>
                    <a:pt x="15532" y="362"/>
                    <a:pt x="15488" y="356"/>
                    <a:pt x="15444" y="341"/>
                  </a:cubicBezTo>
                  <a:cubicBezTo>
                    <a:pt x="15401" y="512"/>
                    <a:pt x="15358" y="555"/>
                    <a:pt x="15358" y="725"/>
                  </a:cubicBezTo>
                  <a:cubicBezTo>
                    <a:pt x="15230" y="555"/>
                    <a:pt x="15102" y="427"/>
                    <a:pt x="15060" y="341"/>
                  </a:cubicBezTo>
                  <a:cubicBezTo>
                    <a:pt x="14804" y="427"/>
                    <a:pt x="14633" y="512"/>
                    <a:pt x="14420" y="555"/>
                  </a:cubicBezTo>
                  <a:cubicBezTo>
                    <a:pt x="14420" y="725"/>
                    <a:pt x="14377" y="853"/>
                    <a:pt x="14334" y="1152"/>
                  </a:cubicBezTo>
                  <a:lnTo>
                    <a:pt x="14334" y="1323"/>
                  </a:lnTo>
                  <a:lnTo>
                    <a:pt x="14292" y="1323"/>
                  </a:lnTo>
                  <a:lnTo>
                    <a:pt x="14292" y="1152"/>
                  </a:lnTo>
                  <a:lnTo>
                    <a:pt x="14334" y="1152"/>
                  </a:lnTo>
                  <a:cubicBezTo>
                    <a:pt x="14164" y="896"/>
                    <a:pt x="14078" y="811"/>
                    <a:pt x="14036" y="725"/>
                  </a:cubicBezTo>
                  <a:cubicBezTo>
                    <a:pt x="13865" y="853"/>
                    <a:pt x="13737" y="1024"/>
                    <a:pt x="13567" y="1195"/>
                  </a:cubicBezTo>
                  <a:cubicBezTo>
                    <a:pt x="13439" y="1109"/>
                    <a:pt x="13396" y="1024"/>
                    <a:pt x="13311" y="939"/>
                  </a:cubicBezTo>
                  <a:cubicBezTo>
                    <a:pt x="12841" y="1195"/>
                    <a:pt x="12372" y="1536"/>
                    <a:pt x="11817" y="1536"/>
                  </a:cubicBezTo>
                  <a:cubicBezTo>
                    <a:pt x="10794" y="2048"/>
                    <a:pt x="9684" y="2517"/>
                    <a:pt x="8917" y="3456"/>
                  </a:cubicBezTo>
                  <a:cubicBezTo>
                    <a:pt x="8789" y="3456"/>
                    <a:pt x="8661" y="3456"/>
                    <a:pt x="8490" y="3498"/>
                  </a:cubicBezTo>
                  <a:cubicBezTo>
                    <a:pt x="8362" y="3712"/>
                    <a:pt x="8234" y="3967"/>
                    <a:pt x="8106" y="4181"/>
                  </a:cubicBezTo>
                  <a:cubicBezTo>
                    <a:pt x="7935" y="4309"/>
                    <a:pt x="7807" y="4437"/>
                    <a:pt x="7679" y="4522"/>
                  </a:cubicBezTo>
                  <a:cubicBezTo>
                    <a:pt x="7509" y="4607"/>
                    <a:pt x="7338" y="4607"/>
                    <a:pt x="7125" y="4693"/>
                  </a:cubicBezTo>
                  <a:lnTo>
                    <a:pt x="7125" y="5077"/>
                  </a:lnTo>
                  <a:cubicBezTo>
                    <a:pt x="6954" y="5119"/>
                    <a:pt x="6826" y="5119"/>
                    <a:pt x="6783" y="5119"/>
                  </a:cubicBezTo>
                  <a:cubicBezTo>
                    <a:pt x="6357" y="5418"/>
                    <a:pt x="6144" y="5845"/>
                    <a:pt x="5674" y="6015"/>
                  </a:cubicBezTo>
                  <a:lnTo>
                    <a:pt x="5674" y="6356"/>
                  </a:lnTo>
                  <a:cubicBezTo>
                    <a:pt x="5205" y="6655"/>
                    <a:pt x="4778" y="7039"/>
                    <a:pt x="4650" y="7551"/>
                  </a:cubicBezTo>
                  <a:cubicBezTo>
                    <a:pt x="4522" y="7594"/>
                    <a:pt x="4437" y="7594"/>
                    <a:pt x="4352" y="7636"/>
                  </a:cubicBezTo>
                  <a:lnTo>
                    <a:pt x="4352" y="8020"/>
                  </a:lnTo>
                  <a:cubicBezTo>
                    <a:pt x="4224" y="8063"/>
                    <a:pt x="4181" y="8063"/>
                    <a:pt x="4053" y="8106"/>
                  </a:cubicBezTo>
                  <a:lnTo>
                    <a:pt x="4053" y="8660"/>
                  </a:lnTo>
                  <a:cubicBezTo>
                    <a:pt x="3413" y="8831"/>
                    <a:pt x="3413" y="9343"/>
                    <a:pt x="3328" y="9897"/>
                  </a:cubicBezTo>
                  <a:cubicBezTo>
                    <a:pt x="3200" y="9983"/>
                    <a:pt x="3029" y="10153"/>
                    <a:pt x="2944" y="10239"/>
                  </a:cubicBezTo>
                  <a:cubicBezTo>
                    <a:pt x="2987" y="10409"/>
                    <a:pt x="2987" y="10537"/>
                    <a:pt x="3072" y="10793"/>
                  </a:cubicBezTo>
                  <a:cubicBezTo>
                    <a:pt x="2901" y="10623"/>
                    <a:pt x="2859" y="10580"/>
                    <a:pt x="2816" y="10537"/>
                  </a:cubicBezTo>
                  <a:cubicBezTo>
                    <a:pt x="2517" y="11049"/>
                    <a:pt x="2347" y="11561"/>
                    <a:pt x="2389" y="12158"/>
                  </a:cubicBezTo>
                  <a:cubicBezTo>
                    <a:pt x="2261" y="12158"/>
                    <a:pt x="2176" y="12201"/>
                    <a:pt x="2133" y="12201"/>
                  </a:cubicBezTo>
                  <a:cubicBezTo>
                    <a:pt x="2048" y="12500"/>
                    <a:pt x="1920" y="12756"/>
                    <a:pt x="1835" y="13012"/>
                  </a:cubicBezTo>
                  <a:cubicBezTo>
                    <a:pt x="1749" y="13140"/>
                    <a:pt x="1622" y="13310"/>
                    <a:pt x="1622" y="13438"/>
                  </a:cubicBezTo>
                  <a:cubicBezTo>
                    <a:pt x="1494" y="14121"/>
                    <a:pt x="1494" y="14121"/>
                    <a:pt x="1280" y="14419"/>
                  </a:cubicBezTo>
                  <a:cubicBezTo>
                    <a:pt x="1323" y="14462"/>
                    <a:pt x="1366" y="14547"/>
                    <a:pt x="1408" y="14590"/>
                  </a:cubicBezTo>
                  <a:cubicBezTo>
                    <a:pt x="1280" y="14675"/>
                    <a:pt x="1195" y="14803"/>
                    <a:pt x="1024" y="14931"/>
                  </a:cubicBezTo>
                  <a:cubicBezTo>
                    <a:pt x="1110" y="15187"/>
                    <a:pt x="1152" y="15443"/>
                    <a:pt x="1238" y="15742"/>
                  </a:cubicBezTo>
                  <a:cubicBezTo>
                    <a:pt x="854" y="16083"/>
                    <a:pt x="555" y="16510"/>
                    <a:pt x="854" y="17064"/>
                  </a:cubicBezTo>
                  <a:cubicBezTo>
                    <a:pt x="640" y="17491"/>
                    <a:pt x="640" y="17576"/>
                    <a:pt x="555" y="18472"/>
                  </a:cubicBezTo>
                  <a:cubicBezTo>
                    <a:pt x="555" y="18728"/>
                    <a:pt x="470" y="18984"/>
                    <a:pt x="427" y="19240"/>
                  </a:cubicBezTo>
                  <a:cubicBezTo>
                    <a:pt x="342" y="19539"/>
                    <a:pt x="555" y="19923"/>
                    <a:pt x="256" y="20179"/>
                  </a:cubicBezTo>
                  <a:cubicBezTo>
                    <a:pt x="555" y="20349"/>
                    <a:pt x="128" y="20563"/>
                    <a:pt x="256" y="20776"/>
                  </a:cubicBezTo>
                  <a:cubicBezTo>
                    <a:pt x="342" y="20989"/>
                    <a:pt x="128" y="21245"/>
                    <a:pt x="384" y="21458"/>
                  </a:cubicBezTo>
                  <a:cubicBezTo>
                    <a:pt x="214" y="21757"/>
                    <a:pt x="640" y="22184"/>
                    <a:pt x="256" y="22482"/>
                  </a:cubicBezTo>
                  <a:cubicBezTo>
                    <a:pt x="512" y="22738"/>
                    <a:pt x="0" y="23165"/>
                    <a:pt x="384" y="23421"/>
                  </a:cubicBezTo>
                  <a:cubicBezTo>
                    <a:pt x="214" y="23719"/>
                    <a:pt x="470" y="23975"/>
                    <a:pt x="427" y="24274"/>
                  </a:cubicBezTo>
                  <a:cubicBezTo>
                    <a:pt x="384" y="24573"/>
                    <a:pt x="512" y="24871"/>
                    <a:pt x="598" y="25170"/>
                  </a:cubicBezTo>
                  <a:cubicBezTo>
                    <a:pt x="640" y="25213"/>
                    <a:pt x="683" y="25255"/>
                    <a:pt x="768" y="25298"/>
                  </a:cubicBezTo>
                  <a:cubicBezTo>
                    <a:pt x="683" y="25469"/>
                    <a:pt x="640" y="25639"/>
                    <a:pt x="555" y="25767"/>
                  </a:cubicBezTo>
                  <a:cubicBezTo>
                    <a:pt x="726" y="25852"/>
                    <a:pt x="811" y="25852"/>
                    <a:pt x="811" y="25895"/>
                  </a:cubicBezTo>
                  <a:cubicBezTo>
                    <a:pt x="768" y="26151"/>
                    <a:pt x="768" y="26407"/>
                    <a:pt x="726" y="26620"/>
                  </a:cubicBezTo>
                  <a:cubicBezTo>
                    <a:pt x="896" y="26663"/>
                    <a:pt x="982" y="26706"/>
                    <a:pt x="1067" y="26748"/>
                  </a:cubicBezTo>
                  <a:cubicBezTo>
                    <a:pt x="1024" y="27047"/>
                    <a:pt x="1195" y="27346"/>
                    <a:pt x="939" y="27559"/>
                  </a:cubicBezTo>
                  <a:cubicBezTo>
                    <a:pt x="1024" y="27900"/>
                    <a:pt x="1366" y="28199"/>
                    <a:pt x="1110" y="28583"/>
                  </a:cubicBezTo>
                  <a:cubicBezTo>
                    <a:pt x="1238" y="28796"/>
                    <a:pt x="1408" y="28967"/>
                    <a:pt x="1494" y="29180"/>
                  </a:cubicBezTo>
                  <a:cubicBezTo>
                    <a:pt x="1622" y="29351"/>
                    <a:pt x="1664" y="29564"/>
                    <a:pt x="1749" y="29777"/>
                  </a:cubicBezTo>
                  <a:cubicBezTo>
                    <a:pt x="2091" y="29905"/>
                    <a:pt x="2048" y="30289"/>
                    <a:pt x="2261" y="30503"/>
                  </a:cubicBezTo>
                  <a:cubicBezTo>
                    <a:pt x="2176" y="30588"/>
                    <a:pt x="2133" y="30630"/>
                    <a:pt x="2048" y="30716"/>
                  </a:cubicBezTo>
                  <a:cubicBezTo>
                    <a:pt x="2176" y="30844"/>
                    <a:pt x="2304" y="30929"/>
                    <a:pt x="2389" y="31014"/>
                  </a:cubicBezTo>
                  <a:cubicBezTo>
                    <a:pt x="2304" y="31526"/>
                    <a:pt x="2645" y="31868"/>
                    <a:pt x="2816" y="32252"/>
                  </a:cubicBezTo>
                  <a:cubicBezTo>
                    <a:pt x="2901" y="32294"/>
                    <a:pt x="2987" y="32294"/>
                    <a:pt x="3029" y="32294"/>
                  </a:cubicBezTo>
                  <a:cubicBezTo>
                    <a:pt x="3029" y="32508"/>
                    <a:pt x="3072" y="32721"/>
                    <a:pt x="3072" y="32892"/>
                  </a:cubicBezTo>
                  <a:cubicBezTo>
                    <a:pt x="3200" y="32934"/>
                    <a:pt x="3285" y="32934"/>
                    <a:pt x="3371" y="32977"/>
                  </a:cubicBezTo>
                  <a:cubicBezTo>
                    <a:pt x="3328" y="33275"/>
                    <a:pt x="3413" y="33446"/>
                    <a:pt x="3669" y="33574"/>
                  </a:cubicBezTo>
                  <a:cubicBezTo>
                    <a:pt x="3883" y="33702"/>
                    <a:pt x="4181" y="33873"/>
                    <a:pt x="4181" y="34001"/>
                  </a:cubicBezTo>
                  <a:cubicBezTo>
                    <a:pt x="4138" y="34427"/>
                    <a:pt x="4437" y="34513"/>
                    <a:pt x="4736" y="34683"/>
                  </a:cubicBezTo>
                  <a:cubicBezTo>
                    <a:pt x="4650" y="34811"/>
                    <a:pt x="4608" y="34897"/>
                    <a:pt x="4565" y="35025"/>
                  </a:cubicBezTo>
                  <a:cubicBezTo>
                    <a:pt x="4608" y="34982"/>
                    <a:pt x="4650" y="34939"/>
                    <a:pt x="4693" y="34939"/>
                  </a:cubicBezTo>
                  <a:cubicBezTo>
                    <a:pt x="4693" y="35025"/>
                    <a:pt x="4736" y="35153"/>
                    <a:pt x="4778" y="35323"/>
                  </a:cubicBezTo>
                  <a:cubicBezTo>
                    <a:pt x="4864" y="35110"/>
                    <a:pt x="4864" y="35025"/>
                    <a:pt x="4906" y="34897"/>
                  </a:cubicBezTo>
                  <a:cubicBezTo>
                    <a:pt x="4992" y="35025"/>
                    <a:pt x="5077" y="35153"/>
                    <a:pt x="5120" y="35281"/>
                  </a:cubicBezTo>
                  <a:cubicBezTo>
                    <a:pt x="5290" y="35195"/>
                    <a:pt x="5376" y="35153"/>
                    <a:pt x="5546" y="35067"/>
                  </a:cubicBezTo>
                  <a:lnTo>
                    <a:pt x="5546" y="35067"/>
                  </a:lnTo>
                  <a:cubicBezTo>
                    <a:pt x="5504" y="35281"/>
                    <a:pt x="5418" y="35409"/>
                    <a:pt x="5418" y="35409"/>
                  </a:cubicBezTo>
                  <a:cubicBezTo>
                    <a:pt x="5504" y="35536"/>
                    <a:pt x="5546" y="35664"/>
                    <a:pt x="5589" y="35750"/>
                  </a:cubicBezTo>
                  <a:cubicBezTo>
                    <a:pt x="5674" y="35664"/>
                    <a:pt x="5717" y="35622"/>
                    <a:pt x="5802" y="35536"/>
                  </a:cubicBezTo>
                  <a:cubicBezTo>
                    <a:pt x="5845" y="35750"/>
                    <a:pt x="5845" y="35878"/>
                    <a:pt x="5888" y="36048"/>
                  </a:cubicBezTo>
                  <a:cubicBezTo>
                    <a:pt x="6058" y="36048"/>
                    <a:pt x="6272" y="36048"/>
                    <a:pt x="6272" y="36091"/>
                  </a:cubicBezTo>
                  <a:cubicBezTo>
                    <a:pt x="6357" y="36432"/>
                    <a:pt x="6655" y="36390"/>
                    <a:pt x="6826" y="36560"/>
                  </a:cubicBezTo>
                  <a:cubicBezTo>
                    <a:pt x="6826" y="36432"/>
                    <a:pt x="6826" y="36347"/>
                    <a:pt x="6869" y="36262"/>
                  </a:cubicBezTo>
                  <a:cubicBezTo>
                    <a:pt x="6869" y="36219"/>
                    <a:pt x="6911" y="36219"/>
                    <a:pt x="6954" y="36176"/>
                  </a:cubicBezTo>
                  <a:cubicBezTo>
                    <a:pt x="6997" y="36304"/>
                    <a:pt x="7039" y="36432"/>
                    <a:pt x="7082" y="36518"/>
                  </a:cubicBezTo>
                  <a:cubicBezTo>
                    <a:pt x="7039" y="36518"/>
                    <a:pt x="6954" y="36560"/>
                    <a:pt x="6826" y="36560"/>
                  </a:cubicBezTo>
                  <a:cubicBezTo>
                    <a:pt x="6883" y="36712"/>
                    <a:pt x="6974" y="36737"/>
                    <a:pt x="7079" y="36737"/>
                  </a:cubicBezTo>
                  <a:cubicBezTo>
                    <a:pt x="7132" y="36737"/>
                    <a:pt x="7188" y="36731"/>
                    <a:pt x="7246" y="36731"/>
                  </a:cubicBezTo>
                  <a:cubicBezTo>
                    <a:pt x="7333" y="36731"/>
                    <a:pt x="7423" y="36745"/>
                    <a:pt x="7509" y="36816"/>
                  </a:cubicBezTo>
                  <a:cubicBezTo>
                    <a:pt x="7637" y="36944"/>
                    <a:pt x="7765" y="37158"/>
                    <a:pt x="7935" y="37371"/>
                  </a:cubicBezTo>
                  <a:cubicBezTo>
                    <a:pt x="7970" y="37367"/>
                    <a:pt x="8004" y="37364"/>
                    <a:pt x="8037" y="37364"/>
                  </a:cubicBezTo>
                  <a:cubicBezTo>
                    <a:pt x="8336" y="37364"/>
                    <a:pt x="8592" y="37533"/>
                    <a:pt x="8746" y="37840"/>
                  </a:cubicBezTo>
                  <a:cubicBezTo>
                    <a:pt x="8789" y="37755"/>
                    <a:pt x="8831" y="37670"/>
                    <a:pt x="8917" y="37456"/>
                  </a:cubicBezTo>
                  <a:cubicBezTo>
                    <a:pt x="9044" y="37755"/>
                    <a:pt x="9130" y="38011"/>
                    <a:pt x="9258" y="38224"/>
                  </a:cubicBezTo>
                  <a:cubicBezTo>
                    <a:pt x="9556" y="38053"/>
                    <a:pt x="9812" y="37883"/>
                    <a:pt x="10068" y="37712"/>
                  </a:cubicBezTo>
                  <a:cubicBezTo>
                    <a:pt x="10111" y="37755"/>
                    <a:pt x="10154" y="37755"/>
                    <a:pt x="10154" y="37798"/>
                  </a:cubicBezTo>
                  <a:cubicBezTo>
                    <a:pt x="10068" y="37968"/>
                    <a:pt x="9940" y="38139"/>
                    <a:pt x="9770" y="38395"/>
                  </a:cubicBezTo>
                  <a:cubicBezTo>
                    <a:pt x="9876" y="38363"/>
                    <a:pt x="9980" y="38355"/>
                    <a:pt x="10082" y="38355"/>
                  </a:cubicBezTo>
                  <a:cubicBezTo>
                    <a:pt x="10183" y="38355"/>
                    <a:pt x="10282" y="38363"/>
                    <a:pt x="10378" y="38363"/>
                  </a:cubicBezTo>
                  <a:cubicBezTo>
                    <a:pt x="10570" y="38363"/>
                    <a:pt x="10751" y="38331"/>
                    <a:pt x="10922" y="38139"/>
                  </a:cubicBezTo>
                  <a:cubicBezTo>
                    <a:pt x="11092" y="38352"/>
                    <a:pt x="11220" y="38523"/>
                    <a:pt x="11306" y="38651"/>
                  </a:cubicBezTo>
                  <a:cubicBezTo>
                    <a:pt x="11561" y="38693"/>
                    <a:pt x="11732" y="38779"/>
                    <a:pt x="11903" y="38821"/>
                  </a:cubicBezTo>
                  <a:cubicBezTo>
                    <a:pt x="11945" y="38779"/>
                    <a:pt x="12031" y="38736"/>
                    <a:pt x="12116" y="38651"/>
                  </a:cubicBezTo>
                  <a:cubicBezTo>
                    <a:pt x="12244" y="38779"/>
                    <a:pt x="12415" y="38907"/>
                    <a:pt x="12500" y="38992"/>
                  </a:cubicBezTo>
                  <a:lnTo>
                    <a:pt x="13055" y="38992"/>
                  </a:lnTo>
                  <a:cubicBezTo>
                    <a:pt x="13097" y="38864"/>
                    <a:pt x="13097" y="38779"/>
                    <a:pt x="13140" y="38693"/>
                  </a:cubicBezTo>
                  <a:cubicBezTo>
                    <a:pt x="13225" y="38693"/>
                    <a:pt x="13311" y="38693"/>
                    <a:pt x="13439" y="38736"/>
                  </a:cubicBezTo>
                  <a:cubicBezTo>
                    <a:pt x="13353" y="38821"/>
                    <a:pt x="13311" y="38864"/>
                    <a:pt x="13268" y="38949"/>
                  </a:cubicBezTo>
                  <a:cubicBezTo>
                    <a:pt x="13464" y="38982"/>
                    <a:pt x="13635" y="39190"/>
                    <a:pt x="13838" y="39190"/>
                  </a:cubicBezTo>
                  <a:cubicBezTo>
                    <a:pt x="13900" y="39190"/>
                    <a:pt x="13966" y="39170"/>
                    <a:pt x="14036" y="39120"/>
                  </a:cubicBezTo>
                  <a:cubicBezTo>
                    <a:pt x="14078" y="38992"/>
                    <a:pt x="14121" y="38821"/>
                    <a:pt x="14121" y="38651"/>
                  </a:cubicBezTo>
                  <a:cubicBezTo>
                    <a:pt x="14249" y="38864"/>
                    <a:pt x="14377" y="39035"/>
                    <a:pt x="14462" y="39205"/>
                  </a:cubicBezTo>
                  <a:cubicBezTo>
                    <a:pt x="14590" y="39120"/>
                    <a:pt x="14633" y="39077"/>
                    <a:pt x="14676" y="38992"/>
                  </a:cubicBezTo>
                  <a:cubicBezTo>
                    <a:pt x="14846" y="39077"/>
                    <a:pt x="15017" y="39120"/>
                    <a:pt x="15188" y="39205"/>
                  </a:cubicBezTo>
                  <a:cubicBezTo>
                    <a:pt x="15230" y="39035"/>
                    <a:pt x="15273" y="38949"/>
                    <a:pt x="15316" y="38821"/>
                  </a:cubicBezTo>
                  <a:cubicBezTo>
                    <a:pt x="15358" y="38949"/>
                    <a:pt x="15401" y="39077"/>
                    <a:pt x="15486" y="39205"/>
                  </a:cubicBezTo>
                  <a:cubicBezTo>
                    <a:pt x="15614" y="39163"/>
                    <a:pt x="15700" y="39077"/>
                    <a:pt x="15828" y="39035"/>
                  </a:cubicBezTo>
                  <a:cubicBezTo>
                    <a:pt x="16126" y="39163"/>
                    <a:pt x="16425" y="39333"/>
                    <a:pt x="16723" y="39504"/>
                  </a:cubicBezTo>
                  <a:cubicBezTo>
                    <a:pt x="16809" y="39461"/>
                    <a:pt x="16937" y="39419"/>
                    <a:pt x="17022" y="39333"/>
                  </a:cubicBezTo>
                  <a:cubicBezTo>
                    <a:pt x="17150" y="39376"/>
                    <a:pt x="17278" y="39461"/>
                    <a:pt x="17363" y="39504"/>
                  </a:cubicBezTo>
                  <a:cubicBezTo>
                    <a:pt x="17406" y="39461"/>
                    <a:pt x="17449" y="39419"/>
                    <a:pt x="17491" y="39376"/>
                  </a:cubicBezTo>
                  <a:cubicBezTo>
                    <a:pt x="17491" y="39419"/>
                    <a:pt x="17534" y="39461"/>
                    <a:pt x="17534" y="39504"/>
                  </a:cubicBezTo>
                  <a:cubicBezTo>
                    <a:pt x="17662" y="39419"/>
                    <a:pt x="17833" y="39291"/>
                    <a:pt x="18046" y="39163"/>
                  </a:cubicBezTo>
                  <a:cubicBezTo>
                    <a:pt x="18174" y="39291"/>
                    <a:pt x="18345" y="39461"/>
                    <a:pt x="18473" y="39589"/>
                  </a:cubicBezTo>
                  <a:cubicBezTo>
                    <a:pt x="18515" y="39547"/>
                    <a:pt x="18558" y="39461"/>
                    <a:pt x="18601" y="39291"/>
                  </a:cubicBezTo>
                  <a:cubicBezTo>
                    <a:pt x="18814" y="39376"/>
                    <a:pt x="19027" y="39419"/>
                    <a:pt x="19240" y="39504"/>
                  </a:cubicBezTo>
                  <a:cubicBezTo>
                    <a:pt x="19326" y="39461"/>
                    <a:pt x="19454" y="39376"/>
                    <a:pt x="19539" y="39333"/>
                  </a:cubicBezTo>
                  <a:cubicBezTo>
                    <a:pt x="19624" y="39376"/>
                    <a:pt x="19710" y="39461"/>
                    <a:pt x="19795" y="39504"/>
                  </a:cubicBezTo>
                  <a:cubicBezTo>
                    <a:pt x="19838" y="39376"/>
                    <a:pt x="19880" y="39291"/>
                    <a:pt x="19880" y="39205"/>
                  </a:cubicBezTo>
                  <a:cubicBezTo>
                    <a:pt x="20008" y="39248"/>
                    <a:pt x="20094" y="39291"/>
                    <a:pt x="20179" y="39333"/>
                  </a:cubicBezTo>
                  <a:cubicBezTo>
                    <a:pt x="20307" y="39248"/>
                    <a:pt x="20435" y="39120"/>
                    <a:pt x="20563" y="39035"/>
                  </a:cubicBezTo>
                  <a:cubicBezTo>
                    <a:pt x="20674" y="39146"/>
                    <a:pt x="20785" y="39193"/>
                    <a:pt x="20896" y="39193"/>
                  </a:cubicBezTo>
                  <a:cubicBezTo>
                    <a:pt x="21041" y="39193"/>
                    <a:pt x="21186" y="39113"/>
                    <a:pt x="21331" y="38992"/>
                  </a:cubicBezTo>
                  <a:cubicBezTo>
                    <a:pt x="21480" y="39081"/>
                    <a:pt x="21608" y="39192"/>
                    <a:pt x="21759" y="39192"/>
                  </a:cubicBezTo>
                  <a:cubicBezTo>
                    <a:pt x="21824" y="39192"/>
                    <a:pt x="21894" y="39171"/>
                    <a:pt x="21971" y="39120"/>
                  </a:cubicBezTo>
                  <a:cubicBezTo>
                    <a:pt x="21928" y="39035"/>
                    <a:pt x="21885" y="38992"/>
                    <a:pt x="21800" y="38949"/>
                  </a:cubicBezTo>
                  <a:cubicBezTo>
                    <a:pt x="21880" y="38858"/>
                    <a:pt x="21960" y="38828"/>
                    <a:pt x="22041" y="38828"/>
                  </a:cubicBezTo>
                  <a:cubicBezTo>
                    <a:pt x="22197" y="38828"/>
                    <a:pt x="22356" y="38939"/>
                    <a:pt x="22523" y="38939"/>
                  </a:cubicBezTo>
                  <a:cubicBezTo>
                    <a:pt x="22593" y="38939"/>
                    <a:pt x="22665" y="38919"/>
                    <a:pt x="22739" y="38864"/>
                  </a:cubicBezTo>
                  <a:cubicBezTo>
                    <a:pt x="22952" y="38693"/>
                    <a:pt x="23336" y="38779"/>
                    <a:pt x="23592" y="38608"/>
                  </a:cubicBezTo>
                  <a:cubicBezTo>
                    <a:pt x="23890" y="38437"/>
                    <a:pt x="24402" y="38736"/>
                    <a:pt x="24445" y="38139"/>
                  </a:cubicBezTo>
                  <a:cubicBezTo>
                    <a:pt x="24402" y="38096"/>
                    <a:pt x="24360" y="38011"/>
                    <a:pt x="24317" y="37925"/>
                  </a:cubicBezTo>
                  <a:lnTo>
                    <a:pt x="24573" y="37670"/>
                  </a:lnTo>
                  <a:cubicBezTo>
                    <a:pt x="24616" y="37883"/>
                    <a:pt x="24616" y="38053"/>
                    <a:pt x="24701" y="38309"/>
                  </a:cubicBezTo>
                  <a:cubicBezTo>
                    <a:pt x="24872" y="38096"/>
                    <a:pt x="24957" y="37968"/>
                    <a:pt x="25085" y="37840"/>
                  </a:cubicBezTo>
                  <a:cubicBezTo>
                    <a:pt x="25170" y="37883"/>
                    <a:pt x="25256" y="37925"/>
                    <a:pt x="25341" y="38011"/>
                  </a:cubicBezTo>
                  <a:cubicBezTo>
                    <a:pt x="25725" y="37883"/>
                    <a:pt x="26151" y="37755"/>
                    <a:pt x="26578" y="37584"/>
                  </a:cubicBezTo>
                  <a:cubicBezTo>
                    <a:pt x="26578" y="37584"/>
                    <a:pt x="26621" y="37627"/>
                    <a:pt x="26706" y="37712"/>
                  </a:cubicBezTo>
                  <a:cubicBezTo>
                    <a:pt x="26877" y="37499"/>
                    <a:pt x="27005" y="37286"/>
                    <a:pt x="27175" y="37072"/>
                  </a:cubicBezTo>
                  <a:cubicBezTo>
                    <a:pt x="27303" y="37158"/>
                    <a:pt x="27431" y="37286"/>
                    <a:pt x="27645" y="37456"/>
                  </a:cubicBezTo>
                  <a:cubicBezTo>
                    <a:pt x="27815" y="37030"/>
                    <a:pt x="28199" y="36859"/>
                    <a:pt x="28455" y="36560"/>
                  </a:cubicBezTo>
                  <a:cubicBezTo>
                    <a:pt x="28668" y="36560"/>
                    <a:pt x="28839" y="36560"/>
                    <a:pt x="29052" y="36518"/>
                  </a:cubicBezTo>
                  <a:cubicBezTo>
                    <a:pt x="29052" y="36390"/>
                    <a:pt x="29052" y="36262"/>
                    <a:pt x="29095" y="36134"/>
                  </a:cubicBezTo>
                  <a:cubicBezTo>
                    <a:pt x="29223" y="36048"/>
                    <a:pt x="29351" y="35963"/>
                    <a:pt x="29479" y="35920"/>
                  </a:cubicBezTo>
                  <a:cubicBezTo>
                    <a:pt x="29607" y="35963"/>
                    <a:pt x="29735" y="36006"/>
                    <a:pt x="29906" y="36091"/>
                  </a:cubicBezTo>
                  <a:cubicBezTo>
                    <a:pt x="29820" y="35878"/>
                    <a:pt x="29778" y="35792"/>
                    <a:pt x="29692" y="35750"/>
                  </a:cubicBezTo>
                  <a:cubicBezTo>
                    <a:pt x="29650" y="35707"/>
                    <a:pt x="29607" y="35664"/>
                    <a:pt x="29564" y="35622"/>
                  </a:cubicBezTo>
                  <a:cubicBezTo>
                    <a:pt x="29607" y="35622"/>
                    <a:pt x="29607" y="35579"/>
                    <a:pt x="29607" y="35579"/>
                  </a:cubicBezTo>
                  <a:cubicBezTo>
                    <a:pt x="29650" y="35622"/>
                    <a:pt x="29692" y="35664"/>
                    <a:pt x="29735" y="35707"/>
                  </a:cubicBezTo>
                  <a:cubicBezTo>
                    <a:pt x="29735" y="35707"/>
                    <a:pt x="29735" y="35738"/>
                    <a:pt x="29709" y="35747"/>
                  </a:cubicBezTo>
                  <a:lnTo>
                    <a:pt x="29709" y="35747"/>
                  </a:lnTo>
                  <a:cubicBezTo>
                    <a:pt x="29956" y="35707"/>
                    <a:pt x="30125" y="35707"/>
                    <a:pt x="30375" y="35707"/>
                  </a:cubicBezTo>
                  <a:cubicBezTo>
                    <a:pt x="30460" y="35494"/>
                    <a:pt x="30546" y="35281"/>
                    <a:pt x="30631" y="35025"/>
                  </a:cubicBezTo>
                  <a:lnTo>
                    <a:pt x="31015" y="35025"/>
                  </a:lnTo>
                  <a:cubicBezTo>
                    <a:pt x="30972" y="34939"/>
                    <a:pt x="30929" y="34854"/>
                    <a:pt x="30887" y="34769"/>
                  </a:cubicBezTo>
                  <a:cubicBezTo>
                    <a:pt x="31399" y="34641"/>
                    <a:pt x="31783" y="34342"/>
                    <a:pt x="32039" y="33915"/>
                  </a:cubicBezTo>
                  <a:cubicBezTo>
                    <a:pt x="31953" y="33873"/>
                    <a:pt x="31911" y="33873"/>
                    <a:pt x="31868" y="33830"/>
                  </a:cubicBezTo>
                  <a:cubicBezTo>
                    <a:pt x="31911" y="33787"/>
                    <a:pt x="31911" y="33787"/>
                    <a:pt x="31911" y="33745"/>
                  </a:cubicBezTo>
                  <a:cubicBezTo>
                    <a:pt x="31953" y="33787"/>
                    <a:pt x="31996" y="33873"/>
                    <a:pt x="32039" y="33915"/>
                  </a:cubicBezTo>
                  <a:lnTo>
                    <a:pt x="32295" y="33915"/>
                  </a:lnTo>
                  <a:cubicBezTo>
                    <a:pt x="32380" y="33745"/>
                    <a:pt x="32423" y="33617"/>
                    <a:pt x="32508" y="33489"/>
                  </a:cubicBezTo>
                  <a:cubicBezTo>
                    <a:pt x="32465" y="33403"/>
                    <a:pt x="32423" y="33318"/>
                    <a:pt x="32337" y="33275"/>
                  </a:cubicBezTo>
                  <a:lnTo>
                    <a:pt x="32209" y="33147"/>
                  </a:lnTo>
                  <a:lnTo>
                    <a:pt x="32337" y="33105"/>
                  </a:lnTo>
                  <a:cubicBezTo>
                    <a:pt x="32380" y="33062"/>
                    <a:pt x="32423" y="33020"/>
                    <a:pt x="32465" y="32934"/>
                  </a:cubicBezTo>
                  <a:cubicBezTo>
                    <a:pt x="32465" y="33020"/>
                    <a:pt x="32508" y="33062"/>
                    <a:pt x="32508" y="33105"/>
                  </a:cubicBezTo>
                  <a:lnTo>
                    <a:pt x="32807" y="33105"/>
                  </a:lnTo>
                  <a:cubicBezTo>
                    <a:pt x="32849" y="32892"/>
                    <a:pt x="32849" y="32764"/>
                    <a:pt x="32849" y="32721"/>
                  </a:cubicBezTo>
                  <a:cubicBezTo>
                    <a:pt x="33105" y="32508"/>
                    <a:pt x="33276" y="32337"/>
                    <a:pt x="33489" y="32166"/>
                  </a:cubicBezTo>
                  <a:cubicBezTo>
                    <a:pt x="33489" y="32081"/>
                    <a:pt x="33532" y="31953"/>
                    <a:pt x="33532" y="31825"/>
                  </a:cubicBezTo>
                  <a:cubicBezTo>
                    <a:pt x="33745" y="31654"/>
                    <a:pt x="33958" y="31526"/>
                    <a:pt x="34172" y="31398"/>
                  </a:cubicBezTo>
                  <a:cubicBezTo>
                    <a:pt x="34172" y="31228"/>
                    <a:pt x="34172" y="31100"/>
                    <a:pt x="34172" y="30972"/>
                  </a:cubicBezTo>
                  <a:cubicBezTo>
                    <a:pt x="34086" y="30929"/>
                    <a:pt x="34044" y="30886"/>
                    <a:pt x="34001" y="30844"/>
                  </a:cubicBezTo>
                  <a:lnTo>
                    <a:pt x="34086" y="30801"/>
                  </a:lnTo>
                  <a:cubicBezTo>
                    <a:pt x="34086" y="30844"/>
                    <a:pt x="34129" y="30886"/>
                    <a:pt x="34172" y="30929"/>
                  </a:cubicBezTo>
                  <a:cubicBezTo>
                    <a:pt x="34172" y="30929"/>
                    <a:pt x="34172" y="30972"/>
                    <a:pt x="34172" y="30972"/>
                  </a:cubicBezTo>
                  <a:cubicBezTo>
                    <a:pt x="34257" y="30929"/>
                    <a:pt x="34342" y="30929"/>
                    <a:pt x="34513" y="30929"/>
                  </a:cubicBezTo>
                  <a:cubicBezTo>
                    <a:pt x="34428" y="30503"/>
                    <a:pt x="34812" y="30204"/>
                    <a:pt x="34598" y="29820"/>
                  </a:cubicBezTo>
                  <a:cubicBezTo>
                    <a:pt x="34513" y="29692"/>
                    <a:pt x="34513" y="29607"/>
                    <a:pt x="34513" y="29479"/>
                  </a:cubicBezTo>
                  <a:lnTo>
                    <a:pt x="34598" y="29479"/>
                  </a:lnTo>
                  <a:cubicBezTo>
                    <a:pt x="34638" y="29559"/>
                    <a:pt x="34641" y="29677"/>
                    <a:pt x="34677" y="29762"/>
                  </a:cubicBezTo>
                  <a:lnTo>
                    <a:pt x="34677" y="29762"/>
                  </a:lnTo>
                  <a:cubicBezTo>
                    <a:pt x="34810" y="29665"/>
                    <a:pt x="34917" y="29593"/>
                    <a:pt x="35025" y="29521"/>
                  </a:cubicBezTo>
                  <a:cubicBezTo>
                    <a:pt x="34940" y="29393"/>
                    <a:pt x="34897" y="29308"/>
                    <a:pt x="34812" y="29180"/>
                  </a:cubicBezTo>
                  <a:cubicBezTo>
                    <a:pt x="35068" y="29137"/>
                    <a:pt x="35281" y="29137"/>
                    <a:pt x="35537" y="29095"/>
                  </a:cubicBezTo>
                  <a:cubicBezTo>
                    <a:pt x="35452" y="28881"/>
                    <a:pt x="35409" y="28711"/>
                    <a:pt x="35366" y="28540"/>
                  </a:cubicBezTo>
                  <a:cubicBezTo>
                    <a:pt x="35409" y="28455"/>
                    <a:pt x="35452" y="28369"/>
                    <a:pt x="35494" y="28327"/>
                  </a:cubicBezTo>
                  <a:lnTo>
                    <a:pt x="35366" y="28199"/>
                  </a:lnTo>
                  <a:lnTo>
                    <a:pt x="35494" y="28156"/>
                  </a:lnTo>
                  <a:cubicBezTo>
                    <a:pt x="35580" y="28028"/>
                    <a:pt x="35622" y="27943"/>
                    <a:pt x="35707" y="27815"/>
                  </a:cubicBezTo>
                  <a:cubicBezTo>
                    <a:pt x="35835" y="27900"/>
                    <a:pt x="35878" y="27943"/>
                    <a:pt x="35963" y="28028"/>
                  </a:cubicBezTo>
                  <a:lnTo>
                    <a:pt x="35963" y="27260"/>
                  </a:lnTo>
                  <a:lnTo>
                    <a:pt x="36305" y="26919"/>
                  </a:lnTo>
                  <a:cubicBezTo>
                    <a:pt x="36177" y="26791"/>
                    <a:pt x="36049" y="26620"/>
                    <a:pt x="35921" y="26450"/>
                  </a:cubicBezTo>
                  <a:cubicBezTo>
                    <a:pt x="36177" y="26279"/>
                    <a:pt x="36561" y="26407"/>
                    <a:pt x="36646" y="25980"/>
                  </a:cubicBezTo>
                  <a:cubicBezTo>
                    <a:pt x="36646" y="25682"/>
                    <a:pt x="36305" y="25383"/>
                    <a:pt x="36603" y="25085"/>
                  </a:cubicBezTo>
                  <a:cubicBezTo>
                    <a:pt x="36731" y="24914"/>
                    <a:pt x="36859" y="24701"/>
                    <a:pt x="36987" y="24530"/>
                  </a:cubicBezTo>
                  <a:cubicBezTo>
                    <a:pt x="36902" y="24402"/>
                    <a:pt x="36817" y="24274"/>
                    <a:pt x="36774" y="24189"/>
                  </a:cubicBezTo>
                  <a:cubicBezTo>
                    <a:pt x="36902" y="23975"/>
                    <a:pt x="36987" y="23805"/>
                    <a:pt x="37115" y="23591"/>
                  </a:cubicBezTo>
                  <a:cubicBezTo>
                    <a:pt x="37073" y="23591"/>
                    <a:pt x="37030" y="23506"/>
                    <a:pt x="36987" y="23463"/>
                  </a:cubicBezTo>
                  <a:cubicBezTo>
                    <a:pt x="37243" y="23122"/>
                    <a:pt x="37073" y="22738"/>
                    <a:pt x="37115" y="22397"/>
                  </a:cubicBezTo>
                  <a:cubicBezTo>
                    <a:pt x="37073" y="22354"/>
                    <a:pt x="37030" y="22312"/>
                    <a:pt x="36987" y="22312"/>
                  </a:cubicBezTo>
                  <a:lnTo>
                    <a:pt x="37030" y="22226"/>
                  </a:lnTo>
                  <a:cubicBezTo>
                    <a:pt x="37073" y="22269"/>
                    <a:pt x="37115" y="22312"/>
                    <a:pt x="37158" y="22354"/>
                  </a:cubicBezTo>
                  <a:cubicBezTo>
                    <a:pt x="37115" y="22397"/>
                    <a:pt x="37115" y="22397"/>
                    <a:pt x="37115" y="22397"/>
                  </a:cubicBezTo>
                  <a:cubicBezTo>
                    <a:pt x="37158" y="22354"/>
                    <a:pt x="37243" y="22354"/>
                    <a:pt x="37243" y="22312"/>
                  </a:cubicBezTo>
                  <a:cubicBezTo>
                    <a:pt x="37329" y="21800"/>
                    <a:pt x="37286" y="21288"/>
                    <a:pt x="37286" y="20819"/>
                  </a:cubicBezTo>
                  <a:cubicBezTo>
                    <a:pt x="37115" y="20733"/>
                    <a:pt x="37073" y="20691"/>
                    <a:pt x="36902" y="20648"/>
                  </a:cubicBezTo>
                  <a:cubicBezTo>
                    <a:pt x="37073" y="20605"/>
                    <a:pt x="37158" y="20563"/>
                    <a:pt x="37329" y="20520"/>
                  </a:cubicBezTo>
                  <a:cubicBezTo>
                    <a:pt x="37115" y="20392"/>
                    <a:pt x="36987" y="20264"/>
                    <a:pt x="36774" y="20136"/>
                  </a:cubicBezTo>
                  <a:cubicBezTo>
                    <a:pt x="36987" y="20093"/>
                    <a:pt x="37158" y="20051"/>
                    <a:pt x="37329" y="20051"/>
                  </a:cubicBezTo>
                  <a:cubicBezTo>
                    <a:pt x="36987" y="19752"/>
                    <a:pt x="37158" y="19496"/>
                    <a:pt x="37329" y="19240"/>
                  </a:cubicBezTo>
                  <a:cubicBezTo>
                    <a:pt x="37243" y="19155"/>
                    <a:pt x="37158" y="19027"/>
                    <a:pt x="37115" y="18941"/>
                  </a:cubicBezTo>
                  <a:cubicBezTo>
                    <a:pt x="37201" y="18813"/>
                    <a:pt x="37243" y="18685"/>
                    <a:pt x="37286" y="18600"/>
                  </a:cubicBezTo>
                  <a:cubicBezTo>
                    <a:pt x="37243" y="18472"/>
                    <a:pt x="37201" y="18430"/>
                    <a:pt x="37158" y="18344"/>
                  </a:cubicBezTo>
                  <a:cubicBezTo>
                    <a:pt x="37201" y="18259"/>
                    <a:pt x="37243" y="18216"/>
                    <a:pt x="37286" y="18174"/>
                  </a:cubicBezTo>
                  <a:cubicBezTo>
                    <a:pt x="37115" y="18046"/>
                    <a:pt x="36945" y="17918"/>
                    <a:pt x="36774" y="17832"/>
                  </a:cubicBezTo>
                  <a:cubicBezTo>
                    <a:pt x="36849" y="17683"/>
                    <a:pt x="36891" y="17598"/>
                    <a:pt x="36814" y="17436"/>
                  </a:cubicBezTo>
                  <a:lnTo>
                    <a:pt x="36814" y="17436"/>
                  </a:lnTo>
                  <a:cubicBezTo>
                    <a:pt x="36787" y="17444"/>
                    <a:pt x="36759" y="17448"/>
                    <a:pt x="36731" y="17448"/>
                  </a:cubicBezTo>
                  <a:cubicBezTo>
                    <a:pt x="36731" y="17448"/>
                    <a:pt x="36689" y="17406"/>
                    <a:pt x="36774" y="17363"/>
                  </a:cubicBezTo>
                  <a:cubicBezTo>
                    <a:pt x="36774" y="17349"/>
                    <a:pt x="36783" y="17344"/>
                    <a:pt x="36799" y="17344"/>
                  </a:cubicBezTo>
                  <a:cubicBezTo>
                    <a:pt x="36831" y="17344"/>
                    <a:pt x="36888" y="17363"/>
                    <a:pt x="36945" y="17363"/>
                  </a:cubicBezTo>
                  <a:cubicBezTo>
                    <a:pt x="36932" y="17375"/>
                    <a:pt x="36916" y="17388"/>
                    <a:pt x="36898" y="17399"/>
                  </a:cubicBezTo>
                  <a:lnTo>
                    <a:pt x="36898" y="17399"/>
                  </a:lnTo>
                  <a:cubicBezTo>
                    <a:pt x="36863" y="17391"/>
                    <a:pt x="36823" y="17379"/>
                    <a:pt x="36774" y="17363"/>
                  </a:cubicBezTo>
                  <a:lnTo>
                    <a:pt x="36774" y="17363"/>
                  </a:lnTo>
                  <a:cubicBezTo>
                    <a:pt x="36790" y="17389"/>
                    <a:pt x="36803" y="17413"/>
                    <a:pt x="36814" y="17436"/>
                  </a:cubicBezTo>
                  <a:lnTo>
                    <a:pt x="36814" y="17436"/>
                  </a:lnTo>
                  <a:cubicBezTo>
                    <a:pt x="36845" y="17427"/>
                    <a:pt x="36874" y="17414"/>
                    <a:pt x="36898" y="17399"/>
                  </a:cubicBezTo>
                  <a:lnTo>
                    <a:pt x="36898" y="17399"/>
                  </a:lnTo>
                  <a:cubicBezTo>
                    <a:pt x="36955" y="17412"/>
                    <a:pt x="36995" y="17416"/>
                    <a:pt x="37025" y="17416"/>
                  </a:cubicBezTo>
                  <a:cubicBezTo>
                    <a:pt x="37073" y="17416"/>
                    <a:pt x="37094" y="17406"/>
                    <a:pt x="37115" y="17406"/>
                  </a:cubicBezTo>
                  <a:cubicBezTo>
                    <a:pt x="36945" y="17064"/>
                    <a:pt x="37201" y="16723"/>
                    <a:pt x="37115" y="16382"/>
                  </a:cubicBezTo>
                  <a:cubicBezTo>
                    <a:pt x="37115" y="16382"/>
                    <a:pt x="37073" y="16339"/>
                    <a:pt x="37030" y="16296"/>
                  </a:cubicBezTo>
                  <a:cubicBezTo>
                    <a:pt x="36987" y="16424"/>
                    <a:pt x="36945" y="16510"/>
                    <a:pt x="36902" y="16638"/>
                  </a:cubicBezTo>
                  <a:cubicBezTo>
                    <a:pt x="36817" y="16595"/>
                    <a:pt x="36731" y="16595"/>
                    <a:pt x="36646" y="16595"/>
                  </a:cubicBezTo>
                  <a:cubicBezTo>
                    <a:pt x="36774" y="16339"/>
                    <a:pt x="36859" y="16168"/>
                    <a:pt x="36945" y="15998"/>
                  </a:cubicBezTo>
                  <a:cubicBezTo>
                    <a:pt x="36859" y="15657"/>
                    <a:pt x="36731" y="15401"/>
                    <a:pt x="36646" y="15145"/>
                  </a:cubicBezTo>
                  <a:cubicBezTo>
                    <a:pt x="36689" y="14974"/>
                    <a:pt x="36774" y="14846"/>
                    <a:pt x="36817" y="14675"/>
                  </a:cubicBezTo>
                  <a:cubicBezTo>
                    <a:pt x="36603" y="14675"/>
                    <a:pt x="36475" y="14633"/>
                    <a:pt x="36305" y="14633"/>
                  </a:cubicBezTo>
                  <a:cubicBezTo>
                    <a:pt x="36433" y="14419"/>
                    <a:pt x="36561" y="14249"/>
                    <a:pt x="36774" y="13950"/>
                  </a:cubicBezTo>
                  <a:lnTo>
                    <a:pt x="36774" y="13950"/>
                  </a:lnTo>
                  <a:cubicBezTo>
                    <a:pt x="36475" y="14035"/>
                    <a:pt x="36305" y="14078"/>
                    <a:pt x="36177" y="14121"/>
                  </a:cubicBezTo>
                  <a:cubicBezTo>
                    <a:pt x="36006" y="13865"/>
                    <a:pt x="36390" y="13609"/>
                    <a:pt x="36177" y="13353"/>
                  </a:cubicBezTo>
                  <a:cubicBezTo>
                    <a:pt x="36177" y="13353"/>
                    <a:pt x="36305" y="13225"/>
                    <a:pt x="36347" y="13097"/>
                  </a:cubicBezTo>
                  <a:cubicBezTo>
                    <a:pt x="36134" y="12969"/>
                    <a:pt x="35963" y="12798"/>
                    <a:pt x="35793" y="12670"/>
                  </a:cubicBezTo>
                  <a:lnTo>
                    <a:pt x="35665" y="12585"/>
                  </a:lnTo>
                  <a:lnTo>
                    <a:pt x="35793" y="12500"/>
                  </a:lnTo>
                  <a:cubicBezTo>
                    <a:pt x="35878" y="12414"/>
                    <a:pt x="35921" y="12329"/>
                    <a:pt x="36006" y="12158"/>
                  </a:cubicBezTo>
                  <a:cubicBezTo>
                    <a:pt x="35878" y="12030"/>
                    <a:pt x="35707" y="11860"/>
                    <a:pt x="35537" y="11689"/>
                  </a:cubicBezTo>
                  <a:cubicBezTo>
                    <a:pt x="35537" y="11689"/>
                    <a:pt x="35580" y="11646"/>
                    <a:pt x="35622" y="11604"/>
                  </a:cubicBezTo>
                  <a:cubicBezTo>
                    <a:pt x="35537" y="11476"/>
                    <a:pt x="35409" y="11348"/>
                    <a:pt x="35324" y="11177"/>
                  </a:cubicBezTo>
                  <a:cubicBezTo>
                    <a:pt x="35238" y="11049"/>
                    <a:pt x="35238" y="10836"/>
                    <a:pt x="35153" y="10708"/>
                  </a:cubicBezTo>
                  <a:cubicBezTo>
                    <a:pt x="34982" y="10409"/>
                    <a:pt x="34940" y="10068"/>
                    <a:pt x="34641" y="9897"/>
                  </a:cubicBezTo>
                  <a:cubicBezTo>
                    <a:pt x="34641" y="9940"/>
                    <a:pt x="34598" y="9983"/>
                    <a:pt x="34556" y="10025"/>
                  </a:cubicBezTo>
                  <a:cubicBezTo>
                    <a:pt x="34513" y="9983"/>
                    <a:pt x="34513" y="9940"/>
                    <a:pt x="34470" y="9897"/>
                  </a:cubicBezTo>
                  <a:cubicBezTo>
                    <a:pt x="34428" y="9855"/>
                    <a:pt x="34385" y="9812"/>
                    <a:pt x="34342" y="9769"/>
                  </a:cubicBezTo>
                  <a:lnTo>
                    <a:pt x="34385" y="9727"/>
                  </a:lnTo>
                  <a:cubicBezTo>
                    <a:pt x="34428" y="9769"/>
                    <a:pt x="34470" y="9812"/>
                    <a:pt x="34513" y="9855"/>
                  </a:cubicBezTo>
                  <a:cubicBezTo>
                    <a:pt x="34513" y="9855"/>
                    <a:pt x="34470" y="9897"/>
                    <a:pt x="34470" y="9897"/>
                  </a:cubicBezTo>
                  <a:lnTo>
                    <a:pt x="34641" y="9897"/>
                  </a:lnTo>
                  <a:lnTo>
                    <a:pt x="34641" y="9471"/>
                  </a:lnTo>
                  <a:cubicBezTo>
                    <a:pt x="34470" y="9385"/>
                    <a:pt x="34342" y="9257"/>
                    <a:pt x="34172" y="9172"/>
                  </a:cubicBezTo>
                  <a:cubicBezTo>
                    <a:pt x="34214" y="9087"/>
                    <a:pt x="34257" y="9001"/>
                    <a:pt x="34342" y="8959"/>
                  </a:cubicBezTo>
                  <a:cubicBezTo>
                    <a:pt x="34300" y="8959"/>
                    <a:pt x="34257" y="8916"/>
                    <a:pt x="34257" y="8916"/>
                  </a:cubicBezTo>
                  <a:cubicBezTo>
                    <a:pt x="34214" y="8788"/>
                    <a:pt x="34129" y="8660"/>
                    <a:pt x="34086" y="8575"/>
                  </a:cubicBezTo>
                  <a:cubicBezTo>
                    <a:pt x="34001" y="8618"/>
                    <a:pt x="33916" y="8660"/>
                    <a:pt x="33830" y="8788"/>
                  </a:cubicBezTo>
                  <a:cubicBezTo>
                    <a:pt x="33745" y="8873"/>
                    <a:pt x="33617" y="8873"/>
                    <a:pt x="33532" y="8873"/>
                  </a:cubicBezTo>
                  <a:cubicBezTo>
                    <a:pt x="33532" y="8831"/>
                    <a:pt x="33532" y="8788"/>
                    <a:pt x="33532" y="8788"/>
                  </a:cubicBezTo>
                  <a:cubicBezTo>
                    <a:pt x="33617" y="8745"/>
                    <a:pt x="33745" y="8745"/>
                    <a:pt x="33830" y="8703"/>
                  </a:cubicBezTo>
                  <a:cubicBezTo>
                    <a:pt x="33830" y="8529"/>
                    <a:pt x="33830" y="8387"/>
                    <a:pt x="33830" y="8276"/>
                  </a:cubicBezTo>
                  <a:cubicBezTo>
                    <a:pt x="33617" y="8234"/>
                    <a:pt x="33489" y="8191"/>
                    <a:pt x="33318" y="8191"/>
                  </a:cubicBezTo>
                  <a:cubicBezTo>
                    <a:pt x="33404" y="8106"/>
                    <a:pt x="33446" y="8020"/>
                    <a:pt x="33489" y="7978"/>
                  </a:cubicBezTo>
                  <a:cubicBezTo>
                    <a:pt x="33190" y="7679"/>
                    <a:pt x="33233" y="7082"/>
                    <a:pt x="32764" y="7039"/>
                  </a:cubicBezTo>
                  <a:cubicBezTo>
                    <a:pt x="32636" y="6740"/>
                    <a:pt x="32551" y="6527"/>
                    <a:pt x="32465" y="6314"/>
                  </a:cubicBezTo>
                  <a:cubicBezTo>
                    <a:pt x="32295" y="6229"/>
                    <a:pt x="32124" y="6143"/>
                    <a:pt x="31996" y="6058"/>
                  </a:cubicBezTo>
                  <a:cubicBezTo>
                    <a:pt x="31911" y="6143"/>
                    <a:pt x="31825" y="6186"/>
                    <a:pt x="31783" y="6271"/>
                  </a:cubicBezTo>
                  <a:cubicBezTo>
                    <a:pt x="31740" y="6186"/>
                    <a:pt x="31697" y="6101"/>
                    <a:pt x="31697" y="6058"/>
                  </a:cubicBezTo>
                  <a:cubicBezTo>
                    <a:pt x="31783" y="5930"/>
                    <a:pt x="31911" y="5802"/>
                    <a:pt x="31996" y="5674"/>
                  </a:cubicBezTo>
                  <a:cubicBezTo>
                    <a:pt x="31953" y="5617"/>
                    <a:pt x="31892" y="5608"/>
                    <a:pt x="31827" y="5608"/>
                  </a:cubicBezTo>
                  <a:cubicBezTo>
                    <a:pt x="31795" y="5608"/>
                    <a:pt x="31761" y="5610"/>
                    <a:pt x="31729" y="5610"/>
                  </a:cubicBezTo>
                  <a:cubicBezTo>
                    <a:pt x="31633" y="5610"/>
                    <a:pt x="31548" y="5589"/>
                    <a:pt x="31527" y="5418"/>
                  </a:cubicBezTo>
                  <a:cubicBezTo>
                    <a:pt x="31484" y="5375"/>
                    <a:pt x="31441" y="5375"/>
                    <a:pt x="31399" y="5333"/>
                  </a:cubicBezTo>
                  <a:cubicBezTo>
                    <a:pt x="31441" y="5290"/>
                    <a:pt x="31484" y="5290"/>
                    <a:pt x="31527" y="5247"/>
                  </a:cubicBezTo>
                  <a:cubicBezTo>
                    <a:pt x="31441" y="5162"/>
                    <a:pt x="31271" y="5077"/>
                    <a:pt x="31228" y="4906"/>
                  </a:cubicBezTo>
                  <a:cubicBezTo>
                    <a:pt x="31100" y="4693"/>
                    <a:pt x="30929" y="4650"/>
                    <a:pt x="30759" y="4565"/>
                  </a:cubicBezTo>
                  <a:cubicBezTo>
                    <a:pt x="30631" y="4437"/>
                    <a:pt x="30546" y="4266"/>
                    <a:pt x="30460" y="4095"/>
                  </a:cubicBezTo>
                  <a:lnTo>
                    <a:pt x="30119" y="4095"/>
                  </a:lnTo>
                  <a:cubicBezTo>
                    <a:pt x="30076" y="4010"/>
                    <a:pt x="30034" y="3925"/>
                    <a:pt x="29991" y="3839"/>
                  </a:cubicBezTo>
                  <a:cubicBezTo>
                    <a:pt x="29308" y="3797"/>
                    <a:pt x="29010" y="3072"/>
                    <a:pt x="28455" y="2858"/>
                  </a:cubicBezTo>
                  <a:cubicBezTo>
                    <a:pt x="28370" y="2901"/>
                    <a:pt x="28370" y="2901"/>
                    <a:pt x="28327" y="2944"/>
                  </a:cubicBezTo>
                  <a:cubicBezTo>
                    <a:pt x="28157" y="2816"/>
                    <a:pt x="28071" y="2645"/>
                    <a:pt x="27901" y="2560"/>
                  </a:cubicBezTo>
                  <a:cubicBezTo>
                    <a:pt x="27602" y="2346"/>
                    <a:pt x="27218" y="2304"/>
                    <a:pt x="27005" y="1962"/>
                  </a:cubicBezTo>
                  <a:cubicBezTo>
                    <a:pt x="26973" y="1968"/>
                    <a:pt x="26943" y="1971"/>
                    <a:pt x="26913" y="1971"/>
                  </a:cubicBezTo>
                  <a:cubicBezTo>
                    <a:pt x="26561" y="1971"/>
                    <a:pt x="26350" y="1590"/>
                    <a:pt x="25991" y="1590"/>
                  </a:cubicBezTo>
                  <a:cubicBezTo>
                    <a:pt x="25935" y="1590"/>
                    <a:pt x="25875" y="1600"/>
                    <a:pt x="25810" y="1621"/>
                  </a:cubicBezTo>
                  <a:cubicBezTo>
                    <a:pt x="25768" y="1621"/>
                    <a:pt x="25725" y="1536"/>
                    <a:pt x="25640" y="1493"/>
                  </a:cubicBezTo>
                  <a:cubicBezTo>
                    <a:pt x="25298" y="1237"/>
                    <a:pt x="24957" y="1067"/>
                    <a:pt x="24530" y="981"/>
                  </a:cubicBezTo>
                  <a:cubicBezTo>
                    <a:pt x="24445" y="1109"/>
                    <a:pt x="24317" y="1195"/>
                    <a:pt x="24146" y="1323"/>
                  </a:cubicBezTo>
                  <a:cubicBezTo>
                    <a:pt x="24146" y="1152"/>
                    <a:pt x="24104" y="1024"/>
                    <a:pt x="24104" y="811"/>
                  </a:cubicBezTo>
                  <a:cubicBezTo>
                    <a:pt x="23848" y="853"/>
                    <a:pt x="23677" y="896"/>
                    <a:pt x="23464" y="939"/>
                  </a:cubicBezTo>
                  <a:cubicBezTo>
                    <a:pt x="23464" y="811"/>
                    <a:pt x="23421" y="768"/>
                    <a:pt x="23421" y="640"/>
                  </a:cubicBezTo>
                  <a:cubicBezTo>
                    <a:pt x="23326" y="640"/>
                    <a:pt x="23234" y="642"/>
                    <a:pt x="23143" y="642"/>
                  </a:cubicBezTo>
                  <a:cubicBezTo>
                    <a:pt x="22826" y="642"/>
                    <a:pt x="22535" y="616"/>
                    <a:pt x="22269" y="384"/>
                  </a:cubicBezTo>
                  <a:cubicBezTo>
                    <a:pt x="22190" y="325"/>
                    <a:pt x="22093" y="293"/>
                    <a:pt x="21989" y="293"/>
                  </a:cubicBezTo>
                  <a:cubicBezTo>
                    <a:pt x="21870" y="293"/>
                    <a:pt x="21744" y="335"/>
                    <a:pt x="21629" y="427"/>
                  </a:cubicBezTo>
                  <a:cubicBezTo>
                    <a:pt x="21544" y="469"/>
                    <a:pt x="21416" y="469"/>
                    <a:pt x="21331" y="512"/>
                  </a:cubicBezTo>
                  <a:cubicBezTo>
                    <a:pt x="21288" y="555"/>
                    <a:pt x="21245" y="597"/>
                    <a:pt x="21245" y="640"/>
                  </a:cubicBezTo>
                  <a:cubicBezTo>
                    <a:pt x="21203" y="640"/>
                    <a:pt x="21203" y="597"/>
                    <a:pt x="21160" y="597"/>
                  </a:cubicBezTo>
                  <a:cubicBezTo>
                    <a:pt x="21203" y="555"/>
                    <a:pt x="21245" y="512"/>
                    <a:pt x="21288" y="469"/>
                  </a:cubicBezTo>
                  <a:lnTo>
                    <a:pt x="21331" y="512"/>
                  </a:lnTo>
                  <a:cubicBezTo>
                    <a:pt x="21135" y="267"/>
                    <a:pt x="21009" y="149"/>
                    <a:pt x="20841" y="149"/>
                  </a:cubicBezTo>
                  <a:cubicBezTo>
                    <a:pt x="20716" y="149"/>
                    <a:pt x="20568" y="214"/>
                    <a:pt x="20350" y="341"/>
                  </a:cubicBezTo>
                  <a:cubicBezTo>
                    <a:pt x="20307" y="384"/>
                    <a:pt x="20264" y="427"/>
                    <a:pt x="20222" y="469"/>
                  </a:cubicBezTo>
                  <a:lnTo>
                    <a:pt x="20179" y="427"/>
                  </a:lnTo>
                  <a:cubicBezTo>
                    <a:pt x="20222" y="384"/>
                    <a:pt x="20264" y="341"/>
                    <a:pt x="20307" y="299"/>
                  </a:cubicBezTo>
                  <a:cubicBezTo>
                    <a:pt x="20350" y="341"/>
                    <a:pt x="20350" y="341"/>
                    <a:pt x="20350" y="341"/>
                  </a:cubicBezTo>
                  <a:cubicBezTo>
                    <a:pt x="20307" y="256"/>
                    <a:pt x="20264" y="213"/>
                    <a:pt x="20222" y="171"/>
                  </a:cubicBezTo>
                  <a:cubicBezTo>
                    <a:pt x="20153" y="102"/>
                    <a:pt x="20078" y="89"/>
                    <a:pt x="20002" y="89"/>
                  </a:cubicBezTo>
                  <a:cubicBezTo>
                    <a:pt x="19951" y="89"/>
                    <a:pt x="19899" y="95"/>
                    <a:pt x="19849" y="95"/>
                  </a:cubicBezTo>
                  <a:cubicBezTo>
                    <a:pt x="19786" y="95"/>
                    <a:pt x="19724" y="85"/>
                    <a:pt x="19667" y="43"/>
                  </a:cubicBezTo>
                  <a:cubicBezTo>
                    <a:pt x="19623" y="16"/>
                    <a:pt x="19577" y="6"/>
                    <a:pt x="19530" y="6"/>
                  </a:cubicBezTo>
                  <a:cubicBezTo>
                    <a:pt x="19386" y="6"/>
                    <a:pt x="19239" y="103"/>
                    <a:pt x="19135" y="103"/>
                  </a:cubicBezTo>
                  <a:cubicBezTo>
                    <a:pt x="19111" y="103"/>
                    <a:pt x="19089" y="98"/>
                    <a:pt x="19070" y="85"/>
                  </a:cubicBezTo>
                  <a:cubicBezTo>
                    <a:pt x="18942" y="21"/>
                    <a:pt x="18824" y="0"/>
                    <a:pt x="18712" y="0"/>
                  </a:cubicBezTo>
                  <a:cubicBezTo>
                    <a:pt x="18601" y="0"/>
                    <a:pt x="18494" y="21"/>
                    <a:pt x="18387" y="43"/>
                  </a:cubicBezTo>
                  <a:cubicBezTo>
                    <a:pt x="18345" y="43"/>
                    <a:pt x="18302" y="128"/>
                    <a:pt x="18302" y="171"/>
                  </a:cubicBezTo>
                  <a:cubicBezTo>
                    <a:pt x="18217" y="85"/>
                    <a:pt x="18174" y="43"/>
                    <a:pt x="18131" y="0"/>
                  </a:cubicBezTo>
                  <a:close/>
                </a:path>
              </a:pathLst>
            </a:custGeom>
            <a:solidFill>
              <a:srgbClr val="178A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310">
                <a:buClr>
                  <a:srgbClr val="000000"/>
                </a:buClr>
              </a:pPr>
              <a:r>
                <a:rPr lang="en-US" sz="6000" b="1" kern="0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</a:t>
              </a:r>
              <a:endParaRPr sz="60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345438" y="1194621"/>
              <a:ext cx="6547141" cy="2754283"/>
              <a:chOff x="1793917" y="1592827"/>
              <a:chExt cx="8729521" cy="367237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793917" y="1592827"/>
                <a:ext cx="8729521" cy="3672377"/>
                <a:chOff x="1793917" y="1592827"/>
                <a:chExt cx="8729521" cy="3672377"/>
              </a:xfrm>
            </p:grpSpPr>
            <p:sp>
              <p:nvSpPr>
                <p:cNvPr id="7" name="Google Shape;921;p46"/>
                <p:cNvSpPr/>
                <p:nvPr/>
              </p:nvSpPr>
              <p:spPr>
                <a:xfrm rot="20375425">
                  <a:off x="9478772" y="2225571"/>
                  <a:ext cx="56412" cy="54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7" h="3740" extrusionOk="0">
                      <a:moveTo>
                        <a:pt x="3080" y="0"/>
                      </a:moveTo>
                      <a:cubicBezTo>
                        <a:pt x="2237" y="257"/>
                        <a:pt x="1467" y="514"/>
                        <a:pt x="587" y="807"/>
                      </a:cubicBezTo>
                      <a:cubicBezTo>
                        <a:pt x="331" y="1723"/>
                        <a:pt x="1" y="2713"/>
                        <a:pt x="587" y="3703"/>
                      </a:cubicBezTo>
                      <a:cubicBezTo>
                        <a:pt x="954" y="3740"/>
                        <a:pt x="1211" y="3740"/>
                        <a:pt x="1541" y="3740"/>
                      </a:cubicBezTo>
                      <a:lnTo>
                        <a:pt x="1577" y="3740"/>
                      </a:lnTo>
                      <a:cubicBezTo>
                        <a:pt x="2274" y="3373"/>
                        <a:pt x="2934" y="3006"/>
                        <a:pt x="3594" y="2640"/>
                      </a:cubicBezTo>
                      <a:cubicBezTo>
                        <a:pt x="3777" y="2237"/>
                        <a:pt x="3923" y="1833"/>
                        <a:pt x="4107" y="1430"/>
                      </a:cubicBezTo>
                      <a:cubicBezTo>
                        <a:pt x="3887" y="990"/>
                        <a:pt x="3630" y="550"/>
                        <a:pt x="3374" y="74"/>
                      </a:cubicBezTo>
                      <a:cubicBezTo>
                        <a:pt x="3227" y="37"/>
                        <a:pt x="3117" y="0"/>
                        <a:pt x="30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10">
                    <a:buClr>
                      <a:srgbClr val="000000"/>
                    </a:buClr>
                  </a:pPr>
                  <a:endParaRPr sz="1400" kern="0"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" name="Google Shape;914;p46"/>
                <p:cNvSpPr/>
                <p:nvPr/>
              </p:nvSpPr>
              <p:spPr>
                <a:xfrm rot="5268462">
                  <a:off x="4322489" y="-935745"/>
                  <a:ext cx="3672377" cy="8729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29" h="39590" extrusionOk="0">
                      <a:moveTo>
                        <a:pt x="19112" y="512"/>
                      </a:moveTo>
                      <a:cubicBezTo>
                        <a:pt x="19112" y="512"/>
                        <a:pt x="19155" y="555"/>
                        <a:pt x="19155" y="555"/>
                      </a:cubicBezTo>
                      <a:cubicBezTo>
                        <a:pt x="19112" y="597"/>
                        <a:pt x="19070" y="640"/>
                        <a:pt x="19027" y="683"/>
                      </a:cubicBezTo>
                      <a:cubicBezTo>
                        <a:pt x="19027" y="683"/>
                        <a:pt x="19027" y="664"/>
                        <a:pt x="19015" y="651"/>
                      </a:cubicBezTo>
                      <a:lnTo>
                        <a:pt x="19015" y="651"/>
                      </a:lnTo>
                      <a:cubicBezTo>
                        <a:pt x="19066" y="559"/>
                        <a:pt x="19089" y="535"/>
                        <a:pt x="19112" y="512"/>
                      </a:cubicBezTo>
                      <a:close/>
                      <a:moveTo>
                        <a:pt x="18942" y="640"/>
                      </a:moveTo>
                      <a:cubicBezTo>
                        <a:pt x="18950" y="657"/>
                        <a:pt x="18957" y="674"/>
                        <a:pt x="18963" y="691"/>
                      </a:cubicBezTo>
                      <a:lnTo>
                        <a:pt x="18963" y="691"/>
                      </a:lnTo>
                      <a:cubicBezTo>
                        <a:pt x="18939" y="747"/>
                        <a:pt x="18924" y="770"/>
                        <a:pt x="18918" y="770"/>
                      </a:cubicBezTo>
                      <a:cubicBezTo>
                        <a:pt x="18907" y="770"/>
                        <a:pt x="18918" y="712"/>
                        <a:pt x="18942" y="640"/>
                      </a:cubicBezTo>
                      <a:close/>
                      <a:moveTo>
                        <a:pt x="20264" y="640"/>
                      </a:moveTo>
                      <a:lnTo>
                        <a:pt x="20264" y="811"/>
                      </a:lnTo>
                      <a:lnTo>
                        <a:pt x="20222" y="811"/>
                      </a:lnTo>
                      <a:lnTo>
                        <a:pt x="20222" y="640"/>
                      </a:lnTo>
                      <a:close/>
                      <a:moveTo>
                        <a:pt x="22952" y="811"/>
                      </a:moveTo>
                      <a:cubicBezTo>
                        <a:pt x="22952" y="853"/>
                        <a:pt x="22952" y="896"/>
                        <a:pt x="22952" y="939"/>
                      </a:cubicBezTo>
                      <a:cubicBezTo>
                        <a:pt x="22824" y="981"/>
                        <a:pt x="22653" y="981"/>
                        <a:pt x="22483" y="1024"/>
                      </a:cubicBezTo>
                      <a:cubicBezTo>
                        <a:pt x="22483" y="1008"/>
                        <a:pt x="22483" y="994"/>
                        <a:pt x="22483" y="981"/>
                      </a:cubicBezTo>
                      <a:cubicBezTo>
                        <a:pt x="22653" y="853"/>
                        <a:pt x="22781" y="853"/>
                        <a:pt x="22952" y="811"/>
                      </a:cubicBezTo>
                      <a:close/>
                      <a:moveTo>
                        <a:pt x="18974" y="728"/>
                      </a:moveTo>
                      <a:lnTo>
                        <a:pt x="18974" y="728"/>
                      </a:lnTo>
                      <a:cubicBezTo>
                        <a:pt x="18990" y="784"/>
                        <a:pt x="18999" y="840"/>
                        <a:pt x="19027" y="896"/>
                      </a:cubicBezTo>
                      <a:cubicBezTo>
                        <a:pt x="19027" y="896"/>
                        <a:pt x="18942" y="939"/>
                        <a:pt x="18814" y="1067"/>
                      </a:cubicBezTo>
                      <a:cubicBezTo>
                        <a:pt x="18884" y="913"/>
                        <a:pt x="18935" y="805"/>
                        <a:pt x="18974" y="728"/>
                      </a:cubicBezTo>
                      <a:close/>
                      <a:moveTo>
                        <a:pt x="22312" y="1152"/>
                      </a:moveTo>
                      <a:cubicBezTo>
                        <a:pt x="22312" y="1195"/>
                        <a:pt x="22269" y="1237"/>
                        <a:pt x="22227" y="1280"/>
                      </a:cubicBezTo>
                      <a:lnTo>
                        <a:pt x="22141" y="1237"/>
                      </a:lnTo>
                      <a:cubicBezTo>
                        <a:pt x="22227" y="1195"/>
                        <a:pt x="22269" y="1152"/>
                        <a:pt x="22312" y="1152"/>
                      </a:cubicBezTo>
                      <a:close/>
                      <a:moveTo>
                        <a:pt x="23634" y="1195"/>
                      </a:moveTo>
                      <a:lnTo>
                        <a:pt x="23634" y="1280"/>
                      </a:lnTo>
                      <a:lnTo>
                        <a:pt x="23464" y="1280"/>
                      </a:lnTo>
                      <a:lnTo>
                        <a:pt x="23464" y="1195"/>
                      </a:lnTo>
                      <a:close/>
                      <a:moveTo>
                        <a:pt x="20008" y="1365"/>
                      </a:moveTo>
                      <a:lnTo>
                        <a:pt x="20008" y="1408"/>
                      </a:lnTo>
                      <a:lnTo>
                        <a:pt x="19838" y="1408"/>
                      </a:lnTo>
                      <a:lnTo>
                        <a:pt x="19838" y="1365"/>
                      </a:lnTo>
                      <a:close/>
                      <a:moveTo>
                        <a:pt x="16041" y="1706"/>
                      </a:moveTo>
                      <a:lnTo>
                        <a:pt x="16041" y="1749"/>
                      </a:lnTo>
                      <a:lnTo>
                        <a:pt x="15870" y="1749"/>
                      </a:lnTo>
                      <a:lnTo>
                        <a:pt x="15870" y="1706"/>
                      </a:lnTo>
                      <a:close/>
                      <a:moveTo>
                        <a:pt x="22824" y="1706"/>
                      </a:moveTo>
                      <a:lnTo>
                        <a:pt x="22824" y="1749"/>
                      </a:lnTo>
                      <a:lnTo>
                        <a:pt x="22653" y="1749"/>
                      </a:lnTo>
                      <a:lnTo>
                        <a:pt x="22653" y="1706"/>
                      </a:lnTo>
                      <a:close/>
                      <a:moveTo>
                        <a:pt x="25256" y="1706"/>
                      </a:moveTo>
                      <a:lnTo>
                        <a:pt x="25256" y="1749"/>
                      </a:lnTo>
                      <a:lnTo>
                        <a:pt x="25128" y="1749"/>
                      </a:lnTo>
                      <a:lnTo>
                        <a:pt x="25128" y="1706"/>
                      </a:lnTo>
                      <a:close/>
                      <a:moveTo>
                        <a:pt x="11732" y="2005"/>
                      </a:moveTo>
                      <a:cubicBezTo>
                        <a:pt x="11732" y="2090"/>
                        <a:pt x="11775" y="2176"/>
                        <a:pt x="11775" y="2261"/>
                      </a:cubicBezTo>
                      <a:lnTo>
                        <a:pt x="11647" y="2261"/>
                      </a:lnTo>
                      <a:lnTo>
                        <a:pt x="11647" y="2005"/>
                      </a:lnTo>
                      <a:close/>
                      <a:moveTo>
                        <a:pt x="26365" y="2176"/>
                      </a:moveTo>
                      <a:cubicBezTo>
                        <a:pt x="26407" y="2261"/>
                        <a:pt x="26407" y="2346"/>
                        <a:pt x="26450" y="2432"/>
                      </a:cubicBezTo>
                      <a:lnTo>
                        <a:pt x="26279" y="2432"/>
                      </a:lnTo>
                      <a:lnTo>
                        <a:pt x="26279" y="2176"/>
                      </a:lnTo>
                      <a:close/>
                      <a:moveTo>
                        <a:pt x="27261" y="2517"/>
                      </a:moveTo>
                      <a:lnTo>
                        <a:pt x="27261" y="2560"/>
                      </a:lnTo>
                      <a:lnTo>
                        <a:pt x="27090" y="2560"/>
                      </a:lnTo>
                      <a:lnTo>
                        <a:pt x="27090" y="2517"/>
                      </a:lnTo>
                      <a:close/>
                      <a:moveTo>
                        <a:pt x="27901" y="2858"/>
                      </a:moveTo>
                      <a:lnTo>
                        <a:pt x="27901" y="2901"/>
                      </a:lnTo>
                      <a:lnTo>
                        <a:pt x="27730" y="2901"/>
                      </a:lnTo>
                      <a:lnTo>
                        <a:pt x="27730" y="2858"/>
                      </a:lnTo>
                      <a:close/>
                      <a:moveTo>
                        <a:pt x="10068" y="2816"/>
                      </a:moveTo>
                      <a:lnTo>
                        <a:pt x="10068" y="2944"/>
                      </a:lnTo>
                      <a:lnTo>
                        <a:pt x="10026" y="2944"/>
                      </a:lnTo>
                      <a:lnTo>
                        <a:pt x="10026" y="2816"/>
                      </a:lnTo>
                      <a:close/>
                      <a:moveTo>
                        <a:pt x="10580" y="3114"/>
                      </a:moveTo>
                      <a:lnTo>
                        <a:pt x="10580" y="3285"/>
                      </a:lnTo>
                      <a:lnTo>
                        <a:pt x="10495" y="3285"/>
                      </a:lnTo>
                      <a:lnTo>
                        <a:pt x="10495" y="3114"/>
                      </a:lnTo>
                      <a:close/>
                      <a:moveTo>
                        <a:pt x="29906" y="4181"/>
                      </a:moveTo>
                      <a:lnTo>
                        <a:pt x="29906" y="4223"/>
                      </a:lnTo>
                      <a:lnTo>
                        <a:pt x="29735" y="4223"/>
                      </a:lnTo>
                      <a:lnTo>
                        <a:pt x="29735" y="4181"/>
                      </a:lnTo>
                      <a:close/>
                      <a:moveTo>
                        <a:pt x="29351" y="4266"/>
                      </a:moveTo>
                      <a:lnTo>
                        <a:pt x="29351" y="4437"/>
                      </a:lnTo>
                      <a:lnTo>
                        <a:pt x="29266" y="4437"/>
                      </a:lnTo>
                      <a:lnTo>
                        <a:pt x="29266" y="4266"/>
                      </a:lnTo>
                      <a:close/>
                      <a:moveTo>
                        <a:pt x="31313" y="5759"/>
                      </a:moveTo>
                      <a:cubicBezTo>
                        <a:pt x="31313" y="5802"/>
                        <a:pt x="31356" y="5802"/>
                        <a:pt x="31356" y="5845"/>
                      </a:cubicBezTo>
                      <a:cubicBezTo>
                        <a:pt x="31313" y="5887"/>
                        <a:pt x="31271" y="5887"/>
                        <a:pt x="31228" y="5930"/>
                      </a:cubicBezTo>
                      <a:cubicBezTo>
                        <a:pt x="31228" y="5845"/>
                        <a:pt x="31271" y="5802"/>
                        <a:pt x="31313" y="5759"/>
                      </a:cubicBezTo>
                      <a:close/>
                      <a:moveTo>
                        <a:pt x="6186" y="6143"/>
                      </a:moveTo>
                      <a:lnTo>
                        <a:pt x="6186" y="6186"/>
                      </a:lnTo>
                      <a:lnTo>
                        <a:pt x="6016" y="6186"/>
                      </a:lnTo>
                      <a:lnTo>
                        <a:pt x="6016" y="6143"/>
                      </a:lnTo>
                      <a:close/>
                      <a:moveTo>
                        <a:pt x="30546" y="6143"/>
                      </a:moveTo>
                      <a:lnTo>
                        <a:pt x="30546" y="6186"/>
                      </a:lnTo>
                      <a:lnTo>
                        <a:pt x="30375" y="6186"/>
                      </a:lnTo>
                      <a:lnTo>
                        <a:pt x="30375" y="6143"/>
                      </a:lnTo>
                      <a:close/>
                      <a:moveTo>
                        <a:pt x="31185" y="5931"/>
                      </a:moveTo>
                      <a:cubicBezTo>
                        <a:pt x="31185" y="6016"/>
                        <a:pt x="31185" y="6101"/>
                        <a:pt x="31185" y="6229"/>
                      </a:cubicBezTo>
                      <a:cubicBezTo>
                        <a:pt x="31143" y="6229"/>
                        <a:pt x="31143" y="6271"/>
                        <a:pt x="31100" y="6271"/>
                      </a:cubicBezTo>
                      <a:cubicBezTo>
                        <a:pt x="31057" y="6186"/>
                        <a:pt x="31015" y="6058"/>
                        <a:pt x="30972" y="5973"/>
                      </a:cubicBezTo>
                      <a:cubicBezTo>
                        <a:pt x="30972" y="5973"/>
                        <a:pt x="31073" y="5939"/>
                        <a:pt x="31185" y="5931"/>
                      </a:cubicBezTo>
                      <a:close/>
                      <a:moveTo>
                        <a:pt x="32209" y="6484"/>
                      </a:moveTo>
                      <a:lnTo>
                        <a:pt x="32209" y="6527"/>
                      </a:lnTo>
                      <a:lnTo>
                        <a:pt x="32039" y="6527"/>
                      </a:lnTo>
                      <a:lnTo>
                        <a:pt x="32039" y="6484"/>
                      </a:lnTo>
                      <a:close/>
                      <a:moveTo>
                        <a:pt x="5205" y="7466"/>
                      </a:moveTo>
                      <a:lnTo>
                        <a:pt x="5205" y="7508"/>
                      </a:lnTo>
                      <a:lnTo>
                        <a:pt x="5034" y="7508"/>
                      </a:lnTo>
                      <a:lnTo>
                        <a:pt x="5034" y="7466"/>
                      </a:lnTo>
                      <a:close/>
                      <a:moveTo>
                        <a:pt x="4693" y="7807"/>
                      </a:moveTo>
                      <a:lnTo>
                        <a:pt x="4693" y="7850"/>
                      </a:lnTo>
                      <a:lnTo>
                        <a:pt x="4522" y="7850"/>
                      </a:lnTo>
                      <a:lnTo>
                        <a:pt x="4522" y="7807"/>
                      </a:lnTo>
                      <a:close/>
                      <a:moveTo>
                        <a:pt x="24061" y="8063"/>
                      </a:moveTo>
                      <a:lnTo>
                        <a:pt x="24061" y="8234"/>
                      </a:lnTo>
                      <a:lnTo>
                        <a:pt x="24018" y="8234"/>
                      </a:lnTo>
                      <a:lnTo>
                        <a:pt x="24018" y="8063"/>
                      </a:lnTo>
                      <a:close/>
                      <a:moveTo>
                        <a:pt x="32636" y="8575"/>
                      </a:moveTo>
                      <a:lnTo>
                        <a:pt x="32636" y="8745"/>
                      </a:lnTo>
                      <a:lnTo>
                        <a:pt x="32593" y="8745"/>
                      </a:lnTo>
                      <a:lnTo>
                        <a:pt x="32593" y="8575"/>
                      </a:lnTo>
                      <a:close/>
                      <a:moveTo>
                        <a:pt x="4096" y="8916"/>
                      </a:moveTo>
                      <a:cubicBezTo>
                        <a:pt x="4053" y="9001"/>
                        <a:pt x="3968" y="9087"/>
                        <a:pt x="3883" y="9129"/>
                      </a:cubicBezTo>
                      <a:cubicBezTo>
                        <a:pt x="3883" y="9129"/>
                        <a:pt x="3883" y="9044"/>
                        <a:pt x="3840" y="8916"/>
                      </a:cubicBezTo>
                      <a:close/>
                      <a:moveTo>
                        <a:pt x="34129" y="10068"/>
                      </a:moveTo>
                      <a:cubicBezTo>
                        <a:pt x="34129" y="10111"/>
                        <a:pt x="34129" y="10111"/>
                        <a:pt x="34129" y="10153"/>
                      </a:cubicBezTo>
                      <a:cubicBezTo>
                        <a:pt x="34044" y="10153"/>
                        <a:pt x="33958" y="10196"/>
                        <a:pt x="33873" y="10196"/>
                      </a:cubicBezTo>
                      <a:cubicBezTo>
                        <a:pt x="33873" y="10153"/>
                        <a:pt x="33873" y="10111"/>
                        <a:pt x="33873" y="10068"/>
                      </a:cubicBezTo>
                      <a:close/>
                      <a:moveTo>
                        <a:pt x="34428" y="10239"/>
                      </a:moveTo>
                      <a:cubicBezTo>
                        <a:pt x="34470" y="10324"/>
                        <a:pt x="34470" y="10409"/>
                        <a:pt x="34513" y="10495"/>
                      </a:cubicBezTo>
                      <a:lnTo>
                        <a:pt x="34342" y="10495"/>
                      </a:lnTo>
                      <a:lnTo>
                        <a:pt x="34342" y="10239"/>
                      </a:lnTo>
                      <a:close/>
                      <a:moveTo>
                        <a:pt x="35665" y="13054"/>
                      </a:moveTo>
                      <a:lnTo>
                        <a:pt x="35665" y="13140"/>
                      </a:lnTo>
                      <a:lnTo>
                        <a:pt x="35324" y="13140"/>
                      </a:lnTo>
                      <a:lnTo>
                        <a:pt x="35324" y="13054"/>
                      </a:lnTo>
                      <a:close/>
                      <a:moveTo>
                        <a:pt x="2048" y="13225"/>
                      </a:moveTo>
                      <a:lnTo>
                        <a:pt x="2048" y="13268"/>
                      </a:lnTo>
                      <a:lnTo>
                        <a:pt x="1877" y="13268"/>
                      </a:lnTo>
                      <a:lnTo>
                        <a:pt x="1877" y="13225"/>
                      </a:lnTo>
                      <a:close/>
                      <a:moveTo>
                        <a:pt x="36390" y="15486"/>
                      </a:moveTo>
                      <a:lnTo>
                        <a:pt x="36475" y="15529"/>
                      </a:lnTo>
                      <a:cubicBezTo>
                        <a:pt x="36390" y="15571"/>
                        <a:pt x="36347" y="15614"/>
                        <a:pt x="36305" y="15657"/>
                      </a:cubicBezTo>
                      <a:cubicBezTo>
                        <a:pt x="36347" y="15571"/>
                        <a:pt x="36347" y="15529"/>
                        <a:pt x="36390" y="15486"/>
                      </a:cubicBezTo>
                      <a:close/>
                      <a:moveTo>
                        <a:pt x="36305" y="15614"/>
                      </a:moveTo>
                      <a:cubicBezTo>
                        <a:pt x="36305" y="15699"/>
                        <a:pt x="36262" y="15742"/>
                        <a:pt x="36219" y="15785"/>
                      </a:cubicBezTo>
                      <a:cubicBezTo>
                        <a:pt x="36177" y="15785"/>
                        <a:pt x="36177" y="15742"/>
                        <a:pt x="36177" y="15742"/>
                      </a:cubicBezTo>
                      <a:cubicBezTo>
                        <a:pt x="36219" y="15699"/>
                        <a:pt x="36262" y="15657"/>
                        <a:pt x="36305" y="15614"/>
                      </a:cubicBezTo>
                      <a:close/>
                      <a:moveTo>
                        <a:pt x="1067" y="16510"/>
                      </a:moveTo>
                      <a:lnTo>
                        <a:pt x="1067" y="16552"/>
                      </a:lnTo>
                      <a:lnTo>
                        <a:pt x="896" y="16552"/>
                      </a:lnTo>
                      <a:lnTo>
                        <a:pt x="896" y="16510"/>
                      </a:lnTo>
                      <a:close/>
                      <a:moveTo>
                        <a:pt x="36646" y="17022"/>
                      </a:moveTo>
                      <a:lnTo>
                        <a:pt x="36646" y="17064"/>
                      </a:lnTo>
                      <a:lnTo>
                        <a:pt x="36475" y="17064"/>
                      </a:lnTo>
                      <a:lnTo>
                        <a:pt x="36475" y="17022"/>
                      </a:lnTo>
                      <a:close/>
                      <a:moveTo>
                        <a:pt x="36817" y="18302"/>
                      </a:moveTo>
                      <a:lnTo>
                        <a:pt x="36817" y="18387"/>
                      </a:lnTo>
                      <a:lnTo>
                        <a:pt x="36475" y="18387"/>
                      </a:lnTo>
                      <a:lnTo>
                        <a:pt x="36475" y="18302"/>
                      </a:lnTo>
                      <a:close/>
                      <a:moveTo>
                        <a:pt x="36817" y="18643"/>
                      </a:moveTo>
                      <a:lnTo>
                        <a:pt x="36817" y="18728"/>
                      </a:lnTo>
                      <a:lnTo>
                        <a:pt x="36646" y="18728"/>
                      </a:lnTo>
                      <a:lnTo>
                        <a:pt x="36646" y="18643"/>
                      </a:lnTo>
                      <a:close/>
                      <a:moveTo>
                        <a:pt x="36433" y="18771"/>
                      </a:moveTo>
                      <a:lnTo>
                        <a:pt x="36433" y="18941"/>
                      </a:lnTo>
                      <a:lnTo>
                        <a:pt x="36347" y="18941"/>
                      </a:lnTo>
                      <a:lnTo>
                        <a:pt x="36347" y="18771"/>
                      </a:lnTo>
                      <a:close/>
                      <a:moveTo>
                        <a:pt x="726" y="19795"/>
                      </a:moveTo>
                      <a:lnTo>
                        <a:pt x="726" y="19880"/>
                      </a:lnTo>
                      <a:lnTo>
                        <a:pt x="598" y="19880"/>
                      </a:lnTo>
                      <a:lnTo>
                        <a:pt x="598" y="19795"/>
                      </a:lnTo>
                      <a:close/>
                      <a:moveTo>
                        <a:pt x="36731" y="20904"/>
                      </a:moveTo>
                      <a:lnTo>
                        <a:pt x="36731" y="21074"/>
                      </a:lnTo>
                      <a:lnTo>
                        <a:pt x="36689" y="21074"/>
                      </a:lnTo>
                      <a:lnTo>
                        <a:pt x="36689" y="20904"/>
                      </a:lnTo>
                      <a:close/>
                      <a:moveTo>
                        <a:pt x="36603" y="21714"/>
                      </a:moveTo>
                      <a:lnTo>
                        <a:pt x="36603" y="22056"/>
                      </a:lnTo>
                      <a:lnTo>
                        <a:pt x="36518" y="22056"/>
                      </a:lnTo>
                      <a:lnTo>
                        <a:pt x="36518" y="21714"/>
                      </a:lnTo>
                      <a:close/>
                      <a:moveTo>
                        <a:pt x="683" y="23037"/>
                      </a:moveTo>
                      <a:lnTo>
                        <a:pt x="683" y="23208"/>
                      </a:lnTo>
                      <a:lnTo>
                        <a:pt x="640" y="23208"/>
                      </a:lnTo>
                      <a:lnTo>
                        <a:pt x="640" y="23037"/>
                      </a:lnTo>
                      <a:close/>
                      <a:moveTo>
                        <a:pt x="36262" y="25042"/>
                      </a:moveTo>
                      <a:lnTo>
                        <a:pt x="36262" y="25170"/>
                      </a:lnTo>
                      <a:lnTo>
                        <a:pt x="36177" y="25170"/>
                      </a:lnTo>
                      <a:lnTo>
                        <a:pt x="36177" y="25042"/>
                      </a:lnTo>
                      <a:close/>
                      <a:moveTo>
                        <a:pt x="35921" y="25810"/>
                      </a:moveTo>
                      <a:cubicBezTo>
                        <a:pt x="35963" y="25938"/>
                        <a:pt x="36006" y="26066"/>
                        <a:pt x="36006" y="26151"/>
                      </a:cubicBezTo>
                      <a:lnTo>
                        <a:pt x="35835" y="26151"/>
                      </a:lnTo>
                      <a:lnTo>
                        <a:pt x="35835" y="25895"/>
                      </a:lnTo>
                      <a:cubicBezTo>
                        <a:pt x="35878" y="25852"/>
                        <a:pt x="35878" y="25852"/>
                        <a:pt x="35921" y="25810"/>
                      </a:cubicBezTo>
                      <a:close/>
                      <a:moveTo>
                        <a:pt x="35494" y="26706"/>
                      </a:moveTo>
                      <a:lnTo>
                        <a:pt x="35494" y="26791"/>
                      </a:lnTo>
                      <a:lnTo>
                        <a:pt x="35324" y="26791"/>
                      </a:lnTo>
                      <a:lnTo>
                        <a:pt x="35324" y="26706"/>
                      </a:lnTo>
                      <a:close/>
                      <a:moveTo>
                        <a:pt x="35665" y="27218"/>
                      </a:moveTo>
                      <a:lnTo>
                        <a:pt x="35665" y="27260"/>
                      </a:lnTo>
                      <a:lnTo>
                        <a:pt x="35494" y="27260"/>
                      </a:lnTo>
                      <a:lnTo>
                        <a:pt x="35494" y="27218"/>
                      </a:lnTo>
                      <a:close/>
                      <a:moveTo>
                        <a:pt x="1579" y="27388"/>
                      </a:moveTo>
                      <a:lnTo>
                        <a:pt x="1579" y="27431"/>
                      </a:lnTo>
                      <a:lnTo>
                        <a:pt x="1408" y="27431"/>
                      </a:lnTo>
                      <a:lnTo>
                        <a:pt x="1408" y="27388"/>
                      </a:lnTo>
                      <a:close/>
                      <a:moveTo>
                        <a:pt x="1494" y="27815"/>
                      </a:moveTo>
                      <a:lnTo>
                        <a:pt x="1494" y="27986"/>
                      </a:lnTo>
                      <a:lnTo>
                        <a:pt x="1451" y="27986"/>
                      </a:lnTo>
                      <a:lnTo>
                        <a:pt x="1451" y="27815"/>
                      </a:lnTo>
                      <a:close/>
                      <a:moveTo>
                        <a:pt x="1579" y="28199"/>
                      </a:moveTo>
                      <a:lnTo>
                        <a:pt x="1579" y="28241"/>
                      </a:lnTo>
                      <a:lnTo>
                        <a:pt x="1408" y="28241"/>
                      </a:lnTo>
                      <a:lnTo>
                        <a:pt x="1408" y="28199"/>
                      </a:lnTo>
                      <a:close/>
                      <a:moveTo>
                        <a:pt x="34677" y="29762"/>
                      </a:moveTo>
                      <a:lnTo>
                        <a:pt x="34677" y="29762"/>
                      </a:lnTo>
                      <a:cubicBezTo>
                        <a:pt x="34663" y="29772"/>
                        <a:pt x="34650" y="29782"/>
                        <a:pt x="34636" y="29792"/>
                      </a:cubicBezTo>
                      <a:lnTo>
                        <a:pt x="34636" y="29792"/>
                      </a:lnTo>
                      <a:cubicBezTo>
                        <a:pt x="34650" y="29784"/>
                        <a:pt x="34667" y="29777"/>
                        <a:pt x="34684" y="29777"/>
                      </a:cubicBezTo>
                      <a:cubicBezTo>
                        <a:pt x="34681" y="29772"/>
                        <a:pt x="34679" y="29767"/>
                        <a:pt x="34677" y="29762"/>
                      </a:cubicBezTo>
                      <a:close/>
                      <a:moveTo>
                        <a:pt x="34636" y="29792"/>
                      </a:moveTo>
                      <a:cubicBezTo>
                        <a:pt x="34614" y="29804"/>
                        <a:pt x="34598" y="29820"/>
                        <a:pt x="34598" y="29820"/>
                      </a:cubicBezTo>
                      <a:cubicBezTo>
                        <a:pt x="34611" y="29810"/>
                        <a:pt x="34624" y="29801"/>
                        <a:pt x="34636" y="29792"/>
                      </a:cubicBezTo>
                      <a:close/>
                      <a:moveTo>
                        <a:pt x="22312" y="30673"/>
                      </a:moveTo>
                      <a:lnTo>
                        <a:pt x="22312" y="30716"/>
                      </a:lnTo>
                      <a:lnTo>
                        <a:pt x="22141" y="30716"/>
                      </a:lnTo>
                      <a:lnTo>
                        <a:pt x="22141" y="30673"/>
                      </a:lnTo>
                      <a:close/>
                      <a:moveTo>
                        <a:pt x="32465" y="31270"/>
                      </a:moveTo>
                      <a:lnTo>
                        <a:pt x="32465" y="31441"/>
                      </a:lnTo>
                      <a:lnTo>
                        <a:pt x="32423" y="31441"/>
                      </a:lnTo>
                      <a:lnTo>
                        <a:pt x="32423" y="31270"/>
                      </a:lnTo>
                      <a:close/>
                      <a:moveTo>
                        <a:pt x="33391" y="31287"/>
                      </a:moveTo>
                      <a:cubicBezTo>
                        <a:pt x="33514" y="31287"/>
                        <a:pt x="33553" y="31356"/>
                        <a:pt x="33404" y="31654"/>
                      </a:cubicBezTo>
                      <a:cubicBezTo>
                        <a:pt x="33318" y="31526"/>
                        <a:pt x="33276" y="31441"/>
                        <a:pt x="33190" y="31313"/>
                      </a:cubicBezTo>
                      <a:cubicBezTo>
                        <a:pt x="33268" y="31300"/>
                        <a:pt x="33337" y="31287"/>
                        <a:pt x="33391" y="31287"/>
                      </a:cubicBezTo>
                      <a:close/>
                      <a:moveTo>
                        <a:pt x="3200" y="31996"/>
                      </a:moveTo>
                      <a:lnTo>
                        <a:pt x="3200" y="32038"/>
                      </a:lnTo>
                      <a:lnTo>
                        <a:pt x="3029" y="32038"/>
                      </a:lnTo>
                      <a:lnTo>
                        <a:pt x="3029" y="31996"/>
                      </a:lnTo>
                      <a:close/>
                      <a:moveTo>
                        <a:pt x="24616" y="32977"/>
                      </a:moveTo>
                      <a:lnTo>
                        <a:pt x="24616" y="33020"/>
                      </a:lnTo>
                      <a:lnTo>
                        <a:pt x="24445" y="33020"/>
                      </a:lnTo>
                      <a:lnTo>
                        <a:pt x="24445" y="32977"/>
                      </a:lnTo>
                      <a:close/>
                      <a:moveTo>
                        <a:pt x="13695" y="33915"/>
                      </a:moveTo>
                      <a:lnTo>
                        <a:pt x="13695" y="34086"/>
                      </a:lnTo>
                      <a:lnTo>
                        <a:pt x="13652" y="34086"/>
                      </a:lnTo>
                      <a:lnTo>
                        <a:pt x="13652" y="33915"/>
                      </a:lnTo>
                      <a:close/>
                      <a:moveTo>
                        <a:pt x="30503" y="34555"/>
                      </a:moveTo>
                      <a:lnTo>
                        <a:pt x="30503" y="34726"/>
                      </a:lnTo>
                      <a:lnTo>
                        <a:pt x="30418" y="34726"/>
                      </a:lnTo>
                      <a:lnTo>
                        <a:pt x="30418" y="34555"/>
                      </a:lnTo>
                      <a:close/>
                      <a:moveTo>
                        <a:pt x="6997" y="35281"/>
                      </a:moveTo>
                      <a:lnTo>
                        <a:pt x="6997" y="35323"/>
                      </a:lnTo>
                      <a:lnTo>
                        <a:pt x="6826" y="35323"/>
                      </a:lnTo>
                      <a:lnTo>
                        <a:pt x="6826" y="35281"/>
                      </a:lnTo>
                      <a:close/>
                      <a:moveTo>
                        <a:pt x="29778" y="35238"/>
                      </a:moveTo>
                      <a:cubicBezTo>
                        <a:pt x="29820" y="35281"/>
                        <a:pt x="29863" y="35323"/>
                        <a:pt x="29906" y="35366"/>
                      </a:cubicBezTo>
                      <a:cubicBezTo>
                        <a:pt x="29820" y="35366"/>
                        <a:pt x="29778" y="35323"/>
                        <a:pt x="29735" y="35281"/>
                      </a:cubicBezTo>
                      <a:cubicBezTo>
                        <a:pt x="29735" y="35281"/>
                        <a:pt x="29778" y="35281"/>
                        <a:pt x="29778" y="35238"/>
                      </a:cubicBezTo>
                      <a:close/>
                      <a:moveTo>
                        <a:pt x="6186" y="35451"/>
                      </a:moveTo>
                      <a:lnTo>
                        <a:pt x="6186" y="35494"/>
                      </a:lnTo>
                      <a:lnTo>
                        <a:pt x="6016" y="35494"/>
                      </a:lnTo>
                      <a:lnTo>
                        <a:pt x="6016" y="35451"/>
                      </a:lnTo>
                      <a:close/>
                      <a:moveTo>
                        <a:pt x="29863" y="35409"/>
                      </a:moveTo>
                      <a:cubicBezTo>
                        <a:pt x="29948" y="35409"/>
                        <a:pt x="29991" y="35451"/>
                        <a:pt x="30034" y="35494"/>
                      </a:cubicBezTo>
                      <a:cubicBezTo>
                        <a:pt x="30034" y="35494"/>
                        <a:pt x="29991" y="35536"/>
                        <a:pt x="29991" y="35536"/>
                      </a:cubicBezTo>
                      <a:cubicBezTo>
                        <a:pt x="29948" y="35494"/>
                        <a:pt x="29906" y="35451"/>
                        <a:pt x="29863" y="35409"/>
                      </a:cubicBezTo>
                      <a:close/>
                      <a:moveTo>
                        <a:pt x="29709" y="35747"/>
                      </a:moveTo>
                      <a:lnTo>
                        <a:pt x="29709" y="35747"/>
                      </a:lnTo>
                      <a:cubicBezTo>
                        <a:pt x="29704" y="35748"/>
                        <a:pt x="29698" y="35749"/>
                        <a:pt x="29692" y="35750"/>
                      </a:cubicBezTo>
                      <a:cubicBezTo>
                        <a:pt x="29699" y="35750"/>
                        <a:pt x="29705" y="35749"/>
                        <a:pt x="29709" y="35747"/>
                      </a:cubicBezTo>
                      <a:close/>
                      <a:moveTo>
                        <a:pt x="28540" y="35579"/>
                      </a:moveTo>
                      <a:cubicBezTo>
                        <a:pt x="28540" y="35792"/>
                        <a:pt x="28540" y="35963"/>
                        <a:pt x="28583" y="36176"/>
                      </a:cubicBezTo>
                      <a:lnTo>
                        <a:pt x="28412" y="36176"/>
                      </a:lnTo>
                      <a:lnTo>
                        <a:pt x="28412" y="35579"/>
                      </a:lnTo>
                      <a:close/>
                      <a:moveTo>
                        <a:pt x="27858" y="36048"/>
                      </a:moveTo>
                      <a:lnTo>
                        <a:pt x="27858" y="36219"/>
                      </a:lnTo>
                      <a:lnTo>
                        <a:pt x="27815" y="36219"/>
                      </a:lnTo>
                      <a:lnTo>
                        <a:pt x="27815" y="36048"/>
                      </a:lnTo>
                      <a:close/>
                      <a:moveTo>
                        <a:pt x="8959" y="37243"/>
                      </a:moveTo>
                      <a:lnTo>
                        <a:pt x="8959" y="37328"/>
                      </a:lnTo>
                      <a:lnTo>
                        <a:pt x="8831" y="37328"/>
                      </a:lnTo>
                      <a:lnTo>
                        <a:pt x="8831" y="37243"/>
                      </a:lnTo>
                      <a:close/>
                      <a:moveTo>
                        <a:pt x="12585" y="37755"/>
                      </a:moveTo>
                      <a:lnTo>
                        <a:pt x="12585" y="37798"/>
                      </a:lnTo>
                      <a:lnTo>
                        <a:pt x="12415" y="37798"/>
                      </a:lnTo>
                      <a:lnTo>
                        <a:pt x="12415" y="37755"/>
                      </a:lnTo>
                      <a:close/>
                      <a:moveTo>
                        <a:pt x="12415" y="38395"/>
                      </a:moveTo>
                      <a:lnTo>
                        <a:pt x="12415" y="38480"/>
                      </a:lnTo>
                      <a:lnTo>
                        <a:pt x="12287" y="38480"/>
                      </a:lnTo>
                      <a:lnTo>
                        <a:pt x="12287" y="38395"/>
                      </a:lnTo>
                      <a:close/>
                      <a:moveTo>
                        <a:pt x="23421" y="38352"/>
                      </a:moveTo>
                      <a:lnTo>
                        <a:pt x="23421" y="38523"/>
                      </a:lnTo>
                      <a:lnTo>
                        <a:pt x="23336" y="38523"/>
                      </a:lnTo>
                      <a:lnTo>
                        <a:pt x="23336" y="38352"/>
                      </a:lnTo>
                      <a:close/>
                      <a:moveTo>
                        <a:pt x="21928" y="38523"/>
                      </a:moveTo>
                      <a:lnTo>
                        <a:pt x="21928" y="38693"/>
                      </a:lnTo>
                      <a:lnTo>
                        <a:pt x="21885" y="38693"/>
                      </a:lnTo>
                      <a:lnTo>
                        <a:pt x="21885" y="38523"/>
                      </a:lnTo>
                      <a:close/>
                      <a:moveTo>
                        <a:pt x="18131" y="0"/>
                      </a:moveTo>
                      <a:cubicBezTo>
                        <a:pt x="17875" y="43"/>
                        <a:pt x="17619" y="128"/>
                        <a:pt x="17363" y="171"/>
                      </a:cubicBezTo>
                      <a:cubicBezTo>
                        <a:pt x="17321" y="213"/>
                        <a:pt x="17278" y="256"/>
                        <a:pt x="17278" y="299"/>
                      </a:cubicBezTo>
                      <a:cubicBezTo>
                        <a:pt x="17235" y="256"/>
                        <a:pt x="17235" y="213"/>
                        <a:pt x="17193" y="171"/>
                      </a:cubicBezTo>
                      <a:cubicBezTo>
                        <a:pt x="17165" y="167"/>
                        <a:pt x="17138" y="165"/>
                        <a:pt x="17110" y="165"/>
                      </a:cubicBezTo>
                      <a:cubicBezTo>
                        <a:pt x="16860" y="165"/>
                        <a:pt x="16590" y="304"/>
                        <a:pt x="16369" y="304"/>
                      </a:cubicBezTo>
                      <a:cubicBezTo>
                        <a:pt x="16345" y="304"/>
                        <a:pt x="16320" y="303"/>
                        <a:pt x="16297" y="299"/>
                      </a:cubicBezTo>
                      <a:cubicBezTo>
                        <a:pt x="16238" y="284"/>
                        <a:pt x="16182" y="278"/>
                        <a:pt x="16127" y="278"/>
                      </a:cubicBezTo>
                      <a:cubicBezTo>
                        <a:pt x="15921" y="278"/>
                        <a:pt x="15746" y="362"/>
                        <a:pt x="15577" y="362"/>
                      </a:cubicBezTo>
                      <a:cubicBezTo>
                        <a:pt x="15532" y="362"/>
                        <a:pt x="15488" y="356"/>
                        <a:pt x="15444" y="341"/>
                      </a:cubicBezTo>
                      <a:cubicBezTo>
                        <a:pt x="15401" y="512"/>
                        <a:pt x="15358" y="555"/>
                        <a:pt x="15358" y="725"/>
                      </a:cubicBezTo>
                      <a:cubicBezTo>
                        <a:pt x="15230" y="555"/>
                        <a:pt x="15102" y="427"/>
                        <a:pt x="15060" y="341"/>
                      </a:cubicBezTo>
                      <a:cubicBezTo>
                        <a:pt x="14804" y="427"/>
                        <a:pt x="14633" y="512"/>
                        <a:pt x="14420" y="555"/>
                      </a:cubicBezTo>
                      <a:cubicBezTo>
                        <a:pt x="14420" y="725"/>
                        <a:pt x="14377" y="853"/>
                        <a:pt x="14334" y="1152"/>
                      </a:cubicBezTo>
                      <a:lnTo>
                        <a:pt x="14334" y="1323"/>
                      </a:lnTo>
                      <a:lnTo>
                        <a:pt x="14292" y="1323"/>
                      </a:lnTo>
                      <a:lnTo>
                        <a:pt x="14292" y="1152"/>
                      </a:lnTo>
                      <a:lnTo>
                        <a:pt x="14334" y="1152"/>
                      </a:lnTo>
                      <a:cubicBezTo>
                        <a:pt x="14164" y="896"/>
                        <a:pt x="14078" y="811"/>
                        <a:pt x="14036" y="725"/>
                      </a:cubicBezTo>
                      <a:cubicBezTo>
                        <a:pt x="13865" y="853"/>
                        <a:pt x="13737" y="1024"/>
                        <a:pt x="13567" y="1195"/>
                      </a:cubicBezTo>
                      <a:cubicBezTo>
                        <a:pt x="13439" y="1109"/>
                        <a:pt x="13396" y="1024"/>
                        <a:pt x="13311" y="939"/>
                      </a:cubicBezTo>
                      <a:cubicBezTo>
                        <a:pt x="12841" y="1195"/>
                        <a:pt x="12372" y="1536"/>
                        <a:pt x="11817" y="1536"/>
                      </a:cubicBezTo>
                      <a:cubicBezTo>
                        <a:pt x="10794" y="2048"/>
                        <a:pt x="9684" y="2517"/>
                        <a:pt x="8917" y="3456"/>
                      </a:cubicBezTo>
                      <a:cubicBezTo>
                        <a:pt x="8789" y="3456"/>
                        <a:pt x="8661" y="3456"/>
                        <a:pt x="8490" y="3498"/>
                      </a:cubicBezTo>
                      <a:cubicBezTo>
                        <a:pt x="8362" y="3712"/>
                        <a:pt x="8234" y="3967"/>
                        <a:pt x="8106" y="4181"/>
                      </a:cubicBezTo>
                      <a:cubicBezTo>
                        <a:pt x="7935" y="4309"/>
                        <a:pt x="7807" y="4437"/>
                        <a:pt x="7679" y="4522"/>
                      </a:cubicBezTo>
                      <a:cubicBezTo>
                        <a:pt x="7509" y="4607"/>
                        <a:pt x="7338" y="4607"/>
                        <a:pt x="7125" y="4693"/>
                      </a:cubicBezTo>
                      <a:lnTo>
                        <a:pt x="7125" y="5077"/>
                      </a:lnTo>
                      <a:cubicBezTo>
                        <a:pt x="6954" y="5119"/>
                        <a:pt x="6826" y="5119"/>
                        <a:pt x="6783" y="5119"/>
                      </a:cubicBezTo>
                      <a:cubicBezTo>
                        <a:pt x="6357" y="5418"/>
                        <a:pt x="6144" y="5845"/>
                        <a:pt x="5674" y="6015"/>
                      </a:cubicBezTo>
                      <a:lnTo>
                        <a:pt x="5674" y="6356"/>
                      </a:lnTo>
                      <a:cubicBezTo>
                        <a:pt x="5205" y="6655"/>
                        <a:pt x="4778" y="7039"/>
                        <a:pt x="4650" y="7551"/>
                      </a:cubicBezTo>
                      <a:cubicBezTo>
                        <a:pt x="4522" y="7594"/>
                        <a:pt x="4437" y="7594"/>
                        <a:pt x="4352" y="7636"/>
                      </a:cubicBezTo>
                      <a:lnTo>
                        <a:pt x="4352" y="8020"/>
                      </a:lnTo>
                      <a:cubicBezTo>
                        <a:pt x="4224" y="8063"/>
                        <a:pt x="4181" y="8063"/>
                        <a:pt x="4053" y="8106"/>
                      </a:cubicBezTo>
                      <a:lnTo>
                        <a:pt x="4053" y="8660"/>
                      </a:lnTo>
                      <a:cubicBezTo>
                        <a:pt x="3413" y="8831"/>
                        <a:pt x="3413" y="9343"/>
                        <a:pt x="3328" y="9897"/>
                      </a:cubicBezTo>
                      <a:cubicBezTo>
                        <a:pt x="3200" y="9983"/>
                        <a:pt x="3029" y="10153"/>
                        <a:pt x="2944" y="10239"/>
                      </a:cubicBezTo>
                      <a:cubicBezTo>
                        <a:pt x="2987" y="10409"/>
                        <a:pt x="2987" y="10537"/>
                        <a:pt x="3072" y="10793"/>
                      </a:cubicBezTo>
                      <a:cubicBezTo>
                        <a:pt x="2901" y="10623"/>
                        <a:pt x="2859" y="10580"/>
                        <a:pt x="2816" y="10537"/>
                      </a:cubicBezTo>
                      <a:cubicBezTo>
                        <a:pt x="2517" y="11049"/>
                        <a:pt x="2347" y="11561"/>
                        <a:pt x="2389" y="12158"/>
                      </a:cubicBezTo>
                      <a:cubicBezTo>
                        <a:pt x="2261" y="12158"/>
                        <a:pt x="2176" y="12201"/>
                        <a:pt x="2133" y="12201"/>
                      </a:cubicBezTo>
                      <a:cubicBezTo>
                        <a:pt x="2048" y="12500"/>
                        <a:pt x="1920" y="12756"/>
                        <a:pt x="1835" y="13012"/>
                      </a:cubicBezTo>
                      <a:cubicBezTo>
                        <a:pt x="1749" y="13140"/>
                        <a:pt x="1622" y="13310"/>
                        <a:pt x="1622" y="13438"/>
                      </a:cubicBezTo>
                      <a:cubicBezTo>
                        <a:pt x="1494" y="14121"/>
                        <a:pt x="1494" y="14121"/>
                        <a:pt x="1280" y="14419"/>
                      </a:cubicBezTo>
                      <a:cubicBezTo>
                        <a:pt x="1323" y="14462"/>
                        <a:pt x="1366" y="14547"/>
                        <a:pt x="1408" y="14590"/>
                      </a:cubicBezTo>
                      <a:cubicBezTo>
                        <a:pt x="1280" y="14675"/>
                        <a:pt x="1195" y="14803"/>
                        <a:pt x="1024" y="14931"/>
                      </a:cubicBezTo>
                      <a:cubicBezTo>
                        <a:pt x="1110" y="15187"/>
                        <a:pt x="1152" y="15443"/>
                        <a:pt x="1238" y="15742"/>
                      </a:cubicBezTo>
                      <a:cubicBezTo>
                        <a:pt x="854" y="16083"/>
                        <a:pt x="555" y="16510"/>
                        <a:pt x="854" y="17064"/>
                      </a:cubicBezTo>
                      <a:cubicBezTo>
                        <a:pt x="640" y="17491"/>
                        <a:pt x="640" y="17576"/>
                        <a:pt x="555" y="18472"/>
                      </a:cubicBezTo>
                      <a:cubicBezTo>
                        <a:pt x="555" y="18728"/>
                        <a:pt x="470" y="18984"/>
                        <a:pt x="427" y="19240"/>
                      </a:cubicBezTo>
                      <a:cubicBezTo>
                        <a:pt x="342" y="19539"/>
                        <a:pt x="555" y="19923"/>
                        <a:pt x="256" y="20179"/>
                      </a:cubicBezTo>
                      <a:cubicBezTo>
                        <a:pt x="555" y="20349"/>
                        <a:pt x="128" y="20563"/>
                        <a:pt x="256" y="20776"/>
                      </a:cubicBezTo>
                      <a:cubicBezTo>
                        <a:pt x="342" y="20989"/>
                        <a:pt x="128" y="21245"/>
                        <a:pt x="384" y="21458"/>
                      </a:cubicBezTo>
                      <a:cubicBezTo>
                        <a:pt x="214" y="21757"/>
                        <a:pt x="640" y="22184"/>
                        <a:pt x="256" y="22482"/>
                      </a:cubicBezTo>
                      <a:cubicBezTo>
                        <a:pt x="512" y="22738"/>
                        <a:pt x="0" y="23165"/>
                        <a:pt x="384" y="23421"/>
                      </a:cubicBezTo>
                      <a:cubicBezTo>
                        <a:pt x="214" y="23719"/>
                        <a:pt x="470" y="23975"/>
                        <a:pt x="427" y="24274"/>
                      </a:cubicBezTo>
                      <a:cubicBezTo>
                        <a:pt x="384" y="24573"/>
                        <a:pt x="512" y="24871"/>
                        <a:pt x="598" y="25170"/>
                      </a:cubicBezTo>
                      <a:cubicBezTo>
                        <a:pt x="640" y="25213"/>
                        <a:pt x="683" y="25255"/>
                        <a:pt x="768" y="25298"/>
                      </a:cubicBezTo>
                      <a:cubicBezTo>
                        <a:pt x="683" y="25469"/>
                        <a:pt x="640" y="25639"/>
                        <a:pt x="555" y="25767"/>
                      </a:cubicBezTo>
                      <a:cubicBezTo>
                        <a:pt x="726" y="25852"/>
                        <a:pt x="811" y="25852"/>
                        <a:pt x="811" y="25895"/>
                      </a:cubicBezTo>
                      <a:cubicBezTo>
                        <a:pt x="768" y="26151"/>
                        <a:pt x="768" y="26407"/>
                        <a:pt x="726" y="26620"/>
                      </a:cubicBezTo>
                      <a:cubicBezTo>
                        <a:pt x="896" y="26663"/>
                        <a:pt x="982" y="26706"/>
                        <a:pt x="1067" y="26748"/>
                      </a:cubicBezTo>
                      <a:cubicBezTo>
                        <a:pt x="1024" y="27047"/>
                        <a:pt x="1195" y="27346"/>
                        <a:pt x="939" y="27559"/>
                      </a:cubicBezTo>
                      <a:cubicBezTo>
                        <a:pt x="1024" y="27900"/>
                        <a:pt x="1366" y="28199"/>
                        <a:pt x="1110" y="28583"/>
                      </a:cubicBezTo>
                      <a:cubicBezTo>
                        <a:pt x="1238" y="28796"/>
                        <a:pt x="1408" y="28967"/>
                        <a:pt x="1494" y="29180"/>
                      </a:cubicBezTo>
                      <a:cubicBezTo>
                        <a:pt x="1622" y="29351"/>
                        <a:pt x="1664" y="29564"/>
                        <a:pt x="1749" y="29777"/>
                      </a:cubicBezTo>
                      <a:cubicBezTo>
                        <a:pt x="2091" y="29905"/>
                        <a:pt x="2048" y="30289"/>
                        <a:pt x="2261" y="30503"/>
                      </a:cubicBezTo>
                      <a:cubicBezTo>
                        <a:pt x="2176" y="30588"/>
                        <a:pt x="2133" y="30630"/>
                        <a:pt x="2048" y="30716"/>
                      </a:cubicBezTo>
                      <a:cubicBezTo>
                        <a:pt x="2176" y="30844"/>
                        <a:pt x="2304" y="30929"/>
                        <a:pt x="2389" y="31014"/>
                      </a:cubicBezTo>
                      <a:cubicBezTo>
                        <a:pt x="2304" y="31526"/>
                        <a:pt x="2645" y="31868"/>
                        <a:pt x="2816" y="32252"/>
                      </a:cubicBezTo>
                      <a:cubicBezTo>
                        <a:pt x="2901" y="32294"/>
                        <a:pt x="2987" y="32294"/>
                        <a:pt x="3029" y="32294"/>
                      </a:cubicBezTo>
                      <a:cubicBezTo>
                        <a:pt x="3029" y="32508"/>
                        <a:pt x="3072" y="32721"/>
                        <a:pt x="3072" y="32892"/>
                      </a:cubicBezTo>
                      <a:cubicBezTo>
                        <a:pt x="3200" y="32934"/>
                        <a:pt x="3285" y="32934"/>
                        <a:pt x="3371" y="32977"/>
                      </a:cubicBezTo>
                      <a:cubicBezTo>
                        <a:pt x="3328" y="33275"/>
                        <a:pt x="3413" y="33446"/>
                        <a:pt x="3669" y="33574"/>
                      </a:cubicBezTo>
                      <a:cubicBezTo>
                        <a:pt x="3883" y="33702"/>
                        <a:pt x="4181" y="33873"/>
                        <a:pt x="4181" y="34001"/>
                      </a:cubicBezTo>
                      <a:cubicBezTo>
                        <a:pt x="4138" y="34427"/>
                        <a:pt x="4437" y="34513"/>
                        <a:pt x="4736" y="34683"/>
                      </a:cubicBezTo>
                      <a:cubicBezTo>
                        <a:pt x="4650" y="34811"/>
                        <a:pt x="4608" y="34897"/>
                        <a:pt x="4565" y="35025"/>
                      </a:cubicBezTo>
                      <a:cubicBezTo>
                        <a:pt x="4608" y="34982"/>
                        <a:pt x="4650" y="34939"/>
                        <a:pt x="4693" y="34939"/>
                      </a:cubicBezTo>
                      <a:cubicBezTo>
                        <a:pt x="4693" y="35025"/>
                        <a:pt x="4736" y="35153"/>
                        <a:pt x="4778" y="35323"/>
                      </a:cubicBezTo>
                      <a:cubicBezTo>
                        <a:pt x="4864" y="35110"/>
                        <a:pt x="4864" y="35025"/>
                        <a:pt x="4906" y="34897"/>
                      </a:cubicBezTo>
                      <a:cubicBezTo>
                        <a:pt x="4992" y="35025"/>
                        <a:pt x="5077" y="35153"/>
                        <a:pt x="5120" y="35281"/>
                      </a:cubicBezTo>
                      <a:cubicBezTo>
                        <a:pt x="5290" y="35195"/>
                        <a:pt x="5376" y="35153"/>
                        <a:pt x="5546" y="35067"/>
                      </a:cubicBezTo>
                      <a:lnTo>
                        <a:pt x="5546" y="35067"/>
                      </a:lnTo>
                      <a:cubicBezTo>
                        <a:pt x="5504" y="35281"/>
                        <a:pt x="5418" y="35409"/>
                        <a:pt x="5418" y="35409"/>
                      </a:cubicBezTo>
                      <a:cubicBezTo>
                        <a:pt x="5504" y="35536"/>
                        <a:pt x="5546" y="35664"/>
                        <a:pt x="5589" y="35750"/>
                      </a:cubicBezTo>
                      <a:cubicBezTo>
                        <a:pt x="5674" y="35664"/>
                        <a:pt x="5717" y="35622"/>
                        <a:pt x="5802" y="35536"/>
                      </a:cubicBezTo>
                      <a:cubicBezTo>
                        <a:pt x="5845" y="35750"/>
                        <a:pt x="5845" y="35878"/>
                        <a:pt x="5888" y="36048"/>
                      </a:cubicBezTo>
                      <a:cubicBezTo>
                        <a:pt x="6058" y="36048"/>
                        <a:pt x="6272" y="36048"/>
                        <a:pt x="6272" y="36091"/>
                      </a:cubicBezTo>
                      <a:cubicBezTo>
                        <a:pt x="6357" y="36432"/>
                        <a:pt x="6655" y="36390"/>
                        <a:pt x="6826" y="36560"/>
                      </a:cubicBezTo>
                      <a:cubicBezTo>
                        <a:pt x="6826" y="36432"/>
                        <a:pt x="6826" y="36347"/>
                        <a:pt x="6869" y="36262"/>
                      </a:cubicBezTo>
                      <a:cubicBezTo>
                        <a:pt x="6869" y="36219"/>
                        <a:pt x="6911" y="36219"/>
                        <a:pt x="6954" y="36176"/>
                      </a:cubicBezTo>
                      <a:cubicBezTo>
                        <a:pt x="6997" y="36304"/>
                        <a:pt x="7039" y="36432"/>
                        <a:pt x="7082" y="36518"/>
                      </a:cubicBezTo>
                      <a:cubicBezTo>
                        <a:pt x="7039" y="36518"/>
                        <a:pt x="6954" y="36560"/>
                        <a:pt x="6826" y="36560"/>
                      </a:cubicBezTo>
                      <a:cubicBezTo>
                        <a:pt x="6883" y="36712"/>
                        <a:pt x="6974" y="36737"/>
                        <a:pt x="7079" y="36737"/>
                      </a:cubicBezTo>
                      <a:cubicBezTo>
                        <a:pt x="7132" y="36737"/>
                        <a:pt x="7188" y="36731"/>
                        <a:pt x="7246" y="36731"/>
                      </a:cubicBezTo>
                      <a:cubicBezTo>
                        <a:pt x="7333" y="36731"/>
                        <a:pt x="7423" y="36745"/>
                        <a:pt x="7509" y="36816"/>
                      </a:cubicBezTo>
                      <a:cubicBezTo>
                        <a:pt x="7637" y="36944"/>
                        <a:pt x="7765" y="37158"/>
                        <a:pt x="7935" y="37371"/>
                      </a:cubicBezTo>
                      <a:cubicBezTo>
                        <a:pt x="7970" y="37367"/>
                        <a:pt x="8004" y="37364"/>
                        <a:pt x="8037" y="37364"/>
                      </a:cubicBezTo>
                      <a:cubicBezTo>
                        <a:pt x="8336" y="37364"/>
                        <a:pt x="8592" y="37533"/>
                        <a:pt x="8746" y="37840"/>
                      </a:cubicBezTo>
                      <a:cubicBezTo>
                        <a:pt x="8789" y="37755"/>
                        <a:pt x="8831" y="37670"/>
                        <a:pt x="8917" y="37456"/>
                      </a:cubicBezTo>
                      <a:cubicBezTo>
                        <a:pt x="9044" y="37755"/>
                        <a:pt x="9130" y="38011"/>
                        <a:pt x="9258" y="38224"/>
                      </a:cubicBezTo>
                      <a:cubicBezTo>
                        <a:pt x="9556" y="38053"/>
                        <a:pt x="9812" y="37883"/>
                        <a:pt x="10068" y="37712"/>
                      </a:cubicBezTo>
                      <a:cubicBezTo>
                        <a:pt x="10111" y="37755"/>
                        <a:pt x="10154" y="37755"/>
                        <a:pt x="10154" y="37798"/>
                      </a:cubicBezTo>
                      <a:cubicBezTo>
                        <a:pt x="10068" y="37968"/>
                        <a:pt x="9940" y="38139"/>
                        <a:pt x="9770" y="38395"/>
                      </a:cubicBezTo>
                      <a:cubicBezTo>
                        <a:pt x="9876" y="38363"/>
                        <a:pt x="9980" y="38355"/>
                        <a:pt x="10082" y="38355"/>
                      </a:cubicBezTo>
                      <a:cubicBezTo>
                        <a:pt x="10183" y="38355"/>
                        <a:pt x="10282" y="38363"/>
                        <a:pt x="10378" y="38363"/>
                      </a:cubicBezTo>
                      <a:cubicBezTo>
                        <a:pt x="10570" y="38363"/>
                        <a:pt x="10751" y="38331"/>
                        <a:pt x="10922" y="38139"/>
                      </a:cubicBezTo>
                      <a:cubicBezTo>
                        <a:pt x="11092" y="38352"/>
                        <a:pt x="11220" y="38523"/>
                        <a:pt x="11306" y="38651"/>
                      </a:cubicBezTo>
                      <a:cubicBezTo>
                        <a:pt x="11561" y="38693"/>
                        <a:pt x="11732" y="38779"/>
                        <a:pt x="11903" y="38821"/>
                      </a:cubicBezTo>
                      <a:cubicBezTo>
                        <a:pt x="11945" y="38779"/>
                        <a:pt x="12031" y="38736"/>
                        <a:pt x="12116" y="38651"/>
                      </a:cubicBezTo>
                      <a:cubicBezTo>
                        <a:pt x="12244" y="38779"/>
                        <a:pt x="12415" y="38907"/>
                        <a:pt x="12500" y="38992"/>
                      </a:cubicBezTo>
                      <a:lnTo>
                        <a:pt x="13055" y="38992"/>
                      </a:lnTo>
                      <a:cubicBezTo>
                        <a:pt x="13097" y="38864"/>
                        <a:pt x="13097" y="38779"/>
                        <a:pt x="13140" y="38693"/>
                      </a:cubicBezTo>
                      <a:cubicBezTo>
                        <a:pt x="13225" y="38693"/>
                        <a:pt x="13311" y="38693"/>
                        <a:pt x="13439" y="38736"/>
                      </a:cubicBezTo>
                      <a:cubicBezTo>
                        <a:pt x="13353" y="38821"/>
                        <a:pt x="13311" y="38864"/>
                        <a:pt x="13268" y="38949"/>
                      </a:cubicBezTo>
                      <a:cubicBezTo>
                        <a:pt x="13464" y="38982"/>
                        <a:pt x="13635" y="39190"/>
                        <a:pt x="13838" y="39190"/>
                      </a:cubicBezTo>
                      <a:cubicBezTo>
                        <a:pt x="13900" y="39190"/>
                        <a:pt x="13966" y="39170"/>
                        <a:pt x="14036" y="39120"/>
                      </a:cubicBezTo>
                      <a:cubicBezTo>
                        <a:pt x="14078" y="38992"/>
                        <a:pt x="14121" y="38821"/>
                        <a:pt x="14121" y="38651"/>
                      </a:cubicBezTo>
                      <a:cubicBezTo>
                        <a:pt x="14249" y="38864"/>
                        <a:pt x="14377" y="39035"/>
                        <a:pt x="14462" y="39205"/>
                      </a:cubicBezTo>
                      <a:cubicBezTo>
                        <a:pt x="14590" y="39120"/>
                        <a:pt x="14633" y="39077"/>
                        <a:pt x="14676" y="38992"/>
                      </a:cubicBezTo>
                      <a:cubicBezTo>
                        <a:pt x="14846" y="39077"/>
                        <a:pt x="15017" y="39120"/>
                        <a:pt x="15188" y="39205"/>
                      </a:cubicBezTo>
                      <a:cubicBezTo>
                        <a:pt x="15230" y="39035"/>
                        <a:pt x="15273" y="38949"/>
                        <a:pt x="15316" y="38821"/>
                      </a:cubicBezTo>
                      <a:cubicBezTo>
                        <a:pt x="15358" y="38949"/>
                        <a:pt x="15401" y="39077"/>
                        <a:pt x="15486" y="39205"/>
                      </a:cubicBezTo>
                      <a:cubicBezTo>
                        <a:pt x="15614" y="39163"/>
                        <a:pt x="15700" y="39077"/>
                        <a:pt x="15828" y="39035"/>
                      </a:cubicBezTo>
                      <a:cubicBezTo>
                        <a:pt x="16126" y="39163"/>
                        <a:pt x="16425" y="39333"/>
                        <a:pt x="16723" y="39504"/>
                      </a:cubicBezTo>
                      <a:cubicBezTo>
                        <a:pt x="16809" y="39461"/>
                        <a:pt x="16937" y="39419"/>
                        <a:pt x="17022" y="39333"/>
                      </a:cubicBezTo>
                      <a:cubicBezTo>
                        <a:pt x="17150" y="39376"/>
                        <a:pt x="17278" y="39461"/>
                        <a:pt x="17363" y="39504"/>
                      </a:cubicBezTo>
                      <a:cubicBezTo>
                        <a:pt x="17406" y="39461"/>
                        <a:pt x="17449" y="39419"/>
                        <a:pt x="17491" y="39376"/>
                      </a:cubicBezTo>
                      <a:cubicBezTo>
                        <a:pt x="17491" y="39419"/>
                        <a:pt x="17534" y="39461"/>
                        <a:pt x="17534" y="39504"/>
                      </a:cubicBezTo>
                      <a:cubicBezTo>
                        <a:pt x="17662" y="39419"/>
                        <a:pt x="17833" y="39291"/>
                        <a:pt x="18046" y="39163"/>
                      </a:cubicBezTo>
                      <a:cubicBezTo>
                        <a:pt x="18174" y="39291"/>
                        <a:pt x="18345" y="39461"/>
                        <a:pt x="18473" y="39589"/>
                      </a:cubicBezTo>
                      <a:cubicBezTo>
                        <a:pt x="18515" y="39547"/>
                        <a:pt x="18558" y="39461"/>
                        <a:pt x="18601" y="39291"/>
                      </a:cubicBezTo>
                      <a:cubicBezTo>
                        <a:pt x="18814" y="39376"/>
                        <a:pt x="19027" y="39419"/>
                        <a:pt x="19240" y="39504"/>
                      </a:cubicBezTo>
                      <a:cubicBezTo>
                        <a:pt x="19326" y="39461"/>
                        <a:pt x="19454" y="39376"/>
                        <a:pt x="19539" y="39333"/>
                      </a:cubicBezTo>
                      <a:cubicBezTo>
                        <a:pt x="19624" y="39376"/>
                        <a:pt x="19710" y="39461"/>
                        <a:pt x="19795" y="39504"/>
                      </a:cubicBezTo>
                      <a:cubicBezTo>
                        <a:pt x="19838" y="39376"/>
                        <a:pt x="19880" y="39291"/>
                        <a:pt x="19880" y="39205"/>
                      </a:cubicBezTo>
                      <a:cubicBezTo>
                        <a:pt x="20008" y="39248"/>
                        <a:pt x="20094" y="39291"/>
                        <a:pt x="20179" y="39333"/>
                      </a:cubicBezTo>
                      <a:cubicBezTo>
                        <a:pt x="20307" y="39248"/>
                        <a:pt x="20435" y="39120"/>
                        <a:pt x="20563" y="39035"/>
                      </a:cubicBezTo>
                      <a:cubicBezTo>
                        <a:pt x="20674" y="39146"/>
                        <a:pt x="20785" y="39193"/>
                        <a:pt x="20896" y="39193"/>
                      </a:cubicBezTo>
                      <a:cubicBezTo>
                        <a:pt x="21041" y="39193"/>
                        <a:pt x="21186" y="39113"/>
                        <a:pt x="21331" y="38992"/>
                      </a:cubicBezTo>
                      <a:cubicBezTo>
                        <a:pt x="21480" y="39081"/>
                        <a:pt x="21608" y="39192"/>
                        <a:pt x="21759" y="39192"/>
                      </a:cubicBezTo>
                      <a:cubicBezTo>
                        <a:pt x="21824" y="39192"/>
                        <a:pt x="21894" y="39171"/>
                        <a:pt x="21971" y="39120"/>
                      </a:cubicBezTo>
                      <a:cubicBezTo>
                        <a:pt x="21928" y="39035"/>
                        <a:pt x="21885" y="38992"/>
                        <a:pt x="21800" y="38949"/>
                      </a:cubicBezTo>
                      <a:cubicBezTo>
                        <a:pt x="21880" y="38858"/>
                        <a:pt x="21960" y="38828"/>
                        <a:pt x="22041" y="38828"/>
                      </a:cubicBezTo>
                      <a:cubicBezTo>
                        <a:pt x="22197" y="38828"/>
                        <a:pt x="22356" y="38939"/>
                        <a:pt x="22523" y="38939"/>
                      </a:cubicBezTo>
                      <a:cubicBezTo>
                        <a:pt x="22593" y="38939"/>
                        <a:pt x="22665" y="38919"/>
                        <a:pt x="22739" y="38864"/>
                      </a:cubicBezTo>
                      <a:cubicBezTo>
                        <a:pt x="22952" y="38693"/>
                        <a:pt x="23336" y="38779"/>
                        <a:pt x="23592" y="38608"/>
                      </a:cubicBezTo>
                      <a:cubicBezTo>
                        <a:pt x="23890" y="38437"/>
                        <a:pt x="24402" y="38736"/>
                        <a:pt x="24445" y="38139"/>
                      </a:cubicBezTo>
                      <a:cubicBezTo>
                        <a:pt x="24402" y="38096"/>
                        <a:pt x="24360" y="38011"/>
                        <a:pt x="24317" y="37925"/>
                      </a:cubicBezTo>
                      <a:lnTo>
                        <a:pt x="24573" y="37670"/>
                      </a:lnTo>
                      <a:cubicBezTo>
                        <a:pt x="24616" y="37883"/>
                        <a:pt x="24616" y="38053"/>
                        <a:pt x="24701" y="38309"/>
                      </a:cubicBezTo>
                      <a:cubicBezTo>
                        <a:pt x="24872" y="38096"/>
                        <a:pt x="24957" y="37968"/>
                        <a:pt x="25085" y="37840"/>
                      </a:cubicBezTo>
                      <a:cubicBezTo>
                        <a:pt x="25170" y="37883"/>
                        <a:pt x="25256" y="37925"/>
                        <a:pt x="25341" y="38011"/>
                      </a:cubicBezTo>
                      <a:cubicBezTo>
                        <a:pt x="25725" y="37883"/>
                        <a:pt x="26151" y="37755"/>
                        <a:pt x="26578" y="37584"/>
                      </a:cubicBezTo>
                      <a:cubicBezTo>
                        <a:pt x="26578" y="37584"/>
                        <a:pt x="26621" y="37627"/>
                        <a:pt x="26706" y="37712"/>
                      </a:cubicBezTo>
                      <a:cubicBezTo>
                        <a:pt x="26877" y="37499"/>
                        <a:pt x="27005" y="37286"/>
                        <a:pt x="27175" y="37072"/>
                      </a:cubicBezTo>
                      <a:cubicBezTo>
                        <a:pt x="27303" y="37158"/>
                        <a:pt x="27431" y="37286"/>
                        <a:pt x="27645" y="37456"/>
                      </a:cubicBezTo>
                      <a:cubicBezTo>
                        <a:pt x="27815" y="37030"/>
                        <a:pt x="28199" y="36859"/>
                        <a:pt x="28455" y="36560"/>
                      </a:cubicBezTo>
                      <a:cubicBezTo>
                        <a:pt x="28668" y="36560"/>
                        <a:pt x="28839" y="36560"/>
                        <a:pt x="29052" y="36518"/>
                      </a:cubicBezTo>
                      <a:cubicBezTo>
                        <a:pt x="29052" y="36390"/>
                        <a:pt x="29052" y="36262"/>
                        <a:pt x="29095" y="36134"/>
                      </a:cubicBezTo>
                      <a:cubicBezTo>
                        <a:pt x="29223" y="36048"/>
                        <a:pt x="29351" y="35963"/>
                        <a:pt x="29479" y="35920"/>
                      </a:cubicBezTo>
                      <a:cubicBezTo>
                        <a:pt x="29607" y="35963"/>
                        <a:pt x="29735" y="36006"/>
                        <a:pt x="29906" y="36091"/>
                      </a:cubicBezTo>
                      <a:cubicBezTo>
                        <a:pt x="29820" y="35878"/>
                        <a:pt x="29778" y="35792"/>
                        <a:pt x="29692" y="35750"/>
                      </a:cubicBezTo>
                      <a:cubicBezTo>
                        <a:pt x="29650" y="35707"/>
                        <a:pt x="29607" y="35664"/>
                        <a:pt x="29564" y="35622"/>
                      </a:cubicBezTo>
                      <a:cubicBezTo>
                        <a:pt x="29607" y="35622"/>
                        <a:pt x="29607" y="35579"/>
                        <a:pt x="29607" y="35579"/>
                      </a:cubicBezTo>
                      <a:cubicBezTo>
                        <a:pt x="29650" y="35622"/>
                        <a:pt x="29692" y="35664"/>
                        <a:pt x="29735" y="35707"/>
                      </a:cubicBezTo>
                      <a:cubicBezTo>
                        <a:pt x="29735" y="35707"/>
                        <a:pt x="29735" y="35738"/>
                        <a:pt x="29709" y="35747"/>
                      </a:cubicBezTo>
                      <a:lnTo>
                        <a:pt x="29709" y="35747"/>
                      </a:lnTo>
                      <a:cubicBezTo>
                        <a:pt x="29956" y="35707"/>
                        <a:pt x="30125" y="35707"/>
                        <a:pt x="30375" y="35707"/>
                      </a:cubicBezTo>
                      <a:cubicBezTo>
                        <a:pt x="30460" y="35494"/>
                        <a:pt x="30546" y="35281"/>
                        <a:pt x="30631" y="35025"/>
                      </a:cubicBezTo>
                      <a:lnTo>
                        <a:pt x="31015" y="35025"/>
                      </a:lnTo>
                      <a:cubicBezTo>
                        <a:pt x="30972" y="34939"/>
                        <a:pt x="30929" y="34854"/>
                        <a:pt x="30887" y="34769"/>
                      </a:cubicBezTo>
                      <a:cubicBezTo>
                        <a:pt x="31399" y="34641"/>
                        <a:pt x="31783" y="34342"/>
                        <a:pt x="32039" y="33915"/>
                      </a:cubicBezTo>
                      <a:cubicBezTo>
                        <a:pt x="31953" y="33873"/>
                        <a:pt x="31911" y="33873"/>
                        <a:pt x="31868" y="33830"/>
                      </a:cubicBezTo>
                      <a:cubicBezTo>
                        <a:pt x="31911" y="33787"/>
                        <a:pt x="31911" y="33787"/>
                        <a:pt x="31911" y="33745"/>
                      </a:cubicBezTo>
                      <a:cubicBezTo>
                        <a:pt x="31953" y="33787"/>
                        <a:pt x="31996" y="33873"/>
                        <a:pt x="32039" y="33915"/>
                      </a:cubicBezTo>
                      <a:lnTo>
                        <a:pt x="32295" y="33915"/>
                      </a:lnTo>
                      <a:cubicBezTo>
                        <a:pt x="32380" y="33745"/>
                        <a:pt x="32423" y="33617"/>
                        <a:pt x="32508" y="33489"/>
                      </a:cubicBezTo>
                      <a:cubicBezTo>
                        <a:pt x="32465" y="33403"/>
                        <a:pt x="32423" y="33318"/>
                        <a:pt x="32337" y="33275"/>
                      </a:cubicBezTo>
                      <a:lnTo>
                        <a:pt x="32209" y="33147"/>
                      </a:lnTo>
                      <a:lnTo>
                        <a:pt x="32337" y="33105"/>
                      </a:lnTo>
                      <a:cubicBezTo>
                        <a:pt x="32380" y="33062"/>
                        <a:pt x="32423" y="33020"/>
                        <a:pt x="32465" y="32934"/>
                      </a:cubicBezTo>
                      <a:cubicBezTo>
                        <a:pt x="32465" y="33020"/>
                        <a:pt x="32508" y="33062"/>
                        <a:pt x="32508" y="33105"/>
                      </a:cubicBezTo>
                      <a:lnTo>
                        <a:pt x="32807" y="33105"/>
                      </a:lnTo>
                      <a:cubicBezTo>
                        <a:pt x="32849" y="32892"/>
                        <a:pt x="32849" y="32764"/>
                        <a:pt x="32849" y="32721"/>
                      </a:cubicBezTo>
                      <a:cubicBezTo>
                        <a:pt x="33105" y="32508"/>
                        <a:pt x="33276" y="32337"/>
                        <a:pt x="33489" y="32166"/>
                      </a:cubicBezTo>
                      <a:cubicBezTo>
                        <a:pt x="33489" y="32081"/>
                        <a:pt x="33532" y="31953"/>
                        <a:pt x="33532" y="31825"/>
                      </a:cubicBezTo>
                      <a:cubicBezTo>
                        <a:pt x="33745" y="31654"/>
                        <a:pt x="33958" y="31526"/>
                        <a:pt x="34172" y="31398"/>
                      </a:cubicBezTo>
                      <a:cubicBezTo>
                        <a:pt x="34172" y="31228"/>
                        <a:pt x="34172" y="31100"/>
                        <a:pt x="34172" y="30972"/>
                      </a:cubicBezTo>
                      <a:cubicBezTo>
                        <a:pt x="34086" y="30929"/>
                        <a:pt x="34044" y="30886"/>
                        <a:pt x="34001" y="30844"/>
                      </a:cubicBezTo>
                      <a:lnTo>
                        <a:pt x="34086" y="30801"/>
                      </a:lnTo>
                      <a:cubicBezTo>
                        <a:pt x="34086" y="30844"/>
                        <a:pt x="34129" y="30886"/>
                        <a:pt x="34172" y="30929"/>
                      </a:cubicBezTo>
                      <a:cubicBezTo>
                        <a:pt x="34172" y="30929"/>
                        <a:pt x="34172" y="30972"/>
                        <a:pt x="34172" y="30972"/>
                      </a:cubicBezTo>
                      <a:cubicBezTo>
                        <a:pt x="34257" y="30929"/>
                        <a:pt x="34342" y="30929"/>
                        <a:pt x="34513" y="30929"/>
                      </a:cubicBezTo>
                      <a:cubicBezTo>
                        <a:pt x="34428" y="30503"/>
                        <a:pt x="34812" y="30204"/>
                        <a:pt x="34598" y="29820"/>
                      </a:cubicBezTo>
                      <a:cubicBezTo>
                        <a:pt x="34513" y="29692"/>
                        <a:pt x="34513" y="29607"/>
                        <a:pt x="34513" y="29479"/>
                      </a:cubicBezTo>
                      <a:lnTo>
                        <a:pt x="34598" y="29479"/>
                      </a:lnTo>
                      <a:cubicBezTo>
                        <a:pt x="34638" y="29559"/>
                        <a:pt x="34641" y="29677"/>
                        <a:pt x="34677" y="29762"/>
                      </a:cubicBezTo>
                      <a:lnTo>
                        <a:pt x="34677" y="29762"/>
                      </a:lnTo>
                      <a:cubicBezTo>
                        <a:pt x="34810" y="29665"/>
                        <a:pt x="34917" y="29593"/>
                        <a:pt x="35025" y="29521"/>
                      </a:cubicBezTo>
                      <a:cubicBezTo>
                        <a:pt x="34940" y="29393"/>
                        <a:pt x="34897" y="29308"/>
                        <a:pt x="34812" y="29180"/>
                      </a:cubicBezTo>
                      <a:cubicBezTo>
                        <a:pt x="35068" y="29137"/>
                        <a:pt x="35281" y="29137"/>
                        <a:pt x="35537" y="29095"/>
                      </a:cubicBezTo>
                      <a:cubicBezTo>
                        <a:pt x="35452" y="28881"/>
                        <a:pt x="35409" y="28711"/>
                        <a:pt x="35366" y="28540"/>
                      </a:cubicBezTo>
                      <a:cubicBezTo>
                        <a:pt x="35409" y="28455"/>
                        <a:pt x="35452" y="28369"/>
                        <a:pt x="35494" y="28327"/>
                      </a:cubicBezTo>
                      <a:lnTo>
                        <a:pt x="35366" y="28199"/>
                      </a:lnTo>
                      <a:lnTo>
                        <a:pt x="35494" y="28156"/>
                      </a:lnTo>
                      <a:cubicBezTo>
                        <a:pt x="35580" y="28028"/>
                        <a:pt x="35622" y="27943"/>
                        <a:pt x="35707" y="27815"/>
                      </a:cubicBezTo>
                      <a:cubicBezTo>
                        <a:pt x="35835" y="27900"/>
                        <a:pt x="35878" y="27943"/>
                        <a:pt x="35963" y="28028"/>
                      </a:cubicBezTo>
                      <a:lnTo>
                        <a:pt x="35963" y="27260"/>
                      </a:lnTo>
                      <a:lnTo>
                        <a:pt x="36305" y="26919"/>
                      </a:lnTo>
                      <a:cubicBezTo>
                        <a:pt x="36177" y="26791"/>
                        <a:pt x="36049" y="26620"/>
                        <a:pt x="35921" y="26450"/>
                      </a:cubicBezTo>
                      <a:cubicBezTo>
                        <a:pt x="36177" y="26279"/>
                        <a:pt x="36561" y="26407"/>
                        <a:pt x="36646" y="25980"/>
                      </a:cubicBezTo>
                      <a:cubicBezTo>
                        <a:pt x="36646" y="25682"/>
                        <a:pt x="36305" y="25383"/>
                        <a:pt x="36603" y="25085"/>
                      </a:cubicBezTo>
                      <a:cubicBezTo>
                        <a:pt x="36731" y="24914"/>
                        <a:pt x="36859" y="24701"/>
                        <a:pt x="36987" y="24530"/>
                      </a:cubicBezTo>
                      <a:cubicBezTo>
                        <a:pt x="36902" y="24402"/>
                        <a:pt x="36817" y="24274"/>
                        <a:pt x="36774" y="24189"/>
                      </a:cubicBezTo>
                      <a:cubicBezTo>
                        <a:pt x="36902" y="23975"/>
                        <a:pt x="36987" y="23805"/>
                        <a:pt x="37115" y="23591"/>
                      </a:cubicBezTo>
                      <a:cubicBezTo>
                        <a:pt x="37073" y="23591"/>
                        <a:pt x="37030" y="23506"/>
                        <a:pt x="36987" y="23463"/>
                      </a:cubicBezTo>
                      <a:cubicBezTo>
                        <a:pt x="37243" y="23122"/>
                        <a:pt x="37073" y="22738"/>
                        <a:pt x="37115" y="22397"/>
                      </a:cubicBezTo>
                      <a:cubicBezTo>
                        <a:pt x="37073" y="22354"/>
                        <a:pt x="37030" y="22312"/>
                        <a:pt x="36987" y="22312"/>
                      </a:cubicBezTo>
                      <a:lnTo>
                        <a:pt x="37030" y="22226"/>
                      </a:lnTo>
                      <a:cubicBezTo>
                        <a:pt x="37073" y="22269"/>
                        <a:pt x="37115" y="22312"/>
                        <a:pt x="37158" y="22354"/>
                      </a:cubicBezTo>
                      <a:cubicBezTo>
                        <a:pt x="37115" y="22397"/>
                        <a:pt x="37115" y="22397"/>
                        <a:pt x="37115" y="22397"/>
                      </a:cubicBezTo>
                      <a:cubicBezTo>
                        <a:pt x="37158" y="22354"/>
                        <a:pt x="37243" y="22354"/>
                        <a:pt x="37243" y="22312"/>
                      </a:cubicBezTo>
                      <a:cubicBezTo>
                        <a:pt x="37329" y="21800"/>
                        <a:pt x="37286" y="21288"/>
                        <a:pt x="37286" y="20819"/>
                      </a:cubicBezTo>
                      <a:cubicBezTo>
                        <a:pt x="37115" y="20733"/>
                        <a:pt x="37073" y="20691"/>
                        <a:pt x="36902" y="20648"/>
                      </a:cubicBezTo>
                      <a:cubicBezTo>
                        <a:pt x="37073" y="20605"/>
                        <a:pt x="37158" y="20563"/>
                        <a:pt x="37329" y="20520"/>
                      </a:cubicBezTo>
                      <a:cubicBezTo>
                        <a:pt x="37115" y="20392"/>
                        <a:pt x="36987" y="20264"/>
                        <a:pt x="36774" y="20136"/>
                      </a:cubicBezTo>
                      <a:cubicBezTo>
                        <a:pt x="36987" y="20093"/>
                        <a:pt x="37158" y="20051"/>
                        <a:pt x="37329" y="20051"/>
                      </a:cubicBezTo>
                      <a:cubicBezTo>
                        <a:pt x="36987" y="19752"/>
                        <a:pt x="37158" y="19496"/>
                        <a:pt x="37329" y="19240"/>
                      </a:cubicBezTo>
                      <a:cubicBezTo>
                        <a:pt x="37243" y="19155"/>
                        <a:pt x="37158" y="19027"/>
                        <a:pt x="37115" y="18941"/>
                      </a:cubicBezTo>
                      <a:cubicBezTo>
                        <a:pt x="37201" y="18813"/>
                        <a:pt x="37243" y="18685"/>
                        <a:pt x="37286" y="18600"/>
                      </a:cubicBezTo>
                      <a:cubicBezTo>
                        <a:pt x="37243" y="18472"/>
                        <a:pt x="37201" y="18430"/>
                        <a:pt x="37158" y="18344"/>
                      </a:cubicBezTo>
                      <a:cubicBezTo>
                        <a:pt x="37201" y="18259"/>
                        <a:pt x="37243" y="18216"/>
                        <a:pt x="37286" y="18174"/>
                      </a:cubicBezTo>
                      <a:cubicBezTo>
                        <a:pt x="37115" y="18046"/>
                        <a:pt x="36945" y="17918"/>
                        <a:pt x="36774" y="17832"/>
                      </a:cubicBezTo>
                      <a:cubicBezTo>
                        <a:pt x="36849" y="17683"/>
                        <a:pt x="36891" y="17598"/>
                        <a:pt x="36814" y="17436"/>
                      </a:cubicBezTo>
                      <a:lnTo>
                        <a:pt x="36814" y="17436"/>
                      </a:lnTo>
                      <a:cubicBezTo>
                        <a:pt x="36787" y="17444"/>
                        <a:pt x="36759" y="17448"/>
                        <a:pt x="36731" y="17448"/>
                      </a:cubicBezTo>
                      <a:cubicBezTo>
                        <a:pt x="36731" y="17448"/>
                        <a:pt x="36689" y="17406"/>
                        <a:pt x="36774" y="17363"/>
                      </a:cubicBezTo>
                      <a:cubicBezTo>
                        <a:pt x="36774" y="17349"/>
                        <a:pt x="36783" y="17344"/>
                        <a:pt x="36799" y="17344"/>
                      </a:cubicBezTo>
                      <a:cubicBezTo>
                        <a:pt x="36831" y="17344"/>
                        <a:pt x="36888" y="17363"/>
                        <a:pt x="36945" y="17363"/>
                      </a:cubicBezTo>
                      <a:cubicBezTo>
                        <a:pt x="36932" y="17375"/>
                        <a:pt x="36916" y="17388"/>
                        <a:pt x="36898" y="17399"/>
                      </a:cubicBezTo>
                      <a:lnTo>
                        <a:pt x="36898" y="17399"/>
                      </a:lnTo>
                      <a:cubicBezTo>
                        <a:pt x="36863" y="17391"/>
                        <a:pt x="36823" y="17379"/>
                        <a:pt x="36774" y="17363"/>
                      </a:cubicBezTo>
                      <a:lnTo>
                        <a:pt x="36774" y="17363"/>
                      </a:lnTo>
                      <a:cubicBezTo>
                        <a:pt x="36790" y="17389"/>
                        <a:pt x="36803" y="17413"/>
                        <a:pt x="36814" y="17436"/>
                      </a:cubicBezTo>
                      <a:lnTo>
                        <a:pt x="36814" y="17436"/>
                      </a:lnTo>
                      <a:cubicBezTo>
                        <a:pt x="36845" y="17427"/>
                        <a:pt x="36874" y="17414"/>
                        <a:pt x="36898" y="17399"/>
                      </a:cubicBezTo>
                      <a:lnTo>
                        <a:pt x="36898" y="17399"/>
                      </a:lnTo>
                      <a:cubicBezTo>
                        <a:pt x="36955" y="17412"/>
                        <a:pt x="36995" y="17416"/>
                        <a:pt x="37025" y="17416"/>
                      </a:cubicBezTo>
                      <a:cubicBezTo>
                        <a:pt x="37073" y="17416"/>
                        <a:pt x="37094" y="17406"/>
                        <a:pt x="37115" y="17406"/>
                      </a:cubicBezTo>
                      <a:cubicBezTo>
                        <a:pt x="36945" y="17064"/>
                        <a:pt x="37201" y="16723"/>
                        <a:pt x="37115" y="16382"/>
                      </a:cubicBezTo>
                      <a:cubicBezTo>
                        <a:pt x="37115" y="16382"/>
                        <a:pt x="37073" y="16339"/>
                        <a:pt x="37030" y="16296"/>
                      </a:cubicBezTo>
                      <a:cubicBezTo>
                        <a:pt x="36987" y="16424"/>
                        <a:pt x="36945" y="16510"/>
                        <a:pt x="36902" y="16638"/>
                      </a:cubicBezTo>
                      <a:cubicBezTo>
                        <a:pt x="36817" y="16595"/>
                        <a:pt x="36731" y="16595"/>
                        <a:pt x="36646" y="16595"/>
                      </a:cubicBezTo>
                      <a:cubicBezTo>
                        <a:pt x="36774" y="16339"/>
                        <a:pt x="36859" y="16168"/>
                        <a:pt x="36945" y="15998"/>
                      </a:cubicBezTo>
                      <a:cubicBezTo>
                        <a:pt x="36859" y="15657"/>
                        <a:pt x="36731" y="15401"/>
                        <a:pt x="36646" y="15145"/>
                      </a:cubicBezTo>
                      <a:cubicBezTo>
                        <a:pt x="36689" y="14974"/>
                        <a:pt x="36774" y="14846"/>
                        <a:pt x="36817" y="14675"/>
                      </a:cubicBezTo>
                      <a:cubicBezTo>
                        <a:pt x="36603" y="14675"/>
                        <a:pt x="36475" y="14633"/>
                        <a:pt x="36305" y="14633"/>
                      </a:cubicBezTo>
                      <a:cubicBezTo>
                        <a:pt x="36433" y="14419"/>
                        <a:pt x="36561" y="14249"/>
                        <a:pt x="36774" y="13950"/>
                      </a:cubicBezTo>
                      <a:lnTo>
                        <a:pt x="36774" y="13950"/>
                      </a:lnTo>
                      <a:cubicBezTo>
                        <a:pt x="36475" y="14035"/>
                        <a:pt x="36305" y="14078"/>
                        <a:pt x="36177" y="14121"/>
                      </a:cubicBezTo>
                      <a:cubicBezTo>
                        <a:pt x="36006" y="13865"/>
                        <a:pt x="36390" y="13609"/>
                        <a:pt x="36177" y="13353"/>
                      </a:cubicBezTo>
                      <a:cubicBezTo>
                        <a:pt x="36177" y="13353"/>
                        <a:pt x="36305" y="13225"/>
                        <a:pt x="36347" y="13097"/>
                      </a:cubicBezTo>
                      <a:cubicBezTo>
                        <a:pt x="36134" y="12969"/>
                        <a:pt x="35963" y="12798"/>
                        <a:pt x="35793" y="12670"/>
                      </a:cubicBezTo>
                      <a:lnTo>
                        <a:pt x="35665" y="12585"/>
                      </a:lnTo>
                      <a:lnTo>
                        <a:pt x="35793" y="12500"/>
                      </a:lnTo>
                      <a:cubicBezTo>
                        <a:pt x="35878" y="12414"/>
                        <a:pt x="35921" y="12329"/>
                        <a:pt x="36006" y="12158"/>
                      </a:cubicBezTo>
                      <a:cubicBezTo>
                        <a:pt x="35878" y="12030"/>
                        <a:pt x="35707" y="11860"/>
                        <a:pt x="35537" y="11689"/>
                      </a:cubicBezTo>
                      <a:cubicBezTo>
                        <a:pt x="35537" y="11689"/>
                        <a:pt x="35580" y="11646"/>
                        <a:pt x="35622" y="11604"/>
                      </a:cubicBezTo>
                      <a:cubicBezTo>
                        <a:pt x="35537" y="11476"/>
                        <a:pt x="35409" y="11348"/>
                        <a:pt x="35324" y="11177"/>
                      </a:cubicBezTo>
                      <a:cubicBezTo>
                        <a:pt x="35238" y="11049"/>
                        <a:pt x="35238" y="10836"/>
                        <a:pt x="35153" y="10708"/>
                      </a:cubicBezTo>
                      <a:cubicBezTo>
                        <a:pt x="34982" y="10409"/>
                        <a:pt x="34940" y="10068"/>
                        <a:pt x="34641" y="9897"/>
                      </a:cubicBezTo>
                      <a:cubicBezTo>
                        <a:pt x="34641" y="9940"/>
                        <a:pt x="34598" y="9983"/>
                        <a:pt x="34556" y="10025"/>
                      </a:cubicBezTo>
                      <a:cubicBezTo>
                        <a:pt x="34513" y="9983"/>
                        <a:pt x="34513" y="9940"/>
                        <a:pt x="34470" y="9897"/>
                      </a:cubicBezTo>
                      <a:cubicBezTo>
                        <a:pt x="34428" y="9855"/>
                        <a:pt x="34385" y="9812"/>
                        <a:pt x="34342" y="9769"/>
                      </a:cubicBezTo>
                      <a:lnTo>
                        <a:pt x="34385" y="9727"/>
                      </a:lnTo>
                      <a:cubicBezTo>
                        <a:pt x="34428" y="9769"/>
                        <a:pt x="34470" y="9812"/>
                        <a:pt x="34513" y="9855"/>
                      </a:cubicBezTo>
                      <a:cubicBezTo>
                        <a:pt x="34513" y="9855"/>
                        <a:pt x="34470" y="9897"/>
                        <a:pt x="34470" y="9897"/>
                      </a:cubicBezTo>
                      <a:lnTo>
                        <a:pt x="34641" y="9897"/>
                      </a:lnTo>
                      <a:lnTo>
                        <a:pt x="34641" y="9471"/>
                      </a:lnTo>
                      <a:cubicBezTo>
                        <a:pt x="34470" y="9385"/>
                        <a:pt x="34342" y="9257"/>
                        <a:pt x="34172" y="9172"/>
                      </a:cubicBezTo>
                      <a:cubicBezTo>
                        <a:pt x="34214" y="9087"/>
                        <a:pt x="34257" y="9001"/>
                        <a:pt x="34342" y="8959"/>
                      </a:cubicBezTo>
                      <a:cubicBezTo>
                        <a:pt x="34300" y="8959"/>
                        <a:pt x="34257" y="8916"/>
                        <a:pt x="34257" y="8916"/>
                      </a:cubicBezTo>
                      <a:cubicBezTo>
                        <a:pt x="34214" y="8788"/>
                        <a:pt x="34129" y="8660"/>
                        <a:pt x="34086" y="8575"/>
                      </a:cubicBezTo>
                      <a:cubicBezTo>
                        <a:pt x="34001" y="8618"/>
                        <a:pt x="33916" y="8660"/>
                        <a:pt x="33830" y="8788"/>
                      </a:cubicBezTo>
                      <a:cubicBezTo>
                        <a:pt x="33745" y="8873"/>
                        <a:pt x="33617" y="8873"/>
                        <a:pt x="33532" y="8873"/>
                      </a:cubicBezTo>
                      <a:cubicBezTo>
                        <a:pt x="33532" y="8831"/>
                        <a:pt x="33532" y="8788"/>
                        <a:pt x="33532" y="8788"/>
                      </a:cubicBezTo>
                      <a:cubicBezTo>
                        <a:pt x="33617" y="8745"/>
                        <a:pt x="33745" y="8745"/>
                        <a:pt x="33830" y="8703"/>
                      </a:cubicBezTo>
                      <a:cubicBezTo>
                        <a:pt x="33830" y="8529"/>
                        <a:pt x="33830" y="8387"/>
                        <a:pt x="33830" y="8276"/>
                      </a:cubicBezTo>
                      <a:cubicBezTo>
                        <a:pt x="33617" y="8234"/>
                        <a:pt x="33489" y="8191"/>
                        <a:pt x="33318" y="8191"/>
                      </a:cubicBezTo>
                      <a:cubicBezTo>
                        <a:pt x="33404" y="8106"/>
                        <a:pt x="33446" y="8020"/>
                        <a:pt x="33489" y="7978"/>
                      </a:cubicBezTo>
                      <a:cubicBezTo>
                        <a:pt x="33190" y="7679"/>
                        <a:pt x="33233" y="7082"/>
                        <a:pt x="32764" y="7039"/>
                      </a:cubicBezTo>
                      <a:cubicBezTo>
                        <a:pt x="32636" y="6740"/>
                        <a:pt x="32551" y="6527"/>
                        <a:pt x="32465" y="6314"/>
                      </a:cubicBezTo>
                      <a:cubicBezTo>
                        <a:pt x="32295" y="6229"/>
                        <a:pt x="32124" y="6143"/>
                        <a:pt x="31996" y="6058"/>
                      </a:cubicBezTo>
                      <a:cubicBezTo>
                        <a:pt x="31911" y="6143"/>
                        <a:pt x="31825" y="6186"/>
                        <a:pt x="31783" y="6271"/>
                      </a:cubicBezTo>
                      <a:cubicBezTo>
                        <a:pt x="31740" y="6186"/>
                        <a:pt x="31697" y="6101"/>
                        <a:pt x="31697" y="6058"/>
                      </a:cubicBezTo>
                      <a:cubicBezTo>
                        <a:pt x="31783" y="5930"/>
                        <a:pt x="31911" y="5802"/>
                        <a:pt x="31996" y="5674"/>
                      </a:cubicBezTo>
                      <a:cubicBezTo>
                        <a:pt x="31953" y="5617"/>
                        <a:pt x="31892" y="5608"/>
                        <a:pt x="31827" y="5608"/>
                      </a:cubicBezTo>
                      <a:cubicBezTo>
                        <a:pt x="31795" y="5608"/>
                        <a:pt x="31761" y="5610"/>
                        <a:pt x="31729" y="5610"/>
                      </a:cubicBezTo>
                      <a:cubicBezTo>
                        <a:pt x="31633" y="5610"/>
                        <a:pt x="31548" y="5589"/>
                        <a:pt x="31527" y="5418"/>
                      </a:cubicBezTo>
                      <a:cubicBezTo>
                        <a:pt x="31484" y="5375"/>
                        <a:pt x="31441" y="5375"/>
                        <a:pt x="31399" y="5333"/>
                      </a:cubicBezTo>
                      <a:cubicBezTo>
                        <a:pt x="31441" y="5290"/>
                        <a:pt x="31484" y="5290"/>
                        <a:pt x="31527" y="5247"/>
                      </a:cubicBezTo>
                      <a:cubicBezTo>
                        <a:pt x="31441" y="5162"/>
                        <a:pt x="31271" y="5077"/>
                        <a:pt x="31228" y="4906"/>
                      </a:cubicBezTo>
                      <a:cubicBezTo>
                        <a:pt x="31100" y="4693"/>
                        <a:pt x="30929" y="4650"/>
                        <a:pt x="30759" y="4565"/>
                      </a:cubicBezTo>
                      <a:cubicBezTo>
                        <a:pt x="30631" y="4437"/>
                        <a:pt x="30546" y="4266"/>
                        <a:pt x="30460" y="4095"/>
                      </a:cubicBezTo>
                      <a:lnTo>
                        <a:pt x="30119" y="4095"/>
                      </a:lnTo>
                      <a:cubicBezTo>
                        <a:pt x="30076" y="4010"/>
                        <a:pt x="30034" y="3925"/>
                        <a:pt x="29991" y="3839"/>
                      </a:cubicBezTo>
                      <a:cubicBezTo>
                        <a:pt x="29308" y="3797"/>
                        <a:pt x="29010" y="3072"/>
                        <a:pt x="28455" y="2858"/>
                      </a:cubicBezTo>
                      <a:cubicBezTo>
                        <a:pt x="28370" y="2901"/>
                        <a:pt x="28370" y="2901"/>
                        <a:pt x="28327" y="2944"/>
                      </a:cubicBezTo>
                      <a:cubicBezTo>
                        <a:pt x="28157" y="2816"/>
                        <a:pt x="28071" y="2645"/>
                        <a:pt x="27901" y="2560"/>
                      </a:cubicBezTo>
                      <a:cubicBezTo>
                        <a:pt x="27602" y="2346"/>
                        <a:pt x="27218" y="2304"/>
                        <a:pt x="27005" y="1962"/>
                      </a:cubicBezTo>
                      <a:cubicBezTo>
                        <a:pt x="26973" y="1968"/>
                        <a:pt x="26943" y="1971"/>
                        <a:pt x="26913" y="1971"/>
                      </a:cubicBezTo>
                      <a:cubicBezTo>
                        <a:pt x="26561" y="1971"/>
                        <a:pt x="26350" y="1590"/>
                        <a:pt x="25991" y="1590"/>
                      </a:cubicBezTo>
                      <a:cubicBezTo>
                        <a:pt x="25935" y="1590"/>
                        <a:pt x="25875" y="1600"/>
                        <a:pt x="25810" y="1621"/>
                      </a:cubicBezTo>
                      <a:cubicBezTo>
                        <a:pt x="25768" y="1621"/>
                        <a:pt x="25725" y="1536"/>
                        <a:pt x="25640" y="1493"/>
                      </a:cubicBezTo>
                      <a:cubicBezTo>
                        <a:pt x="25298" y="1237"/>
                        <a:pt x="24957" y="1067"/>
                        <a:pt x="24530" y="981"/>
                      </a:cubicBezTo>
                      <a:cubicBezTo>
                        <a:pt x="24445" y="1109"/>
                        <a:pt x="24317" y="1195"/>
                        <a:pt x="24146" y="1323"/>
                      </a:cubicBezTo>
                      <a:cubicBezTo>
                        <a:pt x="24146" y="1152"/>
                        <a:pt x="24104" y="1024"/>
                        <a:pt x="24104" y="811"/>
                      </a:cubicBezTo>
                      <a:cubicBezTo>
                        <a:pt x="23848" y="853"/>
                        <a:pt x="23677" y="896"/>
                        <a:pt x="23464" y="939"/>
                      </a:cubicBezTo>
                      <a:cubicBezTo>
                        <a:pt x="23464" y="811"/>
                        <a:pt x="23421" y="768"/>
                        <a:pt x="23421" y="640"/>
                      </a:cubicBezTo>
                      <a:cubicBezTo>
                        <a:pt x="23326" y="640"/>
                        <a:pt x="23234" y="642"/>
                        <a:pt x="23143" y="642"/>
                      </a:cubicBezTo>
                      <a:cubicBezTo>
                        <a:pt x="22826" y="642"/>
                        <a:pt x="22535" y="616"/>
                        <a:pt x="22269" y="384"/>
                      </a:cubicBezTo>
                      <a:cubicBezTo>
                        <a:pt x="22190" y="325"/>
                        <a:pt x="22093" y="293"/>
                        <a:pt x="21989" y="293"/>
                      </a:cubicBezTo>
                      <a:cubicBezTo>
                        <a:pt x="21870" y="293"/>
                        <a:pt x="21744" y="335"/>
                        <a:pt x="21629" y="427"/>
                      </a:cubicBezTo>
                      <a:cubicBezTo>
                        <a:pt x="21544" y="469"/>
                        <a:pt x="21416" y="469"/>
                        <a:pt x="21331" y="512"/>
                      </a:cubicBezTo>
                      <a:cubicBezTo>
                        <a:pt x="21288" y="555"/>
                        <a:pt x="21245" y="597"/>
                        <a:pt x="21245" y="640"/>
                      </a:cubicBezTo>
                      <a:cubicBezTo>
                        <a:pt x="21203" y="640"/>
                        <a:pt x="21203" y="597"/>
                        <a:pt x="21160" y="597"/>
                      </a:cubicBezTo>
                      <a:cubicBezTo>
                        <a:pt x="21203" y="555"/>
                        <a:pt x="21245" y="512"/>
                        <a:pt x="21288" y="469"/>
                      </a:cubicBezTo>
                      <a:lnTo>
                        <a:pt x="21331" y="512"/>
                      </a:lnTo>
                      <a:cubicBezTo>
                        <a:pt x="21135" y="267"/>
                        <a:pt x="21009" y="149"/>
                        <a:pt x="20841" y="149"/>
                      </a:cubicBezTo>
                      <a:cubicBezTo>
                        <a:pt x="20716" y="149"/>
                        <a:pt x="20568" y="214"/>
                        <a:pt x="20350" y="341"/>
                      </a:cubicBezTo>
                      <a:cubicBezTo>
                        <a:pt x="20307" y="384"/>
                        <a:pt x="20264" y="427"/>
                        <a:pt x="20222" y="469"/>
                      </a:cubicBezTo>
                      <a:lnTo>
                        <a:pt x="20179" y="427"/>
                      </a:lnTo>
                      <a:cubicBezTo>
                        <a:pt x="20222" y="384"/>
                        <a:pt x="20264" y="341"/>
                        <a:pt x="20307" y="299"/>
                      </a:cubicBezTo>
                      <a:cubicBezTo>
                        <a:pt x="20350" y="341"/>
                        <a:pt x="20350" y="341"/>
                        <a:pt x="20350" y="341"/>
                      </a:cubicBezTo>
                      <a:cubicBezTo>
                        <a:pt x="20307" y="256"/>
                        <a:pt x="20264" y="213"/>
                        <a:pt x="20222" y="171"/>
                      </a:cubicBezTo>
                      <a:cubicBezTo>
                        <a:pt x="20153" y="102"/>
                        <a:pt x="20078" y="89"/>
                        <a:pt x="20002" y="89"/>
                      </a:cubicBezTo>
                      <a:cubicBezTo>
                        <a:pt x="19951" y="89"/>
                        <a:pt x="19899" y="95"/>
                        <a:pt x="19849" y="95"/>
                      </a:cubicBezTo>
                      <a:cubicBezTo>
                        <a:pt x="19786" y="95"/>
                        <a:pt x="19724" y="85"/>
                        <a:pt x="19667" y="43"/>
                      </a:cubicBezTo>
                      <a:cubicBezTo>
                        <a:pt x="19623" y="16"/>
                        <a:pt x="19577" y="6"/>
                        <a:pt x="19530" y="6"/>
                      </a:cubicBezTo>
                      <a:cubicBezTo>
                        <a:pt x="19386" y="6"/>
                        <a:pt x="19239" y="103"/>
                        <a:pt x="19135" y="103"/>
                      </a:cubicBezTo>
                      <a:cubicBezTo>
                        <a:pt x="19111" y="103"/>
                        <a:pt x="19089" y="98"/>
                        <a:pt x="19070" y="85"/>
                      </a:cubicBezTo>
                      <a:cubicBezTo>
                        <a:pt x="18942" y="21"/>
                        <a:pt x="18824" y="0"/>
                        <a:pt x="18712" y="0"/>
                      </a:cubicBezTo>
                      <a:cubicBezTo>
                        <a:pt x="18601" y="0"/>
                        <a:pt x="18494" y="21"/>
                        <a:pt x="18387" y="43"/>
                      </a:cubicBezTo>
                      <a:cubicBezTo>
                        <a:pt x="18345" y="43"/>
                        <a:pt x="18302" y="128"/>
                        <a:pt x="18302" y="171"/>
                      </a:cubicBezTo>
                      <a:cubicBezTo>
                        <a:pt x="18217" y="85"/>
                        <a:pt x="18174" y="43"/>
                        <a:pt x="18131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10">
                    <a:buClr>
                      <a:srgbClr val="000000"/>
                    </a:buClr>
                  </a:pPr>
                  <a:endParaRPr sz="1400" kern="0"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" name="Google Shape;955;p48">
                <a:extLst>
                  <a:ext uri="{FF2B5EF4-FFF2-40B4-BE49-F238E27FC236}">
                    <a16:creationId xmlns:a16="http://schemas.microsoft.com/office/drawing/2014/main" id="{181432CF-12BA-49BA-B1A7-4A400032D9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5166" y="2501041"/>
                <a:ext cx="8227021" cy="16981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Sanchez"/>
                  <a:buNone/>
                  <a:defRPr sz="8000" b="1" i="0" u="none" strike="noStrike" cap="none">
                    <a:solidFill>
                      <a:schemeClr val="dk1"/>
                    </a:solidFill>
                    <a:latin typeface="Sanchez"/>
                    <a:ea typeface="Sanchez"/>
                    <a:cs typeface="Sanchez"/>
                    <a:sym typeface="Sanchez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9pPr>
              </a:lstStyle>
              <a:p>
                <a:pPr lvl="0"/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huyện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Thanh Quan</a:t>
                </a:r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2460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D20BCA-EBBF-9167-F53D-4457C253FCD7}"/>
              </a:ext>
            </a:extLst>
          </p:cNvPr>
          <p:cNvCxnSpPr/>
          <p:nvPr/>
        </p:nvCxnSpPr>
        <p:spPr>
          <a:xfrm>
            <a:off x="-7371" y="825186"/>
            <a:ext cx="914348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Google Shape;1748;p44">
            <a:extLst>
              <a:ext uri="{FF2B5EF4-FFF2-40B4-BE49-F238E27FC236}">
                <a16:creationId xmlns:a16="http://schemas.microsoft.com/office/drawing/2014/main" id="{FBA3BDA0-5E95-37B7-B671-1CF2A2A9B9C3}"/>
              </a:ext>
            </a:extLst>
          </p:cNvPr>
          <p:cNvSpPr txBox="1">
            <a:spLocks/>
          </p:cNvSpPr>
          <p:nvPr/>
        </p:nvSpPr>
        <p:spPr>
          <a:xfrm>
            <a:off x="-7372" y="0"/>
            <a:ext cx="9151371" cy="818536"/>
          </a:xfrm>
          <a:prstGeom prst="rect">
            <a:avLst/>
          </a:prstGeom>
          <a:solidFill>
            <a:srgbClr val="00B050">
              <a:alpha val="7686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ctr"/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Quan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3C58F-3A17-11F1-AB61-6471B37BE112}"/>
              </a:ext>
            </a:extLst>
          </p:cNvPr>
          <p:cNvSpPr/>
          <p:nvPr/>
        </p:nvSpPr>
        <p:spPr>
          <a:xfrm>
            <a:off x="107504" y="1123805"/>
            <a:ext cx="8928992" cy="249946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-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tác</a:t>
            </a:r>
            <a:r>
              <a:rPr lang="en-US" sz="3600" dirty="0"/>
              <a:t> </a:t>
            </a:r>
            <a:r>
              <a:rPr lang="en-US" sz="3600" dirty="0" err="1"/>
              <a:t>phẩm</a:t>
            </a:r>
            <a:r>
              <a:rPr lang="en-US" sz="3600" dirty="0"/>
              <a:t> </a:t>
            </a:r>
            <a:r>
              <a:rPr lang="en-US" sz="3600" dirty="0" err="1"/>
              <a:t>gây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tiếng</a:t>
            </a:r>
            <a:r>
              <a:rPr lang="en-US" sz="3600" dirty="0"/>
              <a:t> vang </a:t>
            </a:r>
            <a:r>
              <a:rPr lang="en-US" sz="3600" dirty="0" err="1"/>
              <a:t>lớn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thi</a:t>
            </a:r>
            <a:r>
              <a:rPr lang="en-US" sz="3600" dirty="0"/>
              <a:t> </a:t>
            </a:r>
            <a:r>
              <a:rPr lang="en-US" sz="3600" dirty="0" err="1"/>
              <a:t>đàn</a:t>
            </a:r>
            <a:r>
              <a:rPr lang="en-US" sz="3600" dirty="0"/>
              <a:t> Việt Nam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phong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riêng</a:t>
            </a:r>
            <a:r>
              <a:rPr lang="en-US" sz="3600" dirty="0"/>
              <a:t> </a:t>
            </a:r>
            <a:r>
              <a:rPr lang="en-US" sz="3600" dirty="0" err="1"/>
              <a:t>biệt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9611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47664" y="483518"/>
            <a:ext cx="6547142" cy="3830763"/>
            <a:chOff x="1345438" y="118141"/>
            <a:chExt cx="6547141" cy="3830763"/>
          </a:xfrm>
        </p:grpSpPr>
        <p:sp>
          <p:nvSpPr>
            <p:cNvPr id="9" name="Google Shape;952;p48"/>
            <p:cNvSpPr/>
            <p:nvPr/>
          </p:nvSpPr>
          <p:spPr>
            <a:xfrm>
              <a:off x="3626996" y="118141"/>
              <a:ext cx="1326019" cy="1467205"/>
            </a:xfrm>
            <a:custGeom>
              <a:avLst/>
              <a:gdLst/>
              <a:ahLst/>
              <a:cxnLst/>
              <a:rect l="l" t="t" r="r" b="b"/>
              <a:pathLst>
                <a:path w="37329" h="39590" extrusionOk="0">
                  <a:moveTo>
                    <a:pt x="19112" y="512"/>
                  </a:moveTo>
                  <a:cubicBezTo>
                    <a:pt x="19112" y="512"/>
                    <a:pt x="19155" y="555"/>
                    <a:pt x="19155" y="555"/>
                  </a:cubicBezTo>
                  <a:cubicBezTo>
                    <a:pt x="19112" y="597"/>
                    <a:pt x="19070" y="640"/>
                    <a:pt x="19027" y="683"/>
                  </a:cubicBezTo>
                  <a:cubicBezTo>
                    <a:pt x="19027" y="683"/>
                    <a:pt x="19027" y="664"/>
                    <a:pt x="19015" y="651"/>
                  </a:cubicBezTo>
                  <a:lnTo>
                    <a:pt x="19015" y="651"/>
                  </a:lnTo>
                  <a:cubicBezTo>
                    <a:pt x="19066" y="559"/>
                    <a:pt x="19089" y="535"/>
                    <a:pt x="19112" y="512"/>
                  </a:cubicBezTo>
                  <a:close/>
                  <a:moveTo>
                    <a:pt x="18942" y="640"/>
                  </a:moveTo>
                  <a:cubicBezTo>
                    <a:pt x="18950" y="657"/>
                    <a:pt x="18957" y="674"/>
                    <a:pt x="18963" y="691"/>
                  </a:cubicBezTo>
                  <a:lnTo>
                    <a:pt x="18963" y="691"/>
                  </a:lnTo>
                  <a:cubicBezTo>
                    <a:pt x="18939" y="747"/>
                    <a:pt x="18924" y="770"/>
                    <a:pt x="18918" y="770"/>
                  </a:cubicBezTo>
                  <a:cubicBezTo>
                    <a:pt x="18907" y="770"/>
                    <a:pt x="18918" y="712"/>
                    <a:pt x="18942" y="640"/>
                  </a:cubicBezTo>
                  <a:close/>
                  <a:moveTo>
                    <a:pt x="20264" y="640"/>
                  </a:moveTo>
                  <a:lnTo>
                    <a:pt x="20264" y="811"/>
                  </a:lnTo>
                  <a:lnTo>
                    <a:pt x="20222" y="811"/>
                  </a:lnTo>
                  <a:lnTo>
                    <a:pt x="20222" y="640"/>
                  </a:lnTo>
                  <a:close/>
                  <a:moveTo>
                    <a:pt x="22952" y="811"/>
                  </a:moveTo>
                  <a:cubicBezTo>
                    <a:pt x="22952" y="853"/>
                    <a:pt x="22952" y="896"/>
                    <a:pt x="22952" y="939"/>
                  </a:cubicBezTo>
                  <a:cubicBezTo>
                    <a:pt x="22824" y="981"/>
                    <a:pt x="22653" y="981"/>
                    <a:pt x="22483" y="1024"/>
                  </a:cubicBezTo>
                  <a:cubicBezTo>
                    <a:pt x="22483" y="1008"/>
                    <a:pt x="22483" y="994"/>
                    <a:pt x="22483" y="981"/>
                  </a:cubicBezTo>
                  <a:cubicBezTo>
                    <a:pt x="22653" y="853"/>
                    <a:pt x="22781" y="853"/>
                    <a:pt x="22952" y="811"/>
                  </a:cubicBezTo>
                  <a:close/>
                  <a:moveTo>
                    <a:pt x="18974" y="728"/>
                  </a:moveTo>
                  <a:lnTo>
                    <a:pt x="18974" y="728"/>
                  </a:lnTo>
                  <a:cubicBezTo>
                    <a:pt x="18990" y="784"/>
                    <a:pt x="18999" y="840"/>
                    <a:pt x="19027" y="896"/>
                  </a:cubicBezTo>
                  <a:cubicBezTo>
                    <a:pt x="19027" y="896"/>
                    <a:pt x="18942" y="939"/>
                    <a:pt x="18814" y="1067"/>
                  </a:cubicBezTo>
                  <a:cubicBezTo>
                    <a:pt x="18884" y="913"/>
                    <a:pt x="18935" y="805"/>
                    <a:pt x="18974" y="728"/>
                  </a:cubicBezTo>
                  <a:close/>
                  <a:moveTo>
                    <a:pt x="22312" y="1152"/>
                  </a:moveTo>
                  <a:cubicBezTo>
                    <a:pt x="22312" y="1195"/>
                    <a:pt x="22269" y="1237"/>
                    <a:pt x="22227" y="1280"/>
                  </a:cubicBezTo>
                  <a:lnTo>
                    <a:pt x="22141" y="1237"/>
                  </a:lnTo>
                  <a:cubicBezTo>
                    <a:pt x="22227" y="1195"/>
                    <a:pt x="22269" y="1152"/>
                    <a:pt x="22312" y="1152"/>
                  </a:cubicBezTo>
                  <a:close/>
                  <a:moveTo>
                    <a:pt x="23634" y="1195"/>
                  </a:moveTo>
                  <a:lnTo>
                    <a:pt x="23634" y="1280"/>
                  </a:lnTo>
                  <a:lnTo>
                    <a:pt x="23464" y="1280"/>
                  </a:lnTo>
                  <a:lnTo>
                    <a:pt x="23464" y="1195"/>
                  </a:lnTo>
                  <a:close/>
                  <a:moveTo>
                    <a:pt x="20008" y="1365"/>
                  </a:moveTo>
                  <a:lnTo>
                    <a:pt x="20008" y="1408"/>
                  </a:lnTo>
                  <a:lnTo>
                    <a:pt x="19838" y="1408"/>
                  </a:lnTo>
                  <a:lnTo>
                    <a:pt x="19838" y="1365"/>
                  </a:lnTo>
                  <a:close/>
                  <a:moveTo>
                    <a:pt x="16041" y="1706"/>
                  </a:moveTo>
                  <a:lnTo>
                    <a:pt x="16041" y="1749"/>
                  </a:lnTo>
                  <a:lnTo>
                    <a:pt x="15870" y="1749"/>
                  </a:lnTo>
                  <a:lnTo>
                    <a:pt x="15870" y="1706"/>
                  </a:lnTo>
                  <a:close/>
                  <a:moveTo>
                    <a:pt x="22824" y="1706"/>
                  </a:moveTo>
                  <a:lnTo>
                    <a:pt x="22824" y="1749"/>
                  </a:lnTo>
                  <a:lnTo>
                    <a:pt x="22653" y="1749"/>
                  </a:lnTo>
                  <a:lnTo>
                    <a:pt x="22653" y="1706"/>
                  </a:lnTo>
                  <a:close/>
                  <a:moveTo>
                    <a:pt x="25256" y="1706"/>
                  </a:moveTo>
                  <a:lnTo>
                    <a:pt x="25256" y="1749"/>
                  </a:lnTo>
                  <a:lnTo>
                    <a:pt x="25128" y="1749"/>
                  </a:lnTo>
                  <a:lnTo>
                    <a:pt x="25128" y="1706"/>
                  </a:lnTo>
                  <a:close/>
                  <a:moveTo>
                    <a:pt x="11732" y="2005"/>
                  </a:moveTo>
                  <a:cubicBezTo>
                    <a:pt x="11732" y="2090"/>
                    <a:pt x="11775" y="2176"/>
                    <a:pt x="11775" y="2261"/>
                  </a:cubicBezTo>
                  <a:lnTo>
                    <a:pt x="11647" y="2261"/>
                  </a:lnTo>
                  <a:lnTo>
                    <a:pt x="11647" y="2005"/>
                  </a:lnTo>
                  <a:close/>
                  <a:moveTo>
                    <a:pt x="26365" y="2176"/>
                  </a:moveTo>
                  <a:cubicBezTo>
                    <a:pt x="26407" y="2261"/>
                    <a:pt x="26407" y="2346"/>
                    <a:pt x="26450" y="2432"/>
                  </a:cubicBezTo>
                  <a:lnTo>
                    <a:pt x="26279" y="2432"/>
                  </a:lnTo>
                  <a:lnTo>
                    <a:pt x="26279" y="2176"/>
                  </a:lnTo>
                  <a:close/>
                  <a:moveTo>
                    <a:pt x="27261" y="2517"/>
                  </a:moveTo>
                  <a:lnTo>
                    <a:pt x="27261" y="2560"/>
                  </a:lnTo>
                  <a:lnTo>
                    <a:pt x="27090" y="2560"/>
                  </a:lnTo>
                  <a:lnTo>
                    <a:pt x="27090" y="2517"/>
                  </a:lnTo>
                  <a:close/>
                  <a:moveTo>
                    <a:pt x="27901" y="2858"/>
                  </a:moveTo>
                  <a:lnTo>
                    <a:pt x="27901" y="2901"/>
                  </a:lnTo>
                  <a:lnTo>
                    <a:pt x="27730" y="2901"/>
                  </a:lnTo>
                  <a:lnTo>
                    <a:pt x="27730" y="2858"/>
                  </a:lnTo>
                  <a:close/>
                  <a:moveTo>
                    <a:pt x="10068" y="2816"/>
                  </a:moveTo>
                  <a:lnTo>
                    <a:pt x="10068" y="2944"/>
                  </a:lnTo>
                  <a:lnTo>
                    <a:pt x="10026" y="2944"/>
                  </a:lnTo>
                  <a:lnTo>
                    <a:pt x="10026" y="2816"/>
                  </a:lnTo>
                  <a:close/>
                  <a:moveTo>
                    <a:pt x="10580" y="3114"/>
                  </a:moveTo>
                  <a:lnTo>
                    <a:pt x="10580" y="3285"/>
                  </a:lnTo>
                  <a:lnTo>
                    <a:pt x="10495" y="3285"/>
                  </a:lnTo>
                  <a:lnTo>
                    <a:pt x="10495" y="3114"/>
                  </a:lnTo>
                  <a:close/>
                  <a:moveTo>
                    <a:pt x="29906" y="4181"/>
                  </a:moveTo>
                  <a:lnTo>
                    <a:pt x="29906" y="4223"/>
                  </a:lnTo>
                  <a:lnTo>
                    <a:pt x="29735" y="4223"/>
                  </a:lnTo>
                  <a:lnTo>
                    <a:pt x="29735" y="4181"/>
                  </a:lnTo>
                  <a:close/>
                  <a:moveTo>
                    <a:pt x="29351" y="4266"/>
                  </a:moveTo>
                  <a:lnTo>
                    <a:pt x="29351" y="4437"/>
                  </a:lnTo>
                  <a:lnTo>
                    <a:pt x="29266" y="4437"/>
                  </a:lnTo>
                  <a:lnTo>
                    <a:pt x="29266" y="4266"/>
                  </a:lnTo>
                  <a:close/>
                  <a:moveTo>
                    <a:pt x="31313" y="5759"/>
                  </a:moveTo>
                  <a:cubicBezTo>
                    <a:pt x="31313" y="5802"/>
                    <a:pt x="31356" y="5802"/>
                    <a:pt x="31356" y="5845"/>
                  </a:cubicBezTo>
                  <a:cubicBezTo>
                    <a:pt x="31313" y="5887"/>
                    <a:pt x="31271" y="5887"/>
                    <a:pt x="31228" y="5930"/>
                  </a:cubicBezTo>
                  <a:cubicBezTo>
                    <a:pt x="31228" y="5845"/>
                    <a:pt x="31271" y="5802"/>
                    <a:pt x="31313" y="5759"/>
                  </a:cubicBezTo>
                  <a:close/>
                  <a:moveTo>
                    <a:pt x="6186" y="6143"/>
                  </a:moveTo>
                  <a:lnTo>
                    <a:pt x="6186" y="6186"/>
                  </a:lnTo>
                  <a:lnTo>
                    <a:pt x="6016" y="6186"/>
                  </a:lnTo>
                  <a:lnTo>
                    <a:pt x="6016" y="6143"/>
                  </a:lnTo>
                  <a:close/>
                  <a:moveTo>
                    <a:pt x="30546" y="6143"/>
                  </a:moveTo>
                  <a:lnTo>
                    <a:pt x="30546" y="6186"/>
                  </a:lnTo>
                  <a:lnTo>
                    <a:pt x="30375" y="6186"/>
                  </a:lnTo>
                  <a:lnTo>
                    <a:pt x="30375" y="6143"/>
                  </a:lnTo>
                  <a:close/>
                  <a:moveTo>
                    <a:pt x="31185" y="5931"/>
                  </a:moveTo>
                  <a:cubicBezTo>
                    <a:pt x="31185" y="6016"/>
                    <a:pt x="31185" y="6101"/>
                    <a:pt x="31185" y="6229"/>
                  </a:cubicBezTo>
                  <a:cubicBezTo>
                    <a:pt x="31143" y="6229"/>
                    <a:pt x="31143" y="6271"/>
                    <a:pt x="31100" y="6271"/>
                  </a:cubicBezTo>
                  <a:cubicBezTo>
                    <a:pt x="31057" y="6186"/>
                    <a:pt x="31015" y="6058"/>
                    <a:pt x="30972" y="5973"/>
                  </a:cubicBezTo>
                  <a:cubicBezTo>
                    <a:pt x="30972" y="5973"/>
                    <a:pt x="31073" y="5939"/>
                    <a:pt x="31185" y="5931"/>
                  </a:cubicBezTo>
                  <a:close/>
                  <a:moveTo>
                    <a:pt x="32209" y="6484"/>
                  </a:moveTo>
                  <a:lnTo>
                    <a:pt x="32209" y="6527"/>
                  </a:lnTo>
                  <a:lnTo>
                    <a:pt x="32039" y="6527"/>
                  </a:lnTo>
                  <a:lnTo>
                    <a:pt x="32039" y="6484"/>
                  </a:lnTo>
                  <a:close/>
                  <a:moveTo>
                    <a:pt x="5205" y="7466"/>
                  </a:moveTo>
                  <a:lnTo>
                    <a:pt x="5205" y="7508"/>
                  </a:lnTo>
                  <a:lnTo>
                    <a:pt x="5034" y="7508"/>
                  </a:lnTo>
                  <a:lnTo>
                    <a:pt x="5034" y="7466"/>
                  </a:lnTo>
                  <a:close/>
                  <a:moveTo>
                    <a:pt x="4693" y="7807"/>
                  </a:moveTo>
                  <a:lnTo>
                    <a:pt x="4693" y="7850"/>
                  </a:lnTo>
                  <a:lnTo>
                    <a:pt x="4522" y="7850"/>
                  </a:lnTo>
                  <a:lnTo>
                    <a:pt x="4522" y="7807"/>
                  </a:lnTo>
                  <a:close/>
                  <a:moveTo>
                    <a:pt x="24061" y="8063"/>
                  </a:moveTo>
                  <a:lnTo>
                    <a:pt x="24061" y="8234"/>
                  </a:lnTo>
                  <a:lnTo>
                    <a:pt x="24018" y="8234"/>
                  </a:lnTo>
                  <a:lnTo>
                    <a:pt x="24018" y="8063"/>
                  </a:lnTo>
                  <a:close/>
                  <a:moveTo>
                    <a:pt x="32636" y="8575"/>
                  </a:moveTo>
                  <a:lnTo>
                    <a:pt x="32636" y="8745"/>
                  </a:lnTo>
                  <a:lnTo>
                    <a:pt x="32593" y="8745"/>
                  </a:lnTo>
                  <a:lnTo>
                    <a:pt x="32593" y="8575"/>
                  </a:lnTo>
                  <a:close/>
                  <a:moveTo>
                    <a:pt x="4096" y="8916"/>
                  </a:moveTo>
                  <a:cubicBezTo>
                    <a:pt x="4053" y="9001"/>
                    <a:pt x="3968" y="9087"/>
                    <a:pt x="3883" y="9129"/>
                  </a:cubicBezTo>
                  <a:cubicBezTo>
                    <a:pt x="3883" y="9129"/>
                    <a:pt x="3883" y="9044"/>
                    <a:pt x="3840" y="8916"/>
                  </a:cubicBezTo>
                  <a:close/>
                  <a:moveTo>
                    <a:pt x="34129" y="10068"/>
                  </a:moveTo>
                  <a:cubicBezTo>
                    <a:pt x="34129" y="10111"/>
                    <a:pt x="34129" y="10111"/>
                    <a:pt x="34129" y="10153"/>
                  </a:cubicBezTo>
                  <a:cubicBezTo>
                    <a:pt x="34044" y="10153"/>
                    <a:pt x="33958" y="10196"/>
                    <a:pt x="33873" y="10196"/>
                  </a:cubicBezTo>
                  <a:cubicBezTo>
                    <a:pt x="33873" y="10153"/>
                    <a:pt x="33873" y="10111"/>
                    <a:pt x="33873" y="10068"/>
                  </a:cubicBezTo>
                  <a:close/>
                  <a:moveTo>
                    <a:pt x="34428" y="10239"/>
                  </a:moveTo>
                  <a:cubicBezTo>
                    <a:pt x="34470" y="10324"/>
                    <a:pt x="34470" y="10409"/>
                    <a:pt x="34513" y="10495"/>
                  </a:cubicBezTo>
                  <a:lnTo>
                    <a:pt x="34342" y="10495"/>
                  </a:lnTo>
                  <a:lnTo>
                    <a:pt x="34342" y="10239"/>
                  </a:lnTo>
                  <a:close/>
                  <a:moveTo>
                    <a:pt x="35665" y="13054"/>
                  </a:moveTo>
                  <a:lnTo>
                    <a:pt x="35665" y="13140"/>
                  </a:lnTo>
                  <a:lnTo>
                    <a:pt x="35324" y="13140"/>
                  </a:lnTo>
                  <a:lnTo>
                    <a:pt x="35324" y="13054"/>
                  </a:lnTo>
                  <a:close/>
                  <a:moveTo>
                    <a:pt x="2048" y="13225"/>
                  </a:moveTo>
                  <a:lnTo>
                    <a:pt x="2048" y="13268"/>
                  </a:lnTo>
                  <a:lnTo>
                    <a:pt x="1877" y="13268"/>
                  </a:lnTo>
                  <a:lnTo>
                    <a:pt x="1877" y="13225"/>
                  </a:lnTo>
                  <a:close/>
                  <a:moveTo>
                    <a:pt x="36390" y="15486"/>
                  </a:moveTo>
                  <a:lnTo>
                    <a:pt x="36475" y="15529"/>
                  </a:lnTo>
                  <a:cubicBezTo>
                    <a:pt x="36390" y="15571"/>
                    <a:pt x="36347" y="15614"/>
                    <a:pt x="36305" y="15657"/>
                  </a:cubicBezTo>
                  <a:cubicBezTo>
                    <a:pt x="36347" y="15571"/>
                    <a:pt x="36347" y="15529"/>
                    <a:pt x="36390" y="15486"/>
                  </a:cubicBezTo>
                  <a:close/>
                  <a:moveTo>
                    <a:pt x="36305" y="15614"/>
                  </a:moveTo>
                  <a:cubicBezTo>
                    <a:pt x="36305" y="15699"/>
                    <a:pt x="36262" y="15742"/>
                    <a:pt x="36219" y="15785"/>
                  </a:cubicBezTo>
                  <a:cubicBezTo>
                    <a:pt x="36177" y="15785"/>
                    <a:pt x="36177" y="15742"/>
                    <a:pt x="36177" y="15742"/>
                  </a:cubicBezTo>
                  <a:cubicBezTo>
                    <a:pt x="36219" y="15699"/>
                    <a:pt x="36262" y="15657"/>
                    <a:pt x="36305" y="15614"/>
                  </a:cubicBezTo>
                  <a:close/>
                  <a:moveTo>
                    <a:pt x="1067" y="16510"/>
                  </a:moveTo>
                  <a:lnTo>
                    <a:pt x="1067" y="16552"/>
                  </a:lnTo>
                  <a:lnTo>
                    <a:pt x="896" y="16552"/>
                  </a:lnTo>
                  <a:lnTo>
                    <a:pt x="896" y="16510"/>
                  </a:lnTo>
                  <a:close/>
                  <a:moveTo>
                    <a:pt x="36646" y="17022"/>
                  </a:moveTo>
                  <a:lnTo>
                    <a:pt x="36646" y="17064"/>
                  </a:lnTo>
                  <a:lnTo>
                    <a:pt x="36475" y="17064"/>
                  </a:lnTo>
                  <a:lnTo>
                    <a:pt x="36475" y="17022"/>
                  </a:lnTo>
                  <a:close/>
                  <a:moveTo>
                    <a:pt x="36817" y="18302"/>
                  </a:moveTo>
                  <a:lnTo>
                    <a:pt x="36817" y="18387"/>
                  </a:lnTo>
                  <a:lnTo>
                    <a:pt x="36475" y="18387"/>
                  </a:lnTo>
                  <a:lnTo>
                    <a:pt x="36475" y="18302"/>
                  </a:lnTo>
                  <a:close/>
                  <a:moveTo>
                    <a:pt x="36817" y="18643"/>
                  </a:moveTo>
                  <a:lnTo>
                    <a:pt x="36817" y="18728"/>
                  </a:lnTo>
                  <a:lnTo>
                    <a:pt x="36646" y="18728"/>
                  </a:lnTo>
                  <a:lnTo>
                    <a:pt x="36646" y="18643"/>
                  </a:lnTo>
                  <a:close/>
                  <a:moveTo>
                    <a:pt x="36433" y="18771"/>
                  </a:moveTo>
                  <a:lnTo>
                    <a:pt x="36433" y="18941"/>
                  </a:lnTo>
                  <a:lnTo>
                    <a:pt x="36347" y="18941"/>
                  </a:lnTo>
                  <a:lnTo>
                    <a:pt x="36347" y="18771"/>
                  </a:lnTo>
                  <a:close/>
                  <a:moveTo>
                    <a:pt x="726" y="19795"/>
                  </a:moveTo>
                  <a:lnTo>
                    <a:pt x="726" y="19880"/>
                  </a:lnTo>
                  <a:lnTo>
                    <a:pt x="598" y="19880"/>
                  </a:lnTo>
                  <a:lnTo>
                    <a:pt x="598" y="19795"/>
                  </a:lnTo>
                  <a:close/>
                  <a:moveTo>
                    <a:pt x="36731" y="20904"/>
                  </a:moveTo>
                  <a:lnTo>
                    <a:pt x="36731" y="21074"/>
                  </a:lnTo>
                  <a:lnTo>
                    <a:pt x="36689" y="21074"/>
                  </a:lnTo>
                  <a:lnTo>
                    <a:pt x="36689" y="20904"/>
                  </a:lnTo>
                  <a:close/>
                  <a:moveTo>
                    <a:pt x="36603" y="21714"/>
                  </a:moveTo>
                  <a:lnTo>
                    <a:pt x="36603" y="22056"/>
                  </a:lnTo>
                  <a:lnTo>
                    <a:pt x="36518" y="22056"/>
                  </a:lnTo>
                  <a:lnTo>
                    <a:pt x="36518" y="21714"/>
                  </a:lnTo>
                  <a:close/>
                  <a:moveTo>
                    <a:pt x="683" y="23037"/>
                  </a:moveTo>
                  <a:lnTo>
                    <a:pt x="683" y="23208"/>
                  </a:lnTo>
                  <a:lnTo>
                    <a:pt x="640" y="23208"/>
                  </a:lnTo>
                  <a:lnTo>
                    <a:pt x="640" y="23037"/>
                  </a:lnTo>
                  <a:close/>
                  <a:moveTo>
                    <a:pt x="36262" y="25042"/>
                  </a:moveTo>
                  <a:lnTo>
                    <a:pt x="36262" y="25170"/>
                  </a:lnTo>
                  <a:lnTo>
                    <a:pt x="36177" y="25170"/>
                  </a:lnTo>
                  <a:lnTo>
                    <a:pt x="36177" y="25042"/>
                  </a:lnTo>
                  <a:close/>
                  <a:moveTo>
                    <a:pt x="35921" y="25810"/>
                  </a:moveTo>
                  <a:cubicBezTo>
                    <a:pt x="35963" y="25938"/>
                    <a:pt x="36006" y="26066"/>
                    <a:pt x="36006" y="26151"/>
                  </a:cubicBezTo>
                  <a:lnTo>
                    <a:pt x="35835" y="26151"/>
                  </a:lnTo>
                  <a:lnTo>
                    <a:pt x="35835" y="25895"/>
                  </a:lnTo>
                  <a:cubicBezTo>
                    <a:pt x="35878" y="25852"/>
                    <a:pt x="35878" y="25852"/>
                    <a:pt x="35921" y="25810"/>
                  </a:cubicBezTo>
                  <a:close/>
                  <a:moveTo>
                    <a:pt x="35494" y="26706"/>
                  </a:moveTo>
                  <a:lnTo>
                    <a:pt x="35494" y="26791"/>
                  </a:lnTo>
                  <a:lnTo>
                    <a:pt x="35324" y="26791"/>
                  </a:lnTo>
                  <a:lnTo>
                    <a:pt x="35324" y="26706"/>
                  </a:lnTo>
                  <a:close/>
                  <a:moveTo>
                    <a:pt x="35665" y="27218"/>
                  </a:moveTo>
                  <a:lnTo>
                    <a:pt x="35665" y="27260"/>
                  </a:lnTo>
                  <a:lnTo>
                    <a:pt x="35494" y="27260"/>
                  </a:lnTo>
                  <a:lnTo>
                    <a:pt x="35494" y="27218"/>
                  </a:lnTo>
                  <a:close/>
                  <a:moveTo>
                    <a:pt x="1579" y="27388"/>
                  </a:moveTo>
                  <a:lnTo>
                    <a:pt x="1579" y="27431"/>
                  </a:lnTo>
                  <a:lnTo>
                    <a:pt x="1408" y="27431"/>
                  </a:lnTo>
                  <a:lnTo>
                    <a:pt x="1408" y="27388"/>
                  </a:lnTo>
                  <a:close/>
                  <a:moveTo>
                    <a:pt x="1494" y="27815"/>
                  </a:moveTo>
                  <a:lnTo>
                    <a:pt x="1494" y="27986"/>
                  </a:lnTo>
                  <a:lnTo>
                    <a:pt x="1451" y="27986"/>
                  </a:lnTo>
                  <a:lnTo>
                    <a:pt x="1451" y="27815"/>
                  </a:lnTo>
                  <a:close/>
                  <a:moveTo>
                    <a:pt x="1579" y="28199"/>
                  </a:moveTo>
                  <a:lnTo>
                    <a:pt x="1579" y="28241"/>
                  </a:lnTo>
                  <a:lnTo>
                    <a:pt x="1408" y="28241"/>
                  </a:lnTo>
                  <a:lnTo>
                    <a:pt x="1408" y="28199"/>
                  </a:lnTo>
                  <a:close/>
                  <a:moveTo>
                    <a:pt x="34677" y="29762"/>
                  </a:moveTo>
                  <a:lnTo>
                    <a:pt x="34677" y="29762"/>
                  </a:lnTo>
                  <a:cubicBezTo>
                    <a:pt x="34663" y="29772"/>
                    <a:pt x="34650" y="29782"/>
                    <a:pt x="34636" y="29792"/>
                  </a:cubicBezTo>
                  <a:lnTo>
                    <a:pt x="34636" y="29792"/>
                  </a:lnTo>
                  <a:cubicBezTo>
                    <a:pt x="34650" y="29784"/>
                    <a:pt x="34667" y="29777"/>
                    <a:pt x="34684" y="29777"/>
                  </a:cubicBezTo>
                  <a:cubicBezTo>
                    <a:pt x="34681" y="29772"/>
                    <a:pt x="34679" y="29767"/>
                    <a:pt x="34677" y="29762"/>
                  </a:cubicBezTo>
                  <a:close/>
                  <a:moveTo>
                    <a:pt x="34636" y="29792"/>
                  </a:moveTo>
                  <a:cubicBezTo>
                    <a:pt x="34614" y="29804"/>
                    <a:pt x="34598" y="29820"/>
                    <a:pt x="34598" y="29820"/>
                  </a:cubicBezTo>
                  <a:cubicBezTo>
                    <a:pt x="34611" y="29810"/>
                    <a:pt x="34624" y="29801"/>
                    <a:pt x="34636" y="29792"/>
                  </a:cubicBezTo>
                  <a:close/>
                  <a:moveTo>
                    <a:pt x="22312" y="30673"/>
                  </a:moveTo>
                  <a:lnTo>
                    <a:pt x="22312" y="30716"/>
                  </a:lnTo>
                  <a:lnTo>
                    <a:pt x="22141" y="30716"/>
                  </a:lnTo>
                  <a:lnTo>
                    <a:pt x="22141" y="30673"/>
                  </a:lnTo>
                  <a:close/>
                  <a:moveTo>
                    <a:pt x="32465" y="31270"/>
                  </a:moveTo>
                  <a:lnTo>
                    <a:pt x="32465" y="31441"/>
                  </a:lnTo>
                  <a:lnTo>
                    <a:pt x="32423" y="31441"/>
                  </a:lnTo>
                  <a:lnTo>
                    <a:pt x="32423" y="31270"/>
                  </a:lnTo>
                  <a:close/>
                  <a:moveTo>
                    <a:pt x="33391" y="31287"/>
                  </a:moveTo>
                  <a:cubicBezTo>
                    <a:pt x="33514" y="31287"/>
                    <a:pt x="33553" y="31356"/>
                    <a:pt x="33404" y="31654"/>
                  </a:cubicBezTo>
                  <a:cubicBezTo>
                    <a:pt x="33318" y="31526"/>
                    <a:pt x="33276" y="31441"/>
                    <a:pt x="33190" y="31313"/>
                  </a:cubicBezTo>
                  <a:cubicBezTo>
                    <a:pt x="33268" y="31300"/>
                    <a:pt x="33337" y="31287"/>
                    <a:pt x="33391" y="31287"/>
                  </a:cubicBezTo>
                  <a:close/>
                  <a:moveTo>
                    <a:pt x="3200" y="31996"/>
                  </a:moveTo>
                  <a:lnTo>
                    <a:pt x="3200" y="32038"/>
                  </a:lnTo>
                  <a:lnTo>
                    <a:pt x="3029" y="32038"/>
                  </a:lnTo>
                  <a:lnTo>
                    <a:pt x="3029" y="31996"/>
                  </a:lnTo>
                  <a:close/>
                  <a:moveTo>
                    <a:pt x="24616" y="32977"/>
                  </a:moveTo>
                  <a:lnTo>
                    <a:pt x="24616" y="33020"/>
                  </a:lnTo>
                  <a:lnTo>
                    <a:pt x="24445" y="33020"/>
                  </a:lnTo>
                  <a:lnTo>
                    <a:pt x="24445" y="32977"/>
                  </a:lnTo>
                  <a:close/>
                  <a:moveTo>
                    <a:pt x="13695" y="33915"/>
                  </a:moveTo>
                  <a:lnTo>
                    <a:pt x="13695" y="34086"/>
                  </a:lnTo>
                  <a:lnTo>
                    <a:pt x="13652" y="34086"/>
                  </a:lnTo>
                  <a:lnTo>
                    <a:pt x="13652" y="33915"/>
                  </a:lnTo>
                  <a:close/>
                  <a:moveTo>
                    <a:pt x="30503" y="34555"/>
                  </a:moveTo>
                  <a:lnTo>
                    <a:pt x="30503" y="34726"/>
                  </a:lnTo>
                  <a:lnTo>
                    <a:pt x="30418" y="34726"/>
                  </a:lnTo>
                  <a:lnTo>
                    <a:pt x="30418" y="34555"/>
                  </a:lnTo>
                  <a:close/>
                  <a:moveTo>
                    <a:pt x="6997" y="35281"/>
                  </a:moveTo>
                  <a:lnTo>
                    <a:pt x="6997" y="35323"/>
                  </a:lnTo>
                  <a:lnTo>
                    <a:pt x="6826" y="35323"/>
                  </a:lnTo>
                  <a:lnTo>
                    <a:pt x="6826" y="35281"/>
                  </a:lnTo>
                  <a:close/>
                  <a:moveTo>
                    <a:pt x="29778" y="35238"/>
                  </a:moveTo>
                  <a:cubicBezTo>
                    <a:pt x="29820" y="35281"/>
                    <a:pt x="29863" y="35323"/>
                    <a:pt x="29906" y="35366"/>
                  </a:cubicBezTo>
                  <a:cubicBezTo>
                    <a:pt x="29820" y="35366"/>
                    <a:pt x="29778" y="35323"/>
                    <a:pt x="29735" y="35281"/>
                  </a:cubicBezTo>
                  <a:cubicBezTo>
                    <a:pt x="29735" y="35281"/>
                    <a:pt x="29778" y="35281"/>
                    <a:pt x="29778" y="35238"/>
                  </a:cubicBezTo>
                  <a:close/>
                  <a:moveTo>
                    <a:pt x="6186" y="35451"/>
                  </a:moveTo>
                  <a:lnTo>
                    <a:pt x="6186" y="35494"/>
                  </a:lnTo>
                  <a:lnTo>
                    <a:pt x="6016" y="35494"/>
                  </a:lnTo>
                  <a:lnTo>
                    <a:pt x="6016" y="35451"/>
                  </a:lnTo>
                  <a:close/>
                  <a:moveTo>
                    <a:pt x="29863" y="35409"/>
                  </a:moveTo>
                  <a:cubicBezTo>
                    <a:pt x="29948" y="35409"/>
                    <a:pt x="29991" y="35451"/>
                    <a:pt x="30034" y="35494"/>
                  </a:cubicBezTo>
                  <a:cubicBezTo>
                    <a:pt x="30034" y="35494"/>
                    <a:pt x="29991" y="35536"/>
                    <a:pt x="29991" y="35536"/>
                  </a:cubicBezTo>
                  <a:cubicBezTo>
                    <a:pt x="29948" y="35494"/>
                    <a:pt x="29906" y="35451"/>
                    <a:pt x="29863" y="35409"/>
                  </a:cubicBezTo>
                  <a:close/>
                  <a:moveTo>
                    <a:pt x="29709" y="35747"/>
                  </a:moveTo>
                  <a:lnTo>
                    <a:pt x="29709" y="35747"/>
                  </a:lnTo>
                  <a:cubicBezTo>
                    <a:pt x="29704" y="35748"/>
                    <a:pt x="29698" y="35749"/>
                    <a:pt x="29692" y="35750"/>
                  </a:cubicBezTo>
                  <a:cubicBezTo>
                    <a:pt x="29699" y="35750"/>
                    <a:pt x="29705" y="35749"/>
                    <a:pt x="29709" y="35747"/>
                  </a:cubicBezTo>
                  <a:close/>
                  <a:moveTo>
                    <a:pt x="28540" y="35579"/>
                  </a:moveTo>
                  <a:cubicBezTo>
                    <a:pt x="28540" y="35792"/>
                    <a:pt x="28540" y="35963"/>
                    <a:pt x="28583" y="36176"/>
                  </a:cubicBezTo>
                  <a:lnTo>
                    <a:pt x="28412" y="36176"/>
                  </a:lnTo>
                  <a:lnTo>
                    <a:pt x="28412" y="35579"/>
                  </a:lnTo>
                  <a:close/>
                  <a:moveTo>
                    <a:pt x="27858" y="36048"/>
                  </a:moveTo>
                  <a:lnTo>
                    <a:pt x="27858" y="36219"/>
                  </a:lnTo>
                  <a:lnTo>
                    <a:pt x="27815" y="36219"/>
                  </a:lnTo>
                  <a:lnTo>
                    <a:pt x="27815" y="36048"/>
                  </a:lnTo>
                  <a:close/>
                  <a:moveTo>
                    <a:pt x="8959" y="37243"/>
                  </a:moveTo>
                  <a:lnTo>
                    <a:pt x="8959" y="37328"/>
                  </a:lnTo>
                  <a:lnTo>
                    <a:pt x="8831" y="37328"/>
                  </a:lnTo>
                  <a:lnTo>
                    <a:pt x="8831" y="37243"/>
                  </a:lnTo>
                  <a:close/>
                  <a:moveTo>
                    <a:pt x="12585" y="37755"/>
                  </a:moveTo>
                  <a:lnTo>
                    <a:pt x="12585" y="37798"/>
                  </a:lnTo>
                  <a:lnTo>
                    <a:pt x="12415" y="37798"/>
                  </a:lnTo>
                  <a:lnTo>
                    <a:pt x="12415" y="37755"/>
                  </a:lnTo>
                  <a:close/>
                  <a:moveTo>
                    <a:pt x="12415" y="38395"/>
                  </a:moveTo>
                  <a:lnTo>
                    <a:pt x="12415" y="38480"/>
                  </a:lnTo>
                  <a:lnTo>
                    <a:pt x="12287" y="38480"/>
                  </a:lnTo>
                  <a:lnTo>
                    <a:pt x="12287" y="38395"/>
                  </a:lnTo>
                  <a:close/>
                  <a:moveTo>
                    <a:pt x="23421" y="38352"/>
                  </a:moveTo>
                  <a:lnTo>
                    <a:pt x="23421" y="38523"/>
                  </a:lnTo>
                  <a:lnTo>
                    <a:pt x="23336" y="38523"/>
                  </a:lnTo>
                  <a:lnTo>
                    <a:pt x="23336" y="38352"/>
                  </a:lnTo>
                  <a:close/>
                  <a:moveTo>
                    <a:pt x="21928" y="38523"/>
                  </a:moveTo>
                  <a:lnTo>
                    <a:pt x="21928" y="38693"/>
                  </a:lnTo>
                  <a:lnTo>
                    <a:pt x="21885" y="38693"/>
                  </a:lnTo>
                  <a:lnTo>
                    <a:pt x="21885" y="38523"/>
                  </a:lnTo>
                  <a:close/>
                  <a:moveTo>
                    <a:pt x="18131" y="0"/>
                  </a:moveTo>
                  <a:cubicBezTo>
                    <a:pt x="17875" y="43"/>
                    <a:pt x="17619" y="128"/>
                    <a:pt x="17363" y="171"/>
                  </a:cubicBezTo>
                  <a:cubicBezTo>
                    <a:pt x="17321" y="213"/>
                    <a:pt x="17278" y="256"/>
                    <a:pt x="17278" y="299"/>
                  </a:cubicBezTo>
                  <a:cubicBezTo>
                    <a:pt x="17235" y="256"/>
                    <a:pt x="17235" y="213"/>
                    <a:pt x="17193" y="171"/>
                  </a:cubicBezTo>
                  <a:cubicBezTo>
                    <a:pt x="17165" y="167"/>
                    <a:pt x="17138" y="165"/>
                    <a:pt x="17110" y="165"/>
                  </a:cubicBezTo>
                  <a:cubicBezTo>
                    <a:pt x="16860" y="165"/>
                    <a:pt x="16590" y="304"/>
                    <a:pt x="16369" y="304"/>
                  </a:cubicBezTo>
                  <a:cubicBezTo>
                    <a:pt x="16345" y="304"/>
                    <a:pt x="16320" y="303"/>
                    <a:pt x="16297" y="299"/>
                  </a:cubicBezTo>
                  <a:cubicBezTo>
                    <a:pt x="16238" y="284"/>
                    <a:pt x="16182" y="278"/>
                    <a:pt x="16127" y="278"/>
                  </a:cubicBezTo>
                  <a:cubicBezTo>
                    <a:pt x="15921" y="278"/>
                    <a:pt x="15746" y="362"/>
                    <a:pt x="15577" y="362"/>
                  </a:cubicBezTo>
                  <a:cubicBezTo>
                    <a:pt x="15532" y="362"/>
                    <a:pt x="15488" y="356"/>
                    <a:pt x="15444" y="341"/>
                  </a:cubicBezTo>
                  <a:cubicBezTo>
                    <a:pt x="15401" y="512"/>
                    <a:pt x="15358" y="555"/>
                    <a:pt x="15358" y="725"/>
                  </a:cubicBezTo>
                  <a:cubicBezTo>
                    <a:pt x="15230" y="555"/>
                    <a:pt x="15102" y="427"/>
                    <a:pt x="15060" y="341"/>
                  </a:cubicBezTo>
                  <a:cubicBezTo>
                    <a:pt x="14804" y="427"/>
                    <a:pt x="14633" y="512"/>
                    <a:pt x="14420" y="555"/>
                  </a:cubicBezTo>
                  <a:cubicBezTo>
                    <a:pt x="14420" y="725"/>
                    <a:pt x="14377" y="853"/>
                    <a:pt x="14334" y="1152"/>
                  </a:cubicBezTo>
                  <a:lnTo>
                    <a:pt x="14334" y="1323"/>
                  </a:lnTo>
                  <a:lnTo>
                    <a:pt x="14292" y="1323"/>
                  </a:lnTo>
                  <a:lnTo>
                    <a:pt x="14292" y="1152"/>
                  </a:lnTo>
                  <a:lnTo>
                    <a:pt x="14334" y="1152"/>
                  </a:lnTo>
                  <a:cubicBezTo>
                    <a:pt x="14164" y="896"/>
                    <a:pt x="14078" y="811"/>
                    <a:pt x="14036" y="725"/>
                  </a:cubicBezTo>
                  <a:cubicBezTo>
                    <a:pt x="13865" y="853"/>
                    <a:pt x="13737" y="1024"/>
                    <a:pt x="13567" y="1195"/>
                  </a:cubicBezTo>
                  <a:cubicBezTo>
                    <a:pt x="13439" y="1109"/>
                    <a:pt x="13396" y="1024"/>
                    <a:pt x="13311" y="939"/>
                  </a:cubicBezTo>
                  <a:cubicBezTo>
                    <a:pt x="12841" y="1195"/>
                    <a:pt x="12372" y="1536"/>
                    <a:pt x="11817" y="1536"/>
                  </a:cubicBezTo>
                  <a:cubicBezTo>
                    <a:pt x="10794" y="2048"/>
                    <a:pt x="9684" y="2517"/>
                    <a:pt x="8917" y="3456"/>
                  </a:cubicBezTo>
                  <a:cubicBezTo>
                    <a:pt x="8789" y="3456"/>
                    <a:pt x="8661" y="3456"/>
                    <a:pt x="8490" y="3498"/>
                  </a:cubicBezTo>
                  <a:cubicBezTo>
                    <a:pt x="8362" y="3712"/>
                    <a:pt x="8234" y="3967"/>
                    <a:pt x="8106" y="4181"/>
                  </a:cubicBezTo>
                  <a:cubicBezTo>
                    <a:pt x="7935" y="4309"/>
                    <a:pt x="7807" y="4437"/>
                    <a:pt x="7679" y="4522"/>
                  </a:cubicBezTo>
                  <a:cubicBezTo>
                    <a:pt x="7509" y="4607"/>
                    <a:pt x="7338" y="4607"/>
                    <a:pt x="7125" y="4693"/>
                  </a:cubicBezTo>
                  <a:lnTo>
                    <a:pt x="7125" y="5077"/>
                  </a:lnTo>
                  <a:cubicBezTo>
                    <a:pt x="6954" y="5119"/>
                    <a:pt x="6826" y="5119"/>
                    <a:pt x="6783" y="5119"/>
                  </a:cubicBezTo>
                  <a:cubicBezTo>
                    <a:pt x="6357" y="5418"/>
                    <a:pt x="6144" y="5845"/>
                    <a:pt x="5674" y="6015"/>
                  </a:cubicBezTo>
                  <a:lnTo>
                    <a:pt x="5674" y="6356"/>
                  </a:lnTo>
                  <a:cubicBezTo>
                    <a:pt x="5205" y="6655"/>
                    <a:pt x="4778" y="7039"/>
                    <a:pt x="4650" y="7551"/>
                  </a:cubicBezTo>
                  <a:cubicBezTo>
                    <a:pt x="4522" y="7594"/>
                    <a:pt x="4437" y="7594"/>
                    <a:pt x="4352" y="7636"/>
                  </a:cubicBezTo>
                  <a:lnTo>
                    <a:pt x="4352" y="8020"/>
                  </a:lnTo>
                  <a:cubicBezTo>
                    <a:pt x="4224" y="8063"/>
                    <a:pt x="4181" y="8063"/>
                    <a:pt x="4053" y="8106"/>
                  </a:cubicBezTo>
                  <a:lnTo>
                    <a:pt x="4053" y="8660"/>
                  </a:lnTo>
                  <a:cubicBezTo>
                    <a:pt x="3413" y="8831"/>
                    <a:pt x="3413" y="9343"/>
                    <a:pt x="3328" y="9897"/>
                  </a:cubicBezTo>
                  <a:cubicBezTo>
                    <a:pt x="3200" y="9983"/>
                    <a:pt x="3029" y="10153"/>
                    <a:pt x="2944" y="10239"/>
                  </a:cubicBezTo>
                  <a:cubicBezTo>
                    <a:pt x="2987" y="10409"/>
                    <a:pt x="2987" y="10537"/>
                    <a:pt x="3072" y="10793"/>
                  </a:cubicBezTo>
                  <a:cubicBezTo>
                    <a:pt x="2901" y="10623"/>
                    <a:pt x="2859" y="10580"/>
                    <a:pt x="2816" y="10537"/>
                  </a:cubicBezTo>
                  <a:cubicBezTo>
                    <a:pt x="2517" y="11049"/>
                    <a:pt x="2347" y="11561"/>
                    <a:pt x="2389" y="12158"/>
                  </a:cubicBezTo>
                  <a:cubicBezTo>
                    <a:pt x="2261" y="12158"/>
                    <a:pt x="2176" y="12201"/>
                    <a:pt x="2133" y="12201"/>
                  </a:cubicBezTo>
                  <a:cubicBezTo>
                    <a:pt x="2048" y="12500"/>
                    <a:pt x="1920" y="12756"/>
                    <a:pt x="1835" y="13012"/>
                  </a:cubicBezTo>
                  <a:cubicBezTo>
                    <a:pt x="1749" y="13140"/>
                    <a:pt x="1622" y="13310"/>
                    <a:pt x="1622" y="13438"/>
                  </a:cubicBezTo>
                  <a:cubicBezTo>
                    <a:pt x="1494" y="14121"/>
                    <a:pt x="1494" y="14121"/>
                    <a:pt x="1280" y="14419"/>
                  </a:cubicBezTo>
                  <a:cubicBezTo>
                    <a:pt x="1323" y="14462"/>
                    <a:pt x="1366" y="14547"/>
                    <a:pt x="1408" y="14590"/>
                  </a:cubicBezTo>
                  <a:cubicBezTo>
                    <a:pt x="1280" y="14675"/>
                    <a:pt x="1195" y="14803"/>
                    <a:pt x="1024" y="14931"/>
                  </a:cubicBezTo>
                  <a:cubicBezTo>
                    <a:pt x="1110" y="15187"/>
                    <a:pt x="1152" y="15443"/>
                    <a:pt x="1238" y="15742"/>
                  </a:cubicBezTo>
                  <a:cubicBezTo>
                    <a:pt x="854" y="16083"/>
                    <a:pt x="555" y="16510"/>
                    <a:pt x="854" y="17064"/>
                  </a:cubicBezTo>
                  <a:cubicBezTo>
                    <a:pt x="640" y="17491"/>
                    <a:pt x="640" y="17576"/>
                    <a:pt x="555" y="18472"/>
                  </a:cubicBezTo>
                  <a:cubicBezTo>
                    <a:pt x="555" y="18728"/>
                    <a:pt x="470" y="18984"/>
                    <a:pt x="427" y="19240"/>
                  </a:cubicBezTo>
                  <a:cubicBezTo>
                    <a:pt x="342" y="19539"/>
                    <a:pt x="555" y="19923"/>
                    <a:pt x="256" y="20179"/>
                  </a:cubicBezTo>
                  <a:cubicBezTo>
                    <a:pt x="555" y="20349"/>
                    <a:pt x="128" y="20563"/>
                    <a:pt x="256" y="20776"/>
                  </a:cubicBezTo>
                  <a:cubicBezTo>
                    <a:pt x="342" y="20989"/>
                    <a:pt x="128" y="21245"/>
                    <a:pt x="384" y="21458"/>
                  </a:cubicBezTo>
                  <a:cubicBezTo>
                    <a:pt x="214" y="21757"/>
                    <a:pt x="640" y="22184"/>
                    <a:pt x="256" y="22482"/>
                  </a:cubicBezTo>
                  <a:cubicBezTo>
                    <a:pt x="512" y="22738"/>
                    <a:pt x="0" y="23165"/>
                    <a:pt x="384" y="23421"/>
                  </a:cubicBezTo>
                  <a:cubicBezTo>
                    <a:pt x="214" y="23719"/>
                    <a:pt x="470" y="23975"/>
                    <a:pt x="427" y="24274"/>
                  </a:cubicBezTo>
                  <a:cubicBezTo>
                    <a:pt x="384" y="24573"/>
                    <a:pt x="512" y="24871"/>
                    <a:pt x="598" y="25170"/>
                  </a:cubicBezTo>
                  <a:cubicBezTo>
                    <a:pt x="640" y="25213"/>
                    <a:pt x="683" y="25255"/>
                    <a:pt x="768" y="25298"/>
                  </a:cubicBezTo>
                  <a:cubicBezTo>
                    <a:pt x="683" y="25469"/>
                    <a:pt x="640" y="25639"/>
                    <a:pt x="555" y="25767"/>
                  </a:cubicBezTo>
                  <a:cubicBezTo>
                    <a:pt x="726" y="25852"/>
                    <a:pt x="811" y="25852"/>
                    <a:pt x="811" y="25895"/>
                  </a:cubicBezTo>
                  <a:cubicBezTo>
                    <a:pt x="768" y="26151"/>
                    <a:pt x="768" y="26407"/>
                    <a:pt x="726" y="26620"/>
                  </a:cubicBezTo>
                  <a:cubicBezTo>
                    <a:pt x="896" y="26663"/>
                    <a:pt x="982" y="26706"/>
                    <a:pt x="1067" y="26748"/>
                  </a:cubicBezTo>
                  <a:cubicBezTo>
                    <a:pt x="1024" y="27047"/>
                    <a:pt x="1195" y="27346"/>
                    <a:pt x="939" y="27559"/>
                  </a:cubicBezTo>
                  <a:cubicBezTo>
                    <a:pt x="1024" y="27900"/>
                    <a:pt x="1366" y="28199"/>
                    <a:pt x="1110" y="28583"/>
                  </a:cubicBezTo>
                  <a:cubicBezTo>
                    <a:pt x="1238" y="28796"/>
                    <a:pt x="1408" y="28967"/>
                    <a:pt x="1494" y="29180"/>
                  </a:cubicBezTo>
                  <a:cubicBezTo>
                    <a:pt x="1622" y="29351"/>
                    <a:pt x="1664" y="29564"/>
                    <a:pt x="1749" y="29777"/>
                  </a:cubicBezTo>
                  <a:cubicBezTo>
                    <a:pt x="2091" y="29905"/>
                    <a:pt x="2048" y="30289"/>
                    <a:pt x="2261" y="30503"/>
                  </a:cubicBezTo>
                  <a:cubicBezTo>
                    <a:pt x="2176" y="30588"/>
                    <a:pt x="2133" y="30630"/>
                    <a:pt x="2048" y="30716"/>
                  </a:cubicBezTo>
                  <a:cubicBezTo>
                    <a:pt x="2176" y="30844"/>
                    <a:pt x="2304" y="30929"/>
                    <a:pt x="2389" y="31014"/>
                  </a:cubicBezTo>
                  <a:cubicBezTo>
                    <a:pt x="2304" y="31526"/>
                    <a:pt x="2645" y="31868"/>
                    <a:pt x="2816" y="32252"/>
                  </a:cubicBezTo>
                  <a:cubicBezTo>
                    <a:pt x="2901" y="32294"/>
                    <a:pt x="2987" y="32294"/>
                    <a:pt x="3029" y="32294"/>
                  </a:cubicBezTo>
                  <a:cubicBezTo>
                    <a:pt x="3029" y="32508"/>
                    <a:pt x="3072" y="32721"/>
                    <a:pt x="3072" y="32892"/>
                  </a:cubicBezTo>
                  <a:cubicBezTo>
                    <a:pt x="3200" y="32934"/>
                    <a:pt x="3285" y="32934"/>
                    <a:pt x="3371" y="32977"/>
                  </a:cubicBezTo>
                  <a:cubicBezTo>
                    <a:pt x="3328" y="33275"/>
                    <a:pt x="3413" y="33446"/>
                    <a:pt x="3669" y="33574"/>
                  </a:cubicBezTo>
                  <a:cubicBezTo>
                    <a:pt x="3883" y="33702"/>
                    <a:pt x="4181" y="33873"/>
                    <a:pt x="4181" y="34001"/>
                  </a:cubicBezTo>
                  <a:cubicBezTo>
                    <a:pt x="4138" y="34427"/>
                    <a:pt x="4437" y="34513"/>
                    <a:pt x="4736" y="34683"/>
                  </a:cubicBezTo>
                  <a:cubicBezTo>
                    <a:pt x="4650" y="34811"/>
                    <a:pt x="4608" y="34897"/>
                    <a:pt x="4565" y="35025"/>
                  </a:cubicBezTo>
                  <a:cubicBezTo>
                    <a:pt x="4608" y="34982"/>
                    <a:pt x="4650" y="34939"/>
                    <a:pt x="4693" y="34939"/>
                  </a:cubicBezTo>
                  <a:cubicBezTo>
                    <a:pt x="4693" y="35025"/>
                    <a:pt x="4736" y="35153"/>
                    <a:pt x="4778" y="35323"/>
                  </a:cubicBezTo>
                  <a:cubicBezTo>
                    <a:pt x="4864" y="35110"/>
                    <a:pt x="4864" y="35025"/>
                    <a:pt x="4906" y="34897"/>
                  </a:cubicBezTo>
                  <a:cubicBezTo>
                    <a:pt x="4992" y="35025"/>
                    <a:pt x="5077" y="35153"/>
                    <a:pt x="5120" y="35281"/>
                  </a:cubicBezTo>
                  <a:cubicBezTo>
                    <a:pt x="5290" y="35195"/>
                    <a:pt x="5376" y="35153"/>
                    <a:pt x="5546" y="35067"/>
                  </a:cubicBezTo>
                  <a:lnTo>
                    <a:pt x="5546" y="35067"/>
                  </a:lnTo>
                  <a:cubicBezTo>
                    <a:pt x="5504" y="35281"/>
                    <a:pt x="5418" y="35409"/>
                    <a:pt x="5418" y="35409"/>
                  </a:cubicBezTo>
                  <a:cubicBezTo>
                    <a:pt x="5504" y="35536"/>
                    <a:pt x="5546" y="35664"/>
                    <a:pt x="5589" y="35750"/>
                  </a:cubicBezTo>
                  <a:cubicBezTo>
                    <a:pt x="5674" y="35664"/>
                    <a:pt x="5717" y="35622"/>
                    <a:pt x="5802" y="35536"/>
                  </a:cubicBezTo>
                  <a:cubicBezTo>
                    <a:pt x="5845" y="35750"/>
                    <a:pt x="5845" y="35878"/>
                    <a:pt x="5888" y="36048"/>
                  </a:cubicBezTo>
                  <a:cubicBezTo>
                    <a:pt x="6058" y="36048"/>
                    <a:pt x="6272" y="36048"/>
                    <a:pt x="6272" y="36091"/>
                  </a:cubicBezTo>
                  <a:cubicBezTo>
                    <a:pt x="6357" y="36432"/>
                    <a:pt x="6655" y="36390"/>
                    <a:pt x="6826" y="36560"/>
                  </a:cubicBezTo>
                  <a:cubicBezTo>
                    <a:pt x="6826" y="36432"/>
                    <a:pt x="6826" y="36347"/>
                    <a:pt x="6869" y="36262"/>
                  </a:cubicBezTo>
                  <a:cubicBezTo>
                    <a:pt x="6869" y="36219"/>
                    <a:pt x="6911" y="36219"/>
                    <a:pt x="6954" y="36176"/>
                  </a:cubicBezTo>
                  <a:cubicBezTo>
                    <a:pt x="6997" y="36304"/>
                    <a:pt x="7039" y="36432"/>
                    <a:pt x="7082" y="36518"/>
                  </a:cubicBezTo>
                  <a:cubicBezTo>
                    <a:pt x="7039" y="36518"/>
                    <a:pt x="6954" y="36560"/>
                    <a:pt x="6826" y="36560"/>
                  </a:cubicBezTo>
                  <a:cubicBezTo>
                    <a:pt x="6883" y="36712"/>
                    <a:pt x="6974" y="36737"/>
                    <a:pt x="7079" y="36737"/>
                  </a:cubicBezTo>
                  <a:cubicBezTo>
                    <a:pt x="7132" y="36737"/>
                    <a:pt x="7188" y="36731"/>
                    <a:pt x="7246" y="36731"/>
                  </a:cubicBezTo>
                  <a:cubicBezTo>
                    <a:pt x="7333" y="36731"/>
                    <a:pt x="7423" y="36745"/>
                    <a:pt x="7509" y="36816"/>
                  </a:cubicBezTo>
                  <a:cubicBezTo>
                    <a:pt x="7637" y="36944"/>
                    <a:pt x="7765" y="37158"/>
                    <a:pt x="7935" y="37371"/>
                  </a:cubicBezTo>
                  <a:cubicBezTo>
                    <a:pt x="7970" y="37367"/>
                    <a:pt x="8004" y="37364"/>
                    <a:pt x="8037" y="37364"/>
                  </a:cubicBezTo>
                  <a:cubicBezTo>
                    <a:pt x="8336" y="37364"/>
                    <a:pt x="8592" y="37533"/>
                    <a:pt x="8746" y="37840"/>
                  </a:cubicBezTo>
                  <a:cubicBezTo>
                    <a:pt x="8789" y="37755"/>
                    <a:pt x="8831" y="37670"/>
                    <a:pt x="8917" y="37456"/>
                  </a:cubicBezTo>
                  <a:cubicBezTo>
                    <a:pt x="9044" y="37755"/>
                    <a:pt x="9130" y="38011"/>
                    <a:pt x="9258" y="38224"/>
                  </a:cubicBezTo>
                  <a:cubicBezTo>
                    <a:pt x="9556" y="38053"/>
                    <a:pt x="9812" y="37883"/>
                    <a:pt x="10068" y="37712"/>
                  </a:cubicBezTo>
                  <a:cubicBezTo>
                    <a:pt x="10111" y="37755"/>
                    <a:pt x="10154" y="37755"/>
                    <a:pt x="10154" y="37798"/>
                  </a:cubicBezTo>
                  <a:cubicBezTo>
                    <a:pt x="10068" y="37968"/>
                    <a:pt x="9940" y="38139"/>
                    <a:pt x="9770" y="38395"/>
                  </a:cubicBezTo>
                  <a:cubicBezTo>
                    <a:pt x="9876" y="38363"/>
                    <a:pt x="9980" y="38355"/>
                    <a:pt x="10082" y="38355"/>
                  </a:cubicBezTo>
                  <a:cubicBezTo>
                    <a:pt x="10183" y="38355"/>
                    <a:pt x="10282" y="38363"/>
                    <a:pt x="10378" y="38363"/>
                  </a:cubicBezTo>
                  <a:cubicBezTo>
                    <a:pt x="10570" y="38363"/>
                    <a:pt x="10751" y="38331"/>
                    <a:pt x="10922" y="38139"/>
                  </a:cubicBezTo>
                  <a:cubicBezTo>
                    <a:pt x="11092" y="38352"/>
                    <a:pt x="11220" y="38523"/>
                    <a:pt x="11306" y="38651"/>
                  </a:cubicBezTo>
                  <a:cubicBezTo>
                    <a:pt x="11561" y="38693"/>
                    <a:pt x="11732" y="38779"/>
                    <a:pt x="11903" y="38821"/>
                  </a:cubicBezTo>
                  <a:cubicBezTo>
                    <a:pt x="11945" y="38779"/>
                    <a:pt x="12031" y="38736"/>
                    <a:pt x="12116" y="38651"/>
                  </a:cubicBezTo>
                  <a:cubicBezTo>
                    <a:pt x="12244" y="38779"/>
                    <a:pt x="12415" y="38907"/>
                    <a:pt x="12500" y="38992"/>
                  </a:cubicBezTo>
                  <a:lnTo>
                    <a:pt x="13055" y="38992"/>
                  </a:lnTo>
                  <a:cubicBezTo>
                    <a:pt x="13097" y="38864"/>
                    <a:pt x="13097" y="38779"/>
                    <a:pt x="13140" y="38693"/>
                  </a:cubicBezTo>
                  <a:cubicBezTo>
                    <a:pt x="13225" y="38693"/>
                    <a:pt x="13311" y="38693"/>
                    <a:pt x="13439" y="38736"/>
                  </a:cubicBezTo>
                  <a:cubicBezTo>
                    <a:pt x="13353" y="38821"/>
                    <a:pt x="13311" y="38864"/>
                    <a:pt x="13268" y="38949"/>
                  </a:cubicBezTo>
                  <a:cubicBezTo>
                    <a:pt x="13464" y="38982"/>
                    <a:pt x="13635" y="39190"/>
                    <a:pt x="13838" y="39190"/>
                  </a:cubicBezTo>
                  <a:cubicBezTo>
                    <a:pt x="13900" y="39190"/>
                    <a:pt x="13966" y="39170"/>
                    <a:pt x="14036" y="39120"/>
                  </a:cubicBezTo>
                  <a:cubicBezTo>
                    <a:pt x="14078" y="38992"/>
                    <a:pt x="14121" y="38821"/>
                    <a:pt x="14121" y="38651"/>
                  </a:cubicBezTo>
                  <a:cubicBezTo>
                    <a:pt x="14249" y="38864"/>
                    <a:pt x="14377" y="39035"/>
                    <a:pt x="14462" y="39205"/>
                  </a:cubicBezTo>
                  <a:cubicBezTo>
                    <a:pt x="14590" y="39120"/>
                    <a:pt x="14633" y="39077"/>
                    <a:pt x="14676" y="38992"/>
                  </a:cubicBezTo>
                  <a:cubicBezTo>
                    <a:pt x="14846" y="39077"/>
                    <a:pt x="15017" y="39120"/>
                    <a:pt x="15188" y="39205"/>
                  </a:cubicBezTo>
                  <a:cubicBezTo>
                    <a:pt x="15230" y="39035"/>
                    <a:pt x="15273" y="38949"/>
                    <a:pt x="15316" y="38821"/>
                  </a:cubicBezTo>
                  <a:cubicBezTo>
                    <a:pt x="15358" y="38949"/>
                    <a:pt x="15401" y="39077"/>
                    <a:pt x="15486" y="39205"/>
                  </a:cubicBezTo>
                  <a:cubicBezTo>
                    <a:pt x="15614" y="39163"/>
                    <a:pt x="15700" y="39077"/>
                    <a:pt x="15828" y="39035"/>
                  </a:cubicBezTo>
                  <a:cubicBezTo>
                    <a:pt x="16126" y="39163"/>
                    <a:pt x="16425" y="39333"/>
                    <a:pt x="16723" y="39504"/>
                  </a:cubicBezTo>
                  <a:cubicBezTo>
                    <a:pt x="16809" y="39461"/>
                    <a:pt x="16937" y="39419"/>
                    <a:pt x="17022" y="39333"/>
                  </a:cubicBezTo>
                  <a:cubicBezTo>
                    <a:pt x="17150" y="39376"/>
                    <a:pt x="17278" y="39461"/>
                    <a:pt x="17363" y="39504"/>
                  </a:cubicBezTo>
                  <a:cubicBezTo>
                    <a:pt x="17406" y="39461"/>
                    <a:pt x="17449" y="39419"/>
                    <a:pt x="17491" y="39376"/>
                  </a:cubicBezTo>
                  <a:cubicBezTo>
                    <a:pt x="17491" y="39419"/>
                    <a:pt x="17534" y="39461"/>
                    <a:pt x="17534" y="39504"/>
                  </a:cubicBezTo>
                  <a:cubicBezTo>
                    <a:pt x="17662" y="39419"/>
                    <a:pt x="17833" y="39291"/>
                    <a:pt x="18046" y="39163"/>
                  </a:cubicBezTo>
                  <a:cubicBezTo>
                    <a:pt x="18174" y="39291"/>
                    <a:pt x="18345" y="39461"/>
                    <a:pt x="18473" y="39589"/>
                  </a:cubicBezTo>
                  <a:cubicBezTo>
                    <a:pt x="18515" y="39547"/>
                    <a:pt x="18558" y="39461"/>
                    <a:pt x="18601" y="39291"/>
                  </a:cubicBezTo>
                  <a:cubicBezTo>
                    <a:pt x="18814" y="39376"/>
                    <a:pt x="19027" y="39419"/>
                    <a:pt x="19240" y="39504"/>
                  </a:cubicBezTo>
                  <a:cubicBezTo>
                    <a:pt x="19326" y="39461"/>
                    <a:pt x="19454" y="39376"/>
                    <a:pt x="19539" y="39333"/>
                  </a:cubicBezTo>
                  <a:cubicBezTo>
                    <a:pt x="19624" y="39376"/>
                    <a:pt x="19710" y="39461"/>
                    <a:pt x="19795" y="39504"/>
                  </a:cubicBezTo>
                  <a:cubicBezTo>
                    <a:pt x="19838" y="39376"/>
                    <a:pt x="19880" y="39291"/>
                    <a:pt x="19880" y="39205"/>
                  </a:cubicBezTo>
                  <a:cubicBezTo>
                    <a:pt x="20008" y="39248"/>
                    <a:pt x="20094" y="39291"/>
                    <a:pt x="20179" y="39333"/>
                  </a:cubicBezTo>
                  <a:cubicBezTo>
                    <a:pt x="20307" y="39248"/>
                    <a:pt x="20435" y="39120"/>
                    <a:pt x="20563" y="39035"/>
                  </a:cubicBezTo>
                  <a:cubicBezTo>
                    <a:pt x="20674" y="39146"/>
                    <a:pt x="20785" y="39193"/>
                    <a:pt x="20896" y="39193"/>
                  </a:cubicBezTo>
                  <a:cubicBezTo>
                    <a:pt x="21041" y="39193"/>
                    <a:pt x="21186" y="39113"/>
                    <a:pt x="21331" y="38992"/>
                  </a:cubicBezTo>
                  <a:cubicBezTo>
                    <a:pt x="21480" y="39081"/>
                    <a:pt x="21608" y="39192"/>
                    <a:pt x="21759" y="39192"/>
                  </a:cubicBezTo>
                  <a:cubicBezTo>
                    <a:pt x="21824" y="39192"/>
                    <a:pt x="21894" y="39171"/>
                    <a:pt x="21971" y="39120"/>
                  </a:cubicBezTo>
                  <a:cubicBezTo>
                    <a:pt x="21928" y="39035"/>
                    <a:pt x="21885" y="38992"/>
                    <a:pt x="21800" y="38949"/>
                  </a:cubicBezTo>
                  <a:cubicBezTo>
                    <a:pt x="21880" y="38858"/>
                    <a:pt x="21960" y="38828"/>
                    <a:pt x="22041" y="38828"/>
                  </a:cubicBezTo>
                  <a:cubicBezTo>
                    <a:pt x="22197" y="38828"/>
                    <a:pt x="22356" y="38939"/>
                    <a:pt x="22523" y="38939"/>
                  </a:cubicBezTo>
                  <a:cubicBezTo>
                    <a:pt x="22593" y="38939"/>
                    <a:pt x="22665" y="38919"/>
                    <a:pt x="22739" y="38864"/>
                  </a:cubicBezTo>
                  <a:cubicBezTo>
                    <a:pt x="22952" y="38693"/>
                    <a:pt x="23336" y="38779"/>
                    <a:pt x="23592" y="38608"/>
                  </a:cubicBezTo>
                  <a:cubicBezTo>
                    <a:pt x="23890" y="38437"/>
                    <a:pt x="24402" y="38736"/>
                    <a:pt x="24445" y="38139"/>
                  </a:cubicBezTo>
                  <a:cubicBezTo>
                    <a:pt x="24402" y="38096"/>
                    <a:pt x="24360" y="38011"/>
                    <a:pt x="24317" y="37925"/>
                  </a:cubicBezTo>
                  <a:lnTo>
                    <a:pt x="24573" y="37670"/>
                  </a:lnTo>
                  <a:cubicBezTo>
                    <a:pt x="24616" y="37883"/>
                    <a:pt x="24616" y="38053"/>
                    <a:pt x="24701" y="38309"/>
                  </a:cubicBezTo>
                  <a:cubicBezTo>
                    <a:pt x="24872" y="38096"/>
                    <a:pt x="24957" y="37968"/>
                    <a:pt x="25085" y="37840"/>
                  </a:cubicBezTo>
                  <a:cubicBezTo>
                    <a:pt x="25170" y="37883"/>
                    <a:pt x="25256" y="37925"/>
                    <a:pt x="25341" y="38011"/>
                  </a:cubicBezTo>
                  <a:cubicBezTo>
                    <a:pt x="25725" y="37883"/>
                    <a:pt x="26151" y="37755"/>
                    <a:pt x="26578" y="37584"/>
                  </a:cubicBezTo>
                  <a:cubicBezTo>
                    <a:pt x="26578" y="37584"/>
                    <a:pt x="26621" y="37627"/>
                    <a:pt x="26706" y="37712"/>
                  </a:cubicBezTo>
                  <a:cubicBezTo>
                    <a:pt x="26877" y="37499"/>
                    <a:pt x="27005" y="37286"/>
                    <a:pt x="27175" y="37072"/>
                  </a:cubicBezTo>
                  <a:cubicBezTo>
                    <a:pt x="27303" y="37158"/>
                    <a:pt x="27431" y="37286"/>
                    <a:pt x="27645" y="37456"/>
                  </a:cubicBezTo>
                  <a:cubicBezTo>
                    <a:pt x="27815" y="37030"/>
                    <a:pt x="28199" y="36859"/>
                    <a:pt x="28455" y="36560"/>
                  </a:cubicBezTo>
                  <a:cubicBezTo>
                    <a:pt x="28668" y="36560"/>
                    <a:pt x="28839" y="36560"/>
                    <a:pt x="29052" y="36518"/>
                  </a:cubicBezTo>
                  <a:cubicBezTo>
                    <a:pt x="29052" y="36390"/>
                    <a:pt x="29052" y="36262"/>
                    <a:pt x="29095" y="36134"/>
                  </a:cubicBezTo>
                  <a:cubicBezTo>
                    <a:pt x="29223" y="36048"/>
                    <a:pt x="29351" y="35963"/>
                    <a:pt x="29479" y="35920"/>
                  </a:cubicBezTo>
                  <a:cubicBezTo>
                    <a:pt x="29607" y="35963"/>
                    <a:pt x="29735" y="36006"/>
                    <a:pt x="29906" y="36091"/>
                  </a:cubicBezTo>
                  <a:cubicBezTo>
                    <a:pt x="29820" y="35878"/>
                    <a:pt x="29778" y="35792"/>
                    <a:pt x="29692" y="35750"/>
                  </a:cubicBezTo>
                  <a:cubicBezTo>
                    <a:pt x="29650" y="35707"/>
                    <a:pt x="29607" y="35664"/>
                    <a:pt x="29564" y="35622"/>
                  </a:cubicBezTo>
                  <a:cubicBezTo>
                    <a:pt x="29607" y="35622"/>
                    <a:pt x="29607" y="35579"/>
                    <a:pt x="29607" y="35579"/>
                  </a:cubicBezTo>
                  <a:cubicBezTo>
                    <a:pt x="29650" y="35622"/>
                    <a:pt x="29692" y="35664"/>
                    <a:pt x="29735" y="35707"/>
                  </a:cubicBezTo>
                  <a:cubicBezTo>
                    <a:pt x="29735" y="35707"/>
                    <a:pt x="29735" y="35738"/>
                    <a:pt x="29709" y="35747"/>
                  </a:cubicBezTo>
                  <a:lnTo>
                    <a:pt x="29709" y="35747"/>
                  </a:lnTo>
                  <a:cubicBezTo>
                    <a:pt x="29956" y="35707"/>
                    <a:pt x="30125" y="35707"/>
                    <a:pt x="30375" y="35707"/>
                  </a:cubicBezTo>
                  <a:cubicBezTo>
                    <a:pt x="30460" y="35494"/>
                    <a:pt x="30546" y="35281"/>
                    <a:pt x="30631" y="35025"/>
                  </a:cubicBezTo>
                  <a:lnTo>
                    <a:pt x="31015" y="35025"/>
                  </a:lnTo>
                  <a:cubicBezTo>
                    <a:pt x="30972" y="34939"/>
                    <a:pt x="30929" y="34854"/>
                    <a:pt x="30887" y="34769"/>
                  </a:cubicBezTo>
                  <a:cubicBezTo>
                    <a:pt x="31399" y="34641"/>
                    <a:pt x="31783" y="34342"/>
                    <a:pt x="32039" y="33915"/>
                  </a:cubicBezTo>
                  <a:cubicBezTo>
                    <a:pt x="31953" y="33873"/>
                    <a:pt x="31911" y="33873"/>
                    <a:pt x="31868" y="33830"/>
                  </a:cubicBezTo>
                  <a:cubicBezTo>
                    <a:pt x="31911" y="33787"/>
                    <a:pt x="31911" y="33787"/>
                    <a:pt x="31911" y="33745"/>
                  </a:cubicBezTo>
                  <a:cubicBezTo>
                    <a:pt x="31953" y="33787"/>
                    <a:pt x="31996" y="33873"/>
                    <a:pt x="32039" y="33915"/>
                  </a:cubicBezTo>
                  <a:lnTo>
                    <a:pt x="32295" y="33915"/>
                  </a:lnTo>
                  <a:cubicBezTo>
                    <a:pt x="32380" y="33745"/>
                    <a:pt x="32423" y="33617"/>
                    <a:pt x="32508" y="33489"/>
                  </a:cubicBezTo>
                  <a:cubicBezTo>
                    <a:pt x="32465" y="33403"/>
                    <a:pt x="32423" y="33318"/>
                    <a:pt x="32337" y="33275"/>
                  </a:cubicBezTo>
                  <a:lnTo>
                    <a:pt x="32209" y="33147"/>
                  </a:lnTo>
                  <a:lnTo>
                    <a:pt x="32337" y="33105"/>
                  </a:lnTo>
                  <a:cubicBezTo>
                    <a:pt x="32380" y="33062"/>
                    <a:pt x="32423" y="33020"/>
                    <a:pt x="32465" y="32934"/>
                  </a:cubicBezTo>
                  <a:cubicBezTo>
                    <a:pt x="32465" y="33020"/>
                    <a:pt x="32508" y="33062"/>
                    <a:pt x="32508" y="33105"/>
                  </a:cubicBezTo>
                  <a:lnTo>
                    <a:pt x="32807" y="33105"/>
                  </a:lnTo>
                  <a:cubicBezTo>
                    <a:pt x="32849" y="32892"/>
                    <a:pt x="32849" y="32764"/>
                    <a:pt x="32849" y="32721"/>
                  </a:cubicBezTo>
                  <a:cubicBezTo>
                    <a:pt x="33105" y="32508"/>
                    <a:pt x="33276" y="32337"/>
                    <a:pt x="33489" y="32166"/>
                  </a:cubicBezTo>
                  <a:cubicBezTo>
                    <a:pt x="33489" y="32081"/>
                    <a:pt x="33532" y="31953"/>
                    <a:pt x="33532" y="31825"/>
                  </a:cubicBezTo>
                  <a:cubicBezTo>
                    <a:pt x="33745" y="31654"/>
                    <a:pt x="33958" y="31526"/>
                    <a:pt x="34172" y="31398"/>
                  </a:cubicBezTo>
                  <a:cubicBezTo>
                    <a:pt x="34172" y="31228"/>
                    <a:pt x="34172" y="31100"/>
                    <a:pt x="34172" y="30972"/>
                  </a:cubicBezTo>
                  <a:cubicBezTo>
                    <a:pt x="34086" y="30929"/>
                    <a:pt x="34044" y="30886"/>
                    <a:pt x="34001" y="30844"/>
                  </a:cubicBezTo>
                  <a:lnTo>
                    <a:pt x="34086" y="30801"/>
                  </a:lnTo>
                  <a:cubicBezTo>
                    <a:pt x="34086" y="30844"/>
                    <a:pt x="34129" y="30886"/>
                    <a:pt x="34172" y="30929"/>
                  </a:cubicBezTo>
                  <a:cubicBezTo>
                    <a:pt x="34172" y="30929"/>
                    <a:pt x="34172" y="30972"/>
                    <a:pt x="34172" y="30972"/>
                  </a:cubicBezTo>
                  <a:cubicBezTo>
                    <a:pt x="34257" y="30929"/>
                    <a:pt x="34342" y="30929"/>
                    <a:pt x="34513" y="30929"/>
                  </a:cubicBezTo>
                  <a:cubicBezTo>
                    <a:pt x="34428" y="30503"/>
                    <a:pt x="34812" y="30204"/>
                    <a:pt x="34598" y="29820"/>
                  </a:cubicBezTo>
                  <a:cubicBezTo>
                    <a:pt x="34513" y="29692"/>
                    <a:pt x="34513" y="29607"/>
                    <a:pt x="34513" y="29479"/>
                  </a:cubicBezTo>
                  <a:lnTo>
                    <a:pt x="34598" y="29479"/>
                  </a:lnTo>
                  <a:cubicBezTo>
                    <a:pt x="34638" y="29559"/>
                    <a:pt x="34641" y="29677"/>
                    <a:pt x="34677" y="29762"/>
                  </a:cubicBezTo>
                  <a:lnTo>
                    <a:pt x="34677" y="29762"/>
                  </a:lnTo>
                  <a:cubicBezTo>
                    <a:pt x="34810" y="29665"/>
                    <a:pt x="34917" y="29593"/>
                    <a:pt x="35025" y="29521"/>
                  </a:cubicBezTo>
                  <a:cubicBezTo>
                    <a:pt x="34940" y="29393"/>
                    <a:pt x="34897" y="29308"/>
                    <a:pt x="34812" y="29180"/>
                  </a:cubicBezTo>
                  <a:cubicBezTo>
                    <a:pt x="35068" y="29137"/>
                    <a:pt x="35281" y="29137"/>
                    <a:pt x="35537" y="29095"/>
                  </a:cubicBezTo>
                  <a:cubicBezTo>
                    <a:pt x="35452" y="28881"/>
                    <a:pt x="35409" y="28711"/>
                    <a:pt x="35366" y="28540"/>
                  </a:cubicBezTo>
                  <a:cubicBezTo>
                    <a:pt x="35409" y="28455"/>
                    <a:pt x="35452" y="28369"/>
                    <a:pt x="35494" y="28327"/>
                  </a:cubicBezTo>
                  <a:lnTo>
                    <a:pt x="35366" y="28199"/>
                  </a:lnTo>
                  <a:lnTo>
                    <a:pt x="35494" y="28156"/>
                  </a:lnTo>
                  <a:cubicBezTo>
                    <a:pt x="35580" y="28028"/>
                    <a:pt x="35622" y="27943"/>
                    <a:pt x="35707" y="27815"/>
                  </a:cubicBezTo>
                  <a:cubicBezTo>
                    <a:pt x="35835" y="27900"/>
                    <a:pt x="35878" y="27943"/>
                    <a:pt x="35963" y="28028"/>
                  </a:cubicBezTo>
                  <a:lnTo>
                    <a:pt x="35963" y="27260"/>
                  </a:lnTo>
                  <a:lnTo>
                    <a:pt x="36305" y="26919"/>
                  </a:lnTo>
                  <a:cubicBezTo>
                    <a:pt x="36177" y="26791"/>
                    <a:pt x="36049" y="26620"/>
                    <a:pt x="35921" y="26450"/>
                  </a:cubicBezTo>
                  <a:cubicBezTo>
                    <a:pt x="36177" y="26279"/>
                    <a:pt x="36561" y="26407"/>
                    <a:pt x="36646" y="25980"/>
                  </a:cubicBezTo>
                  <a:cubicBezTo>
                    <a:pt x="36646" y="25682"/>
                    <a:pt x="36305" y="25383"/>
                    <a:pt x="36603" y="25085"/>
                  </a:cubicBezTo>
                  <a:cubicBezTo>
                    <a:pt x="36731" y="24914"/>
                    <a:pt x="36859" y="24701"/>
                    <a:pt x="36987" y="24530"/>
                  </a:cubicBezTo>
                  <a:cubicBezTo>
                    <a:pt x="36902" y="24402"/>
                    <a:pt x="36817" y="24274"/>
                    <a:pt x="36774" y="24189"/>
                  </a:cubicBezTo>
                  <a:cubicBezTo>
                    <a:pt x="36902" y="23975"/>
                    <a:pt x="36987" y="23805"/>
                    <a:pt x="37115" y="23591"/>
                  </a:cubicBezTo>
                  <a:cubicBezTo>
                    <a:pt x="37073" y="23591"/>
                    <a:pt x="37030" y="23506"/>
                    <a:pt x="36987" y="23463"/>
                  </a:cubicBezTo>
                  <a:cubicBezTo>
                    <a:pt x="37243" y="23122"/>
                    <a:pt x="37073" y="22738"/>
                    <a:pt x="37115" y="22397"/>
                  </a:cubicBezTo>
                  <a:cubicBezTo>
                    <a:pt x="37073" y="22354"/>
                    <a:pt x="37030" y="22312"/>
                    <a:pt x="36987" y="22312"/>
                  </a:cubicBezTo>
                  <a:lnTo>
                    <a:pt x="37030" y="22226"/>
                  </a:lnTo>
                  <a:cubicBezTo>
                    <a:pt x="37073" y="22269"/>
                    <a:pt x="37115" y="22312"/>
                    <a:pt x="37158" y="22354"/>
                  </a:cubicBezTo>
                  <a:cubicBezTo>
                    <a:pt x="37115" y="22397"/>
                    <a:pt x="37115" y="22397"/>
                    <a:pt x="37115" y="22397"/>
                  </a:cubicBezTo>
                  <a:cubicBezTo>
                    <a:pt x="37158" y="22354"/>
                    <a:pt x="37243" y="22354"/>
                    <a:pt x="37243" y="22312"/>
                  </a:cubicBezTo>
                  <a:cubicBezTo>
                    <a:pt x="37329" y="21800"/>
                    <a:pt x="37286" y="21288"/>
                    <a:pt x="37286" y="20819"/>
                  </a:cubicBezTo>
                  <a:cubicBezTo>
                    <a:pt x="37115" y="20733"/>
                    <a:pt x="37073" y="20691"/>
                    <a:pt x="36902" y="20648"/>
                  </a:cubicBezTo>
                  <a:cubicBezTo>
                    <a:pt x="37073" y="20605"/>
                    <a:pt x="37158" y="20563"/>
                    <a:pt x="37329" y="20520"/>
                  </a:cubicBezTo>
                  <a:cubicBezTo>
                    <a:pt x="37115" y="20392"/>
                    <a:pt x="36987" y="20264"/>
                    <a:pt x="36774" y="20136"/>
                  </a:cubicBezTo>
                  <a:cubicBezTo>
                    <a:pt x="36987" y="20093"/>
                    <a:pt x="37158" y="20051"/>
                    <a:pt x="37329" y="20051"/>
                  </a:cubicBezTo>
                  <a:cubicBezTo>
                    <a:pt x="36987" y="19752"/>
                    <a:pt x="37158" y="19496"/>
                    <a:pt x="37329" y="19240"/>
                  </a:cubicBezTo>
                  <a:cubicBezTo>
                    <a:pt x="37243" y="19155"/>
                    <a:pt x="37158" y="19027"/>
                    <a:pt x="37115" y="18941"/>
                  </a:cubicBezTo>
                  <a:cubicBezTo>
                    <a:pt x="37201" y="18813"/>
                    <a:pt x="37243" y="18685"/>
                    <a:pt x="37286" y="18600"/>
                  </a:cubicBezTo>
                  <a:cubicBezTo>
                    <a:pt x="37243" y="18472"/>
                    <a:pt x="37201" y="18430"/>
                    <a:pt x="37158" y="18344"/>
                  </a:cubicBezTo>
                  <a:cubicBezTo>
                    <a:pt x="37201" y="18259"/>
                    <a:pt x="37243" y="18216"/>
                    <a:pt x="37286" y="18174"/>
                  </a:cubicBezTo>
                  <a:cubicBezTo>
                    <a:pt x="37115" y="18046"/>
                    <a:pt x="36945" y="17918"/>
                    <a:pt x="36774" y="17832"/>
                  </a:cubicBezTo>
                  <a:cubicBezTo>
                    <a:pt x="36849" y="17683"/>
                    <a:pt x="36891" y="17598"/>
                    <a:pt x="36814" y="17436"/>
                  </a:cubicBezTo>
                  <a:lnTo>
                    <a:pt x="36814" y="17436"/>
                  </a:lnTo>
                  <a:cubicBezTo>
                    <a:pt x="36787" y="17444"/>
                    <a:pt x="36759" y="17448"/>
                    <a:pt x="36731" y="17448"/>
                  </a:cubicBezTo>
                  <a:cubicBezTo>
                    <a:pt x="36731" y="17448"/>
                    <a:pt x="36689" y="17406"/>
                    <a:pt x="36774" y="17363"/>
                  </a:cubicBezTo>
                  <a:cubicBezTo>
                    <a:pt x="36774" y="17349"/>
                    <a:pt x="36783" y="17344"/>
                    <a:pt x="36799" y="17344"/>
                  </a:cubicBezTo>
                  <a:cubicBezTo>
                    <a:pt x="36831" y="17344"/>
                    <a:pt x="36888" y="17363"/>
                    <a:pt x="36945" y="17363"/>
                  </a:cubicBezTo>
                  <a:cubicBezTo>
                    <a:pt x="36932" y="17375"/>
                    <a:pt x="36916" y="17388"/>
                    <a:pt x="36898" y="17399"/>
                  </a:cubicBezTo>
                  <a:lnTo>
                    <a:pt x="36898" y="17399"/>
                  </a:lnTo>
                  <a:cubicBezTo>
                    <a:pt x="36863" y="17391"/>
                    <a:pt x="36823" y="17379"/>
                    <a:pt x="36774" y="17363"/>
                  </a:cubicBezTo>
                  <a:lnTo>
                    <a:pt x="36774" y="17363"/>
                  </a:lnTo>
                  <a:cubicBezTo>
                    <a:pt x="36790" y="17389"/>
                    <a:pt x="36803" y="17413"/>
                    <a:pt x="36814" y="17436"/>
                  </a:cubicBezTo>
                  <a:lnTo>
                    <a:pt x="36814" y="17436"/>
                  </a:lnTo>
                  <a:cubicBezTo>
                    <a:pt x="36845" y="17427"/>
                    <a:pt x="36874" y="17414"/>
                    <a:pt x="36898" y="17399"/>
                  </a:cubicBezTo>
                  <a:lnTo>
                    <a:pt x="36898" y="17399"/>
                  </a:lnTo>
                  <a:cubicBezTo>
                    <a:pt x="36955" y="17412"/>
                    <a:pt x="36995" y="17416"/>
                    <a:pt x="37025" y="17416"/>
                  </a:cubicBezTo>
                  <a:cubicBezTo>
                    <a:pt x="37073" y="17416"/>
                    <a:pt x="37094" y="17406"/>
                    <a:pt x="37115" y="17406"/>
                  </a:cubicBezTo>
                  <a:cubicBezTo>
                    <a:pt x="36945" y="17064"/>
                    <a:pt x="37201" y="16723"/>
                    <a:pt x="37115" y="16382"/>
                  </a:cubicBezTo>
                  <a:cubicBezTo>
                    <a:pt x="37115" y="16382"/>
                    <a:pt x="37073" y="16339"/>
                    <a:pt x="37030" y="16296"/>
                  </a:cubicBezTo>
                  <a:cubicBezTo>
                    <a:pt x="36987" y="16424"/>
                    <a:pt x="36945" y="16510"/>
                    <a:pt x="36902" y="16638"/>
                  </a:cubicBezTo>
                  <a:cubicBezTo>
                    <a:pt x="36817" y="16595"/>
                    <a:pt x="36731" y="16595"/>
                    <a:pt x="36646" y="16595"/>
                  </a:cubicBezTo>
                  <a:cubicBezTo>
                    <a:pt x="36774" y="16339"/>
                    <a:pt x="36859" y="16168"/>
                    <a:pt x="36945" y="15998"/>
                  </a:cubicBezTo>
                  <a:cubicBezTo>
                    <a:pt x="36859" y="15657"/>
                    <a:pt x="36731" y="15401"/>
                    <a:pt x="36646" y="15145"/>
                  </a:cubicBezTo>
                  <a:cubicBezTo>
                    <a:pt x="36689" y="14974"/>
                    <a:pt x="36774" y="14846"/>
                    <a:pt x="36817" y="14675"/>
                  </a:cubicBezTo>
                  <a:cubicBezTo>
                    <a:pt x="36603" y="14675"/>
                    <a:pt x="36475" y="14633"/>
                    <a:pt x="36305" y="14633"/>
                  </a:cubicBezTo>
                  <a:cubicBezTo>
                    <a:pt x="36433" y="14419"/>
                    <a:pt x="36561" y="14249"/>
                    <a:pt x="36774" y="13950"/>
                  </a:cubicBezTo>
                  <a:lnTo>
                    <a:pt x="36774" y="13950"/>
                  </a:lnTo>
                  <a:cubicBezTo>
                    <a:pt x="36475" y="14035"/>
                    <a:pt x="36305" y="14078"/>
                    <a:pt x="36177" y="14121"/>
                  </a:cubicBezTo>
                  <a:cubicBezTo>
                    <a:pt x="36006" y="13865"/>
                    <a:pt x="36390" y="13609"/>
                    <a:pt x="36177" y="13353"/>
                  </a:cubicBezTo>
                  <a:cubicBezTo>
                    <a:pt x="36177" y="13353"/>
                    <a:pt x="36305" y="13225"/>
                    <a:pt x="36347" y="13097"/>
                  </a:cubicBezTo>
                  <a:cubicBezTo>
                    <a:pt x="36134" y="12969"/>
                    <a:pt x="35963" y="12798"/>
                    <a:pt x="35793" y="12670"/>
                  </a:cubicBezTo>
                  <a:lnTo>
                    <a:pt x="35665" y="12585"/>
                  </a:lnTo>
                  <a:lnTo>
                    <a:pt x="35793" y="12500"/>
                  </a:lnTo>
                  <a:cubicBezTo>
                    <a:pt x="35878" y="12414"/>
                    <a:pt x="35921" y="12329"/>
                    <a:pt x="36006" y="12158"/>
                  </a:cubicBezTo>
                  <a:cubicBezTo>
                    <a:pt x="35878" y="12030"/>
                    <a:pt x="35707" y="11860"/>
                    <a:pt x="35537" y="11689"/>
                  </a:cubicBezTo>
                  <a:cubicBezTo>
                    <a:pt x="35537" y="11689"/>
                    <a:pt x="35580" y="11646"/>
                    <a:pt x="35622" y="11604"/>
                  </a:cubicBezTo>
                  <a:cubicBezTo>
                    <a:pt x="35537" y="11476"/>
                    <a:pt x="35409" y="11348"/>
                    <a:pt x="35324" y="11177"/>
                  </a:cubicBezTo>
                  <a:cubicBezTo>
                    <a:pt x="35238" y="11049"/>
                    <a:pt x="35238" y="10836"/>
                    <a:pt x="35153" y="10708"/>
                  </a:cubicBezTo>
                  <a:cubicBezTo>
                    <a:pt x="34982" y="10409"/>
                    <a:pt x="34940" y="10068"/>
                    <a:pt x="34641" y="9897"/>
                  </a:cubicBezTo>
                  <a:cubicBezTo>
                    <a:pt x="34641" y="9940"/>
                    <a:pt x="34598" y="9983"/>
                    <a:pt x="34556" y="10025"/>
                  </a:cubicBezTo>
                  <a:cubicBezTo>
                    <a:pt x="34513" y="9983"/>
                    <a:pt x="34513" y="9940"/>
                    <a:pt x="34470" y="9897"/>
                  </a:cubicBezTo>
                  <a:cubicBezTo>
                    <a:pt x="34428" y="9855"/>
                    <a:pt x="34385" y="9812"/>
                    <a:pt x="34342" y="9769"/>
                  </a:cubicBezTo>
                  <a:lnTo>
                    <a:pt x="34385" y="9727"/>
                  </a:lnTo>
                  <a:cubicBezTo>
                    <a:pt x="34428" y="9769"/>
                    <a:pt x="34470" y="9812"/>
                    <a:pt x="34513" y="9855"/>
                  </a:cubicBezTo>
                  <a:cubicBezTo>
                    <a:pt x="34513" y="9855"/>
                    <a:pt x="34470" y="9897"/>
                    <a:pt x="34470" y="9897"/>
                  </a:cubicBezTo>
                  <a:lnTo>
                    <a:pt x="34641" y="9897"/>
                  </a:lnTo>
                  <a:lnTo>
                    <a:pt x="34641" y="9471"/>
                  </a:lnTo>
                  <a:cubicBezTo>
                    <a:pt x="34470" y="9385"/>
                    <a:pt x="34342" y="9257"/>
                    <a:pt x="34172" y="9172"/>
                  </a:cubicBezTo>
                  <a:cubicBezTo>
                    <a:pt x="34214" y="9087"/>
                    <a:pt x="34257" y="9001"/>
                    <a:pt x="34342" y="8959"/>
                  </a:cubicBezTo>
                  <a:cubicBezTo>
                    <a:pt x="34300" y="8959"/>
                    <a:pt x="34257" y="8916"/>
                    <a:pt x="34257" y="8916"/>
                  </a:cubicBezTo>
                  <a:cubicBezTo>
                    <a:pt x="34214" y="8788"/>
                    <a:pt x="34129" y="8660"/>
                    <a:pt x="34086" y="8575"/>
                  </a:cubicBezTo>
                  <a:cubicBezTo>
                    <a:pt x="34001" y="8618"/>
                    <a:pt x="33916" y="8660"/>
                    <a:pt x="33830" y="8788"/>
                  </a:cubicBezTo>
                  <a:cubicBezTo>
                    <a:pt x="33745" y="8873"/>
                    <a:pt x="33617" y="8873"/>
                    <a:pt x="33532" y="8873"/>
                  </a:cubicBezTo>
                  <a:cubicBezTo>
                    <a:pt x="33532" y="8831"/>
                    <a:pt x="33532" y="8788"/>
                    <a:pt x="33532" y="8788"/>
                  </a:cubicBezTo>
                  <a:cubicBezTo>
                    <a:pt x="33617" y="8745"/>
                    <a:pt x="33745" y="8745"/>
                    <a:pt x="33830" y="8703"/>
                  </a:cubicBezTo>
                  <a:cubicBezTo>
                    <a:pt x="33830" y="8529"/>
                    <a:pt x="33830" y="8387"/>
                    <a:pt x="33830" y="8276"/>
                  </a:cubicBezTo>
                  <a:cubicBezTo>
                    <a:pt x="33617" y="8234"/>
                    <a:pt x="33489" y="8191"/>
                    <a:pt x="33318" y="8191"/>
                  </a:cubicBezTo>
                  <a:cubicBezTo>
                    <a:pt x="33404" y="8106"/>
                    <a:pt x="33446" y="8020"/>
                    <a:pt x="33489" y="7978"/>
                  </a:cubicBezTo>
                  <a:cubicBezTo>
                    <a:pt x="33190" y="7679"/>
                    <a:pt x="33233" y="7082"/>
                    <a:pt x="32764" y="7039"/>
                  </a:cubicBezTo>
                  <a:cubicBezTo>
                    <a:pt x="32636" y="6740"/>
                    <a:pt x="32551" y="6527"/>
                    <a:pt x="32465" y="6314"/>
                  </a:cubicBezTo>
                  <a:cubicBezTo>
                    <a:pt x="32295" y="6229"/>
                    <a:pt x="32124" y="6143"/>
                    <a:pt x="31996" y="6058"/>
                  </a:cubicBezTo>
                  <a:cubicBezTo>
                    <a:pt x="31911" y="6143"/>
                    <a:pt x="31825" y="6186"/>
                    <a:pt x="31783" y="6271"/>
                  </a:cubicBezTo>
                  <a:cubicBezTo>
                    <a:pt x="31740" y="6186"/>
                    <a:pt x="31697" y="6101"/>
                    <a:pt x="31697" y="6058"/>
                  </a:cubicBezTo>
                  <a:cubicBezTo>
                    <a:pt x="31783" y="5930"/>
                    <a:pt x="31911" y="5802"/>
                    <a:pt x="31996" y="5674"/>
                  </a:cubicBezTo>
                  <a:cubicBezTo>
                    <a:pt x="31953" y="5617"/>
                    <a:pt x="31892" y="5608"/>
                    <a:pt x="31827" y="5608"/>
                  </a:cubicBezTo>
                  <a:cubicBezTo>
                    <a:pt x="31795" y="5608"/>
                    <a:pt x="31761" y="5610"/>
                    <a:pt x="31729" y="5610"/>
                  </a:cubicBezTo>
                  <a:cubicBezTo>
                    <a:pt x="31633" y="5610"/>
                    <a:pt x="31548" y="5589"/>
                    <a:pt x="31527" y="5418"/>
                  </a:cubicBezTo>
                  <a:cubicBezTo>
                    <a:pt x="31484" y="5375"/>
                    <a:pt x="31441" y="5375"/>
                    <a:pt x="31399" y="5333"/>
                  </a:cubicBezTo>
                  <a:cubicBezTo>
                    <a:pt x="31441" y="5290"/>
                    <a:pt x="31484" y="5290"/>
                    <a:pt x="31527" y="5247"/>
                  </a:cubicBezTo>
                  <a:cubicBezTo>
                    <a:pt x="31441" y="5162"/>
                    <a:pt x="31271" y="5077"/>
                    <a:pt x="31228" y="4906"/>
                  </a:cubicBezTo>
                  <a:cubicBezTo>
                    <a:pt x="31100" y="4693"/>
                    <a:pt x="30929" y="4650"/>
                    <a:pt x="30759" y="4565"/>
                  </a:cubicBezTo>
                  <a:cubicBezTo>
                    <a:pt x="30631" y="4437"/>
                    <a:pt x="30546" y="4266"/>
                    <a:pt x="30460" y="4095"/>
                  </a:cubicBezTo>
                  <a:lnTo>
                    <a:pt x="30119" y="4095"/>
                  </a:lnTo>
                  <a:cubicBezTo>
                    <a:pt x="30076" y="4010"/>
                    <a:pt x="30034" y="3925"/>
                    <a:pt x="29991" y="3839"/>
                  </a:cubicBezTo>
                  <a:cubicBezTo>
                    <a:pt x="29308" y="3797"/>
                    <a:pt x="29010" y="3072"/>
                    <a:pt x="28455" y="2858"/>
                  </a:cubicBezTo>
                  <a:cubicBezTo>
                    <a:pt x="28370" y="2901"/>
                    <a:pt x="28370" y="2901"/>
                    <a:pt x="28327" y="2944"/>
                  </a:cubicBezTo>
                  <a:cubicBezTo>
                    <a:pt x="28157" y="2816"/>
                    <a:pt x="28071" y="2645"/>
                    <a:pt x="27901" y="2560"/>
                  </a:cubicBezTo>
                  <a:cubicBezTo>
                    <a:pt x="27602" y="2346"/>
                    <a:pt x="27218" y="2304"/>
                    <a:pt x="27005" y="1962"/>
                  </a:cubicBezTo>
                  <a:cubicBezTo>
                    <a:pt x="26973" y="1968"/>
                    <a:pt x="26943" y="1971"/>
                    <a:pt x="26913" y="1971"/>
                  </a:cubicBezTo>
                  <a:cubicBezTo>
                    <a:pt x="26561" y="1971"/>
                    <a:pt x="26350" y="1590"/>
                    <a:pt x="25991" y="1590"/>
                  </a:cubicBezTo>
                  <a:cubicBezTo>
                    <a:pt x="25935" y="1590"/>
                    <a:pt x="25875" y="1600"/>
                    <a:pt x="25810" y="1621"/>
                  </a:cubicBezTo>
                  <a:cubicBezTo>
                    <a:pt x="25768" y="1621"/>
                    <a:pt x="25725" y="1536"/>
                    <a:pt x="25640" y="1493"/>
                  </a:cubicBezTo>
                  <a:cubicBezTo>
                    <a:pt x="25298" y="1237"/>
                    <a:pt x="24957" y="1067"/>
                    <a:pt x="24530" y="981"/>
                  </a:cubicBezTo>
                  <a:cubicBezTo>
                    <a:pt x="24445" y="1109"/>
                    <a:pt x="24317" y="1195"/>
                    <a:pt x="24146" y="1323"/>
                  </a:cubicBezTo>
                  <a:cubicBezTo>
                    <a:pt x="24146" y="1152"/>
                    <a:pt x="24104" y="1024"/>
                    <a:pt x="24104" y="811"/>
                  </a:cubicBezTo>
                  <a:cubicBezTo>
                    <a:pt x="23848" y="853"/>
                    <a:pt x="23677" y="896"/>
                    <a:pt x="23464" y="939"/>
                  </a:cubicBezTo>
                  <a:cubicBezTo>
                    <a:pt x="23464" y="811"/>
                    <a:pt x="23421" y="768"/>
                    <a:pt x="23421" y="640"/>
                  </a:cubicBezTo>
                  <a:cubicBezTo>
                    <a:pt x="23326" y="640"/>
                    <a:pt x="23234" y="642"/>
                    <a:pt x="23143" y="642"/>
                  </a:cubicBezTo>
                  <a:cubicBezTo>
                    <a:pt x="22826" y="642"/>
                    <a:pt x="22535" y="616"/>
                    <a:pt x="22269" y="384"/>
                  </a:cubicBezTo>
                  <a:cubicBezTo>
                    <a:pt x="22190" y="325"/>
                    <a:pt x="22093" y="293"/>
                    <a:pt x="21989" y="293"/>
                  </a:cubicBezTo>
                  <a:cubicBezTo>
                    <a:pt x="21870" y="293"/>
                    <a:pt x="21744" y="335"/>
                    <a:pt x="21629" y="427"/>
                  </a:cubicBezTo>
                  <a:cubicBezTo>
                    <a:pt x="21544" y="469"/>
                    <a:pt x="21416" y="469"/>
                    <a:pt x="21331" y="512"/>
                  </a:cubicBezTo>
                  <a:cubicBezTo>
                    <a:pt x="21288" y="555"/>
                    <a:pt x="21245" y="597"/>
                    <a:pt x="21245" y="640"/>
                  </a:cubicBezTo>
                  <a:cubicBezTo>
                    <a:pt x="21203" y="640"/>
                    <a:pt x="21203" y="597"/>
                    <a:pt x="21160" y="597"/>
                  </a:cubicBezTo>
                  <a:cubicBezTo>
                    <a:pt x="21203" y="555"/>
                    <a:pt x="21245" y="512"/>
                    <a:pt x="21288" y="469"/>
                  </a:cubicBezTo>
                  <a:lnTo>
                    <a:pt x="21331" y="512"/>
                  </a:lnTo>
                  <a:cubicBezTo>
                    <a:pt x="21135" y="267"/>
                    <a:pt x="21009" y="149"/>
                    <a:pt x="20841" y="149"/>
                  </a:cubicBezTo>
                  <a:cubicBezTo>
                    <a:pt x="20716" y="149"/>
                    <a:pt x="20568" y="214"/>
                    <a:pt x="20350" y="341"/>
                  </a:cubicBezTo>
                  <a:cubicBezTo>
                    <a:pt x="20307" y="384"/>
                    <a:pt x="20264" y="427"/>
                    <a:pt x="20222" y="469"/>
                  </a:cubicBezTo>
                  <a:lnTo>
                    <a:pt x="20179" y="427"/>
                  </a:lnTo>
                  <a:cubicBezTo>
                    <a:pt x="20222" y="384"/>
                    <a:pt x="20264" y="341"/>
                    <a:pt x="20307" y="299"/>
                  </a:cubicBezTo>
                  <a:cubicBezTo>
                    <a:pt x="20350" y="341"/>
                    <a:pt x="20350" y="341"/>
                    <a:pt x="20350" y="341"/>
                  </a:cubicBezTo>
                  <a:cubicBezTo>
                    <a:pt x="20307" y="256"/>
                    <a:pt x="20264" y="213"/>
                    <a:pt x="20222" y="171"/>
                  </a:cubicBezTo>
                  <a:cubicBezTo>
                    <a:pt x="20153" y="102"/>
                    <a:pt x="20078" y="89"/>
                    <a:pt x="20002" y="89"/>
                  </a:cubicBezTo>
                  <a:cubicBezTo>
                    <a:pt x="19951" y="89"/>
                    <a:pt x="19899" y="95"/>
                    <a:pt x="19849" y="95"/>
                  </a:cubicBezTo>
                  <a:cubicBezTo>
                    <a:pt x="19786" y="95"/>
                    <a:pt x="19724" y="85"/>
                    <a:pt x="19667" y="43"/>
                  </a:cubicBezTo>
                  <a:cubicBezTo>
                    <a:pt x="19623" y="16"/>
                    <a:pt x="19577" y="6"/>
                    <a:pt x="19530" y="6"/>
                  </a:cubicBezTo>
                  <a:cubicBezTo>
                    <a:pt x="19386" y="6"/>
                    <a:pt x="19239" y="103"/>
                    <a:pt x="19135" y="103"/>
                  </a:cubicBezTo>
                  <a:cubicBezTo>
                    <a:pt x="19111" y="103"/>
                    <a:pt x="19089" y="98"/>
                    <a:pt x="19070" y="85"/>
                  </a:cubicBezTo>
                  <a:cubicBezTo>
                    <a:pt x="18942" y="21"/>
                    <a:pt x="18824" y="0"/>
                    <a:pt x="18712" y="0"/>
                  </a:cubicBezTo>
                  <a:cubicBezTo>
                    <a:pt x="18601" y="0"/>
                    <a:pt x="18494" y="21"/>
                    <a:pt x="18387" y="43"/>
                  </a:cubicBezTo>
                  <a:cubicBezTo>
                    <a:pt x="18345" y="43"/>
                    <a:pt x="18302" y="128"/>
                    <a:pt x="18302" y="171"/>
                  </a:cubicBezTo>
                  <a:cubicBezTo>
                    <a:pt x="18217" y="85"/>
                    <a:pt x="18174" y="43"/>
                    <a:pt x="18131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310">
                <a:buClr>
                  <a:srgbClr val="000000"/>
                </a:buClr>
              </a:pPr>
              <a:r>
                <a:rPr lang="en-US" sz="6000" b="1" kern="0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</a:t>
              </a:r>
              <a:endParaRPr sz="60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345438" y="1194621"/>
              <a:ext cx="6547141" cy="2754283"/>
              <a:chOff x="1793917" y="1592827"/>
              <a:chExt cx="8729521" cy="367237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793917" y="1592827"/>
                <a:ext cx="8729521" cy="3672377"/>
                <a:chOff x="1793917" y="1592827"/>
                <a:chExt cx="8729521" cy="3672377"/>
              </a:xfrm>
            </p:grpSpPr>
            <p:sp>
              <p:nvSpPr>
                <p:cNvPr id="7" name="Google Shape;921;p46"/>
                <p:cNvSpPr/>
                <p:nvPr/>
              </p:nvSpPr>
              <p:spPr>
                <a:xfrm rot="20375425">
                  <a:off x="9478772" y="2225571"/>
                  <a:ext cx="56412" cy="54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7" h="3740" extrusionOk="0">
                      <a:moveTo>
                        <a:pt x="3080" y="0"/>
                      </a:moveTo>
                      <a:cubicBezTo>
                        <a:pt x="2237" y="257"/>
                        <a:pt x="1467" y="514"/>
                        <a:pt x="587" y="807"/>
                      </a:cubicBezTo>
                      <a:cubicBezTo>
                        <a:pt x="331" y="1723"/>
                        <a:pt x="1" y="2713"/>
                        <a:pt x="587" y="3703"/>
                      </a:cubicBezTo>
                      <a:cubicBezTo>
                        <a:pt x="954" y="3740"/>
                        <a:pt x="1211" y="3740"/>
                        <a:pt x="1541" y="3740"/>
                      </a:cubicBezTo>
                      <a:lnTo>
                        <a:pt x="1577" y="3740"/>
                      </a:lnTo>
                      <a:cubicBezTo>
                        <a:pt x="2274" y="3373"/>
                        <a:pt x="2934" y="3006"/>
                        <a:pt x="3594" y="2640"/>
                      </a:cubicBezTo>
                      <a:cubicBezTo>
                        <a:pt x="3777" y="2237"/>
                        <a:pt x="3923" y="1833"/>
                        <a:pt x="4107" y="1430"/>
                      </a:cubicBezTo>
                      <a:cubicBezTo>
                        <a:pt x="3887" y="990"/>
                        <a:pt x="3630" y="550"/>
                        <a:pt x="3374" y="74"/>
                      </a:cubicBezTo>
                      <a:cubicBezTo>
                        <a:pt x="3227" y="37"/>
                        <a:pt x="3117" y="0"/>
                        <a:pt x="30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10">
                    <a:buClr>
                      <a:srgbClr val="000000"/>
                    </a:buClr>
                  </a:pPr>
                  <a:endParaRPr sz="1400" kern="0"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" name="Google Shape;914;p46"/>
                <p:cNvSpPr/>
                <p:nvPr/>
              </p:nvSpPr>
              <p:spPr>
                <a:xfrm rot="5268462">
                  <a:off x="4322489" y="-935745"/>
                  <a:ext cx="3672377" cy="8729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29" h="39590" extrusionOk="0">
                      <a:moveTo>
                        <a:pt x="19112" y="512"/>
                      </a:moveTo>
                      <a:cubicBezTo>
                        <a:pt x="19112" y="512"/>
                        <a:pt x="19155" y="555"/>
                        <a:pt x="19155" y="555"/>
                      </a:cubicBezTo>
                      <a:cubicBezTo>
                        <a:pt x="19112" y="597"/>
                        <a:pt x="19070" y="640"/>
                        <a:pt x="19027" y="683"/>
                      </a:cubicBezTo>
                      <a:cubicBezTo>
                        <a:pt x="19027" y="683"/>
                        <a:pt x="19027" y="664"/>
                        <a:pt x="19015" y="651"/>
                      </a:cubicBezTo>
                      <a:lnTo>
                        <a:pt x="19015" y="651"/>
                      </a:lnTo>
                      <a:cubicBezTo>
                        <a:pt x="19066" y="559"/>
                        <a:pt x="19089" y="535"/>
                        <a:pt x="19112" y="512"/>
                      </a:cubicBezTo>
                      <a:close/>
                      <a:moveTo>
                        <a:pt x="18942" y="640"/>
                      </a:moveTo>
                      <a:cubicBezTo>
                        <a:pt x="18950" y="657"/>
                        <a:pt x="18957" y="674"/>
                        <a:pt x="18963" y="691"/>
                      </a:cubicBezTo>
                      <a:lnTo>
                        <a:pt x="18963" y="691"/>
                      </a:lnTo>
                      <a:cubicBezTo>
                        <a:pt x="18939" y="747"/>
                        <a:pt x="18924" y="770"/>
                        <a:pt x="18918" y="770"/>
                      </a:cubicBezTo>
                      <a:cubicBezTo>
                        <a:pt x="18907" y="770"/>
                        <a:pt x="18918" y="712"/>
                        <a:pt x="18942" y="640"/>
                      </a:cubicBezTo>
                      <a:close/>
                      <a:moveTo>
                        <a:pt x="20264" y="640"/>
                      </a:moveTo>
                      <a:lnTo>
                        <a:pt x="20264" y="811"/>
                      </a:lnTo>
                      <a:lnTo>
                        <a:pt x="20222" y="811"/>
                      </a:lnTo>
                      <a:lnTo>
                        <a:pt x="20222" y="640"/>
                      </a:lnTo>
                      <a:close/>
                      <a:moveTo>
                        <a:pt x="22952" y="811"/>
                      </a:moveTo>
                      <a:cubicBezTo>
                        <a:pt x="22952" y="853"/>
                        <a:pt x="22952" y="896"/>
                        <a:pt x="22952" y="939"/>
                      </a:cubicBezTo>
                      <a:cubicBezTo>
                        <a:pt x="22824" y="981"/>
                        <a:pt x="22653" y="981"/>
                        <a:pt x="22483" y="1024"/>
                      </a:cubicBezTo>
                      <a:cubicBezTo>
                        <a:pt x="22483" y="1008"/>
                        <a:pt x="22483" y="994"/>
                        <a:pt x="22483" y="981"/>
                      </a:cubicBezTo>
                      <a:cubicBezTo>
                        <a:pt x="22653" y="853"/>
                        <a:pt x="22781" y="853"/>
                        <a:pt x="22952" y="811"/>
                      </a:cubicBezTo>
                      <a:close/>
                      <a:moveTo>
                        <a:pt x="18974" y="728"/>
                      </a:moveTo>
                      <a:lnTo>
                        <a:pt x="18974" y="728"/>
                      </a:lnTo>
                      <a:cubicBezTo>
                        <a:pt x="18990" y="784"/>
                        <a:pt x="18999" y="840"/>
                        <a:pt x="19027" y="896"/>
                      </a:cubicBezTo>
                      <a:cubicBezTo>
                        <a:pt x="19027" y="896"/>
                        <a:pt x="18942" y="939"/>
                        <a:pt x="18814" y="1067"/>
                      </a:cubicBezTo>
                      <a:cubicBezTo>
                        <a:pt x="18884" y="913"/>
                        <a:pt x="18935" y="805"/>
                        <a:pt x="18974" y="728"/>
                      </a:cubicBezTo>
                      <a:close/>
                      <a:moveTo>
                        <a:pt x="22312" y="1152"/>
                      </a:moveTo>
                      <a:cubicBezTo>
                        <a:pt x="22312" y="1195"/>
                        <a:pt x="22269" y="1237"/>
                        <a:pt x="22227" y="1280"/>
                      </a:cubicBezTo>
                      <a:lnTo>
                        <a:pt x="22141" y="1237"/>
                      </a:lnTo>
                      <a:cubicBezTo>
                        <a:pt x="22227" y="1195"/>
                        <a:pt x="22269" y="1152"/>
                        <a:pt x="22312" y="1152"/>
                      </a:cubicBezTo>
                      <a:close/>
                      <a:moveTo>
                        <a:pt x="23634" y="1195"/>
                      </a:moveTo>
                      <a:lnTo>
                        <a:pt x="23634" y="1280"/>
                      </a:lnTo>
                      <a:lnTo>
                        <a:pt x="23464" y="1280"/>
                      </a:lnTo>
                      <a:lnTo>
                        <a:pt x="23464" y="1195"/>
                      </a:lnTo>
                      <a:close/>
                      <a:moveTo>
                        <a:pt x="20008" y="1365"/>
                      </a:moveTo>
                      <a:lnTo>
                        <a:pt x="20008" y="1408"/>
                      </a:lnTo>
                      <a:lnTo>
                        <a:pt x="19838" y="1408"/>
                      </a:lnTo>
                      <a:lnTo>
                        <a:pt x="19838" y="1365"/>
                      </a:lnTo>
                      <a:close/>
                      <a:moveTo>
                        <a:pt x="16041" y="1706"/>
                      </a:moveTo>
                      <a:lnTo>
                        <a:pt x="16041" y="1749"/>
                      </a:lnTo>
                      <a:lnTo>
                        <a:pt x="15870" y="1749"/>
                      </a:lnTo>
                      <a:lnTo>
                        <a:pt x="15870" y="1706"/>
                      </a:lnTo>
                      <a:close/>
                      <a:moveTo>
                        <a:pt x="22824" y="1706"/>
                      </a:moveTo>
                      <a:lnTo>
                        <a:pt x="22824" y="1749"/>
                      </a:lnTo>
                      <a:lnTo>
                        <a:pt x="22653" y="1749"/>
                      </a:lnTo>
                      <a:lnTo>
                        <a:pt x="22653" y="1706"/>
                      </a:lnTo>
                      <a:close/>
                      <a:moveTo>
                        <a:pt x="25256" y="1706"/>
                      </a:moveTo>
                      <a:lnTo>
                        <a:pt x="25256" y="1749"/>
                      </a:lnTo>
                      <a:lnTo>
                        <a:pt x="25128" y="1749"/>
                      </a:lnTo>
                      <a:lnTo>
                        <a:pt x="25128" y="1706"/>
                      </a:lnTo>
                      <a:close/>
                      <a:moveTo>
                        <a:pt x="11732" y="2005"/>
                      </a:moveTo>
                      <a:cubicBezTo>
                        <a:pt x="11732" y="2090"/>
                        <a:pt x="11775" y="2176"/>
                        <a:pt x="11775" y="2261"/>
                      </a:cubicBezTo>
                      <a:lnTo>
                        <a:pt x="11647" y="2261"/>
                      </a:lnTo>
                      <a:lnTo>
                        <a:pt x="11647" y="2005"/>
                      </a:lnTo>
                      <a:close/>
                      <a:moveTo>
                        <a:pt x="26365" y="2176"/>
                      </a:moveTo>
                      <a:cubicBezTo>
                        <a:pt x="26407" y="2261"/>
                        <a:pt x="26407" y="2346"/>
                        <a:pt x="26450" y="2432"/>
                      </a:cubicBezTo>
                      <a:lnTo>
                        <a:pt x="26279" y="2432"/>
                      </a:lnTo>
                      <a:lnTo>
                        <a:pt x="26279" y="2176"/>
                      </a:lnTo>
                      <a:close/>
                      <a:moveTo>
                        <a:pt x="27261" y="2517"/>
                      </a:moveTo>
                      <a:lnTo>
                        <a:pt x="27261" y="2560"/>
                      </a:lnTo>
                      <a:lnTo>
                        <a:pt x="27090" y="2560"/>
                      </a:lnTo>
                      <a:lnTo>
                        <a:pt x="27090" y="2517"/>
                      </a:lnTo>
                      <a:close/>
                      <a:moveTo>
                        <a:pt x="27901" y="2858"/>
                      </a:moveTo>
                      <a:lnTo>
                        <a:pt x="27901" y="2901"/>
                      </a:lnTo>
                      <a:lnTo>
                        <a:pt x="27730" y="2901"/>
                      </a:lnTo>
                      <a:lnTo>
                        <a:pt x="27730" y="2858"/>
                      </a:lnTo>
                      <a:close/>
                      <a:moveTo>
                        <a:pt x="10068" y="2816"/>
                      </a:moveTo>
                      <a:lnTo>
                        <a:pt x="10068" y="2944"/>
                      </a:lnTo>
                      <a:lnTo>
                        <a:pt x="10026" y="2944"/>
                      </a:lnTo>
                      <a:lnTo>
                        <a:pt x="10026" y="2816"/>
                      </a:lnTo>
                      <a:close/>
                      <a:moveTo>
                        <a:pt x="10580" y="3114"/>
                      </a:moveTo>
                      <a:lnTo>
                        <a:pt x="10580" y="3285"/>
                      </a:lnTo>
                      <a:lnTo>
                        <a:pt x="10495" y="3285"/>
                      </a:lnTo>
                      <a:lnTo>
                        <a:pt x="10495" y="3114"/>
                      </a:lnTo>
                      <a:close/>
                      <a:moveTo>
                        <a:pt x="29906" y="4181"/>
                      </a:moveTo>
                      <a:lnTo>
                        <a:pt x="29906" y="4223"/>
                      </a:lnTo>
                      <a:lnTo>
                        <a:pt x="29735" y="4223"/>
                      </a:lnTo>
                      <a:lnTo>
                        <a:pt x="29735" y="4181"/>
                      </a:lnTo>
                      <a:close/>
                      <a:moveTo>
                        <a:pt x="29351" y="4266"/>
                      </a:moveTo>
                      <a:lnTo>
                        <a:pt x="29351" y="4437"/>
                      </a:lnTo>
                      <a:lnTo>
                        <a:pt x="29266" y="4437"/>
                      </a:lnTo>
                      <a:lnTo>
                        <a:pt x="29266" y="4266"/>
                      </a:lnTo>
                      <a:close/>
                      <a:moveTo>
                        <a:pt x="31313" y="5759"/>
                      </a:moveTo>
                      <a:cubicBezTo>
                        <a:pt x="31313" y="5802"/>
                        <a:pt x="31356" y="5802"/>
                        <a:pt x="31356" y="5845"/>
                      </a:cubicBezTo>
                      <a:cubicBezTo>
                        <a:pt x="31313" y="5887"/>
                        <a:pt x="31271" y="5887"/>
                        <a:pt x="31228" y="5930"/>
                      </a:cubicBezTo>
                      <a:cubicBezTo>
                        <a:pt x="31228" y="5845"/>
                        <a:pt x="31271" y="5802"/>
                        <a:pt x="31313" y="5759"/>
                      </a:cubicBezTo>
                      <a:close/>
                      <a:moveTo>
                        <a:pt x="6186" y="6143"/>
                      </a:moveTo>
                      <a:lnTo>
                        <a:pt x="6186" y="6186"/>
                      </a:lnTo>
                      <a:lnTo>
                        <a:pt x="6016" y="6186"/>
                      </a:lnTo>
                      <a:lnTo>
                        <a:pt x="6016" y="6143"/>
                      </a:lnTo>
                      <a:close/>
                      <a:moveTo>
                        <a:pt x="30546" y="6143"/>
                      </a:moveTo>
                      <a:lnTo>
                        <a:pt x="30546" y="6186"/>
                      </a:lnTo>
                      <a:lnTo>
                        <a:pt x="30375" y="6186"/>
                      </a:lnTo>
                      <a:lnTo>
                        <a:pt x="30375" y="6143"/>
                      </a:lnTo>
                      <a:close/>
                      <a:moveTo>
                        <a:pt x="31185" y="5931"/>
                      </a:moveTo>
                      <a:cubicBezTo>
                        <a:pt x="31185" y="6016"/>
                        <a:pt x="31185" y="6101"/>
                        <a:pt x="31185" y="6229"/>
                      </a:cubicBezTo>
                      <a:cubicBezTo>
                        <a:pt x="31143" y="6229"/>
                        <a:pt x="31143" y="6271"/>
                        <a:pt x="31100" y="6271"/>
                      </a:cubicBezTo>
                      <a:cubicBezTo>
                        <a:pt x="31057" y="6186"/>
                        <a:pt x="31015" y="6058"/>
                        <a:pt x="30972" y="5973"/>
                      </a:cubicBezTo>
                      <a:cubicBezTo>
                        <a:pt x="30972" y="5973"/>
                        <a:pt x="31073" y="5939"/>
                        <a:pt x="31185" y="5931"/>
                      </a:cubicBezTo>
                      <a:close/>
                      <a:moveTo>
                        <a:pt x="32209" y="6484"/>
                      </a:moveTo>
                      <a:lnTo>
                        <a:pt x="32209" y="6527"/>
                      </a:lnTo>
                      <a:lnTo>
                        <a:pt x="32039" y="6527"/>
                      </a:lnTo>
                      <a:lnTo>
                        <a:pt x="32039" y="6484"/>
                      </a:lnTo>
                      <a:close/>
                      <a:moveTo>
                        <a:pt x="5205" y="7466"/>
                      </a:moveTo>
                      <a:lnTo>
                        <a:pt x="5205" y="7508"/>
                      </a:lnTo>
                      <a:lnTo>
                        <a:pt x="5034" y="7508"/>
                      </a:lnTo>
                      <a:lnTo>
                        <a:pt x="5034" y="7466"/>
                      </a:lnTo>
                      <a:close/>
                      <a:moveTo>
                        <a:pt x="4693" y="7807"/>
                      </a:moveTo>
                      <a:lnTo>
                        <a:pt x="4693" y="7850"/>
                      </a:lnTo>
                      <a:lnTo>
                        <a:pt x="4522" y="7850"/>
                      </a:lnTo>
                      <a:lnTo>
                        <a:pt x="4522" y="7807"/>
                      </a:lnTo>
                      <a:close/>
                      <a:moveTo>
                        <a:pt x="24061" y="8063"/>
                      </a:moveTo>
                      <a:lnTo>
                        <a:pt x="24061" y="8234"/>
                      </a:lnTo>
                      <a:lnTo>
                        <a:pt x="24018" y="8234"/>
                      </a:lnTo>
                      <a:lnTo>
                        <a:pt x="24018" y="8063"/>
                      </a:lnTo>
                      <a:close/>
                      <a:moveTo>
                        <a:pt x="32636" y="8575"/>
                      </a:moveTo>
                      <a:lnTo>
                        <a:pt x="32636" y="8745"/>
                      </a:lnTo>
                      <a:lnTo>
                        <a:pt x="32593" y="8745"/>
                      </a:lnTo>
                      <a:lnTo>
                        <a:pt x="32593" y="8575"/>
                      </a:lnTo>
                      <a:close/>
                      <a:moveTo>
                        <a:pt x="4096" y="8916"/>
                      </a:moveTo>
                      <a:cubicBezTo>
                        <a:pt x="4053" y="9001"/>
                        <a:pt x="3968" y="9087"/>
                        <a:pt x="3883" y="9129"/>
                      </a:cubicBezTo>
                      <a:cubicBezTo>
                        <a:pt x="3883" y="9129"/>
                        <a:pt x="3883" y="9044"/>
                        <a:pt x="3840" y="8916"/>
                      </a:cubicBezTo>
                      <a:close/>
                      <a:moveTo>
                        <a:pt x="34129" y="10068"/>
                      </a:moveTo>
                      <a:cubicBezTo>
                        <a:pt x="34129" y="10111"/>
                        <a:pt x="34129" y="10111"/>
                        <a:pt x="34129" y="10153"/>
                      </a:cubicBezTo>
                      <a:cubicBezTo>
                        <a:pt x="34044" y="10153"/>
                        <a:pt x="33958" y="10196"/>
                        <a:pt x="33873" y="10196"/>
                      </a:cubicBezTo>
                      <a:cubicBezTo>
                        <a:pt x="33873" y="10153"/>
                        <a:pt x="33873" y="10111"/>
                        <a:pt x="33873" y="10068"/>
                      </a:cubicBezTo>
                      <a:close/>
                      <a:moveTo>
                        <a:pt x="34428" y="10239"/>
                      </a:moveTo>
                      <a:cubicBezTo>
                        <a:pt x="34470" y="10324"/>
                        <a:pt x="34470" y="10409"/>
                        <a:pt x="34513" y="10495"/>
                      </a:cubicBezTo>
                      <a:lnTo>
                        <a:pt x="34342" y="10495"/>
                      </a:lnTo>
                      <a:lnTo>
                        <a:pt x="34342" y="10239"/>
                      </a:lnTo>
                      <a:close/>
                      <a:moveTo>
                        <a:pt x="35665" y="13054"/>
                      </a:moveTo>
                      <a:lnTo>
                        <a:pt x="35665" y="13140"/>
                      </a:lnTo>
                      <a:lnTo>
                        <a:pt x="35324" y="13140"/>
                      </a:lnTo>
                      <a:lnTo>
                        <a:pt x="35324" y="13054"/>
                      </a:lnTo>
                      <a:close/>
                      <a:moveTo>
                        <a:pt x="2048" y="13225"/>
                      </a:moveTo>
                      <a:lnTo>
                        <a:pt x="2048" y="13268"/>
                      </a:lnTo>
                      <a:lnTo>
                        <a:pt x="1877" y="13268"/>
                      </a:lnTo>
                      <a:lnTo>
                        <a:pt x="1877" y="13225"/>
                      </a:lnTo>
                      <a:close/>
                      <a:moveTo>
                        <a:pt x="36390" y="15486"/>
                      </a:moveTo>
                      <a:lnTo>
                        <a:pt x="36475" y="15529"/>
                      </a:lnTo>
                      <a:cubicBezTo>
                        <a:pt x="36390" y="15571"/>
                        <a:pt x="36347" y="15614"/>
                        <a:pt x="36305" y="15657"/>
                      </a:cubicBezTo>
                      <a:cubicBezTo>
                        <a:pt x="36347" y="15571"/>
                        <a:pt x="36347" y="15529"/>
                        <a:pt x="36390" y="15486"/>
                      </a:cubicBezTo>
                      <a:close/>
                      <a:moveTo>
                        <a:pt x="36305" y="15614"/>
                      </a:moveTo>
                      <a:cubicBezTo>
                        <a:pt x="36305" y="15699"/>
                        <a:pt x="36262" y="15742"/>
                        <a:pt x="36219" y="15785"/>
                      </a:cubicBezTo>
                      <a:cubicBezTo>
                        <a:pt x="36177" y="15785"/>
                        <a:pt x="36177" y="15742"/>
                        <a:pt x="36177" y="15742"/>
                      </a:cubicBezTo>
                      <a:cubicBezTo>
                        <a:pt x="36219" y="15699"/>
                        <a:pt x="36262" y="15657"/>
                        <a:pt x="36305" y="15614"/>
                      </a:cubicBezTo>
                      <a:close/>
                      <a:moveTo>
                        <a:pt x="1067" y="16510"/>
                      </a:moveTo>
                      <a:lnTo>
                        <a:pt x="1067" y="16552"/>
                      </a:lnTo>
                      <a:lnTo>
                        <a:pt x="896" y="16552"/>
                      </a:lnTo>
                      <a:lnTo>
                        <a:pt x="896" y="16510"/>
                      </a:lnTo>
                      <a:close/>
                      <a:moveTo>
                        <a:pt x="36646" y="17022"/>
                      </a:moveTo>
                      <a:lnTo>
                        <a:pt x="36646" y="17064"/>
                      </a:lnTo>
                      <a:lnTo>
                        <a:pt x="36475" y="17064"/>
                      </a:lnTo>
                      <a:lnTo>
                        <a:pt x="36475" y="17022"/>
                      </a:lnTo>
                      <a:close/>
                      <a:moveTo>
                        <a:pt x="36817" y="18302"/>
                      </a:moveTo>
                      <a:lnTo>
                        <a:pt x="36817" y="18387"/>
                      </a:lnTo>
                      <a:lnTo>
                        <a:pt x="36475" y="18387"/>
                      </a:lnTo>
                      <a:lnTo>
                        <a:pt x="36475" y="18302"/>
                      </a:lnTo>
                      <a:close/>
                      <a:moveTo>
                        <a:pt x="36817" y="18643"/>
                      </a:moveTo>
                      <a:lnTo>
                        <a:pt x="36817" y="18728"/>
                      </a:lnTo>
                      <a:lnTo>
                        <a:pt x="36646" y="18728"/>
                      </a:lnTo>
                      <a:lnTo>
                        <a:pt x="36646" y="18643"/>
                      </a:lnTo>
                      <a:close/>
                      <a:moveTo>
                        <a:pt x="36433" y="18771"/>
                      </a:moveTo>
                      <a:lnTo>
                        <a:pt x="36433" y="18941"/>
                      </a:lnTo>
                      <a:lnTo>
                        <a:pt x="36347" y="18941"/>
                      </a:lnTo>
                      <a:lnTo>
                        <a:pt x="36347" y="18771"/>
                      </a:lnTo>
                      <a:close/>
                      <a:moveTo>
                        <a:pt x="726" y="19795"/>
                      </a:moveTo>
                      <a:lnTo>
                        <a:pt x="726" y="19880"/>
                      </a:lnTo>
                      <a:lnTo>
                        <a:pt x="598" y="19880"/>
                      </a:lnTo>
                      <a:lnTo>
                        <a:pt x="598" y="19795"/>
                      </a:lnTo>
                      <a:close/>
                      <a:moveTo>
                        <a:pt x="36731" y="20904"/>
                      </a:moveTo>
                      <a:lnTo>
                        <a:pt x="36731" y="21074"/>
                      </a:lnTo>
                      <a:lnTo>
                        <a:pt x="36689" y="21074"/>
                      </a:lnTo>
                      <a:lnTo>
                        <a:pt x="36689" y="20904"/>
                      </a:lnTo>
                      <a:close/>
                      <a:moveTo>
                        <a:pt x="36603" y="21714"/>
                      </a:moveTo>
                      <a:lnTo>
                        <a:pt x="36603" y="22056"/>
                      </a:lnTo>
                      <a:lnTo>
                        <a:pt x="36518" y="22056"/>
                      </a:lnTo>
                      <a:lnTo>
                        <a:pt x="36518" y="21714"/>
                      </a:lnTo>
                      <a:close/>
                      <a:moveTo>
                        <a:pt x="683" y="23037"/>
                      </a:moveTo>
                      <a:lnTo>
                        <a:pt x="683" y="23208"/>
                      </a:lnTo>
                      <a:lnTo>
                        <a:pt x="640" y="23208"/>
                      </a:lnTo>
                      <a:lnTo>
                        <a:pt x="640" y="23037"/>
                      </a:lnTo>
                      <a:close/>
                      <a:moveTo>
                        <a:pt x="36262" y="25042"/>
                      </a:moveTo>
                      <a:lnTo>
                        <a:pt x="36262" y="25170"/>
                      </a:lnTo>
                      <a:lnTo>
                        <a:pt x="36177" y="25170"/>
                      </a:lnTo>
                      <a:lnTo>
                        <a:pt x="36177" y="25042"/>
                      </a:lnTo>
                      <a:close/>
                      <a:moveTo>
                        <a:pt x="35921" y="25810"/>
                      </a:moveTo>
                      <a:cubicBezTo>
                        <a:pt x="35963" y="25938"/>
                        <a:pt x="36006" y="26066"/>
                        <a:pt x="36006" y="26151"/>
                      </a:cubicBezTo>
                      <a:lnTo>
                        <a:pt x="35835" y="26151"/>
                      </a:lnTo>
                      <a:lnTo>
                        <a:pt x="35835" y="25895"/>
                      </a:lnTo>
                      <a:cubicBezTo>
                        <a:pt x="35878" y="25852"/>
                        <a:pt x="35878" y="25852"/>
                        <a:pt x="35921" y="25810"/>
                      </a:cubicBezTo>
                      <a:close/>
                      <a:moveTo>
                        <a:pt x="35494" y="26706"/>
                      </a:moveTo>
                      <a:lnTo>
                        <a:pt x="35494" y="26791"/>
                      </a:lnTo>
                      <a:lnTo>
                        <a:pt x="35324" y="26791"/>
                      </a:lnTo>
                      <a:lnTo>
                        <a:pt x="35324" y="26706"/>
                      </a:lnTo>
                      <a:close/>
                      <a:moveTo>
                        <a:pt x="35665" y="27218"/>
                      </a:moveTo>
                      <a:lnTo>
                        <a:pt x="35665" y="27260"/>
                      </a:lnTo>
                      <a:lnTo>
                        <a:pt x="35494" y="27260"/>
                      </a:lnTo>
                      <a:lnTo>
                        <a:pt x="35494" y="27218"/>
                      </a:lnTo>
                      <a:close/>
                      <a:moveTo>
                        <a:pt x="1579" y="27388"/>
                      </a:moveTo>
                      <a:lnTo>
                        <a:pt x="1579" y="27431"/>
                      </a:lnTo>
                      <a:lnTo>
                        <a:pt x="1408" y="27431"/>
                      </a:lnTo>
                      <a:lnTo>
                        <a:pt x="1408" y="27388"/>
                      </a:lnTo>
                      <a:close/>
                      <a:moveTo>
                        <a:pt x="1494" y="27815"/>
                      </a:moveTo>
                      <a:lnTo>
                        <a:pt x="1494" y="27986"/>
                      </a:lnTo>
                      <a:lnTo>
                        <a:pt x="1451" y="27986"/>
                      </a:lnTo>
                      <a:lnTo>
                        <a:pt x="1451" y="27815"/>
                      </a:lnTo>
                      <a:close/>
                      <a:moveTo>
                        <a:pt x="1579" y="28199"/>
                      </a:moveTo>
                      <a:lnTo>
                        <a:pt x="1579" y="28241"/>
                      </a:lnTo>
                      <a:lnTo>
                        <a:pt x="1408" y="28241"/>
                      </a:lnTo>
                      <a:lnTo>
                        <a:pt x="1408" y="28199"/>
                      </a:lnTo>
                      <a:close/>
                      <a:moveTo>
                        <a:pt x="34677" y="29762"/>
                      </a:moveTo>
                      <a:lnTo>
                        <a:pt x="34677" y="29762"/>
                      </a:lnTo>
                      <a:cubicBezTo>
                        <a:pt x="34663" y="29772"/>
                        <a:pt x="34650" y="29782"/>
                        <a:pt x="34636" y="29792"/>
                      </a:cubicBezTo>
                      <a:lnTo>
                        <a:pt x="34636" y="29792"/>
                      </a:lnTo>
                      <a:cubicBezTo>
                        <a:pt x="34650" y="29784"/>
                        <a:pt x="34667" y="29777"/>
                        <a:pt x="34684" y="29777"/>
                      </a:cubicBezTo>
                      <a:cubicBezTo>
                        <a:pt x="34681" y="29772"/>
                        <a:pt x="34679" y="29767"/>
                        <a:pt x="34677" y="29762"/>
                      </a:cubicBezTo>
                      <a:close/>
                      <a:moveTo>
                        <a:pt x="34636" y="29792"/>
                      </a:moveTo>
                      <a:cubicBezTo>
                        <a:pt x="34614" y="29804"/>
                        <a:pt x="34598" y="29820"/>
                        <a:pt x="34598" y="29820"/>
                      </a:cubicBezTo>
                      <a:cubicBezTo>
                        <a:pt x="34611" y="29810"/>
                        <a:pt x="34624" y="29801"/>
                        <a:pt x="34636" y="29792"/>
                      </a:cubicBezTo>
                      <a:close/>
                      <a:moveTo>
                        <a:pt x="22312" y="30673"/>
                      </a:moveTo>
                      <a:lnTo>
                        <a:pt x="22312" y="30716"/>
                      </a:lnTo>
                      <a:lnTo>
                        <a:pt x="22141" y="30716"/>
                      </a:lnTo>
                      <a:lnTo>
                        <a:pt x="22141" y="30673"/>
                      </a:lnTo>
                      <a:close/>
                      <a:moveTo>
                        <a:pt x="32465" y="31270"/>
                      </a:moveTo>
                      <a:lnTo>
                        <a:pt x="32465" y="31441"/>
                      </a:lnTo>
                      <a:lnTo>
                        <a:pt x="32423" y="31441"/>
                      </a:lnTo>
                      <a:lnTo>
                        <a:pt x="32423" y="31270"/>
                      </a:lnTo>
                      <a:close/>
                      <a:moveTo>
                        <a:pt x="33391" y="31287"/>
                      </a:moveTo>
                      <a:cubicBezTo>
                        <a:pt x="33514" y="31287"/>
                        <a:pt x="33553" y="31356"/>
                        <a:pt x="33404" y="31654"/>
                      </a:cubicBezTo>
                      <a:cubicBezTo>
                        <a:pt x="33318" y="31526"/>
                        <a:pt x="33276" y="31441"/>
                        <a:pt x="33190" y="31313"/>
                      </a:cubicBezTo>
                      <a:cubicBezTo>
                        <a:pt x="33268" y="31300"/>
                        <a:pt x="33337" y="31287"/>
                        <a:pt x="33391" y="31287"/>
                      </a:cubicBezTo>
                      <a:close/>
                      <a:moveTo>
                        <a:pt x="3200" y="31996"/>
                      </a:moveTo>
                      <a:lnTo>
                        <a:pt x="3200" y="32038"/>
                      </a:lnTo>
                      <a:lnTo>
                        <a:pt x="3029" y="32038"/>
                      </a:lnTo>
                      <a:lnTo>
                        <a:pt x="3029" y="31996"/>
                      </a:lnTo>
                      <a:close/>
                      <a:moveTo>
                        <a:pt x="24616" y="32977"/>
                      </a:moveTo>
                      <a:lnTo>
                        <a:pt x="24616" y="33020"/>
                      </a:lnTo>
                      <a:lnTo>
                        <a:pt x="24445" y="33020"/>
                      </a:lnTo>
                      <a:lnTo>
                        <a:pt x="24445" y="32977"/>
                      </a:lnTo>
                      <a:close/>
                      <a:moveTo>
                        <a:pt x="13695" y="33915"/>
                      </a:moveTo>
                      <a:lnTo>
                        <a:pt x="13695" y="34086"/>
                      </a:lnTo>
                      <a:lnTo>
                        <a:pt x="13652" y="34086"/>
                      </a:lnTo>
                      <a:lnTo>
                        <a:pt x="13652" y="33915"/>
                      </a:lnTo>
                      <a:close/>
                      <a:moveTo>
                        <a:pt x="30503" y="34555"/>
                      </a:moveTo>
                      <a:lnTo>
                        <a:pt x="30503" y="34726"/>
                      </a:lnTo>
                      <a:lnTo>
                        <a:pt x="30418" y="34726"/>
                      </a:lnTo>
                      <a:lnTo>
                        <a:pt x="30418" y="34555"/>
                      </a:lnTo>
                      <a:close/>
                      <a:moveTo>
                        <a:pt x="6997" y="35281"/>
                      </a:moveTo>
                      <a:lnTo>
                        <a:pt x="6997" y="35323"/>
                      </a:lnTo>
                      <a:lnTo>
                        <a:pt x="6826" y="35323"/>
                      </a:lnTo>
                      <a:lnTo>
                        <a:pt x="6826" y="35281"/>
                      </a:lnTo>
                      <a:close/>
                      <a:moveTo>
                        <a:pt x="29778" y="35238"/>
                      </a:moveTo>
                      <a:cubicBezTo>
                        <a:pt x="29820" y="35281"/>
                        <a:pt x="29863" y="35323"/>
                        <a:pt x="29906" y="35366"/>
                      </a:cubicBezTo>
                      <a:cubicBezTo>
                        <a:pt x="29820" y="35366"/>
                        <a:pt x="29778" y="35323"/>
                        <a:pt x="29735" y="35281"/>
                      </a:cubicBezTo>
                      <a:cubicBezTo>
                        <a:pt x="29735" y="35281"/>
                        <a:pt x="29778" y="35281"/>
                        <a:pt x="29778" y="35238"/>
                      </a:cubicBezTo>
                      <a:close/>
                      <a:moveTo>
                        <a:pt x="6186" y="35451"/>
                      </a:moveTo>
                      <a:lnTo>
                        <a:pt x="6186" y="35494"/>
                      </a:lnTo>
                      <a:lnTo>
                        <a:pt x="6016" y="35494"/>
                      </a:lnTo>
                      <a:lnTo>
                        <a:pt x="6016" y="35451"/>
                      </a:lnTo>
                      <a:close/>
                      <a:moveTo>
                        <a:pt x="29863" y="35409"/>
                      </a:moveTo>
                      <a:cubicBezTo>
                        <a:pt x="29948" y="35409"/>
                        <a:pt x="29991" y="35451"/>
                        <a:pt x="30034" y="35494"/>
                      </a:cubicBezTo>
                      <a:cubicBezTo>
                        <a:pt x="30034" y="35494"/>
                        <a:pt x="29991" y="35536"/>
                        <a:pt x="29991" y="35536"/>
                      </a:cubicBezTo>
                      <a:cubicBezTo>
                        <a:pt x="29948" y="35494"/>
                        <a:pt x="29906" y="35451"/>
                        <a:pt x="29863" y="35409"/>
                      </a:cubicBezTo>
                      <a:close/>
                      <a:moveTo>
                        <a:pt x="29709" y="35747"/>
                      </a:moveTo>
                      <a:lnTo>
                        <a:pt x="29709" y="35747"/>
                      </a:lnTo>
                      <a:cubicBezTo>
                        <a:pt x="29704" y="35748"/>
                        <a:pt x="29698" y="35749"/>
                        <a:pt x="29692" y="35750"/>
                      </a:cubicBezTo>
                      <a:cubicBezTo>
                        <a:pt x="29699" y="35750"/>
                        <a:pt x="29705" y="35749"/>
                        <a:pt x="29709" y="35747"/>
                      </a:cubicBezTo>
                      <a:close/>
                      <a:moveTo>
                        <a:pt x="28540" y="35579"/>
                      </a:moveTo>
                      <a:cubicBezTo>
                        <a:pt x="28540" y="35792"/>
                        <a:pt x="28540" y="35963"/>
                        <a:pt x="28583" y="36176"/>
                      </a:cubicBezTo>
                      <a:lnTo>
                        <a:pt x="28412" y="36176"/>
                      </a:lnTo>
                      <a:lnTo>
                        <a:pt x="28412" y="35579"/>
                      </a:lnTo>
                      <a:close/>
                      <a:moveTo>
                        <a:pt x="27858" y="36048"/>
                      </a:moveTo>
                      <a:lnTo>
                        <a:pt x="27858" y="36219"/>
                      </a:lnTo>
                      <a:lnTo>
                        <a:pt x="27815" y="36219"/>
                      </a:lnTo>
                      <a:lnTo>
                        <a:pt x="27815" y="36048"/>
                      </a:lnTo>
                      <a:close/>
                      <a:moveTo>
                        <a:pt x="8959" y="37243"/>
                      </a:moveTo>
                      <a:lnTo>
                        <a:pt x="8959" y="37328"/>
                      </a:lnTo>
                      <a:lnTo>
                        <a:pt x="8831" y="37328"/>
                      </a:lnTo>
                      <a:lnTo>
                        <a:pt x="8831" y="37243"/>
                      </a:lnTo>
                      <a:close/>
                      <a:moveTo>
                        <a:pt x="12585" y="37755"/>
                      </a:moveTo>
                      <a:lnTo>
                        <a:pt x="12585" y="37798"/>
                      </a:lnTo>
                      <a:lnTo>
                        <a:pt x="12415" y="37798"/>
                      </a:lnTo>
                      <a:lnTo>
                        <a:pt x="12415" y="37755"/>
                      </a:lnTo>
                      <a:close/>
                      <a:moveTo>
                        <a:pt x="12415" y="38395"/>
                      </a:moveTo>
                      <a:lnTo>
                        <a:pt x="12415" y="38480"/>
                      </a:lnTo>
                      <a:lnTo>
                        <a:pt x="12287" y="38480"/>
                      </a:lnTo>
                      <a:lnTo>
                        <a:pt x="12287" y="38395"/>
                      </a:lnTo>
                      <a:close/>
                      <a:moveTo>
                        <a:pt x="23421" y="38352"/>
                      </a:moveTo>
                      <a:lnTo>
                        <a:pt x="23421" y="38523"/>
                      </a:lnTo>
                      <a:lnTo>
                        <a:pt x="23336" y="38523"/>
                      </a:lnTo>
                      <a:lnTo>
                        <a:pt x="23336" y="38352"/>
                      </a:lnTo>
                      <a:close/>
                      <a:moveTo>
                        <a:pt x="21928" y="38523"/>
                      </a:moveTo>
                      <a:lnTo>
                        <a:pt x="21928" y="38693"/>
                      </a:lnTo>
                      <a:lnTo>
                        <a:pt x="21885" y="38693"/>
                      </a:lnTo>
                      <a:lnTo>
                        <a:pt x="21885" y="38523"/>
                      </a:lnTo>
                      <a:close/>
                      <a:moveTo>
                        <a:pt x="18131" y="0"/>
                      </a:moveTo>
                      <a:cubicBezTo>
                        <a:pt x="17875" y="43"/>
                        <a:pt x="17619" y="128"/>
                        <a:pt x="17363" y="171"/>
                      </a:cubicBezTo>
                      <a:cubicBezTo>
                        <a:pt x="17321" y="213"/>
                        <a:pt x="17278" y="256"/>
                        <a:pt x="17278" y="299"/>
                      </a:cubicBezTo>
                      <a:cubicBezTo>
                        <a:pt x="17235" y="256"/>
                        <a:pt x="17235" y="213"/>
                        <a:pt x="17193" y="171"/>
                      </a:cubicBezTo>
                      <a:cubicBezTo>
                        <a:pt x="17165" y="167"/>
                        <a:pt x="17138" y="165"/>
                        <a:pt x="17110" y="165"/>
                      </a:cubicBezTo>
                      <a:cubicBezTo>
                        <a:pt x="16860" y="165"/>
                        <a:pt x="16590" y="304"/>
                        <a:pt x="16369" y="304"/>
                      </a:cubicBezTo>
                      <a:cubicBezTo>
                        <a:pt x="16345" y="304"/>
                        <a:pt x="16320" y="303"/>
                        <a:pt x="16297" y="299"/>
                      </a:cubicBezTo>
                      <a:cubicBezTo>
                        <a:pt x="16238" y="284"/>
                        <a:pt x="16182" y="278"/>
                        <a:pt x="16127" y="278"/>
                      </a:cubicBezTo>
                      <a:cubicBezTo>
                        <a:pt x="15921" y="278"/>
                        <a:pt x="15746" y="362"/>
                        <a:pt x="15577" y="362"/>
                      </a:cubicBezTo>
                      <a:cubicBezTo>
                        <a:pt x="15532" y="362"/>
                        <a:pt x="15488" y="356"/>
                        <a:pt x="15444" y="341"/>
                      </a:cubicBezTo>
                      <a:cubicBezTo>
                        <a:pt x="15401" y="512"/>
                        <a:pt x="15358" y="555"/>
                        <a:pt x="15358" y="725"/>
                      </a:cubicBezTo>
                      <a:cubicBezTo>
                        <a:pt x="15230" y="555"/>
                        <a:pt x="15102" y="427"/>
                        <a:pt x="15060" y="341"/>
                      </a:cubicBezTo>
                      <a:cubicBezTo>
                        <a:pt x="14804" y="427"/>
                        <a:pt x="14633" y="512"/>
                        <a:pt x="14420" y="555"/>
                      </a:cubicBezTo>
                      <a:cubicBezTo>
                        <a:pt x="14420" y="725"/>
                        <a:pt x="14377" y="853"/>
                        <a:pt x="14334" y="1152"/>
                      </a:cubicBezTo>
                      <a:lnTo>
                        <a:pt x="14334" y="1323"/>
                      </a:lnTo>
                      <a:lnTo>
                        <a:pt x="14292" y="1323"/>
                      </a:lnTo>
                      <a:lnTo>
                        <a:pt x="14292" y="1152"/>
                      </a:lnTo>
                      <a:lnTo>
                        <a:pt x="14334" y="1152"/>
                      </a:lnTo>
                      <a:cubicBezTo>
                        <a:pt x="14164" y="896"/>
                        <a:pt x="14078" y="811"/>
                        <a:pt x="14036" y="725"/>
                      </a:cubicBezTo>
                      <a:cubicBezTo>
                        <a:pt x="13865" y="853"/>
                        <a:pt x="13737" y="1024"/>
                        <a:pt x="13567" y="1195"/>
                      </a:cubicBezTo>
                      <a:cubicBezTo>
                        <a:pt x="13439" y="1109"/>
                        <a:pt x="13396" y="1024"/>
                        <a:pt x="13311" y="939"/>
                      </a:cubicBezTo>
                      <a:cubicBezTo>
                        <a:pt x="12841" y="1195"/>
                        <a:pt x="12372" y="1536"/>
                        <a:pt x="11817" y="1536"/>
                      </a:cubicBezTo>
                      <a:cubicBezTo>
                        <a:pt x="10794" y="2048"/>
                        <a:pt x="9684" y="2517"/>
                        <a:pt x="8917" y="3456"/>
                      </a:cubicBezTo>
                      <a:cubicBezTo>
                        <a:pt x="8789" y="3456"/>
                        <a:pt x="8661" y="3456"/>
                        <a:pt x="8490" y="3498"/>
                      </a:cubicBezTo>
                      <a:cubicBezTo>
                        <a:pt x="8362" y="3712"/>
                        <a:pt x="8234" y="3967"/>
                        <a:pt x="8106" y="4181"/>
                      </a:cubicBezTo>
                      <a:cubicBezTo>
                        <a:pt x="7935" y="4309"/>
                        <a:pt x="7807" y="4437"/>
                        <a:pt x="7679" y="4522"/>
                      </a:cubicBezTo>
                      <a:cubicBezTo>
                        <a:pt x="7509" y="4607"/>
                        <a:pt x="7338" y="4607"/>
                        <a:pt x="7125" y="4693"/>
                      </a:cubicBezTo>
                      <a:lnTo>
                        <a:pt x="7125" y="5077"/>
                      </a:lnTo>
                      <a:cubicBezTo>
                        <a:pt x="6954" y="5119"/>
                        <a:pt x="6826" y="5119"/>
                        <a:pt x="6783" y="5119"/>
                      </a:cubicBezTo>
                      <a:cubicBezTo>
                        <a:pt x="6357" y="5418"/>
                        <a:pt x="6144" y="5845"/>
                        <a:pt x="5674" y="6015"/>
                      </a:cubicBezTo>
                      <a:lnTo>
                        <a:pt x="5674" y="6356"/>
                      </a:lnTo>
                      <a:cubicBezTo>
                        <a:pt x="5205" y="6655"/>
                        <a:pt x="4778" y="7039"/>
                        <a:pt x="4650" y="7551"/>
                      </a:cubicBezTo>
                      <a:cubicBezTo>
                        <a:pt x="4522" y="7594"/>
                        <a:pt x="4437" y="7594"/>
                        <a:pt x="4352" y="7636"/>
                      </a:cubicBezTo>
                      <a:lnTo>
                        <a:pt x="4352" y="8020"/>
                      </a:lnTo>
                      <a:cubicBezTo>
                        <a:pt x="4224" y="8063"/>
                        <a:pt x="4181" y="8063"/>
                        <a:pt x="4053" y="8106"/>
                      </a:cubicBezTo>
                      <a:lnTo>
                        <a:pt x="4053" y="8660"/>
                      </a:lnTo>
                      <a:cubicBezTo>
                        <a:pt x="3413" y="8831"/>
                        <a:pt x="3413" y="9343"/>
                        <a:pt x="3328" y="9897"/>
                      </a:cubicBezTo>
                      <a:cubicBezTo>
                        <a:pt x="3200" y="9983"/>
                        <a:pt x="3029" y="10153"/>
                        <a:pt x="2944" y="10239"/>
                      </a:cubicBezTo>
                      <a:cubicBezTo>
                        <a:pt x="2987" y="10409"/>
                        <a:pt x="2987" y="10537"/>
                        <a:pt x="3072" y="10793"/>
                      </a:cubicBezTo>
                      <a:cubicBezTo>
                        <a:pt x="2901" y="10623"/>
                        <a:pt x="2859" y="10580"/>
                        <a:pt x="2816" y="10537"/>
                      </a:cubicBezTo>
                      <a:cubicBezTo>
                        <a:pt x="2517" y="11049"/>
                        <a:pt x="2347" y="11561"/>
                        <a:pt x="2389" y="12158"/>
                      </a:cubicBezTo>
                      <a:cubicBezTo>
                        <a:pt x="2261" y="12158"/>
                        <a:pt x="2176" y="12201"/>
                        <a:pt x="2133" y="12201"/>
                      </a:cubicBezTo>
                      <a:cubicBezTo>
                        <a:pt x="2048" y="12500"/>
                        <a:pt x="1920" y="12756"/>
                        <a:pt x="1835" y="13012"/>
                      </a:cubicBezTo>
                      <a:cubicBezTo>
                        <a:pt x="1749" y="13140"/>
                        <a:pt x="1622" y="13310"/>
                        <a:pt x="1622" y="13438"/>
                      </a:cubicBezTo>
                      <a:cubicBezTo>
                        <a:pt x="1494" y="14121"/>
                        <a:pt x="1494" y="14121"/>
                        <a:pt x="1280" y="14419"/>
                      </a:cubicBezTo>
                      <a:cubicBezTo>
                        <a:pt x="1323" y="14462"/>
                        <a:pt x="1366" y="14547"/>
                        <a:pt x="1408" y="14590"/>
                      </a:cubicBezTo>
                      <a:cubicBezTo>
                        <a:pt x="1280" y="14675"/>
                        <a:pt x="1195" y="14803"/>
                        <a:pt x="1024" y="14931"/>
                      </a:cubicBezTo>
                      <a:cubicBezTo>
                        <a:pt x="1110" y="15187"/>
                        <a:pt x="1152" y="15443"/>
                        <a:pt x="1238" y="15742"/>
                      </a:cubicBezTo>
                      <a:cubicBezTo>
                        <a:pt x="854" y="16083"/>
                        <a:pt x="555" y="16510"/>
                        <a:pt x="854" y="17064"/>
                      </a:cubicBezTo>
                      <a:cubicBezTo>
                        <a:pt x="640" y="17491"/>
                        <a:pt x="640" y="17576"/>
                        <a:pt x="555" y="18472"/>
                      </a:cubicBezTo>
                      <a:cubicBezTo>
                        <a:pt x="555" y="18728"/>
                        <a:pt x="470" y="18984"/>
                        <a:pt x="427" y="19240"/>
                      </a:cubicBezTo>
                      <a:cubicBezTo>
                        <a:pt x="342" y="19539"/>
                        <a:pt x="555" y="19923"/>
                        <a:pt x="256" y="20179"/>
                      </a:cubicBezTo>
                      <a:cubicBezTo>
                        <a:pt x="555" y="20349"/>
                        <a:pt x="128" y="20563"/>
                        <a:pt x="256" y="20776"/>
                      </a:cubicBezTo>
                      <a:cubicBezTo>
                        <a:pt x="342" y="20989"/>
                        <a:pt x="128" y="21245"/>
                        <a:pt x="384" y="21458"/>
                      </a:cubicBezTo>
                      <a:cubicBezTo>
                        <a:pt x="214" y="21757"/>
                        <a:pt x="640" y="22184"/>
                        <a:pt x="256" y="22482"/>
                      </a:cubicBezTo>
                      <a:cubicBezTo>
                        <a:pt x="512" y="22738"/>
                        <a:pt x="0" y="23165"/>
                        <a:pt x="384" y="23421"/>
                      </a:cubicBezTo>
                      <a:cubicBezTo>
                        <a:pt x="214" y="23719"/>
                        <a:pt x="470" y="23975"/>
                        <a:pt x="427" y="24274"/>
                      </a:cubicBezTo>
                      <a:cubicBezTo>
                        <a:pt x="384" y="24573"/>
                        <a:pt x="512" y="24871"/>
                        <a:pt x="598" y="25170"/>
                      </a:cubicBezTo>
                      <a:cubicBezTo>
                        <a:pt x="640" y="25213"/>
                        <a:pt x="683" y="25255"/>
                        <a:pt x="768" y="25298"/>
                      </a:cubicBezTo>
                      <a:cubicBezTo>
                        <a:pt x="683" y="25469"/>
                        <a:pt x="640" y="25639"/>
                        <a:pt x="555" y="25767"/>
                      </a:cubicBezTo>
                      <a:cubicBezTo>
                        <a:pt x="726" y="25852"/>
                        <a:pt x="811" y="25852"/>
                        <a:pt x="811" y="25895"/>
                      </a:cubicBezTo>
                      <a:cubicBezTo>
                        <a:pt x="768" y="26151"/>
                        <a:pt x="768" y="26407"/>
                        <a:pt x="726" y="26620"/>
                      </a:cubicBezTo>
                      <a:cubicBezTo>
                        <a:pt x="896" y="26663"/>
                        <a:pt x="982" y="26706"/>
                        <a:pt x="1067" y="26748"/>
                      </a:cubicBezTo>
                      <a:cubicBezTo>
                        <a:pt x="1024" y="27047"/>
                        <a:pt x="1195" y="27346"/>
                        <a:pt x="939" y="27559"/>
                      </a:cubicBezTo>
                      <a:cubicBezTo>
                        <a:pt x="1024" y="27900"/>
                        <a:pt x="1366" y="28199"/>
                        <a:pt x="1110" y="28583"/>
                      </a:cubicBezTo>
                      <a:cubicBezTo>
                        <a:pt x="1238" y="28796"/>
                        <a:pt x="1408" y="28967"/>
                        <a:pt x="1494" y="29180"/>
                      </a:cubicBezTo>
                      <a:cubicBezTo>
                        <a:pt x="1622" y="29351"/>
                        <a:pt x="1664" y="29564"/>
                        <a:pt x="1749" y="29777"/>
                      </a:cubicBezTo>
                      <a:cubicBezTo>
                        <a:pt x="2091" y="29905"/>
                        <a:pt x="2048" y="30289"/>
                        <a:pt x="2261" y="30503"/>
                      </a:cubicBezTo>
                      <a:cubicBezTo>
                        <a:pt x="2176" y="30588"/>
                        <a:pt x="2133" y="30630"/>
                        <a:pt x="2048" y="30716"/>
                      </a:cubicBezTo>
                      <a:cubicBezTo>
                        <a:pt x="2176" y="30844"/>
                        <a:pt x="2304" y="30929"/>
                        <a:pt x="2389" y="31014"/>
                      </a:cubicBezTo>
                      <a:cubicBezTo>
                        <a:pt x="2304" y="31526"/>
                        <a:pt x="2645" y="31868"/>
                        <a:pt x="2816" y="32252"/>
                      </a:cubicBezTo>
                      <a:cubicBezTo>
                        <a:pt x="2901" y="32294"/>
                        <a:pt x="2987" y="32294"/>
                        <a:pt x="3029" y="32294"/>
                      </a:cubicBezTo>
                      <a:cubicBezTo>
                        <a:pt x="3029" y="32508"/>
                        <a:pt x="3072" y="32721"/>
                        <a:pt x="3072" y="32892"/>
                      </a:cubicBezTo>
                      <a:cubicBezTo>
                        <a:pt x="3200" y="32934"/>
                        <a:pt x="3285" y="32934"/>
                        <a:pt x="3371" y="32977"/>
                      </a:cubicBezTo>
                      <a:cubicBezTo>
                        <a:pt x="3328" y="33275"/>
                        <a:pt x="3413" y="33446"/>
                        <a:pt x="3669" y="33574"/>
                      </a:cubicBezTo>
                      <a:cubicBezTo>
                        <a:pt x="3883" y="33702"/>
                        <a:pt x="4181" y="33873"/>
                        <a:pt x="4181" y="34001"/>
                      </a:cubicBezTo>
                      <a:cubicBezTo>
                        <a:pt x="4138" y="34427"/>
                        <a:pt x="4437" y="34513"/>
                        <a:pt x="4736" y="34683"/>
                      </a:cubicBezTo>
                      <a:cubicBezTo>
                        <a:pt x="4650" y="34811"/>
                        <a:pt x="4608" y="34897"/>
                        <a:pt x="4565" y="35025"/>
                      </a:cubicBezTo>
                      <a:cubicBezTo>
                        <a:pt x="4608" y="34982"/>
                        <a:pt x="4650" y="34939"/>
                        <a:pt x="4693" y="34939"/>
                      </a:cubicBezTo>
                      <a:cubicBezTo>
                        <a:pt x="4693" y="35025"/>
                        <a:pt x="4736" y="35153"/>
                        <a:pt x="4778" y="35323"/>
                      </a:cubicBezTo>
                      <a:cubicBezTo>
                        <a:pt x="4864" y="35110"/>
                        <a:pt x="4864" y="35025"/>
                        <a:pt x="4906" y="34897"/>
                      </a:cubicBezTo>
                      <a:cubicBezTo>
                        <a:pt x="4992" y="35025"/>
                        <a:pt x="5077" y="35153"/>
                        <a:pt x="5120" y="35281"/>
                      </a:cubicBezTo>
                      <a:cubicBezTo>
                        <a:pt x="5290" y="35195"/>
                        <a:pt x="5376" y="35153"/>
                        <a:pt x="5546" y="35067"/>
                      </a:cubicBezTo>
                      <a:lnTo>
                        <a:pt x="5546" y="35067"/>
                      </a:lnTo>
                      <a:cubicBezTo>
                        <a:pt x="5504" y="35281"/>
                        <a:pt x="5418" y="35409"/>
                        <a:pt x="5418" y="35409"/>
                      </a:cubicBezTo>
                      <a:cubicBezTo>
                        <a:pt x="5504" y="35536"/>
                        <a:pt x="5546" y="35664"/>
                        <a:pt x="5589" y="35750"/>
                      </a:cubicBezTo>
                      <a:cubicBezTo>
                        <a:pt x="5674" y="35664"/>
                        <a:pt x="5717" y="35622"/>
                        <a:pt x="5802" y="35536"/>
                      </a:cubicBezTo>
                      <a:cubicBezTo>
                        <a:pt x="5845" y="35750"/>
                        <a:pt x="5845" y="35878"/>
                        <a:pt x="5888" y="36048"/>
                      </a:cubicBezTo>
                      <a:cubicBezTo>
                        <a:pt x="6058" y="36048"/>
                        <a:pt x="6272" y="36048"/>
                        <a:pt x="6272" y="36091"/>
                      </a:cubicBezTo>
                      <a:cubicBezTo>
                        <a:pt x="6357" y="36432"/>
                        <a:pt x="6655" y="36390"/>
                        <a:pt x="6826" y="36560"/>
                      </a:cubicBezTo>
                      <a:cubicBezTo>
                        <a:pt x="6826" y="36432"/>
                        <a:pt x="6826" y="36347"/>
                        <a:pt x="6869" y="36262"/>
                      </a:cubicBezTo>
                      <a:cubicBezTo>
                        <a:pt x="6869" y="36219"/>
                        <a:pt x="6911" y="36219"/>
                        <a:pt x="6954" y="36176"/>
                      </a:cubicBezTo>
                      <a:cubicBezTo>
                        <a:pt x="6997" y="36304"/>
                        <a:pt x="7039" y="36432"/>
                        <a:pt x="7082" y="36518"/>
                      </a:cubicBezTo>
                      <a:cubicBezTo>
                        <a:pt x="7039" y="36518"/>
                        <a:pt x="6954" y="36560"/>
                        <a:pt x="6826" y="36560"/>
                      </a:cubicBezTo>
                      <a:cubicBezTo>
                        <a:pt x="6883" y="36712"/>
                        <a:pt x="6974" y="36737"/>
                        <a:pt x="7079" y="36737"/>
                      </a:cubicBezTo>
                      <a:cubicBezTo>
                        <a:pt x="7132" y="36737"/>
                        <a:pt x="7188" y="36731"/>
                        <a:pt x="7246" y="36731"/>
                      </a:cubicBezTo>
                      <a:cubicBezTo>
                        <a:pt x="7333" y="36731"/>
                        <a:pt x="7423" y="36745"/>
                        <a:pt x="7509" y="36816"/>
                      </a:cubicBezTo>
                      <a:cubicBezTo>
                        <a:pt x="7637" y="36944"/>
                        <a:pt x="7765" y="37158"/>
                        <a:pt x="7935" y="37371"/>
                      </a:cubicBezTo>
                      <a:cubicBezTo>
                        <a:pt x="7970" y="37367"/>
                        <a:pt x="8004" y="37364"/>
                        <a:pt x="8037" y="37364"/>
                      </a:cubicBezTo>
                      <a:cubicBezTo>
                        <a:pt x="8336" y="37364"/>
                        <a:pt x="8592" y="37533"/>
                        <a:pt x="8746" y="37840"/>
                      </a:cubicBezTo>
                      <a:cubicBezTo>
                        <a:pt x="8789" y="37755"/>
                        <a:pt x="8831" y="37670"/>
                        <a:pt x="8917" y="37456"/>
                      </a:cubicBezTo>
                      <a:cubicBezTo>
                        <a:pt x="9044" y="37755"/>
                        <a:pt x="9130" y="38011"/>
                        <a:pt x="9258" y="38224"/>
                      </a:cubicBezTo>
                      <a:cubicBezTo>
                        <a:pt x="9556" y="38053"/>
                        <a:pt x="9812" y="37883"/>
                        <a:pt x="10068" y="37712"/>
                      </a:cubicBezTo>
                      <a:cubicBezTo>
                        <a:pt x="10111" y="37755"/>
                        <a:pt x="10154" y="37755"/>
                        <a:pt x="10154" y="37798"/>
                      </a:cubicBezTo>
                      <a:cubicBezTo>
                        <a:pt x="10068" y="37968"/>
                        <a:pt x="9940" y="38139"/>
                        <a:pt x="9770" y="38395"/>
                      </a:cubicBezTo>
                      <a:cubicBezTo>
                        <a:pt x="9876" y="38363"/>
                        <a:pt x="9980" y="38355"/>
                        <a:pt x="10082" y="38355"/>
                      </a:cubicBezTo>
                      <a:cubicBezTo>
                        <a:pt x="10183" y="38355"/>
                        <a:pt x="10282" y="38363"/>
                        <a:pt x="10378" y="38363"/>
                      </a:cubicBezTo>
                      <a:cubicBezTo>
                        <a:pt x="10570" y="38363"/>
                        <a:pt x="10751" y="38331"/>
                        <a:pt x="10922" y="38139"/>
                      </a:cubicBezTo>
                      <a:cubicBezTo>
                        <a:pt x="11092" y="38352"/>
                        <a:pt x="11220" y="38523"/>
                        <a:pt x="11306" y="38651"/>
                      </a:cubicBezTo>
                      <a:cubicBezTo>
                        <a:pt x="11561" y="38693"/>
                        <a:pt x="11732" y="38779"/>
                        <a:pt x="11903" y="38821"/>
                      </a:cubicBezTo>
                      <a:cubicBezTo>
                        <a:pt x="11945" y="38779"/>
                        <a:pt x="12031" y="38736"/>
                        <a:pt x="12116" y="38651"/>
                      </a:cubicBezTo>
                      <a:cubicBezTo>
                        <a:pt x="12244" y="38779"/>
                        <a:pt x="12415" y="38907"/>
                        <a:pt x="12500" y="38992"/>
                      </a:cubicBezTo>
                      <a:lnTo>
                        <a:pt x="13055" y="38992"/>
                      </a:lnTo>
                      <a:cubicBezTo>
                        <a:pt x="13097" y="38864"/>
                        <a:pt x="13097" y="38779"/>
                        <a:pt x="13140" y="38693"/>
                      </a:cubicBezTo>
                      <a:cubicBezTo>
                        <a:pt x="13225" y="38693"/>
                        <a:pt x="13311" y="38693"/>
                        <a:pt x="13439" y="38736"/>
                      </a:cubicBezTo>
                      <a:cubicBezTo>
                        <a:pt x="13353" y="38821"/>
                        <a:pt x="13311" y="38864"/>
                        <a:pt x="13268" y="38949"/>
                      </a:cubicBezTo>
                      <a:cubicBezTo>
                        <a:pt x="13464" y="38982"/>
                        <a:pt x="13635" y="39190"/>
                        <a:pt x="13838" y="39190"/>
                      </a:cubicBezTo>
                      <a:cubicBezTo>
                        <a:pt x="13900" y="39190"/>
                        <a:pt x="13966" y="39170"/>
                        <a:pt x="14036" y="39120"/>
                      </a:cubicBezTo>
                      <a:cubicBezTo>
                        <a:pt x="14078" y="38992"/>
                        <a:pt x="14121" y="38821"/>
                        <a:pt x="14121" y="38651"/>
                      </a:cubicBezTo>
                      <a:cubicBezTo>
                        <a:pt x="14249" y="38864"/>
                        <a:pt x="14377" y="39035"/>
                        <a:pt x="14462" y="39205"/>
                      </a:cubicBezTo>
                      <a:cubicBezTo>
                        <a:pt x="14590" y="39120"/>
                        <a:pt x="14633" y="39077"/>
                        <a:pt x="14676" y="38992"/>
                      </a:cubicBezTo>
                      <a:cubicBezTo>
                        <a:pt x="14846" y="39077"/>
                        <a:pt x="15017" y="39120"/>
                        <a:pt x="15188" y="39205"/>
                      </a:cubicBezTo>
                      <a:cubicBezTo>
                        <a:pt x="15230" y="39035"/>
                        <a:pt x="15273" y="38949"/>
                        <a:pt x="15316" y="38821"/>
                      </a:cubicBezTo>
                      <a:cubicBezTo>
                        <a:pt x="15358" y="38949"/>
                        <a:pt x="15401" y="39077"/>
                        <a:pt x="15486" y="39205"/>
                      </a:cubicBezTo>
                      <a:cubicBezTo>
                        <a:pt x="15614" y="39163"/>
                        <a:pt x="15700" y="39077"/>
                        <a:pt x="15828" y="39035"/>
                      </a:cubicBezTo>
                      <a:cubicBezTo>
                        <a:pt x="16126" y="39163"/>
                        <a:pt x="16425" y="39333"/>
                        <a:pt x="16723" y="39504"/>
                      </a:cubicBezTo>
                      <a:cubicBezTo>
                        <a:pt x="16809" y="39461"/>
                        <a:pt x="16937" y="39419"/>
                        <a:pt x="17022" y="39333"/>
                      </a:cubicBezTo>
                      <a:cubicBezTo>
                        <a:pt x="17150" y="39376"/>
                        <a:pt x="17278" y="39461"/>
                        <a:pt x="17363" y="39504"/>
                      </a:cubicBezTo>
                      <a:cubicBezTo>
                        <a:pt x="17406" y="39461"/>
                        <a:pt x="17449" y="39419"/>
                        <a:pt x="17491" y="39376"/>
                      </a:cubicBezTo>
                      <a:cubicBezTo>
                        <a:pt x="17491" y="39419"/>
                        <a:pt x="17534" y="39461"/>
                        <a:pt x="17534" y="39504"/>
                      </a:cubicBezTo>
                      <a:cubicBezTo>
                        <a:pt x="17662" y="39419"/>
                        <a:pt x="17833" y="39291"/>
                        <a:pt x="18046" y="39163"/>
                      </a:cubicBezTo>
                      <a:cubicBezTo>
                        <a:pt x="18174" y="39291"/>
                        <a:pt x="18345" y="39461"/>
                        <a:pt x="18473" y="39589"/>
                      </a:cubicBezTo>
                      <a:cubicBezTo>
                        <a:pt x="18515" y="39547"/>
                        <a:pt x="18558" y="39461"/>
                        <a:pt x="18601" y="39291"/>
                      </a:cubicBezTo>
                      <a:cubicBezTo>
                        <a:pt x="18814" y="39376"/>
                        <a:pt x="19027" y="39419"/>
                        <a:pt x="19240" y="39504"/>
                      </a:cubicBezTo>
                      <a:cubicBezTo>
                        <a:pt x="19326" y="39461"/>
                        <a:pt x="19454" y="39376"/>
                        <a:pt x="19539" y="39333"/>
                      </a:cubicBezTo>
                      <a:cubicBezTo>
                        <a:pt x="19624" y="39376"/>
                        <a:pt x="19710" y="39461"/>
                        <a:pt x="19795" y="39504"/>
                      </a:cubicBezTo>
                      <a:cubicBezTo>
                        <a:pt x="19838" y="39376"/>
                        <a:pt x="19880" y="39291"/>
                        <a:pt x="19880" y="39205"/>
                      </a:cubicBezTo>
                      <a:cubicBezTo>
                        <a:pt x="20008" y="39248"/>
                        <a:pt x="20094" y="39291"/>
                        <a:pt x="20179" y="39333"/>
                      </a:cubicBezTo>
                      <a:cubicBezTo>
                        <a:pt x="20307" y="39248"/>
                        <a:pt x="20435" y="39120"/>
                        <a:pt x="20563" y="39035"/>
                      </a:cubicBezTo>
                      <a:cubicBezTo>
                        <a:pt x="20674" y="39146"/>
                        <a:pt x="20785" y="39193"/>
                        <a:pt x="20896" y="39193"/>
                      </a:cubicBezTo>
                      <a:cubicBezTo>
                        <a:pt x="21041" y="39193"/>
                        <a:pt x="21186" y="39113"/>
                        <a:pt x="21331" y="38992"/>
                      </a:cubicBezTo>
                      <a:cubicBezTo>
                        <a:pt x="21480" y="39081"/>
                        <a:pt x="21608" y="39192"/>
                        <a:pt x="21759" y="39192"/>
                      </a:cubicBezTo>
                      <a:cubicBezTo>
                        <a:pt x="21824" y="39192"/>
                        <a:pt x="21894" y="39171"/>
                        <a:pt x="21971" y="39120"/>
                      </a:cubicBezTo>
                      <a:cubicBezTo>
                        <a:pt x="21928" y="39035"/>
                        <a:pt x="21885" y="38992"/>
                        <a:pt x="21800" y="38949"/>
                      </a:cubicBezTo>
                      <a:cubicBezTo>
                        <a:pt x="21880" y="38858"/>
                        <a:pt x="21960" y="38828"/>
                        <a:pt x="22041" y="38828"/>
                      </a:cubicBezTo>
                      <a:cubicBezTo>
                        <a:pt x="22197" y="38828"/>
                        <a:pt x="22356" y="38939"/>
                        <a:pt x="22523" y="38939"/>
                      </a:cubicBezTo>
                      <a:cubicBezTo>
                        <a:pt x="22593" y="38939"/>
                        <a:pt x="22665" y="38919"/>
                        <a:pt x="22739" y="38864"/>
                      </a:cubicBezTo>
                      <a:cubicBezTo>
                        <a:pt x="22952" y="38693"/>
                        <a:pt x="23336" y="38779"/>
                        <a:pt x="23592" y="38608"/>
                      </a:cubicBezTo>
                      <a:cubicBezTo>
                        <a:pt x="23890" y="38437"/>
                        <a:pt x="24402" y="38736"/>
                        <a:pt x="24445" y="38139"/>
                      </a:cubicBezTo>
                      <a:cubicBezTo>
                        <a:pt x="24402" y="38096"/>
                        <a:pt x="24360" y="38011"/>
                        <a:pt x="24317" y="37925"/>
                      </a:cubicBezTo>
                      <a:lnTo>
                        <a:pt x="24573" y="37670"/>
                      </a:lnTo>
                      <a:cubicBezTo>
                        <a:pt x="24616" y="37883"/>
                        <a:pt x="24616" y="38053"/>
                        <a:pt x="24701" y="38309"/>
                      </a:cubicBezTo>
                      <a:cubicBezTo>
                        <a:pt x="24872" y="38096"/>
                        <a:pt x="24957" y="37968"/>
                        <a:pt x="25085" y="37840"/>
                      </a:cubicBezTo>
                      <a:cubicBezTo>
                        <a:pt x="25170" y="37883"/>
                        <a:pt x="25256" y="37925"/>
                        <a:pt x="25341" y="38011"/>
                      </a:cubicBezTo>
                      <a:cubicBezTo>
                        <a:pt x="25725" y="37883"/>
                        <a:pt x="26151" y="37755"/>
                        <a:pt x="26578" y="37584"/>
                      </a:cubicBezTo>
                      <a:cubicBezTo>
                        <a:pt x="26578" y="37584"/>
                        <a:pt x="26621" y="37627"/>
                        <a:pt x="26706" y="37712"/>
                      </a:cubicBezTo>
                      <a:cubicBezTo>
                        <a:pt x="26877" y="37499"/>
                        <a:pt x="27005" y="37286"/>
                        <a:pt x="27175" y="37072"/>
                      </a:cubicBezTo>
                      <a:cubicBezTo>
                        <a:pt x="27303" y="37158"/>
                        <a:pt x="27431" y="37286"/>
                        <a:pt x="27645" y="37456"/>
                      </a:cubicBezTo>
                      <a:cubicBezTo>
                        <a:pt x="27815" y="37030"/>
                        <a:pt x="28199" y="36859"/>
                        <a:pt x="28455" y="36560"/>
                      </a:cubicBezTo>
                      <a:cubicBezTo>
                        <a:pt x="28668" y="36560"/>
                        <a:pt x="28839" y="36560"/>
                        <a:pt x="29052" y="36518"/>
                      </a:cubicBezTo>
                      <a:cubicBezTo>
                        <a:pt x="29052" y="36390"/>
                        <a:pt x="29052" y="36262"/>
                        <a:pt x="29095" y="36134"/>
                      </a:cubicBezTo>
                      <a:cubicBezTo>
                        <a:pt x="29223" y="36048"/>
                        <a:pt x="29351" y="35963"/>
                        <a:pt x="29479" y="35920"/>
                      </a:cubicBezTo>
                      <a:cubicBezTo>
                        <a:pt x="29607" y="35963"/>
                        <a:pt x="29735" y="36006"/>
                        <a:pt x="29906" y="36091"/>
                      </a:cubicBezTo>
                      <a:cubicBezTo>
                        <a:pt x="29820" y="35878"/>
                        <a:pt x="29778" y="35792"/>
                        <a:pt x="29692" y="35750"/>
                      </a:cubicBezTo>
                      <a:cubicBezTo>
                        <a:pt x="29650" y="35707"/>
                        <a:pt x="29607" y="35664"/>
                        <a:pt x="29564" y="35622"/>
                      </a:cubicBezTo>
                      <a:cubicBezTo>
                        <a:pt x="29607" y="35622"/>
                        <a:pt x="29607" y="35579"/>
                        <a:pt x="29607" y="35579"/>
                      </a:cubicBezTo>
                      <a:cubicBezTo>
                        <a:pt x="29650" y="35622"/>
                        <a:pt x="29692" y="35664"/>
                        <a:pt x="29735" y="35707"/>
                      </a:cubicBezTo>
                      <a:cubicBezTo>
                        <a:pt x="29735" y="35707"/>
                        <a:pt x="29735" y="35738"/>
                        <a:pt x="29709" y="35747"/>
                      </a:cubicBezTo>
                      <a:lnTo>
                        <a:pt x="29709" y="35747"/>
                      </a:lnTo>
                      <a:cubicBezTo>
                        <a:pt x="29956" y="35707"/>
                        <a:pt x="30125" y="35707"/>
                        <a:pt x="30375" y="35707"/>
                      </a:cubicBezTo>
                      <a:cubicBezTo>
                        <a:pt x="30460" y="35494"/>
                        <a:pt x="30546" y="35281"/>
                        <a:pt x="30631" y="35025"/>
                      </a:cubicBezTo>
                      <a:lnTo>
                        <a:pt x="31015" y="35025"/>
                      </a:lnTo>
                      <a:cubicBezTo>
                        <a:pt x="30972" y="34939"/>
                        <a:pt x="30929" y="34854"/>
                        <a:pt x="30887" y="34769"/>
                      </a:cubicBezTo>
                      <a:cubicBezTo>
                        <a:pt x="31399" y="34641"/>
                        <a:pt x="31783" y="34342"/>
                        <a:pt x="32039" y="33915"/>
                      </a:cubicBezTo>
                      <a:cubicBezTo>
                        <a:pt x="31953" y="33873"/>
                        <a:pt x="31911" y="33873"/>
                        <a:pt x="31868" y="33830"/>
                      </a:cubicBezTo>
                      <a:cubicBezTo>
                        <a:pt x="31911" y="33787"/>
                        <a:pt x="31911" y="33787"/>
                        <a:pt x="31911" y="33745"/>
                      </a:cubicBezTo>
                      <a:cubicBezTo>
                        <a:pt x="31953" y="33787"/>
                        <a:pt x="31996" y="33873"/>
                        <a:pt x="32039" y="33915"/>
                      </a:cubicBezTo>
                      <a:lnTo>
                        <a:pt x="32295" y="33915"/>
                      </a:lnTo>
                      <a:cubicBezTo>
                        <a:pt x="32380" y="33745"/>
                        <a:pt x="32423" y="33617"/>
                        <a:pt x="32508" y="33489"/>
                      </a:cubicBezTo>
                      <a:cubicBezTo>
                        <a:pt x="32465" y="33403"/>
                        <a:pt x="32423" y="33318"/>
                        <a:pt x="32337" y="33275"/>
                      </a:cubicBezTo>
                      <a:lnTo>
                        <a:pt x="32209" y="33147"/>
                      </a:lnTo>
                      <a:lnTo>
                        <a:pt x="32337" y="33105"/>
                      </a:lnTo>
                      <a:cubicBezTo>
                        <a:pt x="32380" y="33062"/>
                        <a:pt x="32423" y="33020"/>
                        <a:pt x="32465" y="32934"/>
                      </a:cubicBezTo>
                      <a:cubicBezTo>
                        <a:pt x="32465" y="33020"/>
                        <a:pt x="32508" y="33062"/>
                        <a:pt x="32508" y="33105"/>
                      </a:cubicBezTo>
                      <a:lnTo>
                        <a:pt x="32807" y="33105"/>
                      </a:lnTo>
                      <a:cubicBezTo>
                        <a:pt x="32849" y="32892"/>
                        <a:pt x="32849" y="32764"/>
                        <a:pt x="32849" y="32721"/>
                      </a:cubicBezTo>
                      <a:cubicBezTo>
                        <a:pt x="33105" y="32508"/>
                        <a:pt x="33276" y="32337"/>
                        <a:pt x="33489" y="32166"/>
                      </a:cubicBezTo>
                      <a:cubicBezTo>
                        <a:pt x="33489" y="32081"/>
                        <a:pt x="33532" y="31953"/>
                        <a:pt x="33532" y="31825"/>
                      </a:cubicBezTo>
                      <a:cubicBezTo>
                        <a:pt x="33745" y="31654"/>
                        <a:pt x="33958" y="31526"/>
                        <a:pt x="34172" y="31398"/>
                      </a:cubicBezTo>
                      <a:cubicBezTo>
                        <a:pt x="34172" y="31228"/>
                        <a:pt x="34172" y="31100"/>
                        <a:pt x="34172" y="30972"/>
                      </a:cubicBezTo>
                      <a:cubicBezTo>
                        <a:pt x="34086" y="30929"/>
                        <a:pt x="34044" y="30886"/>
                        <a:pt x="34001" y="30844"/>
                      </a:cubicBezTo>
                      <a:lnTo>
                        <a:pt x="34086" y="30801"/>
                      </a:lnTo>
                      <a:cubicBezTo>
                        <a:pt x="34086" y="30844"/>
                        <a:pt x="34129" y="30886"/>
                        <a:pt x="34172" y="30929"/>
                      </a:cubicBezTo>
                      <a:cubicBezTo>
                        <a:pt x="34172" y="30929"/>
                        <a:pt x="34172" y="30972"/>
                        <a:pt x="34172" y="30972"/>
                      </a:cubicBezTo>
                      <a:cubicBezTo>
                        <a:pt x="34257" y="30929"/>
                        <a:pt x="34342" y="30929"/>
                        <a:pt x="34513" y="30929"/>
                      </a:cubicBezTo>
                      <a:cubicBezTo>
                        <a:pt x="34428" y="30503"/>
                        <a:pt x="34812" y="30204"/>
                        <a:pt x="34598" y="29820"/>
                      </a:cubicBezTo>
                      <a:cubicBezTo>
                        <a:pt x="34513" y="29692"/>
                        <a:pt x="34513" y="29607"/>
                        <a:pt x="34513" y="29479"/>
                      </a:cubicBezTo>
                      <a:lnTo>
                        <a:pt x="34598" y="29479"/>
                      </a:lnTo>
                      <a:cubicBezTo>
                        <a:pt x="34638" y="29559"/>
                        <a:pt x="34641" y="29677"/>
                        <a:pt x="34677" y="29762"/>
                      </a:cubicBezTo>
                      <a:lnTo>
                        <a:pt x="34677" y="29762"/>
                      </a:lnTo>
                      <a:cubicBezTo>
                        <a:pt x="34810" y="29665"/>
                        <a:pt x="34917" y="29593"/>
                        <a:pt x="35025" y="29521"/>
                      </a:cubicBezTo>
                      <a:cubicBezTo>
                        <a:pt x="34940" y="29393"/>
                        <a:pt x="34897" y="29308"/>
                        <a:pt x="34812" y="29180"/>
                      </a:cubicBezTo>
                      <a:cubicBezTo>
                        <a:pt x="35068" y="29137"/>
                        <a:pt x="35281" y="29137"/>
                        <a:pt x="35537" y="29095"/>
                      </a:cubicBezTo>
                      <a:cubicBezTo>
                        <a:pt x="35452" y="28881"/>
                        <a:pt x="35409" y="28711"/>
                        <a:pt x="35366" y="28540"/>
                      </a:cubicBezTo>
                      <a:cubicBezTo>
                        <a:pt x="35409" y="28455"/>
                        <a:pt x="35452" y="28369"/>
                        <a:pt x="35494" y="28327"/>
                      </a:cubicBezTo>
                      <a:lnTo>
                        <a:pt x="35366" y="28199"/>
                      </a:lnTo>
                      <a:lnTo>
                        <a:pt x="35494" y="28156"/>
                      </a:lnTo>
                      <a:cubicBezTo>
                        <a:pt x="35580" y="28028"/>
                        <a:pt x="35622" y="27943"/>
                        <a:pt x="35707" y="27815"/>
                      </a:cubicBezTo>
                      <a:cubicBezTo>
                        <a:pt x="35835" y="27900"/>
                        <a:pt x="35878" y="27943"/>
                        <a:pt x="35963" y="28028"/>
                      </a:cubicBezTo>
                      <a:lnTo>
                        <a:pt x="35963" y="27260"/>
                      </a:lnTo>
                      <a:lnTo>
                        <a:pt x="36305" y="26919"/>
                      </a:lnTo>
                      <a:cubicBezTo>
                        <a:pt x="36177" y="26791"/>
                        <a:pt x="36049" y="26620"/>
                        <a:pt x="35921" y="26450"/>
                      </a:cubicBezTo>
                      <a:cubicBezTo>
                        <a:pt x="36177" y="26279"/>
                        <a:pt x="36561" y="26407"/>
                        <a:pt x="36646" y="25980"/>
                      </a:cubicBezTo>
                      <a:cubicBezTo>
                        <a:pt x="36646" y="25682"/>
                        <a:pt x="36305" y="25383"/>
                        <a:pt x="36603" y="25085"/>
                      </a:cubicBezTo>
                      <a:cubicBezTo>
                        <a:pt x="36731" y="24914"/>
                        <a:pt x="36859" y="24701"/>
                        <a:pt x="36987" y="24530"/>
                      </a:cubicBezTo>
                      <a:cubicBezTo>
                        <a:pt x="36902" y="24402"/>
                        <a:pt x="36817" y="24274"/>
                        <a:pt x="36774" y="24189"/>
                      </a:cubicBezTo>
                      <a:cubicBezTo>
                        <a:pt x="36902" y="23975"/>
                        <a:pt x="36987" y="23805"/>
                        <a:pt x="37115" y="23591"/>
                      </a:cubicBezTo>
                      <a:cubicBezTo>
                        <a:pt x="37073" y="23591"/>
                        <a:pt x="37030" y="23506"/>
                        <a:pt x="36987" y="23463"/>
                      </a:cubicBezTo>
                      <a:cubicBezTo>
                        <a:pt x="37243" y="23122"/>
                        <a:pt x="37073" y="22738"/>
                        <a:pt x="37115" y="22397"/>
                      </a:cubicBezTo>
                      <a:cubicBezTo>
                        <a:pt x="37073" y="22354"/>
                        <a:pt x="37030" y="22312"/>
                        <a:pt x="36987" y="22312"/>
                      </a:cubicBezTo>
                      <a:lnTo>
                        <a:pt x="37030" y="22226"/>
                      </a:lnTo>
                      <a:cubicBezTo>
                        <a:pt x="37073" y="22269"/>
                        <a:pt x="37115" y="22312"/>
                        <a:pt x="37158" y="22354"/>
                      </a:cubicBezTo>
                      <a:cubicBezTo>
                        <a:pt x="37115" y="22397"/>
                        <a:pt x="37115" y="22397"/>
                        <a:pt x="37115" y="22397"/>
                      </a:cubicBezTo>
                      <a:cubicBezTo>
                        <a:pt x="37158" y="22354"/>
                        <a:pt x="37243" y="22354"/>
                        <a:pt x="37243" y="22312"/>
                      </a:cubicBezTo>
                      <a:cubicBezTo>
                        <a:pt x="37329" y="21800"/>
                        <a:pt x="37286" y="21288"/>
                        <a:pt x="37286" y="20819"/>
                      </a:cubicBezTo>
                      <a:cubicBezTo>
                        <a:pt x="37115" y="20733"/>
                        <a:pt x="37073" y="20691"/>
                        <a:pt x="36902" y="20648"/>
                      </a:cubicBezTo>
                      <a:cubicBezTo>
                        <a:pt x="37073" y="20605"/>
                        <a:pt x="37158" y="20563"/>
                        <a:pt x="37329" y="20520"/>
                      </a:cubicBezTo>
                      <a:cubicBezTo>
                        <a:pt x="37115" y="20392"/>
                        <a:pt x="36987" y="20264"/>
                        <a:pt x="36774" y="20136"/>
                      </a:cubicBezTo>
                      <a:cubicBezTo>
                        <a:pt x="36987" y="20093"/>
                        <a:pt x="37158" y="20051"/>
                        <a:pt x="37329" y="20051"/>
                      </a:cubicBezTo>
                      <a:cubicBezTo>
                        <a:pt x="36987" y="19752"/>
                        <a:pt x="37158" y="19496"/>
                        <a:pt x="37329" y="19240"/>
                      </a:cubicBezTo>
                      <a:cubicBezTo>
                        <a:pt x="37243" y="19155"/>
                        <a:pt x="37158" y="19027"/>
                        <a:pt x="37115" y="18941"/>
                      </a:cubicBezTo>
                      <a:cubicBezTo>
                        <a:pt x="37201" y="18813"/>
                        <a:pt x="37243" y="18685"/>
                        <a:pt x="37286" y="18600"/>
                      </a:cubicBezTo>
                      <a:cubicBezTo>
                        <a:pt x="37243" y="18472"/>
                        <a:pt x="37201" y="18430"/>
                        <a:pt x="37158" y="18344"/>
                      </a:cubicBezTo>
                      <a:cubicBezTo>
                        <a:pt x="37201" y="18259"/>
                        <a:pt x="37243" y="18216"/>
                        <a:pt x="37286" y="18174"/>
                      </a:cubicBezTo>
                      <a:cubicBezTo>
                        <a:pt x="37115" y="18046"/>
                        <a:pt x="36945" y="17918"/>
                        <a:pt x="36774" y="17832"/>
                      </a:cubicBezTo>
                      <a:cubicBezTo>
                        <a:pt x="36849" y="17683"/>
                        <a:pt x="36891" y="17598"/>
                        <a:pt x="36814" y="17436"/>
                      </a:cubicBezTo>
                      <a:lnTo>
                        <a:pt x="36814" y="17436"/>
                      </a:lnTo>
                      <a:cubicBezTo>
                        <a:pt x="36787" y="17444"/>
                        <a:pt x="36759" y="17448"/>
                        <a:pt x="36731" y="17448"/>
                      </a:cubicBezTo>
                      <a:cubicBezTo>
                        <a:pt x="36731" y="17448"/>
                        <a:pt x="36689" y="17406"/>
                        <a:pt x="36774" y="17363"/>
                      </a:cubicBezTo>
                      <a:cubicBezTo>
                        <a:pt x="36774" y="17349"/>
                        <a:pt x="36783" y="17344"/>
                        <a:pt x="36799" y="17344"/>
                      </a:cubicBezTo>
                      <a:cubicBezTo>
                        <a:pt x="36831" y="17344"/>
                        <a:pt x="36888" y="17363"/>
                        <a:pt x="36945" y="17363"/>
                      </a:cubicBezTo>
                      <a:cubicBezTo>
                        <a:pt x="36932" y="17375"/>
                        <a:pt x="36916" y="17388"/>
                        <a:pt x="36898" y="17399"/>
                      </a:cubicBezTo>
                      <a:lnTo>
                        <a:pt x="36898" y="17399"/>
                      </a:lnTo>
                      <a:cubicBezTo>
                        <a:pt x="36863" y="17391"/>
                        <a:pt x="36823" y="17379"/>
                        <a:pt x="36774" y="17363"/>
                      </a:cubicBezTo>
                      <a:lnTo>
                        <a:pt x="36774" y="17363"/>
                      </a:lnTo>
                      <a:cubicBezTo>
                        <a:pt x="36790" y="17389"/>
                        <a:pt x="36803" y="17413"/>
                        <a:pt x="36814" y="17436"/>
                      </a:cubicBezTo>
                      <a:lnTo>
                        <a:pt x="36814" y="17436"/>
                      </a:lnTo>
                      <a:cubicBezTo>
                        <a:pt x="36845" y="17427"/>
                        <a:pt x="36874" y="17414"/>
                        <a:pt x="36898" y="17399"/>
                      </a:cubicBezTo>
                      <a:lnTo>
                        <a:pt x="36898" y="17399"/>
                      </a:lnTo>
                      <a:cubicBezTo>
                        <a:pt x="36955" y="17412"/>
                        <a:pt x="36995" y="17416"/>
                        <a:pt x="37025" y="17416"/>
                      </a:cubicBezTo>
                      <a:cubicBezTo>
                        <a:pt x="37073" y="17416"/>
                        <a:pt x="37094" y="17406"/>
                        <a:pt x="37115" y="17406"/>
                      </a:cubicBezTo>
                      <a:cubicBezTo>
                        <a:pt x="36945" y="17064"/>
                        <a:pt x="37201" y="16723"/>
                        <a:pt x="37115" y="16382"/>
                      </a:cubicBezTo>
                      <a:cubicBezTo>
                        <a:pt x="37115" y="16382"/>
                        <a:pt x="37073" y="16339"/>
                        <a:pt x="37030" y="16296"/>
                      </a:cubicBezTo>
                      <a:cubicBezTo>
                        <a:pt x="36987" y="16424"/>
                        <a:pt x="36945" y="16510"/>
                        <a:pt x="36902" y="16638"/>
                      </a:cubicBezTo>
                      <a:cubicBezTo>
                        <a:pt x="36817" y="16595"/>
                        <a:pt x="36731" y="16595"/>
                        <a:pt x="36646" y="16595"/>
                      </a:cubicBezTo>
                      <a:cubicBezTo>
                        <a:pt x="36774" y="16339"/>
                        <a:pt x="36859" y="16168"/>
                        <a:pt x="36945" y="15998"/>
                      </a:cubicBezTo>
                      <a:cubicBezTo>
                        <a:pt x="36859" y="15657"/>
                        <a:pt x="36731" y="15401"/>
                        <a:pt x="36646" y="15145"/>
                      </a:cubicBezTo>
                      <a:cubicBezTo>
                        <a:pt x="36689" y="14974"/>
                        <a:pt x="36774" y="14846"/>
                        <a:pt x="36817" y="14675"/>
                      </a:cubicBezTo>
                      <a:cubicBezTo>
                        <a:pt x="36603" y="14675"/>
                        <a:pt x="36475" y="14633"/>
                        <a:pt x="36305" y="14633"/>
                      </a:cubicBezTo>
                      <a:cubicBezTo>
                        <a:pt x="36433" y="14419"/>
                        <a:pt x="36561" y="14249"/>
                        <a:pt x="36774" y="13950"/>
                      </a:cubicBezTo>
                      <a:lnTo>
                        <a:pt x="36774" y="13950"/>
                      </a:lnTo>
                      <a:cubicBezTo>
                        <a:pt x="36475" y="14035"/>
                        <a:pt x="36305" y="14078"/>
                        <a:pt x="36177" y="14121"/>
                      </a:cubicBezTo>
                      <a:cubicBezTo>
                        <a:pt x="36006" y="13865"/>
                        <a:pt x="36390" y="13609"/>
                        <a:pt x="36177" y="13353"/>
                      </a:cubicBezTo>
                      <a:cubicBezTo>
                        <a:pt x="36177" y="13353"/>
                        <a:pt x="36305" y="13225"/>
                        <a:pt x="36347" y="13097"/>
                      </a:cubicBezTo>
                      <a:cubicBezTo>
                        <a:pt x="36134" y="12969"/>
                        <a:pt x="35963" y="12798"/>
                        <a:pt x="35793" y="12670"/>
                      </a:cubicBezTo>
                      <a:lnTo>
                        <a:pt x="35665" y="12585"/>
                      </a:lnTo>
                      <a:lnTo>
                        <a:pt x="35793" y="12500"/>
                      </a:lnTo>
                      <a:cubicBezTo>
                        <a:pt x="35878" y="12414"/>
                        <a:pt x="35921" y="12329"/>
                        <a:pt x="36006" y="12158"/>
                      </a:cubicBezTo>
                      <a:cubicBezTo>
                        <a:pt x="35878" y="12030"/>
                        <a:pt x="35707" y="11860"/>
                        <a:pt x="35537" y="11689"/>
                      </a:cubicBezTo>
                      <a:cubicBezTo>
                        <a:pt x="35537" y="11689"/>
                        <a:pt x="35580" y="11646"/>
                        <a:pt x="35622" y="11604"/>
                      </a:cubicBezTo>
                      <a:cubicBezTo>
                        <a:pt x="35537" y="11476"/>
                        <a:pt x="35409" y="11348"/>
                        <a:pt x="35324" y="11177"/>
                      </a:cubicBezTo>
                      <a:cubicBezTo>
                        <a:pt x="35238" y="11049"/>
                        <a:pt x="35238" y="10836"/>
                        <a:pt x="35153" y="10708"/>
                      </a:cubicBezTo>
                      <a:cubicBezTo>
                        <a:pt x="34982" y="10409"/>
                        <a:pt x="34940" y="10068"/>
                        <a:pt x="34641" y="9897"/>
                      </a:cubicBezTo>
                      <a:cubicBezTo>
                        <a:pt x="34641" y="9940"/>
                        <a:pt x="34598" y="9983"/>
                        <a:pt x="34556" y="10025"/>
                      </a:cubicBezTo>
                      <a:cubicBezTo>
                        <a:pt x="34513" y="9983"/>
                        <a:pt x="34513" y="9940"/>
                        <a:pt x="34470" y="9897"/>
                      </a:cubicBezTo>
                      <a:cubicBezTo>
                        <a:pt x="34428" y="9855"/>
                        <a:pt x="34385" y="9812"/>
                        <a:pt x="34342" y="9769"/>
                      </a:cubicBezTo>
                      <a:lnTo>
                        <a:pt x="34385" y="9727"/>
                      </a:lnTo>
                      <a:cubicBezTo>
                        <a:pt x="34428" y="9769"/>
                        <a:pt x="34470" y="9812"/>
                        <a:pt x="34513" y="9855"/>
                      </a:cubicBezTo>
                      <a:cubicBezTo>
                        <a:pt x="34513" y="9855"/>
                        <a:pt x="34470" y="9897"/>
                        <a:pt x="34470" y="9897"/>
                      </a:cubicBezTo>
                      <a:lnTo>
                        <a:pt x="34641" y="9897"/>
                      </a:lnTo>
                      <a:lnTo>
                        <a:pt x="34641" y="9471"/>
                      </a:lnTo>
                      <a:cubicBezTo>
                        <a:pt x="34470" y="9385"/>
                        <a:pt x="34342" y="9257"/>
                        <a:pt x="34172" y="9172"/>
                      </a:cubicBezTo>
                      <a:cubicBezTo>
                        <a:pt x="34214" y="9087"/>
                        <a:pt x="34257" y="9001"/>
                        <a:pt x="34342" y="8959"/>
                      </a:cubicBezTo>
                      <a:cubicBezTo>
                        <a:pt x="34300" y="8959"/>
                        <a:pt x="34257" y="8916"/>
                        <a:pt x="34257" y="8916"/>
                      </a:cubicBezTo>
                      <a:cubicBezTo>
                        <a:pt x="34214" y="8788"/>
                        <a:pt x="34129" y="8660"/>
                        <a:pt x="34086" y="8575"/>
                      </a:cubicBezTo>
                      <a:cubicBezTo>
                        <a:pt x="34001" y="8618"/>
                        <a:pt x="33916" y="8660"/>
                        <a:pt x="33830" y="8788"/>
                      </a:cubicBezTo>
                      <a:cubicBezTo>
                        <a:pt x="33745" y="8873"/>
                        <a:pt x="33617" y="8873"/>
                        <a:pt x="33532" y="8873"/>
                      </a:cubicBezTo>
                      <a:cubicBezTo>
                        <a:pt x="33532" y="8831"/>
                        <a:pt x="33532" y="8788"/>
                        <a:pt x="33532" y="8788"/>
                      </a:cubicBezTo>
                      <a:cubicBezTo>
                        <a:pt x="33617" y="8745"/>
                        <a:pt x="33745" y="8745"/>
                        <a:pt x="33830" y="8703"/>
                      </a:cubicBezTo>
                      <a:cubicBezTo>
                        <a:pt x="33830" y="8529"/>
                        <a:pt x="33830" y="8387"/>
                        <a:pt x="33830" y="8276"/>
                      </a:cubicBezTo>
                      <a:cubicBezTo>
                        <a:pt x="33617" y="8234"/>
                        <a:pt x="33489" y="8191"/>
                        <a:pt x="33318" y="8191"/>
                      </a:cubicBezTo>
                      <a:cubicBezTo>
                        <a:pt x="33404" y="8106"/>
                        <a:pt x="33446" y="8020"/>
                        <a:pt x="33489" y="7978"/>
                      </a:cubicBezTo>
                      <a:cubicBezTo>
                        <a:pt x="33190" y="7679"/>
                        <a:pt x="33233" y="7082"/>
                        <a:pt x="32764" y="7039"/>
                      </a:cubicBezTo>
                      <a:cubicBezTo>
                        <a:pt x="32636" y="6740"/>
                        <a:pt x="32551" y="6527"/>
                        <a:pt x="32465" y="6314"/>
                      </a:cubicBezTo>
                      <a:cubicBezTo>
                        <a:pt x="32295" y="6229"/>
                        <a:pt x="32124" y="6143"/>
                        <a:pt x="31996" y="6058"/>
                      </a:cubicBezTo>
                      <a:cubicBezTo>
                        <a:pt x="31911" y="6143"/>
                        <a:pt x="31825" y="6186"/>
                        <a:pt x="31783" y="6271"/>
                      </a:cubicBezTo>
                      <a:cubicBezTo>
                        <a:pt x="31740" y="6186"/>
                        <a:pt x="31697" y="6101"/>
                        <a:pt x="31697" y="6058"/>
                      </a:cubicBezTo>
                      <a:cubicBezTo>
                        <a:pt x="31783" y="5930"/>
                        <a:pt x="31911" y="5802"/>
                        <a:pt x="31996" y="5674"/>
                      </a:cubicBezTo>
                      <a:cubicBezTo>
                        <a:pt x="31953" y="5617"/>
                        <a:pt x="31892" y="5608"/>
                        <a:pt x="31827" y="5608"/>
                      </a:cubicBezTo>
                      <a:cubicBezTo>
                        <a:pt x="31795" y="5608"/>
                        <a:pt x="31761" y="5610"/>
                        <a:pt x="31729" y="5610"/>
                      </a:cubicBezTo>
                      <a:cubicBezTo>
                        <a:pt x="31633" y="5610"/>
                        <a:pt x="31548" y="5589"/>
                        <a:pt x="31527" y="5418"/>
                      </a:cubicBezTo>
                      <a:cubicBezTo>
                        <a:pt x="31484" y="5375"/>
                        <a:pt x="31441" y="5375"/>
                        <a:pt x="31399" y="5333"/>
                      </a:cubicBezTo>
                      <a:cubicBezTo>
                        <a:pt x="31441" y="5290"/>
                        <a:pt x="31484" y="5290"/>
                        <a:pt x="31527" y="5247"/>
                      </a:cubicBezTo>
                      <a:cubicBezTo>
                        <a:pt x="31441" y="5162"/>
                        <a:pt x="31271" y="5077"/>
                        <a:pt x="31228" y="4906"/>
                      </a:cubicBezTo>
                      <a:cubicBezTo>
                        <a:pt x="31100" y="4693"/>
                        <a:pt x="30929" y="4650"/>
                        <a:pt x="30759" y="4565"/>
                      </a:cubicBezTo>
                      <a:cubicBezTo>
                        <a:pt x="30631" y="4437"/>
                        <a:pt x="30546" y="4266"/>
                        <a:pt x="30460" y="4095"/>
                      </a:cubicBezTo>
                      <a:lnTo>
                        <a:pt x="30119" y="4095"/>
                      </a:lnTo>
                      <a:cubicBezTo>
                        <a:pt x="30076" y="4010"/>
                        <a:pt x="30034" y="3925"/>
                        <a:pt x="29991" y="3839"/>
                      </a:cubicBezTo>
                      <a:cubicBezTo>
                        <a:pt x="29308" y="3797"/>
                        <a:pt x="29010" y="3072"/>
                        <a:pt x="28455" y="2858"/>
                      </a:cubicBezTo>
                      <a:cubicBezTo>
                        <a:pt x="28370" y="2901"/>
                        <a:pt x="28370" y="2901"/>
                        <a:pt x="28327" y="2944"/>
                      </a:cubicBezTo>
                      <a:cubicBezTo>
                        <a:pt x="28157" y="2816"/>
                        <a:pt x="28071" y="2645"/>
                        <a:pt x="27901" y="2560"/>
                      </a:cubicBezTo>
                      <a:cubicBezTo>
                        <a:pt x="27602" y="2346"/>
                        <a:pt x="27218" y="2304"/>
                        <a:pt x="27005" y="1962"/>
                      </a:cubicBezTo>
                      <a:cubicBezTo>
                        <a:pt x="26973" y="1968"/>
                        <a:pt x="26943" y="1971"/>
                        <a:pt x="26913" y="1971"/>
                      </a:cubicBezTo>
                      <a:cubicBezTo>
                        <a:pt x="26561" y="1971"/>
                        <a:pt x="26350" y="1590"/>
                        <a:pt x="25991" y="1590"/>
                      </a:cubicBezTo>
                      <a:cubicBezTo>
                        <a:pt x="25935" y="1590"/>
                        <a:pt x="25875" y="1600"/>
                        <a:pt x="25810" y="1621"/>
                      </a:cubicBezTo>
                      <a:cubicBezTo>
                        <a:pt x="25768" y="1621"/>
                        <a:pt x="25725" y="1536"/>
                        <a:pt x="25640" y="1493"/>
                      </a:cubicBezTo>
                      <a:cubicBezTo>
                        <a:pt x="25298" y="1237"/>
                        <a:pt x="24957" y="1067"/>
                        <a:pt x="24530" y="981"/>
                      </a:cubicBezTo>
                      <a:cubicBezTo>
                        <a:pt x="24445" y="1109"/>
                        <a:pt x="24317" y="1195"/>
                        <a:pt x="24146" y="1323"/>
                      </a:cubicBezTo>
                      <a:cubicBezTo>
                        <a:pt x="24146" y="1152"/>
                        <a:pt x="24104" y="1024"/>
                        <a:pt x="24104" y="811"/>
                      </a:cubicBezTo>
                      <a:cubicBezTo>
                        <a:pt x="23848" y="853"/>
                        <a:pt x="23677" y="896"/>
                        <a:pt x="23464" y="939"/>
                      </a:cubicBezTo>
                      <a:cubicBezTo>
                        <a:pt x="23464" y="811"/>
                        <a:pt x="23421" y="768"/>
                        <a:pt x="23421" y="640"/>
                      </a:cubicBezTo>
                      <a:cubicBezTo>
                        <a:pt x="23326" y="640"/>
                        <a:pt x="23234" y="642"/>
                        <a:pt x="23143" y="642"/>
                      </a:cubicBezTo>
                      <a:cubicBezTo>
                        <a:pt x="22826" y="642"/>
                        <a:pt x="22535" y="616"/>
                        <a:pt x="22269" y="384"/>
                      </a:cubicBezTo>
                      <a:cubicBezTo>
                        <a:pt x="22190" y="325"/>
                        <a:pt x="22093" y="293"/>
                        <a:pt x="21989" y="293"/>
                      </a:cubicBezTo>
                      <a:cubicBezTo>
                        <a:pt x="21870" y="293"/>
                        <a:pt x="21744" y="335"/>
                        <a:pt x="21629" y="427"/>
                      </a:cubicBezTo>
                      <a:cubicBezTo>
                        <a:pt x="21544" y="469"/>
                        <a:pt x="21416" y="469"/>
                        <a:pt x="21331" y="512"/>
                      </a:cubicBezTo>
                      <a:cubicBezTo>
                        <a:pt x="21288" y="555"/>
                        <a:pt x="21245" y="597"/>
                        <a:pt x="21245" y="640"/>
                      </a:cubicBezTo>
                      <a:cubicBezTo>
                        <a:pt x="21203" y="640"/>
                        <a:pt x="21203" y="597"/>
                        <a:pt x="21160" y="597"/>
                      </a:cubicBezTo>
                      <a:cubicBezTo>
                        <a:pt x="21203" y="555"/>
                        <a:pt x="21245" y="512"/>
                        <a:pt x="21288" y="469"/>
                      </a:cubicBezTo>
                      <a:lnTo>
                        <a:pt x="21331" y="512"/>
                      </a:lnTo>
                      <a:cubicBezTo>
                        <a:pt x="21135" y="267"/>
                        <a:pt x="21009" y="149"/>
                        <a:pt x="20841" y="149"/>
                      </a:cubicBezTo>
                      <a:cubicBezTo>
                        <a:pt x="20716" y="149"/>
                        <a:pt x="20568" y="214"/>
                        <a:pt x="20350" y="341"/>
                      </a:cubicBezTo>
                      <a:cubicBezTo>
                        <a:pt x="20307" y="384"/>
                        <a:pt x="20264" y="427"/>
                        <a:pt x="20222" y="469"/>
                      </a:cubicBezTo>
                      <a:lnTo>
                        <a:pt x="20179" y="427"/>
                      </a:lnTo>
                      <a:cubicBezTo>
                        <a:pt x="20222" y="384"/>
                        <a:pt x="20264" y="341"/>
                        <a:pt x="20307" y="299"/>
                      </a:cubicBezTo>
                      <a:cubicBezTo>
                        <a:pt x="20350" y="341"/>
                        <a:pt x="20350" y="341"/>
                        <a:pt x="20350" y="341"/>
                      </a:cubicBezTo>
                      <a:cubicBezTo>
                        <a:pt x="20307" y="256"/>
                        <a:pt x="20264" y="213"/>
                        <a:pt x="20222" y="171"/>
                      </a:cubicBezTo>
                      <a:cubicBezTo>
                        <a:pt x="20153" y="102"/>
                        <a:pt x="20078" y="89"/>
                        <a:pt x="20002" y="89"/>
                      </a:cubicBezTo>
                      <a:cubicBezTo>
                        <a:pt x="19951" y="89"/>
                        <a:pt x="19899" y="95"/>
                        <a:pt x="19849" y="95"/>
                      </a:cubicBezTo>
                      <a:cubicBezTo>
                        <a:pt x="19786" y="95"/>
                        <a:pt x="19724" y="85"/>
                        <a:pt x="19667" y="43"/>
                      </a:cubicBezTo>
                      <a:cubicBezTo>
                        <a:pt x="19623" y="16"/>
                        <a:pt x="19577" y="6"/>
                        <a:pt x="19530" y="6"/>
                      </a:cubicBezTo>
                      <a:cubicBezTo>
                        <a:pt x="19386" y="6"/>
                        <a:pt x="19239" y="103"/>
                        <a:pt x="19135" y="103"/>
                      </a:cubicBezTo>
                      <a:cubicBezTo>
                        <a:pt x="19111" y="103"/>
                        <a:pt x="19089" y="98"/>
                        <a:pt x="19070" y="85"/>
                      </a:cubicBezTo>
                      <a:cubicBezTo>
                        <a:pt x="18942" y="21"/>
                        <a:pt x="18824" y="0"/>
                        <a:pt x="18712" y="0"/>
                      </a:cubicBezTo>
                      <a:cubicBezTo>
                        <a:pt x="18601" y="0"/>
                        <a:pt x="18494" y="21"/>
                        <a:pt x="18387" y="43"/>
                      </a:cubicBezTo>
                      <a:cubicBezTo>
                        <a:pt x="18345" y="43"/>
                        <a:pt x="18302" y="128"/>
                        <a:pt x="18302" y="171"/>
                      </a:cubicBezTo>
                      <a:cubicBezTo>
                        <a:pt x="18217" y="85"/>
                        <a:pt x="18174" y="43"/>
                        <a:pt x="18131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10">
                    <a:buClr>
                      <a:srgbClr val="000000"/>
                    </a:buClr>
                  </a:pPr>
                  <a:endParaRPr sz="1400" kern="0"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" name="Google Shape;955;p48">
                <a:extLst>
                  <a:ext uri="{FF2B5EF4-FFF2-40B4-BE49-F238E27FC236}">
                    <a16:creationId xmlns:a16="http://schemas.microsoft.com/office/drawing/2014/main" id="{181432CF-12BA-49BA-B1A7-4A400032D9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5166" y="2501041"/>
                <a:ext cx="8227021" cy="16981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Sanchez"/>
                  <a:buNone/>
                  <a:defRPr sz="8000" b="1" i="0" u="none" strike="noStrike" cap="none">
                    <a:solidFill>
                      <a:schemeClr val="dk1"/>
                    </a:solidFill>
                    <a:latin typeface="Sanchez"/>
                    <a:ea typeface="Sanchez"/>
                    <a:cs typeface="Sanchez"/>
                    <a:sym typeface="Sanchez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9pPr>
              </a:lstStyle>
              <a:p>
                <a:pPr lvl="0"/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 Bá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2376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00098" y="1057766"/>
            <a:ext cx="2717614" cy="3975870"/>
            <a:chOff x="0" y="0"/>
            <a:chExt cx="1570252" cy="1580117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466112" cy="1460737"/>
            </a:xfrm>
            <a:custGeom>
              <a:avLst/>
              <a:gdLst/>
              <a:ahLst/>
              <a:cxnLst/>
              <a:rect l="l" t="t" r="r" b="b"/>
              <a:pathLst>
                <a:path w="1466112" h="1460737">
                  <a:moveTo>
                    <a:pt x="1439442" y="1271507"/>
                  </a:moveTo>
                  <a:cubicBezTo>
                    <a:pt x="1439442" y="1359137"/>
                    <a:pt x="1363242" y="1430257"/>
                    <a:pt x="1281962" y="1430257"/>
                  </a:cubicBezTo>
                  <a:lnTo>
                    <a:pt x="66040" y="1430257"/>
                  </a:lnTo>
                  <a:cubicBezTo>
                    <a:pt x="43180" y="1430257"/>
                    <a:pt x="20320" y="1425177"/>
                    <a:pt x="0" y="1416287"/>
                  </a:cubicBezTo>
                  <a:cubicBezTo>
                    <a:pt x="26670" y="1444227"/>
                    <a:pt x="63500" y="1460737"/>
                    <a:pt x="103471" y="1460737"/>
                  </a:cubicBezTo>
                  <a:lnTo>
                    <a:pt x="1320062" y="1460737"/>
                  </a:lnTo>
                  <a:cubicBezTo>
                    <a:pt x="1400072" y="1460737"/>
                    <a:pt x="1466112" y="1394697"/>
                    <a:pt x="1466112" y="131468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271507"/>
                  </a:lnTo>
                  <a:lnTo>
                    <a:pt x="1439442" y="1271507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505482" cy="1511537"/>
            </a:xfrm>
            <a:custGeom>
              <a:avLst/>
              <a:gdLst/>
              <a:ahLst/>
              <a:cxnLst/>
              <a:rect l="l" t="t" r="r" b="b"/>
              <a:pathLst>
                <a:path w="1505482" h="1511537">
                  <a:moveTo>
                    <a:pt x="146050" y="1511537"/>
                  </a:moveTo>
                  <a:lnTo>
                    <a:pt x="1359432" y="1511537"/>
                  </a:lnTo>
                  <a:cubicBezTo>
                    <a:pt x="1439442" y="1511537"/>
                    <a:pt x="1505482" y="1445497"/>
                    <a:pt x="1505482" y="136548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65487"/>
                  </a:lnTo>
                  <a:cubicBezTo>
                    <a:pt x="0" y="1446767"/>
                    <a:pt x="66040" y="1511537"/>
                    <a:pt x="146050" y="1511537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570252" cy="1580117"/>
            </a:xfrm>
            <a:custGeom>
              <a:avLst/>
              <a:gdLst/>
              <a:ahLst/>
              <a:cxnLst/>
              <a:rect l="l" t="t" r="r" b="b"/>
              <a:pathLst>
                <a:path w="1570252" h="158011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378187"/>
                  </a:lnTo>
                  <a:cubicBezTo>
                    <a:pt x="0" y="1430257"/>
                    <a:pt x="25400" y="1475977"/>
                    <a:pt x="63500" y="1505187"/>
                  </a:cubicBezTo>
                  <a:cubicBezTo>
                    <a:pt x="91440" y="1549637"/>
                    <a:pt x="140970" y="1580117"/>
                    <a:pt x="197347" y="1580117"/>
                  </a:cubicBezTo>
                  <a:lnTo>
                    <a:pt x="1411502" y="1580117"/>
                  </a:lnTo>
                  <a:cubicBezTo>
                    <a:pt x="1499132" y="1580117"/>
                    <a:pt x="1570252" y="1508997"/>
                    <a:pt x="1570252" y="142136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37818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378187"/>
                  </a:lnTo>
                  <a:cubicBezTo>
                    <a:pt x="1518182" y="1458197"/>
                    <a:pt x="1452142" y="1524237"/>
                    <a:pt x="1372132" y="1524237"/>
                  </a:cubicBezTo>
                  <a:lnTo>
                    <a:pt x="158750" y="1524237"/>
                  </a:lnTo>
                  <a:cubicBezTo>
                    <a:pt x="78740" y="1524237"/>
                    <a:pt x="12700" y="1459467"/>
                    <a:pt x="12700" y="1378187"/>
                  </a:cubicBezTo>
                  <a:close/>
                  <a:moveTo>
                    <a:pt x="1558822" y="1421367"/>
                  </a:moveTo>
                  <a:cubicBezTo>
                    <a:pt x="1558822" y="1501376"/>
                    <a:pt x="1491512" y="1567417"/>
                    <a:pt x="1411502" y="1567417"/>
                  </a:cubicBezTo>
                  <a:lnTo>
                    <a:pt x="197347" y="1567417"/>
                  </a:lnTo>
                  <a:cubicBezTo>
                    <a:pt x="157480" y="1567417"/>
                    <a:pt x="120650" y="1550906"/>
                    <a:pt x="93980" y="1522967"/>
                  </a:cubicBezTo>
                  <a:cubicBezTo>
                    <a:pt x="114300" y="1531856"/>
                    <a:pt x="135890" y="1536937"/>
                    <a:pt x="160020" y="1536937"/>
                  </a:cubicBezTo>
                  <a:lnTo>
                    <a:pt x="1373402" y="1536937"/>
                  </a:lnTo>
                  <a:cubicBezTo>
                    <a:pt x="1461032" y="1536937"/>
                    <a:pt x="1532152" y="1465817"/>
                    <a:pt x="1532152" y="137818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421367"/>
                  </a:lnTo>
                  <a:cubicBezTo>
                    <a:pt x="1558822" y="1421367"/>
                    <a:pt x="1558822" y="1421367"/>
                    <a:pt x="1558822" y="1421367"/>
                  </a:cubicBez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235998" y="2036895"/>
            <a:ext cx="5652959" cy="3106606"/>
            <a:chOff x="0" y="0"/>
            <a:chExt cx="1570252" cy="1580117"/>
          </a:xfrm>
        </p:grpSpPr>
        <p:sp>
          <p:nvSpPr>
            <p:cNvPr id="9" name="Freeform 9"/>
            <p:cNvSpPr/>
            <p:nvPr/>
          </p:nvSpPr>
          <p:spPr>
            <a:xfrm>
              <a:off x="92710" y="106680"/>
              <a:ext cx="1466112" cy="1460737"/>
            </a:xfrm>
            <a:custGeom>
              <a:avLst/>
              <a:gdLst/>
              <a:ahLst/>
              <a:cxnLst/>
              <a:rect l="l" t="t" r="r" b="b"/>
              <a:pathLst>
                <a:path w="1466112" h="1460737">
                  <a:moveTo>
                    <a:pt x="1439442" y="1271507"/>
                  </a:moveTo>
                  <a:cubicBezTo>
                    <a:pt x="1439442" y="1359137"/>
                    <a:pt x="1363242" y="1430257"/>
                    <a:pt x="1281962" y="1430257"/>
                  </a:cubicBezTo>
                  <a:lnTo>
                    <a:pt x="66040" y="1430257"/>
                  </a:lnTo>
                  <a:cubicBezTo>
                    <a:pt x="43180" y="1430257"/>
                    <a:pt x="20320" y="1425177"/>
                    <a:pt x="0" y="1416287"/>
                  </a:cubicBezTo>
                  <a:cubicBezTo>
                    <a:pt x="26670" y="1444227"/>
                    <a:pt x="63500" y="1460737"/>
                    <a:pt x="103471" y="1460737"/>
                  </a:cubicBezTo>
                  <a:lnTo>
                    <a:pt x="1320062" y="1460737"/>
                  </a:lnTo>
                  <a:cubicBezTo>
                    <a:pt x="1400072" y="1460737"/>
                    <a:pt x="1466112" y="1394697"/>
                    <a:pt x="1466112" y="131468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271507"/>
                  </a:lnTo>
                  <a:lnTo>
                    <a:pt x="1439442" y="1271507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1505482" cy="1511537"/>
            </a:xfrm>
            <a:custGeom>
              <a:avLst/>
              <a:gdLst/>
              <a:ahLst/>
              <a:cxnLst/>
              <a:rect l="l" t="t" r="r" b="b"/>
              <a:pathLst>
                <a:path w="1505482" h="1511537">
                  <a:moveTo>
                    <a:pt x="146050" y="1511537"/>
                  </a:moveTo>
                  <a:lnTo>
                    <a:pt x="1359432" y="1511537"/>
                  </a:lnTo>
                  <a:cubicBezTo>
                    <a:pt x="1439442" y="1511537"/>
                    <a:pt x="1505482" y="1445497"/>
                    <a:pt x="1505482" y="136548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65487"/>
                  </a:lnTo>
                  <a:cubicBezTo>
                    <a:pt x="0" y="1446767"/>
                    <a:pt x="66040" y="1511537"/>
                    <a:pt x="146050" y="151153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570252" cy="1580117"/>
            </a:xfrm>
            <a:custGeom>
              <a:avLst/>
              <a:gdLst/>
              <a:ahLst/>
              <a:cxnLst/>
              <a:rect l="l" t="t" r="r" b="b"/>
              <a:pathLst>
                <a:path w="1570252" h="158011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378187"/>
                  </a:lnTo>
                  <a:cubicBezTo>
                    <a:pt x="0" y="1430257"/>
                    <a:pt x="25400" y="1475977"/>
                    <a:pt x="63500" y="1505187"/>
                  </a:cubicBezTo>
                  <a:cubicBezTo>
                    <a:pt x="91440" y="1549637"/>
                    <a:pt x="140970" y="1580117"/>
                    <a:pt x="197347" y="1580117"/>
                  </a:cubicBezTo>
                  <a:lnTo>
                    <a:pt x="1411502" y="1580117"/>
                  </a:lnTo>
                  <a:cubicBezTo>
                    <a:pt x="1499132" y="1580117"/>
                    <a:pt x="1570252" y="1508997"/>
                    <a:pt x="1570252" y="142136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37818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378187"/>
                  </a:lnTo>
                  <a:cubicBezTo>
                    <a:pt x="1518182" y="1458197"/>
                    <a:pt x="1452142" y="1524237"/>
                    <a:pt x="1372132" y="1524237"/>
                  </a:cubicBezTo>
                  <a:lnTo>
                    <a:pt x="158750" y="1524237"/>
                  </a:lnTo>
                  <a:cubicBezTo>
                    <a:pt x="78740" y="1524237"/>
                    <a:pt x="12700" y="1459467"/>
                    <a:pt x="12700" y="1378187"/>
                  </a:cubicBezTo>
                  <a:close/>
                  <a:moveTo>
                    <a:pt x="1558822" y="1421367"/>
                  </a:moveTo>
                  <a:cubicBezTo>
                    <a:pt x="1558822" y="1501376"/>
                    <a:pt x="1491512" y="1567417"/>
                    <a:pt x="1411502" y="1567417"/>
                  </a:cubicBezTo>
                  <a:lnTo>
                    <a:pt x="197347" y="1567417"/>
                  </a:lnTo>
                  <a:cubicBezTo>
                    <a:pt x="157480" y="1567417"/>
                    <a:pt x="120650" y="1550906"/>
                    <a:pt x="93980" y="1522967"/>
                  </a:cubicBezTo>
                  <a:cubicBezTo>
                    <a:pt x="114300" y="1531856"/>
                    <a:pt x="135890" y="1536937"/>
                    <a:pt x="160020" y="1536937"/>
                  </a:cubicBezTo>
                  <a:lnTo>
                    <a:pt x="1373402" y="1536937"/>
                  </a:lnTo>
                  <a:cubicBezTo>
                    <a:pt x="1461032" y="1536937"/>
                    <a:pt x="1532152" y="1465817"/>
                    <a:pt x="1532152" y="137818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421367"/>
                  </a:lnTo>
                  <a:cubicBezTo>
                    <a:pt x="1558822" y="1421367"/>
                    <a:pt x="1558822" y="1421367"/>
                    <a:pt x="1558822" y="1421367"/>
                  </a:cubicBez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77064" y="1184356"/>
            <a:ext cx="2309152" cy="411638"/>
            <a:chOff x="0" y="0"/>
            <a:chExt cx="107362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528608" y="2219292"/>
            <a:ext cx="4983330" cy="411638"/>
            <a:chOff x="0" y="0"/>
            <a:chExt cx="10736290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24785" y="1279236"/>
            <a:ext cx="168244" cy="19064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0508" y="2314172"/>
            <a:ext cx="168244" cy="190644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553552" y="1572950"/>
            <a:ext cx="2382551" cy="160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-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vô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phong</a:t>
            </a:r>
            <a:r>
              <a:rPr lang="en-US" sz="2400" dirty="0"/>
              <a:t> </a:t>
            </a:r>
            <a:r>
              <a:rPr lang="en-US" sz="2400" dirty="0" err="1"/>
              <a:t>phú</a:t>
            </a:r>
            <a:r>
              <a:rPr lang="en-US" sz="2400" dirty="0"/>
              <a:t>,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sộ</a:t>
            </a:r>
            <a:r>
              <a:rPr lang="en-US" sz="2400" dirty="0"/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464307" y="2665064"/>
            <a:ext cx="5054608" cy="2158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-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lãnh</a:t>
            </a:r>
            <a:r>
              <a:rPr lang="en-US" sz="2400" dirty="0"/>
              <a:t> </a:t>
            </a:r>
            <a:r>
              <a:rPr lang="en-US" sz="2400" dirty="0" err="1"/>
              <a:t>đạo</a:t>
            </a:r>
            <a:r>
              <a:rPr lang="en-US" sz="2400" dirty="0"/>
              <a:t> </a:t>
            </a:r>
            <a:r>
              <a:rPr lang="en-US" sz="2400" dirty="0" err="1"/>
              <a:t>cuộc</a:t>
            </a:r>
            <a:r>
              <a:rPr lang="en-US" sz="2400" dirty="0"/>
              <a:t> </a:t>
            </a:r>
            <a:r>
              <a:rPr lang="en-US" sz="2400" dirty="0" err="1"/>
              <a:t>khởi</a:t>
            </a:r>
            <a:r>
              <a:rPr lang="en-US" sz="2400" dirty="0"/>
              <a:t>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chống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Nguyễn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tinh</a:t>
            </a:r>
            <a:r>
              <a:rPr lang="en-US" sz="2400" dirty="0"/>
              <a:t> </a:t>
            </a:r>
            <a:r>
              <a:rPr lang="en-US" sz="2400" dirty="0" err="1"/>
              <a:t>thần</a:t>
            </a:r>
            <a:r>
              <a:rPr lang="en-US" sz="2400" dirty="0"/>
              <a:t> </a:t>
            </a:r>
            <a:r>
              <a:rPr lang="en-US" sz="2400" dirty="0" err="1"/>
              <a:t>phản</a:t>
            </a:r>
            <a:r>
              <a:rPr lang="en-US" sz="2400" dirty="0"/>
              <a:t> </a:t>
            </a:r>
            <a:r>
              <a:rPr lang="en-US" sz="2400" dirty="0" err="1"/>
              <a:t>kháng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khắc</a:t>
            </a:r>
            <a:r>
              <a:rPr lang="en-US" sz="2400" dirty="0"/>
              <a:t>,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thủ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Đức</a:t>
            </a:r>
            <a:r>
              <a:rPr lang="en-US" sz="2400" dirty="0"/>
              <a:t>.</a:t>
            </a:r>
            <a:endParaRPr lang="en-US" sz="3200" dirty="0"/>
          </a:p>
        </p:txBody>
      </p:sp>
      <p:sp>
        <p:nvSpPr>
          <p:cNvPr id="29" name="TextBox 29"/>
          <p:cNvSpPr txBox="1"/>
          <p:nvPr/>
        </p:nvSpPr>
        <p:spPr>
          <a:xfrm>
            <a:off x="3717" y="184674"/>
            <a:ext cx="9144000" cy="59920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3600" b="1" dirty="0"/>
              <a:t>d) Cao Bá </a:t>
            </a:r>
            <a:r>
              <a:rPr lang="en-US" sz="3600" b="1" dirty="0" err="1"/>
              <a:t>Quát</a:t>
            </a:r>
            <a:endParaRPr lang="en-US" sz="240000" b="1" spc="-135" dirty="0">
              <a:latin typeface="Arialle Bold"/>
            </a:endParaRPr>
          </a:p>
        </p:txBody>
      </p:sp>
      <p:pic>
        <p:nvPicPr>
          <p:cNvPr id="30" name="Picture 11">
            <a:extLst>
              <a:ext uri="{FF2B5EF4-FFF2-40B4-BE49-F238E27FC236}">
                <a16:creationId xmlns:a16="http://schemas.microsoft.com/office/drawing/2014/main" id="{4917A309-4722-2BBC-1680-7BAF524010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25578" y="770464"/>
            <a:ext cx="1363379" cy="1442036"/>
          </a:xfrm>
          <a:prstGeom prst="rect">
            <a:avLst/>
          </a:prstGeom>
        </p:spPr>
      </p:pic>
      <p:pic>
        <p:nvPicPr>
          <p:cNvPr id="31" name="Picture 14">
            <a:extLst>
              <a:ext uri="{FF2B5EF4-FFF2-40B4-BE49-F238E27FC236}">
                <a16:creationId xmlns:a16="http://schemas.microsoft.com/office/drawing/2014/main" id="{88AE1E30-E922-91E8-CAC9-FE19E8EDAC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21007" y="845342"/>
            <a:ext cx="1108617" cy="13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6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995D53-6037-F5A5-15D0-7D44FCDE1EEE}"/>
              </a:ext>
            </a:extLst>
          </p:cNvPr>
          <p:cNvGrpSpPr/>
          <p:nvPr/>
        </p:nvGrpSpPr>
        <p:grpSpPr>
          <a:xfrm>
            <a:off x="1439652" y="1743658"/>
            <a:ext cx="6264695" cy="1656184"/>
            <a:chOff x="327636" y="31299"/>
            <a:chExt cx="4586909" cy="442800"/>
          </a:xfrm>
          <a:solidFill>
            <a:srgbClr val="33CCFF"/>
          </a:solidFill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B839AFC-B3A5-55EC-DE7D-C05F7E203639}"/>
                </a:ext>
              </a:extLst>
            </p:cNvPr>
            <p:cNvSpPr/>
            <p:nvPr/>
          </p:nvSpPr>
          <p:spPr>
            <a:xfrm>
              <a:off x="327636" y="31299"/>
              <a:ext cx="4586909" cy="4428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74092783-6328-EB0C-8CFE-B3661F7E8962}"/>
                </a:ext>
              </a:extLst>
            </p:cNvPr>
            <p:cNvSpPr txBox="1"/>
            <p:nvPr/>
          </p:nvSpPr>
          <p:spPr>
            <a:xfrm>
              <a:off x="349252" y="52915"/>
              <a:ext cx="4543677" cy="39956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3374" tIns="0" rIns="173374" bIns="0" numCol="1" spcCol="1270" anchor="ctr" anchorCtr="0">
              <a:no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hào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noi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gương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danh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rèn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Việt Nam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843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0B4622-25AA-4F3B-A149-73CDC8A3A2FA}"/>
              </a:ext>
            </a:extLst>
          </p:cNvPr>
          <p:cNvSpPr/>
          <p:nvPr/>
        </p:nvSpPr>
        <p:spPr>
          <a:xfrm>
            <a:off x="0" y="-17253"/>
            <a:ext cx="9144000" cy="51435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>
              <a:solidFill>
                <a:srgbClr val="F8E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420A2-7623-4382-9461-62A425558E4A}"/>
              </a:ext>
            </a:extLst>
          </p:cNvPr>
          <p:cNvSpPr txBox="1"/>
          <p:nvPr/>
        </p:nvSpPr>
        <p:spPr>
          <a:xfrm>
            <a:off x="1" y="809331"/>
            <a:ext cx="319775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08" indent="-214308" defTabSz="685783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Thảo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luận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cặp</a:t>
            </a:r>
            <a:endParaRPr lang="en-US" sz="2100" dirty="0">
              <a:solidFill>
                <a:srgbClr val="000000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2DCCA-6316-47DE-8250-DF2AB2381EE0}"/>
              </a:ext>
            </a:extLst>
          </p:cNvPr>
          <p:cNvSpPr txBox="1"/>
          <p:nvPr/>
        </p:nvSpPr>
        <p:spPr>
          <a:xfrm>
            <a:off x="20167" y="3183794"/>
            <a:ext cx="26796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vi-VN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Thời gian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 5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phút</a:t>
            </a:r>
            <a:endParaRPr lang="en-US" sz="2100" b="1" dirty="0">
              <a:solidFill>
                <a:srgbClr val="FFF8E7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FA83D8-9E55-47A6-BA7B-EBE2ACE511F0}"/>
              </a:ext>
            </a:extLst>
          </p:cNvPr>
          <p:cNvCxnSpPr/>
          <p:nvPr/>
        </p:nvCxnSpPr>
        <p:spPr>
          <a:xfrm>
            <a:off x="520" y="676189"/>
            <a:ext cx="914348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20167" y="1"/>
            <a:ext cx="9123833" cy="66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ctr"/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Việt Nam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0AA3AB-AE09-FF80-5B2A-5051C9030923}"/>
              </a:ext>
            </a:extLst>
          </p:cNvPr>
          <p:cNvGrpSpPr/>
          <p:nvPr/>
        </p:nvGrpSpPr>
        <p:grpSpPr>
          <a:xfrm>
            <a:off x="3027392" y="1106472"/>
            <a:ext cx="5979588" cy="2943948"/>
            <a:chOff x="4479010" y="1569593"/>
            <a:chExt cx="7661133" cy="276735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C704F9B-EA1B-C758-848E-A3FBFDE4DC3E}"/>
                </a:ext>
              </a:extLst>
            </p:cNvPr>
            <p:cNvGrpSpPr/>
            <p:nvPr/>
          </p:nvGrpSpPr>
          <p:grpSpPr>
            <a:xfrm>
              <a:off x="4479010" y="2007740"/>
              <a:ext cx="7661133" cy="2329204"/>
              <a:chOff x="4479010" y="2007740"/>
              <a:chExt cx="7661133" cy="2329204"/>
            </a:xfrm>
          </p:grpSpPr>
          <p:sp>
            <p:nvSpPr>
              <p:cNvPr id="21" name="Rectangle: Rounded Corners 7">
                <a:extLst>
                  <a:ext uri="{FF2B5EF4-FFF2-40B4-BE49-F238E27FC236}">
                    <a16:creationId xmlns:a16="http://schemas.microsoft.com/office/drawing/2014/main" id="{B85B5386-5674-92FA-1CCE-EF9B63993AD8}"/>
                  </a:ext>
                </a:extLst>
              </p:cNvPr>
              <p:cNvSpPr/>
              <p:nvPr/>
            </p:nvSpPr>
            <p:spPr bwMode="auto">
              <a:xfrm>
                <a:off x="4584916" y="2098148"/>
                <a:ext cx="7555227" cy="2238796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Rectangle: Rounded Corners 6">
                <a:extLst>
                  <a:ext uri="{FF2B5EF4-FFF2-40B4-BE49-F238E27FC236}">
                    <a16:creationId xmlns:a16="http://schemas.microsoft.com/office/drawing/2014/main" id="{6C8225D7-6012-E1A3-5E83-39F410D81438}"/>
                  </a:ext>
                </a:extLst>
              </p:cNvPr>
              <p:cNvSpPr/>
              <p:nvPr/>
            </p:nvSpPr>
            <p:spPr bwMode="auto">
              <a:xfrm>
                <a:off x="4479010" y="2007740"/>
                <a:ext cx="7555227" cy="2238796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E4AD0B8-8329-8FB4-A726-4B80677746C9}"/>
                </a:ext>
              </a:extLst>
            </p:cNvPr>
            <p:cNvSpPr/>
            <p:nvPr/>
          </p:nvSpPr>
          <p:spPr bwMode="auto">
            <a:xfrm>
              <a:off x="6584195" y="1630296"/>
              <a:ext cx="3653826" cy="60744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598824-665E-4BAF-BFD2-FAB5CE5557F4}"/>
                </a:ext>
              </a:extLst>
            </p:cNvPr>
            <p:cNvSpPr/>
            <p:nvPr/>
          </p:nvSpPr>
          <p:spPr>
            <a:xfrm>
              <a:off x="4584915" y="2210181"/>
              <a:ext cx="7427051" cy="1327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4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Điều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gì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khiến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bản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thân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ấn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tượng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nhất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về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danh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nhân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trên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 </a:t>
              </a:r>
            </a:p>
            <a:p>
              <a:pPr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4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học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điều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gì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vị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danh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nhân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đó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Rectangle: Rounded Corners 13">
              <a:extLst>
                <a:ext uri="{FF2B5EF4-FFF2-40B4-BE49-F238E27FC236}">
                  <a16:creationId xmlns:a16="http://schemas.microsoft.com/office/drawing/2014/main" id="{ED7B6B29-B778-8336-766A-322F8F97B5C3}"/>
                </a:ext>
              </a:extLst>
            </p:cNvPr>
            <p:cNvSpPr/>
            <p:nvPr/>
          </p:nvSpPr>
          <p:spPr bwMode="auto">
            <a:xfrm>
              <a:off x="6513064" y="1569593"/>
              <a:ext cx="3653826" cy="577734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3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endPara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 descr="A picture containing text, vector graphics, toy, doll&#10;&#10;Description automatically generated">
            <a:extLst>
              <a:ext uri="{FF2B5EF4-FFF2-40B4-BE49-F238E27FC236}">
                <a16:creationId xmlns:a16="http://schemas.microsoft.com/office/drawing/2014/main" id="{94A1F9CC-4223-FD41-B907-6968DBED4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8" b="95556" l="3000" r="95111">
                        <a14:foregroundMark x1="7444" y1="63778" x2="8333" y2="78778"/>
                        <a14:foregroundMark x1="8333" y1="78778" x2="3333" y2="77556"/>
                        <a14:foregroundMark x1="9222" y1="92667" x2="20556" y2="95556"/>
                        <a14:foregroundMark x1="23667" y1="94667" x2="21667" y2="93111"/>
                        <a14:foregroundMark x1="5889" y1="94222" x2="8333" y2="92444"/>
                        <a14:foregroundMark x1="84556" y1="95111" x2="82889" y2="77111"/>
                        <a14:foregroundMark x1="82889" y1="77111" x2="82889" y2="77111"/>
                        <a14:foregroundMark x1="80889" y1="65333" x2="86333" y2="66889"/>
                        <a14:foregroundMark x1="86556" y1="62111" x2="93556" y2="70111"/>
                        <a14:foregroundMark x1="93556" y1="70111" x2="93556" y2="70111"/>
                        <a14:foregroundMark x1="84000" y1="92889" x2="82000" y2="92222"/>
                        <a14:foregroundMark x1="82444" y1="92667" x2="80667" y2="91778"/>
                        <a14:foregroundMark x1="82444" y1="91556" x2="79778" y2="90444"/>
                        <a14:foregroundMark x1="13333" y1="92222" x2="17111" y2="92444"/>
                        <a14:foregroundMark x1="42889" y1="22556" x2="57111" y2="24444"/>
                        <a14:foregroundMark x1="33222" y1="39111" x2="48111" y2="16000"/>
                        <a14:foregroundMark x1="55778" y1="30556" x2="33889" y2="20556"/>
                        <a14:foregroundMark x1="33889" y1="20333" x2="51667" y2="11444"/>
                        <a14:foregroundMark x1="51667" y1="11444" x2="58889" y2="22222"/>
                        <a14:foregroundMark x1="58889" y1="22222" x2="48000" y2="30111"/>
                        <a14:foregroundMark x1="48000" y1="30111" x2="32778" y2="34333"/>
                        <a14:foregroundMark x1="28222" y1="13778" x2="32111" y2="43667"/>
                        <a14:foregroundMark x1="32111" y1="43667" x2="31667" y2="47667"/>
                        <a14:foregroundMark x1="35222" y1="9444" x2="62778" y2="11333"/>
                        <a14:foregroundMark x1="40667" y1="4111" x2="52444" y2="4778"/>
                        <a14:foregroundMark x1="52444" y1="4778" x2="52889" y2="5222"/>
                        <a14:foregroundMark x1="73364" y1="30866" x2="63000" y2="44778"/>
                        <a14:foregroundMark x1="79556" y1="22556" x2="75328" y2="28231"/>
                        <a14:foregroundMark x1="63000" y1="44778" x2="63000" y2="44778"/>
                        <a14:foregroundMark x1="8556" y1="62556" x2="21667" y2="67778"/>
                        <a14:foregroundMark x1="17111" y1="70778" x2="14000" y2="85889"/>
                        <a14:foregroundMark x1="78000" y1="93556" x2="85889" y2="94889"/>
                        <a14:foregroundMark x1="92667" y1="83667" x2="95111" y2="85667"/>
                        <a14:backgroundMark x1="73000" y1="13556" x2="73667" y2="16778"/>
                        <a14:backgroundMark x1="75000" y1="19000" x2="75000" y2="19000"/>
                        <a14:backgroundMark x1="75000" y1="21000" x2="75000" y2="21000"/>
                        <a14:backgroundMark x1="74333" y1="25111" x2="74333" y2="25111"/>
                        <a14:backgroundMark x1="65333" y1="37111" x2="65333" y2="37111"/>
                        <a14:backgroundMark x1="60778" y1="38889" x2="60778" y2="38889"/>
                        <a14:backgroundMark x1="53778" y1="40889" x2="53778" y2="40889"/>
                        <a14:backgroundMark x1="56000" y1="41111" x2="56000" y2="41111"/>
                        <a14:backgroundMark x1="46556" y1="41778" x2="46556" y2="41778"/>
                        <a14:backgroundMark x1="45889" y1="41333" x2="45889" y2="41333"/>
                        <a14:backgroundMark x1="56889" y1="40222" x2="56889" y2="40222"/>
                        <a14:backgroundMark x1="57889" y1="39778" x2="57889" y2="39778"/>
                        <a14:backgroundMark x1="73000" y1="14000" x2="73000" y2="16222"/>
                        <a14:backgroundMark x1="74111" y1="27333" x2="71889" y2="2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0" y="1187513"/>
            <a:ext cx="2089381" cy="208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33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1275606"/>
            <a:ext cx="3866392" cy="3682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1" y="699542"/>
            <a:ext cx="4392488" cy="857250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SẢN PHẨM</a:t>
            </a:r>
          </a:p>
        </p:txBody>
      </p:sp>
    </p:spTree>
    <p:extLst>
      <p:ext uri="{BB962C8B-B14F-4D97-AF65-F5344CB8AC3E}">
        <p14:creationId xmlns:p14="http://schemas.microsoft.com/office/powerpoint/2010/main" val="3673530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20442" y="912020"/>
            <a:ext cx="2675852" cy="2929741"/>
            <a:chOff x="12700" y="12700"/>
            <a:chExt cx="1546122" cy="2011983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466112" cy="1918003"/>
            </a:xfrm>
            <a:custGeom>
              <a:avLst/>
              <a:gdLst/>
              <a:ahLst/>
              <a:cxnLst/>
              <a:rect l="l" t="t" r="r" b="b"/>
              <a:pathLst>
                <a:path w="1466112" h="1460737">
                  <a:moveTo>
                    <a:pt x="1439442" y="1271507"/>
                  </a:moveTo>
                  <a:cubicBezTo>
                    <a:pt x="1439442" y="1359137"/>
                    <a:pt x="1363242" y="1430257"/>
                    <a:pt x="1281962" y="1430257"/>
                  </a:cubicBezTo>
                  <a:lnTo>
                    <a:pt x="66040" y="1430257"/>
                  </a:lnTo>
                  <a:cubicBezTo>
                    <a:pt x="43180" y="1430257"/>
                    <a:pt x="20320" y="1425177"/>
                    <a:pt x="0" y="1416287"/>
                  </a:cubicBezTo>
                  <a:cubicBezTo>
                    <a:pt x="26670" y="1444227"/>
                    <a:pt x="63500" y="1460737"/>
                    <a:pt x="103471" y="1460737"/>
                  </a:cubicBezTo>
                  <a:lnTo>
                    <a:pt x="1320062" y="1460737"/>
                  </a:lnTo>
                  <a:cubicBezTo>
                    <a:pt x="1400072" y="1460737"/>
                    <a:pt x="1466112" y="1394697"/>
                    <a:pt x="1466112" y="131468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271507"/>
                  </a:lnTo>
                  <a:lnTo>
                    <a:pt x="1439442" y="1271507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505482" cy="1918003"/>
            </a:xfrm>
            <a:custGeom>
              <a:avLst/>
              <a:gdLst/>
              <a:ahLst/>
              <a:cxnLst/>
              <a:rect l="l" t="t" r="r" b="b"/>
              <a:pathLst>
                <a:path w="1505482" h="1511537">
                  <a:moveTo>
                    <a:pt x="146050" y="1511537"/>
                  </a:moveTo>
                  <a:lnTo>
                    <a:pt x="1359432" y="1511537"/>
                  </a:lnTo>
                  <a:cubicBezTo>
                    <a:pt x="1439442" y="1511537"/>
                    <a:pt x="1505482" y="1445497"/>
                    <a:pt x="1505482" y="136548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65487"/>
                  </a:lnTo>
                  <a:cubicBezTo>
                    <a:pt x="0" y="1446767"/>
                    <a:pt x="66040" y="1511537"/>
                    <a:pt x="146050" y="1511537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06152" y="1394188"/>
            <a:ext cx="2717614" cy="3505313"/>
            <a:chOff x="0" y="0"/>
            <a:chExt cx="1570252" cy="1580117"/>
          </a:xfrm>
        </p:grpSpPr>
        <p:sp>
          <p:nvSpPr>
            <p:cNvPr id="9" name="Freeform 9"/>
            <p:cNvSpPr/>
            <p:nvPr/>
          </p:nvSpPr>
          <p:spPr>
            <a:xfrm>
              <a:off x="92710" y="106680"/>
              <a:ext cx="1466112" cy="1460737"/>
            </a:xfrm>
            <a:custGeom>
              <a:avLst/>
              <a:gdLst/>
              <a:ahLst/>
              <a:cxnLst/>
              <a:rect l="l" t="t" r="r" b="b"/>
              <a:pathLst>
                <a:path w="1466112" h="1460737">
                  <a:moveTo>
                    <a:pt x="1439442" y="1271507"/>
                  </a:moveTo>
                  <a:cubicBezTo>
                    <a:pt x="1439442" y="1359137"/>
                    <a:pt x="1363242" y="1430257"/>
                    <a:pt x="1281962" y="1430257"/>
                  </a:cubicBezTo>
                  <a:lnTo>
                    <a:pt x="66040" y="1430257"/>
                  </a:lnTo>
                  <a:cubicBezTo>
                    <a:pt x="43180" y="1430257"/>
                    <a:pt x="20320" y="1425177"/>
                    <a:pt x="0" y="1416287"/>
                  </a:cubicBezTo>
                  <a:cubicBezTo>
                    <a:pt x="26670" y="1444227"/>
                    <a:pt x="63500" y="1460737"/>
                    <a:pt x="103471" y="1460737"/>
                  </a:cubicBezTo>
                  <a:lnTo>
                    <a:pt x="1320062" y="1460737"/>
                  </a:lnTo>
                  <a:cubicBezTo>
                    <a:pt x="1400072" y="1460737"/>
                    <a:pt x="1466112" y="1394697"/>
                    <a:pt x="1466112" y="131468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271507"/>
                  </a:lnTo>
                  <a:lnTo>
                    <a:pt x="1439442" y="1271507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1505482" cy="1511537"/>
            </a:xfrm>
            <a:custGeom>
              <a:avLst/>
              <a:gdLst/>
              <a:ahLst/>
              <a:cxnLst/>
              <a:rect l="l" t="t" r="r" b="b"/>
              <a:pathLst>
                <a:path w="1505482" h="1511537">
                  <a:moveTo>
                    <a:pt x="146050" y="1511537"/>
                  </a:moveTo>
                  <a:lnTo>
                    <a:pt x="1359432" y="1511537"/>
                  </a:lnTo>
                  <a:cubicBezTo>
                    <a:pt x="1439442" y="1511537"/>
                    <a:pt x="1505482" y="1445497"/>
                    <a:pt x="1505482" y="136548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65487"/>
                  </a:lnTo>
                  <a:cubicBezTo>
                    <a:pt x="0" y="1446767"/>
                    <a:pt x="66040" y="1511537"/>
                    <a:pt x="146050" y="1511537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570252" cy="1580117"/>
            </a:xfrm>
            <a:custGeom>
              <a:avLst/>
              <a:gdLst/>
              <a:ahLst/>
              <a:cxnLst/>
              <a:rect l="l" t="t" r="r" b="b"/>
              <a:pathLst>
                <a:path w="1570252" h="158011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378187"/>
                  </a:lnTo>
                  <a:cubicBezTo>
                    <a:pt x="0" y="1430257"/>
                    <a:pt x="25400" y="1475977"/>
                    <a:pt x="63500" y="1505187"/>
                  </a:cubicBezTo>
                  <a:cubicBezTo>
                    <a:pt x="91440" y="1549637"/>
                    <a:pt x="140970" y="1580117"/>
                    <a:pt x="197347" y="1580117"/>
                  </a:cubicBezTo>
                  <a:lnTo>
                    <a:pt x="1411502" y="1580117"/>
                  </a:lnTo>
                  <a:cubicBezTo>
                    <a:pt x="1499132" y="1580117"/>
                    <a:pt x="1570252" y="1508997"/>
                    <a:pt x="1570252" y="142136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37818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378187"/>
                  </a:lnTo>
                  <a:cubicBezTo>
                    <a:pt x="1518182" y="1458197"/>
                    <a:pt x="1452142" y="1524237"/>
                    <a:pt x="1372132" y="1524237"/>
                  </a:cubicBezTo>
                  <a:lnTo>
                    <a:pt x="158750" y="1524237"/>
                  </a:lnTo>
                  <a:cubicBezTo>
                    <a:pt x="78740" y="1524237"/>
                    <a:pt x="12700" y="1459467"/>
                    <a:pt x="12700" y="1378187"/>
                  </a:cubicBezTo>
                  <a:close/>
                  <a:moveTo>
                    <a:pt x="1558822" y="1421367"/>
                  </a:moveTo>
                  <a:cubicBezTo>
                    <a:pt x="1558822" y="1501376"/>
                    <a:pt x="1491512" y="1567417"/>
                    <a:pt x="1411502" y="1567417"/>
                  </a:cubicBezTo>
                  <a:lnTo>
                    <a:pt x="197347" y="1567417"/>
                  </a:lnTo>
                  <a:cubicBezTo>
                    <a:pt x="157480" y="1567417"/>
                    <a:pt x="120650" y="1550906"/>
                    <a:pt x="93980" y="1522967"/>
                  </a:cubicBezTo>
                  <a:cubicBezTo>
                    <a:pt x="114300" y="1531856"/>
                    <a:pt x="135890" y="1536937"/>
                    <a:pt x="160020" y="1536937"/>
                  </a:cubicBezTo>
                  <a:lnTo>
                    <a:pt x="1373402" y="1536937"/>
                  </a:lnTo>
                  <a:cubicBezTo>
                    <a:pt x="1461032" y="1536937"/>
                    <a:pt x="1532152" y="1465817"/>
                    <a:pt x="1532152" y="137818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421367"/>
                  </a:lnTo>
                  <a:cubicBezTo>
                    <a:pt x="1558822" y="1421367"/>
                    <a:pt x="1558822" y="1421367"/>
                    <a:pt x="1558822" y="1421367"/>
                  </a:cubicBez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3237970" y="1184357"/>
            <a:ext cx="2605517" cy="3115586"/>
          </a:xfrm>
          <a:custGeom>
            <a:avLst/>
            <a:gdLst/>
            <a:ahLst/>
            <a:cxnLst/>
            <a:rect l="l" t="t" r="r" b="b"/>
            <a:pathLst>
              <a:path w="1505482" h="1511537">
                <a:moveTo>
                  <a:pt x="146050" y="1511537"/>
                </a:moveTo>
                <a:lnTo>
                  <a:pt x="1359432" y="1511537"/>
                </a:lnTo>
                <a:cubicBezTo>
                  <a:pt x="1439442" y="1511537"/>
                  <a:pt x="1505482" y="1445497"/>
                  <a:pt x="1505482" y="1365487"/>
                </a:cubicBezTo>
                <a:lnTo>
                  <a:pt x="1505482" y="146050"/>
                </a:lnTo>
                <a:cubicBezTo>
                  <a:pt x="1505482" y="66040"/>
                  <a:pt x="1439442" y="0"/>
                  <a:pt x="1359432" y="0"/>
                </a:cubicBezTo>
                <a:lnTo>
                  <a:pt x="146050" y="0"/>
                </a:lnTo>
                <a:cubicBezTo>
                  <a:pt x="66040" y="0"/>
                  <a:pt x="0" y="66040"/>
                  <a:pt x="0" y="146050"/>
                </a:cubicBezTo>
                <a:lnTo>
                  <a:pt x="0" y="1365487"/>
                </a:lnTo>
                <a:cubicBezTo>
                  <a:pt x="0" y="1446767"/>
                  <a:pt x="66040" y="1511537"/>
                  <a:pt x="146050" y="1511537"/>
                </a:cubicBezTo>
                <a:close/>
              </a:path>
            </a:pathLst>
          </a:custGeom>
          <a:solidFill>
            <a:srgbClr val="B9DDB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577064" y="1184356"/>
            <a:ext cx="2309152" cy="411638"/>
            <a:chOff x="0" y="0"/>
            <a:chExt cx="107362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204397" y="1489807"/>
            <a:ext cx="2309152" cy="411638"/>
            <a:chOff x="0" y="0"/>
            <a:chExt cx="10736290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392721" y="1347410"/>
            <a:ext cx="2309152" cy="411638"/>
            <a:chOff x="0" y="0"/>
            <a:chExt cx="10736290" cy="19138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24785" y="1279236"/>
            <a:ext cx="168244" cy="19064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28384" y="1602673"/>
            <a:ext cx="168244" cy="19064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18427" y="1457906"/>
            <a:ext cx="168244" cy="190644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503663" y="1655732"/>
            <a:ext cx="2382552" cy="1337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- Ra </a:t>
            </a:r>
            <a:r>
              <a:rPr lang="en-US" sz="2000" dirty="0" err="1"/>
              <a:t>sức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, </a:t>
            </a:r>
            <a:r>
              <a:rPr lang="en-US" sz="2000" dirty="0" err="1"/>
              <a:t>rèn</a:t>
            </a:r>
            <a:r>
              <a:rPr lang="en-US" sz="2000" dirty="0"/>
              <a:t> </a:t>
            </a:r>
            <a:r>
              <a:rPr lang="en-US" sz="2000" dirty="0" err="1"/>
              <a:t>luyện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trở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hiền</a:t>
            </a:r>
            <a:r>
              <a:rPr lang="en-US" sz="2000" dirty="0"/>
              <a:t> </a:t>
            </a:r>
            <a:r>
              <a:rPr lang="en-US" sz="2000" dirty="0" err="1"/>
              <a:t>tài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;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342844" y="1746644"/>
            <a:ext cx="2395766" cy="1798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Luôn</a:t>
            </a:r>
            <a:r>
              <a:rPr lang="en-US" sz="2000" dirty="0"/>
              <a:t> </a:t>
            </a:r>
            <a:r>
              <a:rPr lang="en-US" sz="2000" dirty="0" err="1"/>
              <a:t>giữ</a:t>
            </a:r>
            <a:r>
              <a:rPr lang="en-US" sz="2000" dirty="0"/>
              <a:t> </a:t>
            </a:r>
            <a:r>
              <a:rPr lang="en-US" sz="2000" dirty="0" err="1"/>
              <a:t>tinh</a:t>
            </a:r>
            <a:r>
              <a:rPr lang="en-US" sz="2000" dirty="0"/>
              <a:t> </a:t>
            </a:r>
            <a:r>
              <a:rPr lang="en-US" sz="2000" dirty="0" err="1"/>
              <a:t>thần</a:t>
            </a:r>
            <a:r>
              <a:rPr lang="en-US" sz="2000" dirty="0"/>
              <a:t> ham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r>
              <a:rPr lang="en-US" sz="2000" dirty="0"/>
              <a:t>,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nghịch</a:t>
            </a:r>
            <a:r>
              <a:rPr lang="en-US" sz="2000" dirty="0"/>
              <a:t> </a:t>
            </a:r>
            <a:r>
              <a:rPr lang="en-US" sz="2000" dirty="0" err="1"/>
              <a:t>cảnh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bỏ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146822" y="2120777"/>
            <a:ext cx="2397970" cy="2260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Có</a:t>
            </a:r>
            <a:r>
              <a:rPr lang="en-US" sz="2000" dirty="0"/>
              <a:t> ý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bảo</a:t>
            </a:r>
            <a:r>
              <a:rPr lang="en-US" sz="2000" dirty="0"/>
              <a:t> </a:t>
            </a:r>
            <a:r>
              <a:rPr lang="en-US" sz="2000" dirty="0" err="1"/>
              <a:t>vệ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di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hóa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danh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0" y="13864"/>
            <a:ext cx="9144000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Việt Nam </a:t>
            </a:r>
          </a:p>
        </p:txBody>
      </p:sp>
      <p:pic>
        <p:nvPicPr>
          <p:cNvPr id="30" name="Picture 23">
            <a:extLst>
              <a:ext uri="{FF2B5EF4-FFF2-40B4-BE49-F238E27FC236}">
                <a16:creationId xmlns:a16="http://schemas.microsoft.com/office/drawing/2014/main" id="{465C4637-1EC8-8C9C-730E-71EC47F1B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91006" flipH="1">
            <a:off x="66975" y="3787599"/>
            <a:ext cx="1164284" cy="117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1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00098" y="1057766"/>
            <a:ext cx="2717614" cy="3975870"/>
            <a:chOff x="0" y="0"/>
            <a:chExt cx="1570252" cy="1580117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466112" cy="1460737"/>
            </a:xfrm>
            <a:custGeom>
              <a:avLst/>
              <a:gdLst/>
              <a:ahLst/>
              <a:cxnLst/>
              <a:rect l="l" t="t" r="r" b="b"/>
              <a:pathLst>
                <a:path w="1466112" h="1460737">
                  <a:moveTo>
                    <a:pt x="1439442" y="1271507"/>
                  </a:moveTo>
                  <a:cubicBezTo>
                    <a:pt x="1439442" y="1359137"/>
                    <a:pt x="1363242" y="1430257"/>
                    <a:pt x="1281962" y="1430257"/>
                  </a:cubicBezTo>
                  <a:lnTo>
                    <a:pt x="66040" y="1430257"/>
                  </a:lnTo>
                  <a:cubicBezTo>
                    <a:pt x="43180" y="1430257"/>
                    <a:pt x="20320" y="1425177"/>
                    <a:pt x="0" y="1416287"/>
                  </a:cubicBezTo>
                  <a:cubicBezTo>
                    <a:pt x="26670" y="1444227"/>
                    <a:pt x="63500" y="1460737"/>
                    <a:pt x="103471" y="1460737"/>
                  </a:cubicBezTo>
                  <a:lnTo>
                    <a:pt x="1320062" y="1460737"/>
                  </a:lnTo>
                  <a:cubicBezTo>
                    <a:pt x="1400072" y="1460737"/>
                    <a:pt x="1466112" y="1394697"/>
                    <a:pt x="1466112" y="131468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271507"/>
                  </a:lnTo>
                  <a:lnTo>
                    <a:pt x="1439442" y="1271507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505482" cy="1511537"/>
            </a:xfrm>
            <a:custGeom>
              <a:avLst/>
              <a:gdLst/>
              <a:ahLst/>
              <a:cxnLst/>
              <a:rect l="l" t="t" r="r" b="b"/>
              <a:pathLst>
                <a:path w="1505482" h="1511537">
                  <a:moveTo>
                    <a:pt x="146050" y="1511537"/>
                  </a:moveTo>
                  <a:lnTo>
                    <a:pt x="1359432" y="1511537"/>
                  </a:lnTo>
                  <a:cubicBezTo>
                    <a:pt x="1439442" y="1511537"/>
                    <a:pt x="1505482" y="1445497"/>
                    <a:pt x="1505482" y="136548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65487"/>
                  </a:lnTo>
                  <a:cubicBezTo>
                    <a:pt x="0" y="1446767"/>
                    <a:pt x="66040" y="1511537"/>
                    <a:pt x="146050" y="1511537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570252" cy="1580117"/>
            </a:xfrm>
            <a:custGeom>
              <a:avLst/>
              <a:gdLst/>
              <a:ahLst/>
              <a:cxnLst/>
              <a:rect l="l" t="t" r="r" b="b"/>
              <a:pathLst>
                <a:path w="1570252" h="158011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378187"/>
                  </a:lnTo>
                  <a:cubicBezTo>
                    <a:pt x="0" y="1430257"/>
                    <a:pt x="25400" y="1475977"/>
                    <a:pt x="63500" y="1505187"/>
                  </a:cubicBezTo>
                  <a:cubicBezTo>
                    <a:pt x="91440" y="1549637"/>
                    <a:pt x="140970" y="1580117"/>
                    <a:pt x="197347" y="1580117"/>
                  </a:cubicBezTo>
                  <a:lnTo>
                    <a:pt x="1411502" y="1580117"/>
                  </a:lnTo>
                  <a:cubicBezTo>
                    <a:pt x="1499132" y="1580117"/>
                    <a:pt x="1570252" y="1508997"/>
                    <a:pt x="1570252" y="142136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37818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378187"/>
                  </a:lnTo>
                  <a:cubicBezTo>
                    <a:pt x="1518182" y="1458197"/>
                    <a:pt x="1452142" y="1524237"/>
                    <a:pt x="1372132" y="1524237"/>
                  </a:cubicBezTo>
                  <a:lnTo>
                    <a:pt x="158750" y="1524237"/>
                  </a:lnTo>
                  <a:cubicBezTo>
                    <a:pt x="78740" y="1524237"/>
                    <a:pt x="12700" y="1459467"/>
                    <a:pt x="12700" y="1378187"/>
                  </a:cubicBezTo>
                  <a:close/>
                  <a:moveTo>
                    <a:pt x="1558822" y="1421367"/>
                  </a:moveTo>
                  <a:cubicBezTo>
                    <a:pt x="1558822" y="1501376"/>
                    <a:pt x="1491512" y="1567417"/>
                    <a:pt x="1411502" y="1567417"/>
                  </a:cubicBezTo>
                  <a:lnTo>
                    <a:pt x="197347" y="1567417"/>
                  </a:lnTo>
                  <a:cubicBezTo>
                    <a:pt x="157480" y="1567417"/>
                    <a:pt x="120650" y="1550906"/>
                    <a:pt x="93980" y="1522967"/>
                  </a:cubicBezTo>
                  <a:cubicBezTo>
                    <a:pt x="114300" y="1531856"/>
                    <a:pt x="135890" y="1536937"/>
                    <a:pt x="160020" y="1536937"/>
                  </a:cubicBezTo>
                  <a:lnTo>
                    <a:pt x="1373402" y="1536937"/>
                  </a:lnTo>
                  <a:cubicBezTo>
                    <a:pt x="1461032" y="1536937"/>
                    <a:pt x="1532152" y="1465817"/>
                    <a:pt x="1532152" y="137818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421367"/>
                  </a:lnTo>
                  <a:cubicBezTo>
                    <a:pt x="1558822" y="1421367"/>
                    <a:pt x="1558822" y="1421367"/>
                    <a:pt x="1558822" y="1421367"/>
                  </a:cubicBez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235998" y="2036895"/>
            <a:ext cx="5652959" cy="3106606"/>
            <a:chOff x="0" y="0"/>
            <a:chExt cx="1570252" cy="1580117"/>
          </a:xfrm>
        </p:grpSpPr>
        <p:sp>
          <p:nvSpPr>
            <p:cNvPr id="9" name="Freeform 9"/>
            <p:cNvSpPr/>
            <p:nvPr/>
          </p:nvSpPr>
          <p:spPr>
            <a:xfrm>
              <a:off x="92710" y="106680"/>
              <a:ext cx="1466112" cy="1460737"/>
            </a:xfrm>
            <a:custGeom>
              <a:avLst/>
              <a:gdLst/>
              <a:ahLst/>
              <a:cxnLst/>
              <a:rect l="l" t="t" r="r" b="b"/>
              <a:pathLst>
                <a:path w="1466112" h="1460737">
                  <a:moveTo>
                    <a:pt x="1439442" y="1271507"/>
                  </a:moveTo>
                  <a:cubicBezTo>
                    <a:pt x="1439442" y="1359137"/>
                    <a:pt x="1363242" y="1430257"/>
                    <a:pt x="1281962" y="1430257"/>
                  </a:cubicBezTo>
                  <a:lnTo>
                    <a:pt x="66040" y="1430257"/>
                  </a:lnTo>
                  <a:cubicBezTo>
                    <a:pt x="43180" y="1430257"/>
                    <a:pt x="20320" y="1425177"/>
                    <a:pt x="0" y="1416287"/>
                  </a:cubicBezTo>
                  <a:cubicBezTo>
                    <a:pt x="26670" y="1444227"/>
                    <a:pt x="63500" y="1460737"/>
                    <a:pt x="103471" y="1460737"/>
                  </a:cubicBezTo>
                  <a:lnTo>
                    <a:pt x="1320062" y="1460737"/>
                  </a:lnTo>
                  <a:cubicBezTo>
                    <a:pt x="1400072" y="1460737"/>
                    <a:pt x="1466112" y="1394697"/>
                    <a:pt x="1466112" y="131468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271507"/>
                  </a:lnTo>
                  <a:lnTo>
                    <a:pt x="1439442" y="1271507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1505482" cy="1511537"/>
            </a:xfrm>
            <a:custGeom>
              <a:avLst/>
              <a:gdLst/>
              <a:ahLst/>
              <a:cxnLst/>
              <a:rect l="l" t="t" r="r" b="b"/>
              <a:pathLst>
                <a:path w="1505482" h="1511537">
                  <a:moveTo>
                    <a:pt x="146050" y="1511537"/>
                  </a:moveTo>
                  <a:lnTo>
                    <a:pt x="1359432" y="1511537"/>
                  </a:lnTo>
                  <a:cubicBezTo>
                    <a:pt x="1439442" y="1511537"/>
                    <a:pt x="1505482" y="1445497"/>
                    <a:pt x="1505482" y="136548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65487"/>
                  </a:lnTo>
                  <a:cubicBezTo>
                    <a:pt x="0" y="1446767"/>
                    <a:pt x="66040" y="1511537"/>
                    <a:pt x="146050" y="151153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570252" cy="1580117"/>
            </a:xfrm>
            <a:custGeom>
              <a:avLst/>
              <a:gdLst/>
              <a:ahLst/>
              <a:cxnLst/>
              <a:rect l="l" t="t" r="r" b="b"/>
              <a:pathLst>
                <a:path w="1570252" h="158011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378187"/>
                  </a:lnTo>
                  <a:cubicBezTo>
                    <a:pt x="0" y="1430257"/>
                    <a:pt x="25400" y="1475977"/>
                    <a:pt x="63500" y="1505187"/>
                  </a:cubicBezTo>
                  <a:cubicBezTo>
                    <a:pt x="91440" y="1549637"/>
                    <a:pt x="140970" y="1580117"/>
                    <a:pt x="197347" y="1580117"/>
                  </a:cubicBezTo>
                  <a:lnTo>
                    <a:pt x="1411502" y="1580117"/>
                  </a:lnTo>
                  <a:cubicBezTo>
                    <a:pt x="1499132" y="1580117"/>
                    <a:pt x="1570252" y="1508997"/>
                    <a:pt x="1570252" y="142136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37818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378187"/>
                  </a:lnTo>
                  <a:cubicBezTo>
                    <a:pt x="1518182" y="1458197"/>
                    <a:pt x="1452142" y="1524237"/>
                    <a:pt x="1372132" y="1524237"/>
                  </a:cubicBezTo>
                  <a:lnTo>
                    <a:pt x="158750" y="1524237"/>
                  </a:lnTo>
                  <a:cubicBezTo>
                    <a:pt x="78740" y="1524237"/>
                    <a:pt x="12700" y="1459467"/>
                    <a:pt x="12700" y="1378187"/>
                  </a:cubicBezTo>
                  <a:close/>
                  <a:moveTo>
                    <a:pt x="1558822" y="1421367"/>
                  </a:moveTo>
                  <a:cubicBezTo>
                    <a:pt x="1558822" y="1501376"/>
                    <a:pt x="1491512" y="1567417"/>
                    <a:pt x="1411502" y="1567417"/>
                  </a:cubicBezTo>
                  <a:lnTo>
                    <a:pt x="197347" y="1567417"/>
                  </a:lnTo>
                  <a:cubicBezTo>
                    <a:pt x="157480" y="1567417"/>
                    <a:pt x="120650" y="1550906"/>
                    <a:pt x="93980" y="1522967"/>
                  </a:cubicBezTo>
                  <a:cubicBezTo>
                    <a:pt x="114300" y="1531856"/>
                    <a:pt x="135890" y="1536937"/>
                    <a:pt x="160020" y="1536937"/>
                  </a:cubicBezTo>
                  <a:lnTo>
                    <a:pt x="1373402" y="1536937"/>
                  </a:lnTo>
                  <a:cubicBezTo>
                    <a:pt x="1461032" y="1536937"/>
                    <a:pt x="1532152" y="1465817"/>
                    <a:pt x="1532152" y="137818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421367"/>
                  </a:lnTo>
                  <a:cubicBezTo>
                    <a:pt x="1558822" y="1421367"/>
                    <a:pt x="1558822" y="1421367"/>
                    <a:pt x="1558822" y="1421367"/>
                  </a:cubicBez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77064" y="1184356"/>
            <a:ext cx="2309152" cy="411638"/>
            <a:chOff x="0" y="0"/>
            <a:chExt cx="107362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528608" y="2219292"/>
            <a:ext cx="4983330" cy="411638"/>
            <a:chOff x="0" y="0"/>
            <a:chExt cx="10736290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24785" y="1279236"/>
            <a:ext cx="168244" cy="19064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0508" y="2314172"/>
            <a:ext cx="168244" cy="190644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553552" y="1572950"/>
            <a:ext cx="2382551" cy="2260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cực</a:t>
            </a:r>
            <a:r>
              <a:rPr lang="en-US" sz="2000" dirty="0"/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hiểu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sử</a:t>
            </a:r>
            <a:r>
              <a:rPr lang="en-US" sz="2000" dirty="0"/>
              <a:t>,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hóa</a:t>
            </a:r>
            <a:r>
              <a:rPr lang="en-US" sz="2000" dirty="0"/>
              <a:t> </a:t>
            </a:r>
            <a:r>
              <a:rPr lang="en-US" sz="2000" dirty="0" err="1"/>
              <a:t>truyền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danh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Thủ</a:t>
            </a:r>
            <a:r>
              <a:rPr lang="en-US" sz="2000" dirty="0"/>
              <a:t> </a:t>
            </a:r>
            <a:r>
              <a:rPr lang="en-US" sz="2000" dirty="0" err="1"/>
              <a:t>đô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464307" y="2665064"/>
            <a:ext cx="5054608" cy="2158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9388" indent="-179388" algn="just">
              <a:lnSpc>
                <a:spcPct val="150000"/>
              </a:lnSpc>
              <a:buFontTx/>
              <a:buChar char="-"/>
            </a:pPr>
            <a:r>
              <a:rPr lang="en-US" sz="2400" dirty="0" err="1"/>
              <a:t>Đem</a:t>
            </a:r>
            <a:r>
              <a:rPr lang="en-US" sz="2400" dirty="0"/>
              <a:t> </a:t>
            </a:r>
            <a:r>
              <a:rPr lang="en-US" sz="2400" dirty="0" err="1"/>
              <a:t>tài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cống</a:t>
            </a:r>
            <a:r>
              <a:rPr lang="en-US" sz="2400" dirty="0"/>
              <a:t> </a:t>
            </a:r>
            <a:r>
              <a:rPr lang="en-US" sz="2400" dirty="0" err="1"/>
              <a:t>hiến</a:t>
            </a:r>
            <a:r>
              <a:rPr lang="en-US" sz="2400" dirty="0"/>
              <a:t>, </a:t>
            </a:r>
            <a:r>
              <a:rPr lang="en-US" sz="2400" dirty="0" err="1"/>
              <a:t>phục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.</a:t>
            </a:r>
          </a:p>
          <a:p>
            <a:pPr marL="179388" indent="-179388" algn="just">
              <a:lnSpc>
                <a:spcPct val="150000"/>
              </a:lnSpc>
              <a:buFontTx/>
              <a:buChar char="-"/>
            </a:pP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liêm</a:t>
            </a:r>
            <a:r>
              <a:rPr lang="en-US" sz="2400" dirty="0"/>
              <a:t> </a:t>
            </a:r>
            <a:r>
              <a:rPr lang="en-US" sz="2400" dirty="0" err="1"/>
              <a:t>khiết</a:t>
            </a:r>
            <a:r>
              <a:rPr lang="en-US" sz="2400" dirty="0"/>
              <a:t>, </a:t>
            </a:r>
            <a:r>
              <a:rPr lang="en-US" sz="2400" dirty="0" err="1"/>
              <a:t>tôn</a:t>
            </a:r>
            <a:r>
              <a:rPr lang="en-US" sz="2400" dirty="0"/>
              <a:t> </a:t>
            </a:r>
            <a:r>
              <a:rPr lang="en-US" sz="2400" dirty="0" err="1"/>
              <a:t>trọng</a:t>
            </a:r>
            <a:r>
              <a:rPr lang="en-US" sz="2400" dirty="0"/>
              <a:t> </a:t>
            </a:r>
            <a:r>
              <a:rPr lang="en-US" sz="2400" dirty="0" err="1"/>
              <a:t>lẽ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phê</a:t>
            </a:r>
            <a:r>
              <a:rPr lang="en-US" sz="2400" dirty="0"/>
              <a:t> </a:t>
            </a:r>
            <a:r>
              <a:rPr lang="en-US" sz="2400" dirty="0" err="1"/>
              <a:t>phán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xấu</a:t>
            </a:r>
            <a:r>
              <a:rPr lang="en-US" sz="2400" dirty="0"/>
              <a:t>.</a:t>
            </a:r>
            <a:endParaRPr lang="en-US" sz="3200" dirty="0"/>
          </a:p>
        </p:txBody>
      </p:sp>
      <p:sp>
        <p:nvSpPr>
          <p:cNvPr id="29" name="TextBox 29"/>
          <p:cNvSpPr txBox="1"/>
          <p:nvPr/>
        </p:nvSpPr>
        <p:spPr>
          <a:xfrm>
            <a:off x="0" y="21818"/>
            <a:ext cx="9144000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Việt Nam </a:t>
            </a:r>
          </a:p>
        </p:txBody>
      </p:sp>
      <p:pic>
        <p:nvPicPr>
          <p:cNvPr id="30" name="Picture 11">
            <a:extLst>
              <a:ext uri="{FF2B5EF4-FFF2-40B4-BE49-F238E27FC236}">
                <a16:creationId xmlns:a16="http://schemas.microsoft.com/office/drawing/2014/main" id="{4917A309-4722-2BBC-1680-7BAF524010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25578" y="770464"/>
            <a:ext cx="1363379" cy="1442036"/>
          </a:xfrm>
          <a:prstGeom prst="rect">
            <a:avLst/>
          </a:prstGeom>
        </p:spPr>
      </p:pic>
      <p:pic>
        <p:nvPicPr>
          <p:cNvPr id="31" name="Picture 14">
            <a:extLst>
              <a:ext uri="{FF2B5EF4-FFF2-40B4-BE49-F238E27FC236}">
                <a16:creationId xmlns:a16="http://schemas.microsoft.com/office/drawing/2014/main" id="{88AE1E30-E922-91E8-CAC9-FE19E8EDAC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21007" y="845342"/>
            <a:ext cx="1108617" cy="13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2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97161" y="-1437968"/>
            <a:ext cx="7453544" cy="82959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2" y="-1592826"/>
            <a:ext cx="6378677" cy="7543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11723" y="814406"/>
            <a:ext cx="6467533" cy="35934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190430" y="2611129"/>
            <a:ext cx="3163525" cy="29763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7872B-4897-D48C-1490-E260F8EECCF5}"/>
              </a:ext>
            </a:extLst>
          </p:cNvPr>
          <p:cNvGrpSpPr/>
          <p:nvPr/>
        </p:nvGrpSpPr>
        <p:grpSpPr>
          <a:xfrm>
            <a:off x="-221868" y="357810"/>
            <a:ext cx="3095336" cy="2032631"/>
            <a:chOff x="714537" y="539377"/>
            <a:chExt cx="4127115" cy="271017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292895">
              <a:off x="714537" y="539377"/>
              <a:ext cx="4127115" cy="2710174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840065" y="1524897"/>
              <a:ext cx="3862642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944277" y="1182392"/>
            <a:ext cx="5637702" cy="25185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noi</a:t>
            </a:r>
            <a:r>
              <a:rPr lang="en-US" sz="2800" dirty="0"/>
              <a:t> </a:t>
            </a:r>
            <a:r>
              <a:rPr lang="en-US" sz="2800" dirty="0" err="1"/>
              <a:t>gương</a:t>
            </a:r>
            <a:r>
              <a:rPr lang="en-US" sz="2800" dirty="0"/>
              <a:t> </a:t>
            </a:r>
            <a:r>
              <a:rPr lang="en-US" sz="2800" dirty="0" err="1"/>
              <a:t>noi</a:t>
            </a:r>
            <a:r>
              <a:rPr lang="en-US" sz="2800" dirty="0"/>
              <a:t> </a:t>
            </a:r>
            <a:r>
              <a:rPr lang="en-US" sz="2800" dirty="0" err="1"/>
              <a:t>gương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danh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phố</a:t>
            </a:r>
            <a:r>
              <a:rPr lang="en-US" sz="2800" dirty="0"/>
              <a:t> Hà </a:t>
            </a:r>
            <a:r>
              <a:rPr lang="en-US" sz="2800" dirty="0" err="1"/>
              <a:t>Nội</a:t>
            </a:r>
            <a:r>
              <a:rPr lang="en-US" sz="2800" dirty="0"/>
              <a:t>.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1133"/>
          <a:stretch>
            <a:fillRect/>
          </a:stretch>
        </p:blipFill>
        <p:spPr>
          <a:xfrm rot="-5983020">
            <a:off x="-156841" y="-830473"/>
            <a:ext cx="1840507" cy="18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2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631;p47">
            <a:extLst>
              <a:ext uri="{FF2B5EF4-FFF2-40B4-BE49-F238E27FC236}">
                <a16:creationId xmlns:a16="http://schemas.microsoft.com/office/drawing/2014/main" id="{82189004-614D-423C-8988-6E284BA2DEC4}"/>
              </a:ext>
            </a:extLst>
          </p:cNvPr>
          <p:cNvSpPr txBox="1">
            <a:spLocks/>
          </p:cNvSpPr>
          <p:nvPr/>
        </p:nvSpPr>
        <p:spPr>
          <a:xfrm>
            <a:off x="0" y="1707654"/>
            <a:ext cx="9144000" cy="1512168"/>
          </a:xfrm>
          <a:prstGeom prst="rect">
            <a:avLst/>
          </a:prstGeom>
          <a:solidFill>
            <a:schemeClr val="accent1">
              <a:lumMod val="20000"/>
              <a:lumOff val="80000"/>
              <a:alpha val="74118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"/>
              <a:buNone/>
              <a:defRPr sz="3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>
              <a:buClr>
                <a:srgbClr val="313752"/>
              </a:buClr>
              <a:tabLst>
                <a:tab pos="171442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1. CÁC DANH NHÂN VĂN HÓA HÀ NỘI</a:t>
            </a:r>
          </a:p>
        </p:txBody>
      </p:sp>
    </p:spTree>
    <p:extLst>
      <p:ext uri="{BB962C8B-B14F-4D97-AF65-F5344CB8AC3E}">
        <p14:creationId xmlns:p14="http://schemas.microsoft.com/office/powerpoint/2010/main" val="798056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50500" y="0"/>
            <a:ext cx="5098495" cy="5143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696009" y="0"/>
            <a:ext cx="5098495" cy="514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92895">
            <a:off x="-1668574" y="-555648"/>
            <a:ext cx="11834737" cy="64682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5904" flipH="1">
            <a:off x="7685819" y="-927410"/>
            <a:ext cx="1887665" cy="2057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5904" flipV="1">
            <a:off x="-286929" y="3986646"/>
            <a:ext cx="1887665" cy="2057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358778">
            <a:off x="-478664" y="-1409940"/>
            <a:ext cx="2049637" cy="31322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937342" y="3348801"/>
            <a:ext cx="2180915" cy="183856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1C3E7E5-1AE1-F3A5-3DBE-1FEC9151F6AF}"/>
              </a:ext>
            </a:extLst>
          </p:cNvPr>
          <p:cNvGrpSpPr/>
          <p:nvPr/>
        </p:nvGrpSpPr>
        <p:grpSpPr>
          <a:xfrm>
            <a:off x="202462" y="-281585"/>
            <a:ext cx="3095336" cy="2032631"/>
            <a:chOff x="714537" y="539377"/>
            <a:chExt cx="4127115" cy="2710174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363E6943-9C0A-58E0-DA92-802371E08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292895">
              <a:off x="714537" y="539377"/>
              <a:ext cx="4127115" cy="2710174"/>
            </a:xfrm>
            <a:prstGeom prst="rect">
              <a:avLst/>
            </a:prstGeom>
          </p:spPr>
        </p:pic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321F18BD-B2D1-590D-0F0C-735D48A59499}"/>
                </a:ext>
              </a:extLst>
            </p:cNvPr>
            <p:cNvSpPr txBox="1"/>
            <p:nvPr/>
          </p:nvSpPr>
          <p:spPr>
            <a:xfrm>
              <a:off x="840065" y="1524897"/>
              <a:ext cx="3862642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9">
            <a:extLst>
              <a:ext uri="{FF2B5EF4-FFF2-40B4-BE49-F238E27FC236}">
                <a16:creationId xmlns:a16="http://schemas.microsoft.com/office/drawing/2014/main" id="{FEE31DAC-2790-4D51-802E-81748F670DCA}"/>
              </a:ext>
            </a:extLst>
          </p:cNvPr>
          <p:cNvSpPr txBox="1"/>
          <p:nvPr/>
        </p:nvSpPr>
        <p:spPr>
          <a:xfrm>
            <a:off x="409293" y="1970728"/>
            <a:ext cx="8077398" cy="12258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Sưu</a:t>
            </a:r>
            <a:r>
              <a:rPr lang="en-US" sz="2800" dirty="0"/>
              <a:t> </a:t>
            </a:r>
            <a:r>
              <a:rPr lang="en-US" sz="2800" dirty="0" err="1"/>
              <a:t>tầm</a:t>
            </a:r>
            <a:r>
              <a:rPr lang="en-US" sz="2800" dirty="0"/>
              <a:t> </a:t>
            </a:r>
            <a:r>
              <a:rPr lang="en-US" sz="2800" dirty="0" err="1"/>
              <a:t>tư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danh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phố</a:t>
            </a:r>
            <a:r>
              <a:rPr lang="en-US" sz="2800" dirty="0"/>
              <a:t> Hà </a:t>
            </a:r>
            <a:r>
              <a:rPr lang="en-US" sz="2800" dirty="0" err="1"/>
              <a:t>Nội</a:t>
            </a:r>
            <a:r>
              <a:rPr lang="en-US" sz="2800" dirty="0"/>
              <a:t>. </a:t>
            </a:r>
            <a:r>
              <a:rPr lang="en-US" sz="2800" i="1" dirty="0"/>
              <a:t>(</a:t>
            </a:r>
            <a:r>
              <a:rPr lang="en-US" sz="2800" i="1" dirty="0" err="1"/>
              <a:t>Gợi</a:t>
            </a:r>
            <a:r>
              <a:rPr lang="en-US" sz="2800" i="1" dirty="0"/>
              <a:t> ý: Ngô </a:t>
            </a:r>
            <a:r>
              <a:rPr lang="en-US" sz="2800" i="1" dirty="0" err="1"/>
              <a:t>Quyền</a:t>
            </a:r>
            <a:r>
              <a:rPr lang="en-US" sz="2800" i="1" dirty="0"/>
              <a:t>, Lý </a:t>
            </a:r>
            <a:r>
              <a:rPr lang="en-US" sz="2800" i="1" dirty="0" err="1"/>
              <a:t>Thường</a:t>
            </a:r>
            <a:r>
              <a:rPr lang="en-US" sz="2800" i="1" dirty="0"/>
              <a:t> </a:t>
            </a:r>
            <a:r>
              <a:rPr lang="en-US" sz="2800" i="1" dirty="0" err="1"/>
              <a:t>Kiệt</a:t>
            </a:r>
            <a:r>
              <a:rPr lang="en-US" sz="2800" i="1" dirty="0"/>
              <a:t>…)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16AF-7DD7-73ED-BB12-430979560FD1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7057F9-8E60-8ADB-9D29-6AC5CA295773}"/>
              </a:ext>
            </a:extLst>
          </p:cNvPr>
          <p:cNvSpPr/>
          <p:nvPr/>
        </p:nvSpPr>
        <p:spPr>
          <a:xfrm>
            <a:off x="359532" y="1707654"/>
            <a:ext cx="8424936" cy="2219838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>
            <a:spAutoFit/>
          </a:bodyPr>
          <a:lstStyle/>
          <a:p>
            <a:pPr marL="547356" indent="-457189" algn="just">
              <a:lnSpc>
                <a:spcPct val="150000"/>
              </a:lnSpc>
              <a:buFontTx/>
              <a:buChar char="-"/>
              <a:tabLst>
                <a:tab pos="90168" algn="l"/>
                <a:tab pos="180335" algn="l"/>
                <a:tab pos="270503" algn="l"/>
              </a:tabLs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l-NL"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7356" indent="-457189" algn="just">
              <a:lnSpc>
                <a:spcPct val="150000"/>
              </a:lnSpc>
              <a:buFontTx/>
              <a:buChar char="-"/>
              <a:tabLst>
                <a:tab pos="90168" algn="l"/>
                <a:tab pos="180335" algn="l"/>
                <a:tab pos="270503" algn="l"/>
              </a:tabLs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7356" indent="-457189" algn="just">
              <a:lnSpc>
                <a:spcPct val="150000"/>
              </a:lnSpc>
              <a:buFontTx/>
              <a:buChar char="-"/>
              <a:tabLst>
                <a:tab pos="90168" algn="l"/>
                <a:tab pos="180335" algn="l"/>
                <a:tab pos="270503" algn="l"/>
              </a:tabLst>
            </a:pPr>
            <a:r>
              <a:rPr lang="nl-NL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trước và soạn 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20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936" y="1370707"/>
            <a:ext cx="9232527" cy="1569660"/>
          </a:xfrm>
          <a:prstGeom prst="rect">
            <a:avLst/>
          </a:prstGeom>
          <a:solidFill>
            <a:srgbClr val="FFFFFF">
              <a:alpha val="81961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Xin chân thành cảm ơn </a:t>
            </a:r>
          </a:p>
          <a:p>
            <a:pPr algn="ctr"/>
            <a:r>
              <a:rPr lang="en-US" sz="48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quý thầy cô giáo và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860179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59632" y="1635646"/>
            <a:ext cx="6624735" cy="1656184"/>
            <a:chOff x="327636" y="711699"/>
            <a:chExt cx="4586909" cy="442800"/>
          </a:xfrm>
        </p:grpSpPr>
        <p:sp>
          <p:nvSpPr>
            <p:cNvPr id="3" name="Rounded Rectangle 2"/>
            <p:cNvSpPr/>
            <p:nvPr/>
          </p:nvSpPr>
          <p:spPr>
            <a:xfrm>
              <a:off x="327636" y="711699"/>
              <a:ext cx="4586909" cy="442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" name="Rounded Rectangle 4"/>
            <p:cNvSpPr txBox="1"/>
            <p:nvPr/>
          </p:nvSpPr>
          <p:spPr>
            <a:xfrm>
              <a:off x="349252" y="733315"/>
              <a:ext cx="4543677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3374" tIns="0" rIns="173374" bIns="0" numCol="1" spcCol="1270" anchor="ctr" anchorCtr="0">
              <a:no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đóng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góp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danh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TP Hà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endPara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7208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945428"/>
              </p:ext>
            </p:extLst>
          </p:nvPr>
        </p:nvGraphicFramePr>
        <p:xfrm>
          <a:off x="0" y="589855"/>
          <a:ext cx="9144000" cy="3978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3723878"/>
            <a:ext cx="775913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TP Hà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1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0B4622-25AA-4F3B-A149-73CDC8A3A2F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en-US" sz="1350">
              <a:solidFill>
                <a:srgbClr val="F8E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F1424-2A5D-4A70-90AE-891C500CE2A1}"/>
              </a:ext>
            </a:extLst>
          </p:cNvPr>
          <p:cNvSpPr txBox="1"/>
          <p:nvPr/>
        </p:nvSpPr>
        <p:spPr>
          <a:xfrm>
            <a:off x="4845951" y="623250"/>
            <a:ext cx="3767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Nhiệm vụ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420A2-7623-4382-9461-62A425558E4A}"/>
              </a:ext>
            </a:extLst>
          </p:cNvPr>
          <p:cNvSpPr txBox="1"/>
          <p:nvPr/>
        </p:nvSpPr>
        <p:spPr>
          <a:xfrm>
            <a:off x="15560" y="712505"/>
            <a:ext cx="5361253" cy="834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03" indent="-214303" defTabSz="685766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Hoạt </a:t>
            </a:r>
            <a:r>
              <a:rPr lang="en-US" sz="2100" b="1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nhóm: Kĩ thuật khăn trải bàn </a:t>
            </a:r>
          </a:p>
          <a:p>
            <a:pPr defTabSz="685766">
              <a:lnSpc>
                <a:spcPct val="120000"/>
              </a:lnSpc>
              <a:defRPr/>
            </a:pPr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                     (4 nhóm)</a:t>
            </a:r>
            <a:endParaRPr lang="en-US" sz="2100" dirty="0">
              <a:solidFill>
                <a:srgbClr val="000000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598824-665E-4BAF-BFD2-FAB5CE5557F4}"/>
              </a:ext>
            </a:extLst>
          </p:cNvPr>
          <p:cNvSpPr/>
          <p:nvPr/>
        </p:nvSpPr>
        <p:spPr>
          <a:xfrm>
            <a:off x="4845951" y="1389883"/>
            <a:ext cx="4118537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/>
              <a:t>Trình</a:t>
            </a:r>
            <a:r>
              <a:rPr lang="en-US" sz="2400" i="1" dirty="0"/>
              <a:t> </a:t>
            </a:r>
            <a:r>
              <a:rPr lang="en-US" sz="2400" i="1" dirty="0" err="1"/>
              <a:t>bày</a:t>
            </a:r>
            <a:r>
              <a:rPr lang="en-US" sz="2400" i="1" dirty="0"/>
              <a:t> </a:t>
            </a:r>
            <a:r>
              <a:rPr lang="en-US" sz="2400" i="1" dirty="0" err="1"/>
              <a:t>những</a:t>
            </a:r>
            <a:r>
              <a:rPr lang="en-US" sz="2400" i="1" dirty="0"/>
              <a:t> </a:t>
            </a:r>
            <a:r>
              <a:rPr lang="en-US" sz="2400" i="1" dirty="0" err="1"/>
              <a:t>đóng</a:t>
            </a:r>
            <a:r>
              <a:rPr lang="en-US" sz="2400" i="1" dirty="0"/>
              <a:t> </a:t>
            </a:r>
            <a:r>
              <a:rPr lang="en-US" sz="2400" i="1" dirty="0" err="1"/>
              <a:t>góp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danh</a:t>
            </a:r>
            <a:r>
              <a:rPr lang="en-US" sz="2400" i="1" dirty="0"/>
              <a:t> </a:t>
            </a:r>
            <a:r>
              <a:rPr lang="en-US" sz="2400" i="1" dirty="0" err="1"/>
              <a:t>nhân</a:t>
            </a:r>
            <a:r>
              <a:rPr lang="en-US" sz="2400" i="1" dirty="0"/>
              <a:t> </a:t>
            </a:r>
            <a:r>
              <a:rPr lang="en-US" sz="2400" i="1" dirty="0" err="1"/>
              <a:t>văn</a:t>
            </a:r>
            <a:r>
              <a:rPr lang="en-US" sz="2400" i="1" dirty="0"/>
              <a:t> </a:t>
            </a:r>
            <a:r>
              <a:rPr lang="en-US" sz="2400" i="1" dirty="0" err="1"/>
              <a:t>hoá</a:t>
            </a:r>
            <a:r>
              <a:rPr lang="en-US" sz="2400" i="1" dirty="0"/>
              <a:t> </a:t>
            </a:r>
            <a:r>
              <a:rPr lang="en-US" sz="2400" i="1" dirty="0" err="1"/>
              <a:t>tiêu</a:t>
            </a:r>
            <a:r>
              <a:rPr lang="en-US" sz="2400" i="1" dirty="0"/>
              <a:t> </a:t>
            </a:r>
            <a:r>
              <a:rPr lang="en-US" sz="2400" i="1" dirty="0" err="1"/>
              <a:t>biểu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thành</a:t>
            </a:r>
            <a:r>
              <a:rPr lang="en-US" sz="2400" i="1" dirty="0"/>
              <a:t> </a:t>
            </a:r>
            <a:r>
              <a:rPr lang="en-US" sz="2400" i="1" dirty="0" err="1"/>
              <a:t>phố</a:t>
            </a:r>
            <a:r>
              <a:rPr lang="en-US" sz="2400" i="1" dirty="0"/>
              <a:t> Hà </a:t>
            </a:r>
            <a:r>
              <a:rPr lang="en-US" sz="2400" i="1" dirty="0" err="1"/>
              <a:t>Nội</a:t>
            </a:r>
            <a:r>
              <a:rPr lang="en-US" sz="2400" i="1" dirty="0"/>
              <a:t>.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2DCCA-6316-47DE-8250-DF2AB2381EE0}"/>
              </a:ext>
            </a:extLst>
          </p:cNvPr>
          <p:cNvSpPr txBox="1"/>
          <p:nvPr/>
        </p:nvSpPr>
        <p:spPr>
          <a:xfrm>
            <a:off x="32690" y="4323880"/>
            <a:ext cx="279195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vi-VN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Thời gian</a:t>
            </a:r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100" b="1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5</a:t>
            </a:r>
            <a:r>
              <a:rPr lang="vi-VN" sz="2100" b="1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phút</a:t>
            </a:r>
            <a:endParaRPr lang="en-US" sz="2100" b="1" dirty="0">
              <a:solidFill>
                <a:srgbClr val="FFF8E7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75" y="-14751"/>
            <a:ext cx="9164090" cy="660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TP Hà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" y="1580436"/>
            <a:ext cx="3865926" cy="26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61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1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63688" y="411511"/>
            <a:ext cx="6547142" cy="3830763"/>
            <a:chOff x="1345438" y="118141"/>
            <a:chExt cx="6547141" cy="3830763"/>
          </a:xfrm>
        </p:grpSpPr>
        <p:sp>
          <p:nvSpPr>
            <p:cNvPr id="9" name="Google Shape;952;p48"/>
            <p:cNvSpPr/>
            <p:nvPr/>
          </p:nvSpPr>
          <p:spPr>
            <a:xfrm>
              <a:off x="3626996" y="118141"/>
              <a:ext cx="1326019" cy="1467205"/>
            </a:xfrm>
            <a:custGeom>
              <a:avLst/>
              <a:gdLst/>
              <a:ahLst/>
              <a:cxnLst/>
              <a:rect l="l" t="t" r="r" b="b"/>
              <a:pathLst>
                <a:path w="37329" h="39590" extrusionOk="0">
                  <a:moveTo>
                    <a:pt x="19112" y="512"/>
                  </a:moveTo>
                  <a:cubicBezTo>
                    <a:pt x="19112" y="512"/>
                    <a:pt x="19155" y="555"/>
                    <a:pt x="19155" y="555"/>
                  </a:cubicBezTo>
                  <a:cubicBezTo>
                    <a:pt x="19112" y="597"/>
                    <a:pt x="19070" y="640"/>
                    <a:pt x="19027" y="683"/>
                  </a:cubicBezTo>
                  <a:cubicBezTo>
                    <a:pt x="19027" y="683"/>
                    <a:pt x="19027" y="664"/>
                    <a:pt x="19015" y="651"/>
                  </a:cubicBezTo>
                  <a:lnTo>
                    <a:pt x="19015" y="651"/>
                  </a:lnTo>
                  <a:cubicBezTo>
                    <a:pt x="19066" y="559"/>
                    <a:pt x="19089" y="535"/>
                    <a:pt x="19112" y="512"/>
                  </a:cubicBezTo>
                  <a:close/>
                  <a:moveTo>
                    <a:pt x="18942" y="640"/>
                  </a:moveTo>
                  <a:cubicBezTo>
                    <a:pt x="18950" y="657"/>
                    <a:pt x="18957" y="674"/>
                    <a:pt x="18963" y="691"/>
                  </a:cubicBezTo>
                  <a:lnTo>
                    <a:pt x="18963" y="691"/>
                  </a:lnTo>
                  <a:cubicBezTo>
                    <a:pt x="18939" y="747"/>
                    <a:pt x="18924" y="770"/>
                    <a:pt x="18918" y="770"/>
                  </a:cubicBezTo>
                  <a:cubicBezTo>
                    <a:pt x="18907" y="770"/>
                    <a:pt x="18918" y="712"/>
                    <a:pt x="18942" y="640"/>
                  </a:cubicBezTo>
                  <a:close/>
                  <a:moveTo>
                    <a:pt x="20264" y="640"/>
                  </a:moveTo>
                  <a:lnTo>
                    <a:pt x="20264" y="811"/>
                  </a:lnTo>
                  <a:lnTo>
                    <a:pt x="20222" y="811"/>
                  </a:lnTo>
                  <a:lnTo>
                    <a:pt x="20222" y="640"/>
                  </a:lnTo>
                  <a:close/>
                  <a:moveTo>
                    <a:pt x="22952" y="811"/>
                  </a:moveTo>
                  <a:cubicBezTo>
                    <a:pt x="22952" y="853"/>
                    <a:pt x="22952" y="896"/>
                    <a:pt x="22952" y="939"/>
                  </a:cubicBezTo>
                  <a:cubicBezTo>
                    <a:pt x="22824" y="981"/>
                    <a:pt x="22653" y="981"/>
                    <a:pt x="22483" y="1024"/>
                  </a:cubicBezTo>
                  <a:cubicBezTo>
                    <a:pt x="22483" y="1008"/>
                    <a:pt x="22483" y="994"/>
                    <a:pt x="22483" y="981"/>
                  </a:cubicBezTo>
                  <a:cubicBezTo>
                    <a:pt x="22653" y="853"/>
                    <a:pt x="22781" y="853"/>
                    <a:pt x="22952" y="811"/>
                  </a:cubicBezTo>
                  <a:close/>
                  <a:moveTo>
                    <a:pt x="18974" y="728"/>
                  </a:moveTo>
                  <a:lnTo>
                    <a:pt x="18974" y="728"/>
                  </a:lnTo>
                  <a:cubicBezTo>
                    <a:pt x="18990" y="784"/>
                    <a:pt x="18999" y="840"/>
                    <a:pt x="19027" y="896"/>
                  </a:cubicBezTo>
                  <a:cubicBezTo>
                    <a:pt x="19027" y="896"/>
                    <a:pt x="18942" y="939"/>
                    <a:pt x="18814" y="1067"/>
                  </a:cubicBezTo>
                  <a:cubicBezTo>
                    <a:pt x="18884" y="913"/>
                    <a:pt x="18935" y="805"/>
                    <a:pt x="18974" y="728"/>
                  </a:cubicBezTo>
                  <a:close/>
                  <a:moveTo>
                    <a:pt x="22312" y="1152"/>
                  </a:moveTo>
                  <a:cubicBezTo>
                    <a:pt x="22312" y="1195"/>
                    <a:pt x="22269" y="1237"/>
                    <a:pt x="22227" y="1280"/>
                  </a:cubicBezTo>
                  <a:lnTo>
                    <a:pt x="22141" y="1237"/>
                  </a:lnTo>
                  <a:cubicBezTo>
                    <a:pt x="22227" y="1195"/>
                    <a:pt x="22269" y="1152"/>
                    <a:pt x="22312" y="1152"/>
                  </a:cubicBezTo>
                  <a:close/>
                  <a:moveTo>
                    <a:pt x="23634" y="1195"/>
                  </a:moveTo>
                  <a:lnTo>
                    <a:pt x="23634" y="1280"/>
                  </a:lnTo>
                  <a:lnTo>
                    <a:pt x="23464" y="1280"/>
                  </a:lnTo>
                  <a:lnTo>
                    <a:pt x="23464" y="1195"/>
                  </a:lnTo>
                  <a:close/>
                  <a:moveTo>
                    <a:pt x="20008" y="1365"/>
                  </a:moveTo>
                  <a:lnTo>
                    <a:pt x="20008" y="1408"/>
                  </a:lnTo>
                  <a:lnTo>
                    <a:pt x="19838" y="1408"/>
                  </a:lnTo>
                  <a:lnTo>
                    <a:pt x="19838" y="1365"/>
                  </a:lnTo>
                  <a:close/>
                  <a:moveTo>
                    <a:pt x="16041" y="1706"/>
                  </a:moveTo>
                  <a:lnTo>
                    <a:pt x="16041" y="1749"/>
                  </a:lnTo>
                  <a:lnTo>
                    <a:pt x="15870" y="1749"/>
                  </a:lnTo>
                  <a:lnTo>
                    <a:pt x="15870" y="1706"/>
                  </a:lnTo>
                  <a:close/>
                  <a:moveTo>
                    <a:pt x="22824" y="1706"/>
                  </a:moveTo>
                  <a:lnTo>
                    <a:pt x="22824" y="1749"/>
                  </a:lnTo>
                  <a:lnTo>
                    <a:pt x="22653" y="1749"/>
                  </a:lnTo>
                  <a:lnTo>
                    <a:pt x="22653" y="1706"/>
                  </a:lnTo>
                  <a:close/>
                  <a:moveTo>
                    <a:pt x="25256" y="1706"/>
                  </a:moveTo>
                  <a:lnTo>
                    <a:pt x="25256" y="1749"/>
                  </a:lnTo>
                  <a:lnTo>
                    <a:pt x="25128" y="1749"/>
                  </a:lnTo>
                  <a:lnTo>
                    <a:pt x="25128" y="1706"/>
                  </a:lnTo>
                  <a:close/>
                  <a:moveTo>
                    <a:pt x="11732" y="2005"/>
                  </a:moveTo>
                  <a:cubicBezTo>
                    <a:pt x="11732" y="2090"/>
                    <a:pt x="11775" y="2176"/>
                    <a:pt x="11775" y="2261"/>
                  </a:cubicBezTo>
                  <a:lnTo>
                    <a:pt x="11647" y="2261"/>
                  </a:lnTo>
                  <a:lnTo>
                    <a:pt x="11647" y="2005"/>
                  </a:lnTo>
                  <a:close/>
                  <a:moveTo>
                    <a:pt x="26365" y="2176"/>
                  </a:moveTo>
                  <a:cubicBezTo>
                    <a:pt x="26407" y="2261"/>
                    <a:pt x="26407" y="2346"/>
                    <a:pt x="26450" y="2432"/>
                  </a:cubicBezTo>
                  <a:lnTo>
                    <a:pt x="26279" y="2432"/>
                  </a:lnTo>
                  <a:lnTo>
                    <a:pt x="26279" y="2176"/>
                  </a:lnTo>
                  <a:close/>
                  <a:moveTo>
                    <a:pt x="27261" y="2517"/>
                  </a:moveTo>
                  <a:lnTo>
                    <a:pt x="27261" y="2560"/>
                  </a:lnTo>
                  <a:lnTo>
                    <a:pt x="27090" y="2560"/>
                  </a:lnTo>
                  <a:lnTo>
                    <a:pt x="27090" y="2517"/>
                  </a:lnTo>
                  <a:close/>
                  <a:moveTo>
                    <a:pt x="27901" y="2858"/>
                  </a:moveTo>
                  <a:lnTo>
                    <a:pt x="27901" y="2901"/>
                  </a:lnTo>
                  <a:lnTo>
                    <a:pt x="27730" y="2901"/>
                  </a:lnTo>
                  <a:lnTo>
                    <a:pt x="27730" y="2858"/>
                  </a:lnTo>
                  <a:close/>
                  <a:moveTo>
                    <a:pt x="10068" y="2816"/>
                  </a:moveTo>
                  <a:lnTo>
                    <a:pt x="10068" y="2944"/>
                  </a:lnTo>
                  <a:lnTo>
                    <a:pt x="10026" y="2944"/>
                  </a:lnTo>
                  <a:lnTo>
                    <a:pt x="10026" y="2816"/>
                  </a:lnTo>
                  <a:close/>
                  <a:moveTo>
                    <a:pt x="10580" y="3114"/>
                  </a:moveTo>
                  <a:lnTo>
                    <a:pt x="10580" y="3285"/>
                  </a:lnTo>
                  <a:lnTo>
                    <a:pt x="10495" y="3285"/>
                  </a:lnTo>
                  <a:lnTo>
                    <a:pt x="10495" y="3114"/>
                  </a:lnTo>
                  <a:close/>
                  <a:moveTo>
                    <a:pt x="29906" y="4181"/>
                  </a:moveTo>
                  <a:lnTo>
                    <a:pt x="29906" y="4223"/>
                  </a:lnTo>
                  <a:lnTo>
                    <a:pt x="29735" y="4223"/>
                  </a:lnTo>
                  <a:lnTo>
                    <a:pt x="29735" y="4181"/>
                  </a:lnTo>
                  <a:close/>
                  <a:moveTo>
                    <a:pt x="29351" y="4266"/>
                  </a:moveTo>
                  <a:lnTo>
                    <a:pt x="29351" y="4437"/>
                  </a:lnTo>
                  <a:lnTo>
                    <a:pt x="29266" y="4437"/>
                  </a:lnTo>
                  <a:lnTo>
                    <a:pt x="29266" y="4266"/>
                  </a:lnTo>
                  <a:close/>
                  <a:moveTo>
                    <a:pt x="31313" y="5759"/>
                  </a:moveTo>
                  <a:cubicBezTo>
                    <a:pt x="31313" y="5802"/>
                    <a:pt x="31356" y="5802"/>
                    <a:pt x="31356" y="5845"/>
                  </a:cubicBezTo>
                  <a:cubicBezTo>
                    <a:pt x="31313" y="5887"/>
                    <a:pt x="31271" y="5887"/>
                    <a:pt x="31228" y="5930"/>
                  </a:cubicBezTo>
                  <a:cubicBezTo>
                    <a:pt x="31228" y="5845"/>
                    <a:pt x="31271" y="5802"/>
                    <a:pt x="31313" y="5759"/>
                  </a:cubicBezTo>
                  <a:close/>
                  <a:moveTo>
                    <a:pt x="6186" y="6143"/>
                  </a:moveTo>
                  <a:lnTo>
                    <a:pt x="6186" y="6186"/>
                  </a:lnTo>
                  <a:lnTo>
                    <a:pt x="6016" y="6186"/>
                  </a:lnTo>
                  <a:lnTo>
                    <a:pt x="6016" y="6143"/>
                  </a:lnTo>
                  <a:close/>
                  <a:moveTo>
                    <a:pt x="30546" y="6143"/>
                  </a:moveTo>
                  <a:lnTo>
                    <a:pt x="30546" y="6186"/>
                  </a:lnTo>
                  <a:lnTo>
                    <a:pt x="30375" y="6186"/>
                  </a:lnTo>
                  <a:lnTo>
                    <a:pt x="30375" y="6143"/>
                  </a:lnTo>
                  <a:close/>
                  <a:moveTo>
                    <a:pt x="31185" y="5931"/>
                  </a:moveTo>
                  <a:cubicBezTo>
                    <a:pt x="31185" y="6016"/>
                    <a:pt x="31185" y="6101"/>
                    <a:pt x="31185" y="6229"/>
                  </a:cubicBezTo>
                  <a:cubicBezTo>
                    <a:pt x="31143" y="6229"/>
                    <a:pt x="31143" y="6271"/>
                    <a:pt x="31100" y="6271"/>
                  </a:cubicBezTo>
                  <a:cubicBezTo>
                    <a:pt x="31057" y="6186"/>
                    <a:pt x="31015" y="6058"/>
                    <a:pt x="30972" y="5973"/>
                  </a:cubicBezTo>
                  <a:cubicBezTo>
                    <a:pt x="30972" y="5973"/>
                    <a:pt x="31073" y="5939"/>
                    <a:pt x="31185" y="5931"/>
                  </a:cubicBezTo>
                  <a:close/>
                  <a:moveTo>
                    <a:pt x="32209" y="6484"/>
                  </a:moveTo>
                  <a:lnTo>
                    <a:pt x="32209" y="6527"/>
                  </a:lnTo>
                  <a:lnTo>
                    <a:pt x="32039" y="6527"/>
                  </a:lnTo>
                  <a:lnTo>
                    <a:pt x="32039" y="6484"/>
                  </a:lnTo>
                  <a:close/>
                  <a:moveTo>
                    <a:pt x="5205" y="7466"/>
                  </a:moveTo>
                  <a:lnTo>
                    <a:pt x="5205" y="7508"/>
                  </a:lnTo>
                  <a:lnTo>
                    <a:pt x="5034" y="7508"/>
                  </a:lnTo>
                  <a:lnTo>
                    <a:pt x="5034" y="7466"/>
                  </a:lnTo>
                  <a:close/>
                  <a:moveTo>
                    <a:pt x="4693" y="7807"/>
                  </a:moveTo>
                  <a:lnTo>
                    <a:pt x="4693" y="7850"/>
                  </a:lnTo>
                  <a:lnTo>
                    <a:pt x="4522" y="7850"/>
                  </a:lnTo>
                  <a:lnTo>
                    <a:pt x="4522" y="7807"/>
                  </a:lnTo>
                  <a:close/>
                  <a:moveTo>
                    <a:pt x="24061" y="8063"/>
                  </a:moveTo>
                  <a:lnTo>
                    <a:pt x="24061" y="8234"/>
                  </a:lnTo>
                  <a:lnTo>
                    <a:pt x="24018" y="8234"/>
                  </a:lnTo>
                  <a:lnTo>
                    <a:pt x="24018" y="8063"/>
                  </a:lnTo>
                  <a:close/>
                  <a:moveTo>
                    <a:pt x="32636" y="8575"/>
                  </a:moveTo>
                  <a:lnTo>
                    <a:pt x="32636" y="8745"/>
                  </a:lnTo>
                  <a:lnTo>
                    <a:pt x="32593" y="8745"/>
                  </a:lnTo>
                  <a:lnTo>
                    <a:pt x="32593" y="8575"/>
                  </a:lnTo>
                  <a:close/>
                  <a:moveTo>
                    <a:pt x="4096" y="8916"/>
                  </a:moveTo>
                  <a:cubicBezTo>
                    <a:pt x="4053" y="9001"/>
                    <a:pt x="3968" y="9087"/>
                    <a:pt x="3883" y="9129"/>
                  </a:cubicBezTo>
                  <a:cubicBezTo>
                    <a:pt x="3883" y="9129"/>
                    <a:pt x="3883" y="9044"/>
                    <a:pt x="3840" y="8916"/>
                  </a:cubicBezTo>
                  <a:close/>
                  <a:moveTo>
                    <a:pt x="34129" y="10068"/>
                  </a:moveTo>
                  <a:cubicBezTo>
                    <a:pt x="34129" y="10111"/>
                    <a:pt x="34129" y="10111"/>
                    <a:pt x="34129" y="10153"/>
                  </a:cubicBezTo>
                  <a:cubicBezTo>
                    <a:pt x="34044" y="10153"/>
                    <a:pt x="33958" y="10196"/>
                    <a:pt x="33873" y="10196"/>
                  </a:cubicBezTo>
                  <a:cubicBezTo>
                    <a:pt x="33873" y="10153"/>
                    <a:pt x="33873" y="10111"/>
                    <a:pt x="33873" y="10068"/>
                  </a:cubicBezTo>
                  <a:close/>
                  <a:moveTo>
                    <a:pt x="34428" y="10239"/>
                  </a:moveTo>
                  <a:cubicBezTo>
                    <a:pt x="34470" y="10324"/>
                    <a:pt x="34470" y="10409"/>
                    <a:pt x="34513" y="10495"/>
                  </a:cubicBezTo>
                  <a:lnTo>
                    <a:pt x="34342" y="10495"/>
                  </a:lnTo>
                  <a:lnTo>
                    <a:pt x="34342" y="10239"/>
                  </a:lnTo>
                  <a:close/>
                  <a:moveTo>
                    <a:pt x="35665" y="13054"/>
                  </a:moveTo>
                  <a:lnTo>
                    <a:pt x="35665" y="13140"/>
                  </a:lnTo>
                  <a:lnTo>
                    <a:pt x="35324" y="13140"/>
                  </a:lnTo>
                  <a:lnTo>
                    <a:pt x="35324" y="13054"/>
                  </a:lnTo>
                  <a:close/>
                  <a:moveTo>
                    <a:pt x="2048" y="13225"/>
                  </a:moveTo>
                  <a:lnTo>
                    <a:pt x="2048" y="13268"/>
                  </a:lnTo>
                  <a:lnTo>
                    <a:pt x="1877" y="13268"/>
                  </a:lnTo>
                  <a:lnTo>
                    <a:pt x="1877" y="13225"/>
                  </a:lnTo>
                  <a:close/>
                  <a:moveTo>
                    <a:pt x="36390" y="15486"/>
                  </a:moveTo>
                  <a:lnTo>
                    <a:pt x="36475" y="15529"/>
                  </a:lnTo>
                  <a:cubicBezTo>
                    <a:pt x="36390" y="15571"/>
                    <a:pt x="36347" y="15614"/>
                    <a:pt x="36305" y="15657"/>
                  </a:cubicBezTo>
                  <a:cubicBezTo>
                    <a:pt x="36347" y="15571"/>
                    <a:pt x="36347" y="15529"/>
                    <a:pt x="36390" y="15486"/>
                  </a:cubicBezTo>
                  <a:close/>
                  <a:moveTo>
                    <a:pt x="36305" y="15614"/>
                  </a:moveTo>
                  <a:cubicBezTo>
                    <a:pt x="36305" y="15699"/>
                    <a:pt x="36262" y="15742"/>
                    <a:pt x="36219" y="15785"/>
                  </a:cubicBezTo>
                  <a:cubicBezTo>
                    <a:pt x="36177" y="15785"/>
                    <a:pt x="36177" y="15742"/>
                    <a:pt x="36177" y="15742"/>
                  </a:cubicBezTo>
                  <a:cubicBezTo>
                    <a:pt x="36219" y="15699"/>
                    <a:pt x="36262" y="15657"/>
                    <a:pt x="36305" y="15614"/>
                  </a:cubicBezTo>
                  <a:close/>
                  <a:moveTo>
                    <a:pt x="1067" y="16510"/>
                  </a:moveTo>
                  <a:lnTo>
                    <a:pt x="1067" y="16552"/>
                  </a:lnTo>
                  <a:lnTo>
                    <a:pt x="896" y="16552"/>
                  </a:lnTo>
                  <a:lnTo>
                    <a:pt x="896" y="16510"/>
                  </a:lnTo>
                  <a:close/>
                  <a:moveTo>
                    <a:pt x="36646" y="17022"/>
                  </a:moveTo>
                  <a:lnTo>
                    <a:pt x="36646" y="17064"/>
                  </a:lnTo>
                  <a:lnTo>
                    <a:pt x="36475" y="17064"/>
                  </a:lnTo>
                  <a:lnTo>
                    <a:pt x="36475" y="17022"/>
                  </a:lnTo>
                  <a:close/>
                  <a:moveTo>
                    <a:pt x="36817" y="18302"/>
                  </a:moveTo>
                  <a:lnTo>
                    <a:pt x="36817" y="18387"/>
                  </a:lnTo>
                  <a:lnTo>
                    <a:pt x="36475" y="18387"/>
                  </a:lnTo>
                  <a:lnTo>
                    <a:pt x="36475" y="18302"/>
                  </a:lnTo>
                  <a:close/>
                  <a:moveTo>
                    <a:pt x="36817" y="18643"/>
                  </a:moveTo>
                  <a:lnTo>
                    <a:pt x="36817" y="18728"/>
                  </a:lnTo>
                  <a:lnTo>
                    <a:pt x="36646" y="18728"/>
                  </a:lnTo>
                  <a:lnTo>
                    <a:pt x="36646" y="18643"/>
                  </a:lnTo>
                  <a:close/>
                  <a:moveTo>
                    <a:pt x="36433" y="18771"/>
                  </a:moveTo>
                  <a:lnTo>
                    <a:pt x="36433" y="18941"/>
                  </a:lnTo>
                  <a:lnTo>
                    <a:pt x="36347" y="18941"/>
                  </a:lnTo>
                  <a:lnTo>
                    <a:pt x="36347" y="18771"/>
                  </a:lnTo>
                  <a:close/>
                  <a:moveTo>
                    <a:pt x="726" y="19795"/>
                  </a:moveTo>
                  <a:lnTo>
                    <a:pt x="726" y="19880"/>
                  </a:lnTo>
                  <a:lnTo>
                    <a:pt x="598" y="19880"/>
                  </a:lnTo>
                  <a:lnTo>
                    <a:pt x="598" y="19795"/>
                  </a:lnTo>
                  <a:close/>
                  <a:moveTo>
                    <a:pt x="36731" y="20904"/>
                  </a:moveTo>
                  <a:lnTo>
                    <a:pt x="36731" y="21074"/>
                  </a:lnTo>
                  <a:lnTo>
                    <a:pt x="36689" y="21074"/>
                  </a:lnTo>
                  <a:lnTo>
                    <a:pt x="36689" y="20904"/>
                  </a:lnTo>
                  <a:close/>
                  <a:moveTo>
                    <a:pt x="36603" y="21714"/>
                  </a:moveTo>
                  <a:lnTo>
                    <a:pt x="36603" y="22056"/>
                  </a:lnTo>
                  <a:lnTo>
                    <a:pt x="36518" y="22056"/>
                  </a:lnTo>
                  <a:lnTo>
                    <a:pt x="36518" y="21714"/>
                  </a:lnTo>
                  <a:close/>
                  <a:moveTo>
                    <a:pt x="683" y="23037"/>
                  </a:moveTo>
                  <a:lnTo>
                    <a:pt x="683" y="23208"/>
                  </a:lnTo>
                  <a:lnTo>
                    <a:pt x="640" y="23208"/>
                  </a:lnTo>
                  <a:lnTo>
                    <a:pt x="640" y="23037"/>
                  </a:lnTo>
                  <a:close/>
                  <a:moveTo>
                    <a:pt x="36262" y="25042"/>
                  </a:moveTo>
                  <a:lnTo>
                    <a:pt x="36262" y="25170"/>
                  </a:lnTo>
                  <a:lnTo>
                    <a:pt x="36177" y="25170"/>
                  </a:lnTo>
                  <a:lnTo>
                    <a:pt x="36177" y="25042"/>
                  </a:lnTo>
                  <a:close/>
                  <a:moveTo>
                    <a:pt x="35921" y="25810"/>
                  </a:moveTo>
                  <a:cubicBezTo>
                    <a:pt x="35963" y="25938"/>
                    <a:pt x="36006" y="26066"/>
                    <a:pt x="36006" y="26151"/>
                  </a:cubicBezTo>
                  <a:lnTo>
                    <a:pt x="35835" y="26151"/>
                  </a:lnTo>
                  <a:lnTo>
                    <a:pt x="35835" y="25895"/>
                  </a:lnTo>
                  <a:cubicBezTo>
                    <a:pt x="35878" y="25852"/>
                    <a:pt x="35878" y="25852"/>
                    <a:pt x="35921" y="25810"/>
                  </a:cubicBezTo>
                  <a:close/>
                  <a:moveTo>
                    <a:pt x="35494" y="26706"/>
                  </a:moveTo>
                  <a:lnTo>
                    <a:pt x="35494" y="26791"/>
                  </a:lnTo>
                  <a:lnTo>
                    <a:pt x="35324" y="26791"/>
                  </a:lnTo>
                  <a:lnTo>
                    <a:pt x="35324" y="26706"/>
                  </a:lnTo>
                  <a:close/>
                  <a:moveTo>
                    <a:pt x="35665" y="27218"/>
                  </a:moveTo>
                  <a:lnTo>
                    <a:pt x="35665" y="27260"/>
                  </a:lnTo>
                  <a:lnTo>
                    <a:pt x="35494" y="27260"/>
                  </a:lnTo>
                  <a:lnTo>
                    <a:pt x="35494" y="27218"/>
                  </a:lnTo>
                  <a:close/>
                  <a:moveTo>
                    <a:pt x="1579" y="27388"/>
                  </a:moveTo>
                  <a:lnTo>
                    <a:pt x="1579" y="27431"/>
                  </a:lnTo>
                  <a:lnTo>
                    <a:pt x="1408" y="27431"/>
                  </a:lnTo>
                  <a:lnTo>
                    <a:pt x="1408" y="27388"/>
                  </a:lnTo>
                  <a:close/>
                  <a:moveTo>
                    <a:pt x="1494" y="27815"/>
                  </a:moveTo>
                  <a:lnTo>
                    <a:pt x="1494" y="27986"/>
                  </a:lnTo>
                  <a:lnTo>
                    <a:pt x="1451" y="27986"/>
                  </a:lnTo>
                  <a:lnTo>
                    <a:pt x="1451" y="27815"/>
                  </a:lnTo>
                  <a:close/>
                  <a:moveTo>
                    <a:pt x="1579" y="28199"/>
                  </a:moveTo>
                  <a:lnTo>
                    <a:pt x="1579" y="28241"/>
                  </a:lnTo>
                  <a:lnTo>
                    <a:pt x="1408" y="28241"/>
                  </a:lnTo>
                  <a:lnTo>
                    <a:pt x="1408" y="28199"/>
                  </a:lnTo>
                  <a:close/>
                  <a:moveTo>
                    <a:pt x="34677" y="29762"/>
                  </a:moveTo>
                  <a:lnTo>
                    <a:pt x="34677" y="29762"/>
                  </a:lnTo>
                  <a:cubicBezTo>
                    <a:pt x="34663" y="29772"/>
                    <a:pt x="34650" y="29782"/>
                    <a:pt x="34636" y="29792"/>
                  </a:cubicBezTo>
                  <a:lnTo>
                    <a:pt x="34636" y="29792"/>
                  </a:lnTo>
                  <a:cubicBezTo>
                    <a:pt x="34650" y="29784"/>
                    <a:pt x="34667" y="29777"/>
                    <a:pt x="34684" y="29777"/>
                  </a:cubicBezTo>
                  <a:cubicBezTo>
                    <a:pt x="34681" y="29772"/>
                    <a:pt x="34679" y="29767"/>
                    <a:pt x="34677" y="29762"/>
                  </a:cubicBezTo>
                  <a:close/>
                  <a:moveTo>
                    <a:pt x="34636" y="29792"/>
                  </a:moveTo>
                  <a:cubicBezTo>
                    <a:pt x="34614" y="29804"/>
                    <a:pt x="34598" y="29820"/>
                    <a:pt x="34598" y="29820"/>
                  </a:cubicBezTo>
                  <a:cubicBezTo>
                    <a:pt x="34611" y="29810"/>
                    <a:pt x="34624" y="29801"/>
                    <a:pt x="34636" y="29792"/>
                  </a:cubicBezTo>
                  <a:close/>
                  <a:moveTo>
                    <a:pt x="22312" y="30673"/>
                  </a:moveTo>
                  <a:lnTo>
                    <a:pt x="22312" y="30716"/>
                  </a:lnTo>
                  <a:lnTo>
                    <a:pt x="22141" y="30716"/>
                  </a:lnTo>
                  <a:lnTo>
                    <a:pt x="22141" y="30673"/>
                  </a:lnTo>
                  <a:close/>
                  <a:moveTo>
                    <a:pt x="32465" y="31270"/>
                  </a:moveTo>
                  <a:lnTo>
                    <a:pt x="32465" y="31441"/>
                  </a:lnTo>
                  <a:lnTo>
                    <a:pt x="32423" y="31441"/>
                  </a:lnTo>
                  <a:lnTo>
                    <a:pt x="32423" y="31270"/>
                  </a:lnTo>
                  <a:close/>
                  <a:moveTo>
                    <a:pt x="33391" y="31287"/>
                  </a:moveTo>
                  <a:cubicBezTo>
                    <a:pt x="33514" y="31287"/>
                    <a:pt x="33553" y="31356"/>
                    <a:pt x="33404" y="31654"/>
                  </a:cubicBezTo>
                  <a:cubicBezTo>
                    <a:pt x="33318" y="31526"/>
                    <a:pt x="33276" y="31441"/>
                    <a:pt x="33190" y="31313"/>
                  </a:cubicBezTo>
                  <a:cubicBezTo>
                    <a:pt x="33268" y="31300"/>
                    <a:pt x="33337" y="31287"/>
                    <a:pt x="33391" y="31287"/>
                  </a:cubicBezTo>
                  <a:close/>
                  <a:moveTo>
                    <a:pt x="3200" y="31996"/>
                  </a:moveTo>
                  <a:lnTo>
                    <a:pt x="3200" y="32038"/>
                  </a:lnTo>
                  <a:lnTo>
                    <a:pt x="3029" y="32038"/>
                  </a:lnTo>
                  <a:lnTo>
                    <a:pt x="3029" y="31996"/>
                  </a:lnTo>
                  <a:close/>
                  <a:moveTo>
                    <a:pt x="24616" y="32977"/>
                  </a:moveTo>
                  <a:lnTo>
                    <a:pt x="24616" y="33020"/>
                  </a:lnTo>
                  <a:lnTo>
                    <a:pt x="24445" y="33020"/>
                  </a:lnTo>
                  <a:lnTo>
                    <a:pt x="24445" y="32977"/>
                  </a:lnTo>
                  <a:close/>
                  <a:moveTo>
                    <a:pt x="13695" y="33915"/>
                  </a:moveTo>
                  <a:lnTo>
                    <a:pt x="13695" y="34086"/>
                  </a:lnTo>
                  <a:lnTo>
                    <a:pt x="13652" y="34086"/>
                  </a:lnTo>
                  <a:lnTo>
                    <a:pt x="13652" y="33915"/>
                  </a:lnTo>
                  <a:close/>
                  <a:moveTo>
                    <a:pt x="30503" y="34555"/>
                  </a:moveTo>
                  <a:lnTo>
                    <a:pt x="30503" y="34726"/>
                  </a:lnTo>
                  <a:lnTo>
                    <a:pt x="30418" y="34726"/>
                  </a:lnTo>
                  <a:lnTo>
                    <a:pt x="30418" y="34555"/>
                  </a:lnTo>
                  <a:close/>
                  <a:moveTo>
                    <a:pt x="6997" y="35281"/>
                  </a:moveTo>
                  <a:lnTo>
                    <a:pt x="6997" y="35323"/>
                  </a:lnTo>
                  <a:lnTo>
                    <a:pt x="6826" y="35323"/>
                  </a:lnTo>
                  <a:lnTo>
                    <a:pt x="6826" y="35281"/>
                  </a:lnTo>
                  <a:close/>
                  <a:moveTo>
                    <a:pt x="29778" y="35238"/>
                  </a:moveTo>
                  <a:cubicBezTo>
                    <a:pt x="29820" y="35281"/>
                    <a:pt x="29863" y="35323"/>
                    <a:pt x="29906" y="35366"/>
                  </a:cubicBezTo>
                  <a:cubicBezTo>
                    <a:pt x="29820" y="35366"/>
                    <a:pt x="29778" y="35323"/>
                    <a:pt x="29735" y="35281"/>
                  </a:cubicBezTo>
                  <a:cubicBezTo>
                    <a:pt x="29735" y="35281"/>
                    <a:pt x="29778" y="35281"/>
                    <a:pt x="29778" y="35238"/>
                  </a:cubicBezTo>
                  <a:close/>
                  <a:moveTo>
                    <a:pt x="6186" y="35451"/>
                  </a:moveTo>
                  <a:lnTo>
                    <a:pt x="6186" y="35494"/>
                  </a:lnTo>
                  <a:lnTo>
                    <a:pt x="6016" y="35494"/>
                  </a:lnTo>
                  <a:lnTo>
                    <a:pt x="6016" y="35451"/>
                  </a:lnTo>
                  <a:close/>
                  <a:moveTo>
                    <a:pt x="29863" y="35409"/>
                  </a:moveTo>
                  <a:cubicBezTo>
                    <a:pt x="29948" y="35409"/>
                    <a:pt x="29991" y="35451"/>
                    <a:pt x="30034" y="35494"/>
                  </a:cubicBezTo>
                  <a:cubicBezTo>
                    <a:pt x="30034" y="35494"/>
                    <a:pt x="29991" y="35536"/>
                    <a:pt x="29991" y="35536"/>
                  </a:cubicBezTo>
                  <a:cubicBezTo>
                    <a:pt x="29948" y="35494"/>
                    <a:pt x="29906" y="35451"/>
                    <a:pt x="29863" y="35409"/>
                  </a:cubicBezTo>
                  <a:close/>
                  <a:moveTo>
                    <a:pt x="29709" y="35747"/>
                  </a:moveTo>
                  <a:lnTo>
                    <a:pt x="29709" y="35747"/>
                  </a:lnTo>
                  <a:cubicBezTo>
                    <a:pt x="29704" y="35748"/>
                    <a:pt x="29698" y="35749"/>
                    <a:pt x="29692" y="35750"/>
                  </a:cubicBezTo>
                  <a:cubicBezTo>
                    <a:pt x="29699" y="35750"/>
                    <a:pt x="29705" y="35749"/>
                    <a:pt x="29709" y="35747"/>
                  </a:cubicBezTo>
                  <a:close/>
                  <a:moveTo>
                    <a:pt x="28540" y="35579"/>
                  </a:moveTo>
                  <a:cubicBezTo>
                    <a:pt x="28540" y="35792"/>
                    <a:pt x="28540" y="35963"/>
                    <a:pt x="28583" y="36176"/>
                  </a:cubicBezTo>
                  <a:lnTo>
                    <a:pt x="28412" y="36176"/>
                  </a:lnTo>
                  <a:lnTo>
                    <a:pt x="28412" y="35579"/>
                  </a:lnTo>
                  <a:close/>
                  <a:moveTo>
                    <a:pt x="27858" y="36048"/>
                  </a:moveTo>
                  <a:lnTo>
                    <a:pt x="27858" y="36219"/>
                  </a:lnTo>
                  <a:lnTo>
                    <a:pt x="27815" y="36219"/>
                  </a:lnTo>
                  <a:lnTo>
                    <a:pt x="27815" y="36048"/>
                  </a:lnTo>
                  <a:close/>
                  <a:moveTo>
                    <a:pt x="8959" y="37243"/>
                  </a:moveTo>
                  <a:lnTo>
                    <a:pt x="8959" y="37328"/>
                  </a:lnTo>
                  <a:lnTo>
                    <a:pt x="8831" y="37328"/>
                  </a:lnTo>
                  <a:lnTo>
                    <a:pt x="8831" y="37243"/>
                  </a:lnTo>
                  <a:close/>
                  <a:moveTo>
                    <a:pt x="12585" y="37755"/>
                  </a:moveTo>
                  <a:lnTo>
                    <a:pt x="12585" y="37798"/>
                  </a:lnTo>
                  <a:lnTo>
                    <a:pt x="12415" y="37798"/>
                  </a:lnTo>
                  <a:lnTo>
                    <a:pt x="12415" y="37755"/>
                  </a:lnTo>
                  <a:close/>
                  <a:moveTo>
                    <a:pt x="12415" y="38395"/>
                  </a:moveTo>
                  <a:lnTo>
                    <a:pt x="12415" y="38480"/>
                  </a:lnTo>
                  <a:lnTo>
                    <a:pt x="12287" y="38480"/>
                  </a:lnTo>
                  <a:lnTo>
                    <a:pt x="12287" y="38395"/>
                  </a:lnTo>
                  <a:close/>
                  <a:moveTo>
                    <a:pt x="23421" y="38352"/>
                  </a:moveTo>
                  <a:lnTo>
                    <a:pt x="23421" y="38523"/>
                  </a:lnTo>
                  <a:lnTo>
                    <a:pt x="23336" y="38523"/>
                  </a:lnTo>
                  <a:lnTo>
                    <a:pt x="23336" y="38352"/>
                  </a:lnTo>
                  <a:close/>
                  <a:moveTo>
                    <a:pt x="21928" y="38523"/>
                  </a:moveTo>
                  <a:lnTo>
                    <a:pt x="21928" y="38693"/>
                  </a:lnTo>
                  <a:lnTo>
                    <a:pt x="21885" y="38693"/>
                  </a:lnTo>
                  <a:lnTo>
                    <a:pt x="21885" y="38523"/>
                  </a:lnTo>
                  <a:close/>
                  <a:moveTo>
                    <a:pt x="18131" y="0"/>
                  </a:moveTo>
                  <a:cubicBezTo>
                    <a:pt x="17875" y="43"/>
                    <a:pt x="17619" y="128"/>
                    <a:pt x="17363" y="171"/>
                  </a:cubicBezTo>
                  <a:cubicBezTo>
                    <a:pt x="17321" y="213"/>
                    <a:pt x="17278" y="256"/>
                    <a:pt x="17278" y="299"/>
                  </a:cubicBezTo>
                  <a:cubicBezTo>
                    <a:pt x="17235" y="256"/>
                    <a:pt x="17235" y="213"/>
                    <a:pt x="17193" y="171"/>
                  </a:cubicBezTo>
                  <a:cubicBezTo>
                    <a:pt x="17165" y="167"/>
                    <a:pt x="17138" y="165"/>
                    <a:pt x="17110" y="165"/>
                  </a:cubicBezTo>
                  <a:cubicBezTo>
                    <a:pt x="16860" y="165"/>
                    <a:pt x="16590" y="304"/>
                    <a:pt x="16369" y="304"/>
                  </a:cubicBezTo>
                  <a:cubicBezTo>
                    <a:pt x="16345" y="304"/>
                    <a:pt x="16320" y="303"/>
                    <a:pt x="16297" y="299"/>
                  </a:cubicBezTo>
                  <a:cubicBezTo>
                    <a:pt x="16238" y="284"/>
                    <a:pt x="16182" y="278"/>
                    <a:pt x="16127" y="278"/>
                  </a:cubicBezTo>
                  <a:cubicBezTo>
                    <a:pt x="15921" y="278"/>
                    <a:pt x="15746" y="362"/>
                    <a:pt x="15577" y="362"/>
                  </a:cubicBezTo>
                  <a:cubicBezTo>
                    <a:pt x="15532" y="362"/>
                    <a:pt x="15488" y="356"/>
                    <a:pt x="15444" y="341"/>
                  </a:cubicBezTo>
                  <a:cubicBezTo>
                    <a:pt x="15401" y="512"/>
                    <a:pt x="15358" y="555"/>
                    <a:pt x="15358" y="725"/>
                  </a:cubicBezTo>
                  <a:cubicBezTo>
                    <a:pt x="15230" y="555"/>
                    <a:pt x="15102" y="427"/>
                    <a:pt x="15060" y="341"/>
                  </a:cubicBezTo>
                  <a:cubicBezTo>
                    <a:pt x="14804" y="427"/>
                    <a:pt x="14633" y="512"/>
                    <a:pt x="14420" y="555"/>
                  </a:cubicBezTo>
                  <a:cubicBezTo>
                    <a:pt x="14420" y="725"/>
                    <a:pt x="14377" y="853"/>
                    <a:pt x="14334" y="1152"/>
                  </a:cubicBezTo>
                  <a:lnTo>
                    <a:pt x="14334" y="1323"/>
                  </a:lnTo>
                  <a:lnTo>
                    <a:pt x="14292" y="1323"/>
                  </a:lnTo>
                  <a:lnTo>
                    <a:pt x="14292" y="1152"/>
                  </a:lnTo>
                  <a:lnTo>
                    <a:pt x="14334" y="1152"/>
                  </a:lnTo>
                  <a:cubicBezTo>
                    <a:pt x="14164" y="896"/>
                    <a:pt x="14078" y="811"/>
                    <a:pt x="14036" y="725"/>
                  </a:cubicBezTo>
                  <a:cubicBezTo>
                    <a:pt x="13865" y="853"/>
                    <a:pt x="13737" y="1024"/>
                    <a:pt x="13567" y="1195"/>
                  </a:cubicBezTo>
                  <a:cubicBezTo>
                    <a:pt x="13439" y="1109"/>
                    <a:pt x="13396" y="1024"/>
                    <a:pt x="13311" y="939"/>
                  </a:cubicBezTo>
                  <a:cubicBezTo>
                    <a:pt x="12841" y="1195"/>
                    <a:pt x="12372" y="1536"/>
                    <a:pt x="11817" y="1536"/>
                  </a:cubicBezTo>
                  <a:cubicBezTo>
                    <a:pt x="10794" y="2048"/>
                    <a:pt x="9684" y="2517"/>
                    <a:pt x="8917" y="3456"/>
                  </a:cubicBezTo>
                  <a:cubicBezTo>
                    <a:pt x="8789" y="3456"/>
                    <a:pt x="8661" y="3456"/>
                    <a:pt x="8490" y="3498"/>
                  </a:cubicBezTo>
                  <a:cubicBezTo>
                    <a:pt x="8362" y="3712"/>
                    <a:pt x="8234" y="3967"/>
                    <a:pt x="8106" y="4181"/>
                  </a:cubicBezTo>
                  <a:cubicBezTo>
                    <a:pt x="7935" y="4309"/>
                    <a:pt x="7807" y="4437"/>
                    <a:pt x="7679" y="4522"/>
                  </a:cubicBezTo>
                  <a:cubicBezTo>
                    <a:pt x="7509" y="4607"/>
                    <a:pt x="7338" y="4607"/>
                    <a:pt x="7125" y="4693"/>
                  </a:cubicBezTo>
                  <a:lnTo>
                    <a:pt x="7125" y="5077"/>
                  </a:lnTo>
                  <a:cubicBezTo>
                    <a:pt x="6954" y="5119"/>
                    <a:pt x="6826" y="5119"/>
                    <a:pt x="6783" y="5119"/>
                  </a:cubicBezTo>
                  <a:cubicBezTo>
                    <a:pt x="6357" y="5418"/>
                    <a:pt x="6144" y="5845"/>
                    <a:pt x="5674" y="6015"/>
                  </a:cubicBezTo>
                  <a:lnTo>
                    <a:pt x="5674" y="6356"/>
                  </a:lnTo>
                  <a:cubicBezTo>
                    <a:pt x="5205" y="6655"/>
                    <a:pt x="4778" y="7039"/>
                    <a:pt x="4650" y="7551"/>
                  </a:cubicBezTo>
                  <a:cubicBezTo>
                    <a:pt x="4522" y="7594"/>
                    <a:pt x="4437" y="7594"/>
                    <a:pt x="4352" y="7636"/>
                  </a:cubicBezTo>
                  <a:lnTo>
                    <a:pt x="4352" y="8020"/>
                  </a:lnTo>
                  <a:cubicBezTo>
                    <a:pt x="4224" y="8063"/>
                    <a:pt x="4181" y="8063"/>
                    <a:pt x="4053" y="8106"/>
                  </a:cubicBezTo>
                  <a:lnTo>
                    <a:pt x="4053" y="8660"/>
                  </a:lnTo>
                  <a:cubicBezTo>
                    <a:pt x="3413" y="8831"/>
                    <a:pt x="3413" y="9343"/>
                    <a:pt x="3328" y="9897"/>
                  </a:cubicBezTo>
                  <a:cubicBezTo>
                    <a:pt x="3200" y="9983"/>
                    <a:pt x="3029" y="10153"/>
                    <a:pt x="2944" y="10239"/>
                  </a:cubicBezTo>
                  <a:cubicBezTo>
                    <a:pt x="2987" y="10409"/>
                    <a:pt x="2987" y="10537"/>
                    <a:pt x="3072" y="10793"/>
                  </a:cubicBezTo>
                  <a:cubicBezTo>
                    <a:pt x="2901" y="10623"/>
                    <a:pt x="2859" y="10580"/>
                    <a:pt x="2816" y="10537"/>
                  </a:cubicBezTo>
                  <a:cubicBezTo>
                    <a:pt x="2517" y="11049"/>
                    <a:pt x="2347" y="11561"/>
                    <a:pt x="2389" y="12158"/>
                  </a:cubicBezTo>
                  <a:cubicBezTo>
                    <a:pt x="2261" y="12158"/>
                    <a:pt x="2176" y="12201"/>
                    <a:pt x="2133" y="12201"/>
                  </a:cubicBezTo>
                  <a:cubicBezTo>
                    <a:pt x="2048" y="12500"/>
                    <a:pt x="1920" y="12756"/>
                    <a:pt x="1835" y="13012"/>
                  </a:cubicBezTo>
                  <a:cubicBezTo>
                    <a:pt x="1749" y="13140"/>
                    <a:pt x="1622" y="13310"/>
                    <a:pt x="1622" y="13438"/>
                  </a:cubicBezTo>
                  <a:cubicBezTo>
                    <a:pt x="1494" y="14121"/>
                    <a:pt x="1494" y="14121"/>
                    <a:pt x="1280" y="14419"/>
                  </a:cubicBezTo>
                  <a:cubicBezTo>
                    <a:pt x="1323" y="14462"/>
                    <a:pt x="1366" y="14547"/>
                    <a:pt x="1408" y="14590"/>
                  </a:cubicBezTo>
                  <a:cubicBezTo>
                    <a:pt x="1280" y="14675"/>
                    <a:pt x="1195" y="14803"/>
                    <a:pt x="1024" y="14931"/>
                  </a:cubicBezTo>
                  <a:cubicBezTo>
                    <a:pt x="1110" y="15187"/>
                    <a:pt x="1152" y="15443"/>
                    <a:pt x="1238" y="15742"/>
                  </a:cubicBezTo>
                  <a:cubicBezTo>
                    <a:pt x="854" y="16083"/>
                    <a:pt x="555" y="16510"/>
                    <a:pt x="854" y="17064"/>
                  </a:cubicBezTo>
                  <a:cubicBezTo>
                    <a:pt x="640" y="17491"/>
                    <a:pt x="640" y="17576"/>
                    <a:pt x="555" y="18472"/>
                  </a:cubicBezTo>
                  <a:cubicBezTo>
                    <a:pt x="555" y="18728"/>
                    <a:pt x="470" y="18984"/>
                    <a:pt x="427" y="19240"/>
                  </a:cubicBezTo>
                  <a:cubicBezTo>
                    <a:pt x="342" y="19539"/>
                    <a:pt x="555" y="19923"/>
                    <a:pt x="256" y="20179"/>
                  </a:cubicBezTo>
                  <a:cubicBezTo>
                    <a:pt x="555" y="20349"/>
                    <a:pt x="128" y="20563"/>
                    <a:pt x="256" y="20776"/>
                  </a:cubicBezTo>
                  <a:cubicBezTo>
                    <a:pt x="342" y="20989"/>
                    <a:pt x="128" y="21245"/>
                    <a:pt x="384" y="21458"/>
                  </a:cubicBezTo>
                  <a:cubicBezTo>
                    <a:pt x="214" y="21757"/>
                    <a:pt x="640" y="22184"/>
                    <a:pt x="256" y="22482"/>
                  </a:cubicBezTo>
                  <a:cubicBezTo>
                    <a:pt x="512" y="22738"/>
                    <a:pt x="0" y="23165"/>
                    <a:pt x="384" y="23421"/>
                  </a:cubicBezTo>
                  <a:cubicBezTo>
                    <a:pt x="214" y="23719"/>
                    <a:pt x="470" y="23975"/>
                    <a:pt x="427" y="24274"/>
                  </a:cubicBezTo>
                  <a:cubicBezTo>
                    <a:pt x="384" y="24573"/>
                    <a:pt x="512" y="24871"/>
                    <a:pt x="598" y="25170"/>
                  </a:cubicBezTo>
                  <a:cubicBezTo>
                    <a:pt x="640" y="25213"/>
                    <a:pt x="683" y="25255"/>
                    <a:pt x="768" y="25298"/>
                  </a:cubicBezTo>
                  <a:cubicBezTo>
                    <a:pt x="683" y="25469"/>
                    <a:pt x="640" y="25639"/>
                    <a:pt x="555" y="25767"/>
                  </a:cubicBezTo>
                  <a:cubicBezTo>
                    <a:pt x="726" y="25852"/>
                    <a:pt x="811" y="25852"/>
                    <a:pt x="811" y="25895"/>
                  </a:cubicBezTo>
                  <a:cubicBezTo>
                    <a:pt x="768" y="26151"/>
                    <a:pt x="768" y="26407"/>
                    <a:pt x="726" y="26620"/>
                  </a:cubicBezTo>
                  <a:cubicBezTo>
                    <a:pt x="896" y="26663"/>
                    <a:pt x="982" y="26706"/>
                    <a:pt x="1067" y="26748"/>
                  </a:cubicBezTo>
                  <a:cubicBezTo>
                    <a:pt x="1024" y="27047"/>
                    <a:pt x="1195" y="27346"/>
                    <a:pt x="939" y="27559"/>
                  </a:cubicBezTo>
                  <a:cubicBezTo>
                    <a:pt x="1024" y="27900"/>
                    <a:pt x="1366" y="28199"/>
                    <a:pt x="1110" y="28583"/>
                  </a:cubicBezTo>
                  <a:cubicBezTo>
                    <a:pt x="1238" y="28796"/>
                    <a:pt x="1408" y="28967"/>
                    <a:pt x="1494" y="29180"/>
                  </a:cubicBezTo>
                  <a:cubicBezTo>
                    <a:pt x="1622" y="29351"/>
                    <a:pt x="1664" y="29564"/>
                    <a:pt x="1749" y="29777"/>
                  </a:cubicBezTo>
                  <a:cubicBezTo>
                    <a:pt x="2091" y="29905"/>
                    <a:pt x="2048" y="30289"/>
                    <a:pt x="2261" y="30503"/>
                  </a:cubicBezTo>
                  <a:cubicBezTo>
                    <a:pt x="2176" y="30588"/>
                    <a:pt x="2133" y="30630"/>
                    <a:pt x="2048" y="30716"/>
                  </a:cubicBezTo>
                  <a:cubicBezTo>
                    <a:pt x="2176" y="30844"/>
                    <a:pt x="2304" y="30929"/>
                    <a:pt x="2389" y="31014"/>
                  </a:cubicBezTo>
                  <a:cubicBezTo>
                    <a:pt x="2304" y="31526"/>
                    <a:pt x="2645" y="31868"/>
                    <a:pt x="2816" y="32252"/>
                  </a:cubicBezTo>
                  <a:cubicBezTo>
                    <a:pt x="2901" y="32294"/>
                    <a:pt x="2987" y="32294"/>
                    <a:pt x="3029" y="32294"/>
                  </a:cubicBezTo>
                  <a:cubicBezTo>
                    <a:pt x="3029" y="32508"/>
                    <a:pt x="3072" y="32721"/>
                    <a:pt x="3072" y="32892"/>
                  </a:cubicBezTo>
                  <a:cubicBezTo>
                    <a:pt x="3200" y="32934"/>
                    <a:pt x="3285" y="32934"/>
                    <a:pt x="3371" y="32977"/>
                  </a:cubicBezTo>
                  <a:cubicBezTo>
                    <a:pt x="3328" y="33275"/>
                    <a:pt x="3413" y="33446"/>
                    <a:pt x="3669" y="33574"/>
                  </a:cubicBezTo>
                  <a:cubicBezTo>
                    <a:pt x="3883" y="33702"/>
                    <a:pt x="4181" y="33873"/>
                    <a:pt x="4181" y="34001"/>
                  </a:cubicBezTo>
                  <a:cubicBezTo>
                    <a:pt x="4138" y="34427"/>
                    <a:pt x="4437" y="34513"/>
                    <a:pt x="4736" y="34683"/>
                  </a:cubicBezTo>
                  <a:cubicBezTo>
                    <a:pt x="4650" y="34811"/>
                    <a:pt x="4608" y="34897"/>
                    <a:pt x="4565" y="35025"/>
                  </a:cubicBezTo>
                  <a:cubicBezTo>
                    <a:pt x="4608" y="34982"/>
                    <a:pt x="4650" y="34939"/>
                    <a:pt x="4693" y="34939"/>
                  </a:cubicBezTo>
                  <a:cubicBezTo>
                    <a:pt x="4693" y="35025"/>
                    <a:pt x="4736" y="35153"/>
                    <a:pt x="4778" y="35323"/>
                  </a:cubicBezTo>
                  <a:cubicBezTo>
                    <a:pt x="4864" y="35110"/>
                    <a:pt x="4864" y="35025"/>
                    <a:pt x="4906" y="34897"/>
                  </a:cubicBezTo>
                  <a:cubicBezTo>
                    <a:pt x="4992" y="35025"/>
                    <a:pt x="5077" y="35153"/>
                    <a:pt x="5120" y="35281"/>
                  </a:cubicBezTo>
                  <a:cubicBezTo>
                    <a:pt x="5290" y="35195"/>
                    <a:pt x="5376" y="35153"/>
                    <a:pt x="5546" y="35067"/>
                  </a:cubicBezTo>
                  <a:lnTo>
                    <a:pt x="5546" y="35067"/>
                  </a:lnTo>
                  <a:cubicBezTo>
                    <a:pt x="5504" y="35281"/>
                    <a:pt x="5418" y="35409"/>
                    <a:pt x="5418" y="35409"/>
                  </a:cubicBezTo>
                  <a:cubicBezTo>
                    <a:pt x="5504" y="35536"/>
                    <a:pt x="5546" y="35664"/>
                    <a:pt x="5589" y="35750"/>
                  </a:cubicBezTo>
                  <a:cubicBezTo>
                    <a:pt x="5674" y="35664"/>
                    <a:pt x="5717" y="35622"/>
                    <a:pt x="5802" y="35536"/>
                  </a:cubicBezTo>
                  <a:cubicBezTo>
                    <a:pt x="5845" y="35750"/>
                    <a:pt x="5845" y="35878"/>
                    <a:pt x="5888" y="36048"/>
                  </a:cubicBezTo>
                  <a:cubicBezTo>
                    <a:pt x="6058" y="36048"/>
                    <a:pt x="6272" y="36048"/>
                    <a:pt x="6272" y="36091"/>
                  </a:cubicBezTo>
                  <a:cubicBezTo>
                    <a:pt x="6357" y="36432"/>
                    <a:pt x="6655" y="36390"/>
                    <a:pt x="6826" y="36560"/>
                  </a:cubicBezTo>
                  <a:cubicBezTo>
                    <a:pt x="6826" y="36432"/>
                    <a:pt x="6826" y="36347"/>
                    <a:pt x="6869" y="36262"/>
                  </a:cubicBezTo>
                  <a:cubicBezTo>
                    <a:pt x="6869" y="36219"/>
                    <a:pt x="6911" y="36219"/>
                    <a:pt x="6954" y="36176"/>
                  </a:cubicBezTo>
                  <a:cubicBezTo>
                    <a:pt x="6997" y="36304"/>
                    <a:pt x="7039" y="36432"/>
                    <a:pt x="7082" y="36518"/>
                  </a:cubicBezTo>
                  <a:cubicBezTo>
                    <a:pt x="7039" y="36518"/>
                    <a:pt x="6954" y="36560"/>
                    <a:pt x="6826" y="36560"/>
                  </a:cubicBezTo>
                  <a:cubicBezTo>
                    <a:pt x="6883" y="36712"/>
                    <a:pt x="6974" y="36737"/>
                    <a:pt x="7079" y="36737"/>
                  </a:cubicBezTo>
                  <a:cubicBezTo>
                    <a:pt x="7132" y="36737"/>
                    <a:pt x="7188" y="36731"/>
                    <a:pt x="7246" y="36731"/>
                  </a:cubicBezTo>
                  <a:cubicBezTo>
                    <a:pt x="7333" y="36731"/>
                    <a:pt x="7423" y="36745"/>
                    <a:pt x="7509" y="36816"/>
                  </a:cubicBezTo>
                  <a:cubicBezTo>
                    <a:pt x="7637" y="36944"/>
                    <a:pt x="7765" y="37158"/>
                    <a:pt x="7935" y="37371"/>
                  </a:cubicBezTo>
                  <a:cubicBezTo>
                    <a:pt x="7970" y="37367"/>
                    <a:pt x="8004" y="37364"/>
                    <a:pt x="8037" y="37364"/>
                  </a:cubicBezTo>
                  <a:cubicBezTo>
                    <a:pt x="8336" y="37364"/>
                    <a:pt x="8592" y="37533"/>
                    <a:pt x="8746" y="37840"/>
                  </a:cubicBezTo>
                  <a:cubicBezTo>
                    <a:pt x="8789" y="37755"/>
                    <a:pt x="8831" y="37670"/>
                    <a:pt x="8917" y="37456"/>
                  </a:cubicBezTo>
                  <a:cubicBezTo>
                    <a:pt x="9044" y="37755"/>
                    <a:pt x="9130" y="38011"/>
                    <a:pt x="9258" y="38224"/>
                  </a:cubicBezTo>
                  <a:cubicBezTo>
                    <a:pt x="9556" y="38053"/>
                    <a:pt x="9812" y="37883"/>
                    <a:pt x="10068" y="37712"/>
                  </a:cubicBezTo>
                  <a:cubicBezTo>
                    <a:pt x="10111" y="37755"/>
                    <a:pt x="10154" y="37755"/>
                    <a:pt x="10154" y="37798"/>
                  </a:cubicBezTo>
                  <a:cubicBezTo>
                    <a:pt x="10068" y="37968"/>
                    <a:pt x="9940" y="38139"/>
                    <a:pt x="9770" y="38395"/>
                  </a:cubicBezTo>
                  <a:cubicBezTo>
                    <a:pt x="9876" y="38363"/>
                    <a:pt x="9980" y="38355"/>
                    <a:pt x="10082" y="38355"/>
                  </a:cubicBezTo>
                  <a:cubicBezTo>
                    <a:pt x="10183" y="38355"/>
                    <a:pt x="10282" y="38363"/>
                    <a:pt x="10378" y="38363"/>
                  </a:cubicBezTo>
                  <a:cubicBezTo>
                    <a:pt x="10570" y="38363"/>
                    <a:pt x="10751" y="38331"/>
                    <a:pt x="10922" y="38139"/>
                  </a:cubicBezTo>
                  <a:cubicBezTo>
                    <a:pt x="11092" y="38352"/>
                    <a:pt x="11220" y="38523"/>
                    <a:pt x="11306" y="38651"/>
                  </a:cubicBezTo>
                  <a:cubicBezTo>
                    <a:pt x="11561" y="38693"/>
                    <a:pt x="11732" y="38779"/>
                    <a:pt x="11903" y="38821"/>
                  </a:cubicBezTo>
                  <a:cubicBezTo>
                    <a:pt x="11945" y="38779"/>
                    <a:pt x="12031" y="38736"/>
                    <a:pt x="12116" y="38651"/>
                  </a:cubicBezTo>
                  <a:cubicBezTo>
                    <a:pt x="12244" y="38779"/>
                    <a:pt x="12415" y="38907"/>
                    <a:pt x="12500" y="38992"/>
                  </a:cubicBezTo>
                  <a:lnTo>
                    <a:pt x="13055" y="38992"/>
                  </a:lnTo>
                  <a:cubicBezTo>
                    <a:pt x="13097" y="38864"/>
                    <a:pt x="13097" y="38779"/>
                    <a:pt x="13140" y="38693"/>
                  </a:cubicBezTo>
                  <a:cubicBezTo>
                    <a:pt x="13225" y="38693"/>
                    <a:pt x="13311" y="38693"/>
                    <a:pt x="13439" y="38736"/>
                  </a:cubicBezTo>
                  <a:cubicBezTo>
                    <a:pt x="13353" y="38821"/>
                    <a:pt x="13311" y="38864"/>
                    <a:pt x="13268" y="38949"/>
                  </a:cubicBezTo>
                  <a:cubicBezTo>
                    <a:pt x="13464" y="38982"/>
                    <a:pt x="13635" y="39190"/>
                    <a:pt x="13838" y="39190"/>
                  </a:cubicBezTo>
                  <a:cubicBezTo>
                    <a:pt x="13900" y="39190"/>
                    <a:pt x="13966" y="39170"/>
                    <a:pt x="14036" y="39120"/>
                  </a:cubicBezTo>
                  <a:cubicBezTo>
                    <a:pt x="14078" y="38992"/>
                    <a:pt x="14121" y="38821"/>
                    <a:pt x="14121" y="38651"/>
                  </a:cubicBezTo>
                  <a:cubicBezTo>
                    <a:pt x="14249" y="38864"/>
                    <a:pt x="14377" y="39035"/>
                    <a:pt x="14462" y="39205"/>
                  </a:cubicBezTo>
                  <a:cubicBezTo>
                    <a:pt x="14590" y="39120"/>
                    <a:pt x="14633" y="39077"/>
                    <a:pt x="14676" y="38992"/>
                  </a:cubicBezTo>
                  <a:cubicBezTo>
                    <a:pt x="14846" y="39077"/>
                    <a:pt x="15017" y="39120"/>
                    <a:pt x="15188" y="39205"/>
                  </a:cubicBezTo>
                  <a:cubicBezTo>
                    <a:pt x="15230" y="39035"/>
                    <a:pt x="15273" y="38949"/>
                    <a:pt x="15316" y="38821"/>
                  </a:cubicBezTo>
                  <a:cubicBezTo>
                    <a:pt x="15358" y="38949"/>
                    <a:pt x="15401" y="39077"/>
                    <a:pt x="15486" y="39205"/>
                  </a:cubicBezTo>
                  <a:cubicBezTo>
                    <a:pt x="15614" y="39163"/>
                    <a:pt x="15700" y="39077"/>
                    <a:pt x="15828" y="39035"/>
                  </a:cubicBezTo>
                  <a:cubicBezTo>
                    <a:pt x="16126" y="39163"/>
                    <a:pt x="16425" y="39333"/>
                    <a:pt x="16723" y="39504"/>
                  </a:cubicBezTo>
                  <a:cubicBezTo>
                    <a:pt x="16809" y="39461"/>
                    <a:pt x="16937" y="39419"/>
                    <a:pt x="17022" y="39333"/>
                  </a:cubicBezTo>
                  <a:cubicBezTo>
                    <a:pt x="17150" y="39376"/>
                    <a:pt x="17278" y="39461"/>
                    <a:pt x="17363" y="39504"/>
                  </a:cubicBezTo>
                  <a:cubicBezTo>
                    <a:pt x="17406" y="39461"/>
                    <a:pt x="17449" y="39419"/>
                    <a:pt x="17491" y="39376"/>
                  </a:cubicBezTo>
                  <a:cubicBezTo>
                    <a:pt x="17491" y="39419"/>
                    <a:pt x="17534" y="39461"/>
                    <a:pt x="17534" y="39504"/>
                  </a:cubicBezTo>
                  <a:cubicBezTo>
                    <a:pt x="17662" y="39419"/>
                    <a:pt x="17833" y="39291"/>
                    <a:pt x="18046" y="39163"/>
                  </a:cubicBezTo>
                  <a:cubicBezTo>
                    <a:pt x="18174" y="39291"/>
                    <a:pt x="18345" y="39461"/>
                    <a:pt x="18473" y="39589"/>
                  </a:cubicBezTo>
                  <a:cubicBezTo>
                    <a:pt x="18515" y="39547"/>
                    <a:pt x="18558" y="39461"/>
                    <a:pt x="18601" y="39291"/>
                  </a:cubicBezTo>
                  <a:cubicBezTo>
                    <a:pt x="18814" y="39376"/>
                    <a:pt x="19027" y="39419"/>
                    <a:pt x="19240" y="39504"/>
                  </a:cubicBezTo>
                  <a:cubicBezTo>
                    <a:pt x="19326" y="39461"/>
                    <a:pt x="19454" y="39376"/>
                    <a:pt x="19539" y="39333"/>
                  </a:cubicBezTo>
                  <a:cubicBezTo>
                    <a:pt x="19624" y="39376"/>
                    <a:pt x="19710" y="39461"/>
                    <a:pt x="19795" y="39504"/>
                  </a:cubicBezTo>
                  <a:cubicBezTo>
                    <a:pt x="19838" y="39376"/>
                    <a:pt x="19880" y="39291"/>
                    <a:pt x="19880" y="39205"/>
                  </a:cubicBezTo>
                  <a:cubicBezTo>
                    <a:pt x="20008" y="39248"/>
                    <a:pt x="20094" y="39291"/>
                    <a:pt x="20179" y="39333"/>
                  </a:cubicBezTo>
                  <a:cubicBezTo>
                    <a:pt x="20307" y="39248"/>
                    <a:pt x="20435" y="39120"/>
                    <a:pt x="20563" y="39035"/>
                  </a:cubicBezTo>
                  <a:cubicBezTo>
                    <a:pt x="20674" y="39146"/>
                    <a:pt x="20785" y="39193"/>
                    <a:pt x="20896" y="39193"/>
                  </a:cubicBezTo>
                  <a:cubicBezTo>
                    <a:pt x="21041" y="39193"/>
                    <a:pt x="21186" y="39113"/>
                    <a:pt x="21331" y="38992"/>
                  </a:cubicBezTo>
                  <a:cubicBezTo>
                    <a:pt x="21480" y="39081"/>
                    <a:pt x="21608" y="39192"/>
                    <a:pt x="21759" y="39192"/>
                  </a:cubicBezTo>
                  <a:cubicBezTo>
                    <a:pt x="21824" y="39192"/>
                    <a:pt x="21894" y="39171"/>
                    <a:pt x="21971" y="39120"/>
                  </a:cubicBezTo>
                  <a:cubicBezTo>
                    <a:pt x="21928" y="39035"/>
                    <a:pt x="21885" y="38992"/>
                    <a:pt x="21800" y="38949"/>
                  </a:cubicBezTo>
                  <a:cubicBezTo>
                    <a:pt x="21880" y="38858"/>
                    <a:pt x="21960" y="38828"/>
                    <a:pt x="22041" y="38828"/>
                  </a:cubicBezTo>
                  <a:cubicBezTo>
                    <a:pt x="22197" y="38828"/>
                    <a:pt x="22356" y="38939"/>
                    <a:pt x="22523" y="38939"/>
                  </a:cubicBezTo>
                  <a:cubicBezTo>
                    <a:pt x="22593" y="38939"/>
                    <a:pt x="22665" y="38919"/>
                    <a:pt x="22739" y="38864"/>
                  </a:cubicBezTo>
                  <a:cubicBezTo>
                    <a:pt x="22952" y="38693"/>
                    <a:pt x="23336" y="38779"/>
                    <a:pt x="23592" y="38608"/>
                  </a:cubicBezTo>
                  <a:cubicBezTo>
                    <a:pt x="23890" y="38437"/>
                    <a:pt x="24402" y="38736"/>
                    <a:pt x="24445" y="38139"/>
                  </a:cubicBezTo>
                  <a:cubicBezTo>
                    <a:pt x="24402" y="38096"/>
                    <a:pt x="24360" y="38011"/>
                    <a:pt x="24317" y="37925"/>
                  </a:cubicBezTo>
                  <a:lnTo>
                    <a:pt x="24573" y="37670"/>
                  </a:lnTo>
                  <a:cubicBezTo>
                    <a:pt x="24616" y="37883"/>
                    <a:pt x="24616" y="38053"/>
                    <a:pt x="24701" y="38309"/>
                  </a:cubicBezTo>
                  <a:cubicBezTo>
                    <a:pt x="24872" y="38096"/>
                    <a:pt x="24957" y="37968"/>
                    <a:pt x="25085" y="37840"/>
                  </a:cubicBezTo>
                  <a:cubicBezTo>
                    <a:pt x="25170" y="37883"/>
                    <a:pt x="25256" y="37925"/>
                    <a:pt x="25341" y="38011"/>
                  </a:cubicBezTo>
                  <a:cubicBezTo>
                    <a:pt x="25725" y="37883"/>
                    <a:pt x="26151" y="37755"/>
                    <a:pt x="26578" y="37584"/>
                  </a:cubicBezTo>
                  <a:cubicBezTo>
                    <a:pt x="26578" y="37584"/>
                    <a:pt x="26621" y="37627"/>
                    <a:pt x="26706" y="37712"/>
                  </a:cubicBezTo>
                  <a:cubicBezTo>
                    <a:pt x="26877" y="37499"/>
                    <a:pt x="27005" y="37286"/>
                    <a:pt x="27175" y="37072"/>
                  </a:cubicBezTo>
                  <a:cubicBezTo>
                    <a:pt x="27303" y="37158"/>
                    <a:pt x="27431" y="37286"/>
                    <a:pt x="27645" y="37456"/>
                  </a:cubicBezTo>
                  <a:cubicBezTo>
                    <a:pt x="27815" y="37030"/>
                    <a:pt x="28199" y="36859"/>
                    <a:pt x="28455" y="36560"/>
                  </a:cubicBezTo>
                  <a:cubicBezTo>
                    <a:pt x="28668" y="36560"/>
                    <a:pt x="28839" y="36560"/>
                    <a:pt x="29052" y="36518"/>
                  </a:cubicBezTo>
                  <a:cubicBezTo>
                    <a:pt x="29052" y="36390"/>
                    <a:pt x="29052" y="36262"/>
                    <a:pt x="29095" y="36134"/>
                  </a:cubicBezTo>
                  <a:cubicBezTo>
                    <a:pt x="29223" y="36048"/>
                    <a:pt x="29351" y="35963"/>
                    <a:pt x="29479" y="35920"/>
                  </a:cubicBezTo>
                  <a:cubicBezTo>
                    <a:pt x="29607" y="35963"/>
                    <a:pt x="29735" y="36006"/>
                    <a:pt x="29906" y="36091"/>
                  </a:cubicBezTo>
                  <a:cubicBezTo>
                    <a:pt x="29820" y="35878"/>
                    <a:pt x="29778" y="35792"/>
                    <a:pt x="29692" y="35750"/>
                  </a:cubicBezTo>
                  <a:cubicBezTo>
                    <a:pt x="29650" y="35707"/>
                    <a:pt x="29607" y="35664"/>
                    <a:pt x="29564" y="35622"/>
                  </a:cubicBezTo>
                  <a:cubicBezTo>
                    <a:pt x="29607" y="35622"/>
                    <a:pt x="29607" y="35579"/>
                    <a:pt x="29607" y="35579"/>
                  </a:cubicBezTo>
                  <a:cubicBezTo>
                    <a:pt x="29650" y="35622"/>
                    <a:pt x="29692" y="35664"/>
                    <a:pt x="29735" y="35707"/>
                  </a:cubicBezTo>
                  <a:cubicBezTo>
                    <a:pt x="29735" y="35707"/>
                    <a:pt x="29735" y="35738"/>
                    <a:pt x="29709" y="35747"/>
                  </a:cubicBezTo>
                  <a:lnTo>
                    <a:pt x="29709" y="35747"/>
                  </a:lnTo>
                  <a:cubicBezTo>
                    <a:pt x="29956" y="35707"/>
                    <a:pt x="30125" y="35707"/>
                    <a:pt x="30375" y="35707"/>
                  </a:cubicBezTo>
                  <a:cubicBezTo>
                    <a:pt x="30460" y="35494"/>
                    <a:pt x="30546" y="35281"/>
                    <a:pt x="30631" y="35025"/>
                  </a:cubicBezTo>
                  <a:lnTo>
                    <a:pt x="31015" y="35025"/>
                  </a:lnTo>
                  <a:cubicBezTo>
                    <a:pt x="30972" y="34939"/>
                    <a:pt x="30929" y="34854"/>
                    <a:pt x="30887" y="34769"/>
                  </a:cubicBezTo>
                  <a:cubicBezTo>
                    <a:pt x="31399" y="34641"/>
                    <a:pt x="31783" y="34342"/>
                    <a:pt x="32039" y="33915"/>
                  </a:cubicBezTo>
                  <a:cubicBezTo>
                    <a:pt x="31953" y="33873"/>
                    <a:pt x="31911" y="33873"/>
                    <a:pt x="31868" y="33830"/>
                  </a:cubicBezTo>
                  <a:cubicBezTo>
                    <a:pt x="31911" y="33787"/>
                    <a:pt x="31911" y="33787"/>
                    <a:pt x="31911" y="33745"/>
                  </a:cubicBezTo>
                  <a:cubicBezTo>
                    <a:pt x="31953" y="33787"/>
                    <a:pt x="31996" y="33873"/>
                    <a:pt x="32039" y="33915"/>
                  </a:cubicBezTo>
                  <a:lnTo>
                    <a:pt x="32295" y="33915"/>
                  </a:lnTo>
                  <a:cubicBezTo>
                    <a:pt x="32380" y="33745"/>
                    <a:pt x="32423" y="33617"/>
                    <a:pt x="32508" y="33489"/>
                  </a:cubicBezTo>
                  <a:cubicBezTo>
                    <a:pt x="32465" y="33403"/>
                    <a:pt x="32423" y="33318"/>
                    <a:pt x="32337" y="33275"/>
                  </a:cubicBezTo>
                  <a:lnTo>
                    <a:pt x="32209" y="33147"/>
                  </a:lnTo>
                  <a:lnTo>
                    <a:pt x="32337" y="33105"/>
                  </a:lnTo>
                  <a:cubicBezTo>
                    <a:pt x="32380" y="33062"/>
                    <a:pt x="32423" y="33020"/>
                    <a:pt x="32465" y="32934"/>
                  </a:cubicBezTo>
                  <a:cubicBezTo>
                    <a:pt x="32465" y="33020"/>
                    <a:pt x="32508" y="33062"/>
                    <a:pt x="32508" y="33105"/>
                  </a:cubicBezTo>
                  <a:lnTo>
                    <a:pt x="32807" y="33105"/>
                  </a:lnTo>
                  <a:cubicBezTo>
                    <a:pt x="32849" y="32892"/>
                    <a:pt x="32849" y="32764"/>
                    <a:pt x="32849" y="32721"/>
                  </a:cubicBezTo>
                  <a:cubicBezTo>
                    <a:pt x="33105" y="32508"/>
                    <a:pt x="33276" y="32337"/>
                    <a:pt x="33489" y="32166"/>
                  </a:cubicBezTo>
                  <a:cubicBezTo>
                    <a:pt x="33489" y="32081"/>
                    <a:pt x="33532" y="31953"/>
                    <a:pt x="33532" y="31825"/>
                  </a:cubicBezTo>
                  <a:cubicBezTo>
                    <a:pt x="33745" y="31654"/>
                    <a:pt x="33958" y="31526"/>
                    <a:pt x="34172" y="31398"/>
                  </a:cubicBezTo>
                  <a:cubicBezTo>
                    <a:pt x="34172" y="31228"/>
                    <a:pt x="34172" y="31100"/>
                    <a:pt x="34172" y="30972"/>
                  </a:cubicBezTo>
                  <a:cubicBezTo>
                    <a:pt x="34086" y="30929"/>
                    <a:pt x="34044" y="30886"/>
                    <a:pt x="34001" y="30844"/>
                  </a:cubicBezTo>
                  <a:lnTo>
                    <a:pt x="34086" y="30801"/>
                  </a:lnTo>
                  <a:cubicBezTo>
                    <a:pt x="34086" y="30844"/>
                    <a:pt x="34129" y="30886"/>
                    <a:pt x="34172" y="30929"/>
                  </a:cubicBezTo>
                  <a:cubicBezTo>
                    <a:pt x="34172" y="30929"/>
                    <a:pt x="34172" y="30972"/>
                    <a:pt x="34172" y="30972"/>
                  </a:cubicBezTo>
                  <a:cubicBezTo>
                    <a:pt x="34257" y="30929"/>
                    <a:pt x="34342" y="30929"/>
                    <a:pt x="34513" y="30929"/>
                  </a:cubicBezTo>
                  <a:cubicBezTo>
                    <a:pt x="34428" y="30503"/>
                    <a:pt x="34812" y="30204"/>
                    <a:pt x="34598" y="29820"/>
                  </a:cubicBezTo>
                  <a:cubicBezTo>
                    <a:pt x="34513" y="29692"/>
                    <a:pt x="34513" y="29607"/>
                    <a:pt x="34513" y="29479"/>
                  </a:cubicBezTo>
                  <a:lnTo>
                    <a:pt x="34598" y="29479"/>
                  </a:lnTo>
                  <a:cubicBezTo>
                    <a:pt x="34638" y="29559"/>
                    <a:pt x="34641" y="29677"/>
                    <a:pt x="34677" y="29762"/>
                  </a:cubicBezTo>
                  <a:lnTo>
                    <a:pt x="34677" y="29762"/>
                  </a:lnTo>
                  <a:cubicBezTo>
                    <a:pt x="34810" y="29665"/>
                    <a:pt x="34917" y="29593"/>
                    <a:pt x="35025" y="29521"/>
                  </a:cubicBezTo>
                  <a:cubicBezTo>
                    <a:pt x="34940" y="29393"/>
                    <a:pt x="34897" y="29308"/>
                    <a:pt x="34812" y="29180"/>
                  </a:cubicBezTo>
                  <a:cubicBezTo>
                    <a:pt x="35068" y="29137"/>
                    <a:pt x="35281" y="29137"/>
                    <a:pt x="35537" y="29095"/>
                  </a:cubicBezTo>
                  <a:cubicBezTo>
                    <a:pt x="35452" y="28881"/>
                    <a:pt x="35409" y="28711"/>
                    <a:pt x="35366" y="28540"/>
                  </a:cubicBezTo>
                  <a:cubicBezTo>
                    <a:pt x="35409" y="28455"/>
                    <a:pt x="35452" y="28369"/>
                    <a:pt x="35494" y="28327"/>
                  </a:cubicBezTo>
                  <a:lnTo>
                    <a:pt x="35366" y="28199"/>
                  </a:lnTo>
                  <a:lnTo>
                    <a:pt x="35494" y="28156"/>
                  </a:lnTo>
                  <a:cubicBezTo>
                    <a:pt x="35580" y="28028"/>
                    <a:pt x="35622" y="27943"/>
                    <a:pt x="35707" y="27815"/>
                  </a:cubicBezTo>
                  <a:cubicBezTo>
                    <a:pt x="35835" y="27900"/>
                    <a:pt x="35878" y="27943"/>
                    <a:pt x="35963" y="28028"/>
                  </a:cubicBezTo>
                  <a:lnTo>
                    <a:pt x="35963" y="27260"/>
                  </a:lnTo>
                  <a:lnTo>
                    <a:pt x="36305" y="26919"/>
                  </a:lnTo>
                  <a:cubicBezTo>
                    <a:pt x="36177" y="26791"/>
                    <a:pt x="36049" y="26620"/>
                    <a:pt x="35921" y="26450"/>
                  </a:cubicBezTo>
                  <a:cubicBezTo>
                    <a:pt x="36177" y="26279"/>
                    <a:pt x="36561" y="26407"/>
                    <a:pt x="36646" y="25980"/>
                  </a:cubicBezTo>
                  <a:cubicBezTo>
                    <a:pt x="36646" y="25682"/>
                    <a:pt x="36305" y="25383"/>
                    <a:pt x="36603" y="25085"/>
                  </a:cubicBezTo>
                  <a:cubicBezTo>
                    <a:pt x="36731" y="24914"/>
                    <a:pt x="36859" y="24701"/>
                    <a:pt x="36987" y="24530"/>
                  </a:cubicBezTo>
                  <a:cubicBezTo>
                    <a:pt x="36902" y="24402"/>
                    <a:pt x="36817" y="24274"/>
                    <a:pt x="36774" y="24189"/>
                  </a:cubicBezTo>
                  <a:cubicBezTo>
                    <a:pt x="36902" y="23975"/>
                    <a:pt x="36987" y="23805"/>
                    <a:pt x="37115" y="23591"/>
                  </a:cubicBezTo>
                  <a:cubicBezTo>
                    <a:pt x="37073" y="23591"/>
                    <a:pt x="37030" y="23506"/>
                    <a:pt x="36987" y="23463"/>
                  </a:cubicBezTo>
                  <a:cubicBezTo>
                    <a:pt x="37243" y="23122"/>
                    <a:pt x="37073" y="22738"/>
                    <a:pt x="37115" y="22397"/>
                  </a:cubicBezTo>
                  <a:cubicBezTo>
                    <a:pt x="37073" y="22354"/>
                    <a:pt x="37030" y="22312"/>
                    <a:pt x="36987" y="22312"/>
                  </a:cubicBezTo>
                  <a:lnTo>
                    <a:pt x="37030" y="22226"/>
                  </a:lnTo>
                  <a:cubicBezTo>
                    <a:pt x="37073" y="22269"/>
                    <a:pt x="37115" y="22312"/>
                    <a:pt x="37158" y="22354"/>
                  </a:cubicBezTo>
                  <a:cubicBezTo>
                    <a:pt x="37115" y="22397"/>
                    <a:pt x="37115" y="22397"/>
                    <a:pt x="37115" y="22397"/>
                  </a:cubicBezTo>
                  <a:cubicBezTo>
                    <a:pt x="37158" y="22354"/>
                    <a:pt x="37243" y="22354"/>
                    <a:pt x="37243" y="22312"/>
                  </a:cubicBezTo>
                  <a:cubicBezTo>
                    <a:pt x="37329" y="21800"/>
                    <a:pt x="37286" y="21288"/>
                    <a:pt x="37286" y="20819"/>
                  </a:cubicBezTo>
                  <a:cubicBezTo>
                    <a:pt x="37115" y="20733"/>
                    <a:pt x="37073" y="20691"/>
                    <a:pt x="36902" y="20648"/>
                  </a:cubicBezTo>
                  <a:cubicBezTo>
                    <a:pt x="37073" y="20605"/>
                    <a:pt x="37158" y="20563"/>
                    <a:pt x="37329" y="20520"/>
                  </a:cubicBezTo>
                  <a:cubicBezTo>
                    <a:pt x="37115" y="20392"/>
                    <a:pt x="36987" y="20264"/>
                    <a:pt x="36774" y="20136"/>
                  </a:cubicBezTo>
                  <a:cubicBezTo>
                    <a:pt x="36987" y="20093"/>
                    <a:pt x="37158" y="20051"/>
                    <a:pt x="37329" y="20051"/>
                  </a:cubicBezTo>
                  <a:cubicBezTo>
                    <a:pt x="36987" y="19752"/>
                    <a:pt x="37158" y="19496"/>
                    <a:pt x="37329" y="19240"/>
                  </a:cubicBezTo>
                  <a:cubicBezTo>
                    <a:pt x="37243" y="19155"/>
                    <a:pt x="37158" y="19027"/>
                    <a:pt x="37115" y="18941"/>
                  </a:cubicBezTo>
                  <a:cubicBezTo>
                    <a:pt x="37201" y="18813"/>
                    <a:pt x="37243" y="18685"/>
                    <a:pt x="37286" y="18600"/>
                  </a:cubicBezTo>
                  <a:cubicBezTo>
                    <a:pt x="37243" y="18472"/>
                    <a:pt x="37201" y="18430"/>
                    <a:pt x="37158" y="18344"/>
                  </a:cubicBezTo>
                  <a:cubicBezTo>
                    <a:pt x="37201" y="18259"/>
                    <a:pt x="37243" y="18216"/>
                    <a:pt x="37286" y="18174"/>
                  </a:cubicBezTo>
                  <a:cubicBezTo>
                    <a:pt x="37115" y="18046"/>
                    <a:pt x="36945" y="17918"/>
                    <a:pt x="36774" y="17832"/>
                  </a:cubicBezTo>
                  <a:cubicBezTo>
                    <a:pt x="36849" y="17683"/>
                    <a:pt x="36891" y="17598"/>
                    <a:pt x="36814" y="17436"/>
                  </a:cubicBezTo>
                  <a:lnTo>
                    <a:pt x="36814" y="17436"/>
                  </a:lnTo>
                  <a:cubicBezTo>
                    <a:pt x="36787" y="17444"/>
                    <a:pt x="36759" y="17448"/>
                    <a:pt x="36731" y="17448"/>
                  </a:cubicBezTo>
                  <a:cubicBezTo>
                    <a:pt x="36731" y="17448"/>
                    <a:pt x="36689" y="17406"/>
                    <a:pt x="36774" y="17363"/>
                  </a:cubicBezTo>
                  <a:cubicBezTo>
                    <a:pt x="36774" y="17349"/>
                    <a:pt x="36783" y="17344"/>
                    <a:pt x="36799" y="17344"/>
                  </a:cubicBezTo>
                  <a:cubicBezTo>
                    <a:pt x="36831" y="17344"/>
                    <a:pt x="36888" y="17363"/>
                    <a:pt x="36945" y="17363"/>
                  </a:cubicBezTo>
                  <a:cubicBezTo>
                    <a:pt x="36932" y="17375"/>
                    <a:pt x="36916" y="17388"/>
                    <a:pt x="36898" y="17399"/>
                  </a:cubicBezTo>
                  <a:lnTo>
                    <a:pt x="36898" y="17399"/>
                  </a:lnTo>
                  <a:cubicBezTo>
                    <a:pt x="36863" y="17391"/>
                    <a:pt x="36823" y="17379"/>
                    <a:pt x="36774" y="17363"/>
                  </a:cubicBezTo>
                  <a:lnTo>
                    <a:pt x="36774" y="17363"/>
                  </a:lnTo>
                  <a:cubicBezTo>
                    <a:pt x="36790" y="17389"/>
                    <a:pt x="36803" y="17413"/>
                    <a:pt x="36814" y="17436"/>
                  </a:cubicBezTo>
                  <a:lnTo>
                    <a:pt x="36814" y="17436"/>
                  </a:lnTo>
                  <a:cubicBezTo>
                    <a:pt x="36845" y="17427"/>
                    <a:pt x="36874" y="17414"/>
                    <a:pt x="36898" y="17399"/>
                  </a:cubicBezTo>
                  <a:lnTo>
                    <a:pt x="36898" y="17399"/>
                  </a:lnTo>
                  <a:cubicBezTo>
                    <a:pt x="36955" y="17412"/>
                    <a:pt x="36995" y="17416"/>
                    <a:pt x="37025" y="17416"/>
                  </a:cubicBezTo>
                  <a:cubicBezTo>
                    <a:pt x="37073" y="17416"/>
                    <a:pt x="37094" y="17406"/>
                    <a:pt x="37115" y="17406"/>
                  </a:cubicBezTo>
                  <a:cubicBezTo>
                    <a:pt x="36945" y="17064"/>
                    <a:pt x="37201" y="16723"/>
                    <a:pt x="37115" y="16382"/>
                  </a:cubicBezTo>
                  <a:cubicBezTo>
                    <a:pt x="37115" y="16382"/>
                    <a:pt x="37073" y="16339"/>
                    <a:pt x="37030" y="16296"/>
                  </a:cubicBezTo>
                  <a:cubicBezTo>
                    <a:pt x="36987" y="16424"/>
                    <a:pt x="36945" y="16510"/>
                    <a:pt x="36902" y="16638"/>
                  </a:cubicBezTo>
                  <a:cubicBezTo>
                    <a:pt x="36817" y="16595"/>
                    <a:pt x="36731" y="16595"/>
                    <a:pt x="36646" y="16595"/>
                  </a:cubicBezTo>
                  <a:cubicBezTo>
                    <a:pt x="36774" y="16339"/>
                    <a:pt x="36859" y="16168"/>
                    <a:pt x="36945" y="15998"/>
                  </a:cubicBezTo>
                  <a:cubicBezTo>
                    <a:pt x="36859" y="15657"/>
                    <a:pt x="36731" y="15401"/>
                    <a:pt x="36646" y="15145"/>
                  </a:cubicBezTo>
                  <a:cubicBezTo>
                    <a:pt x="36689" y="14974"/>
                    <a:pt x="36774" y="14846"/>
                    <a:pt x="36817" y="14675"/>
                  </a:cubicBezTo>
                  <a:cubicBezTo>
                    <a:pt x="36603" y="14675"/>
                    <a:pt x="36475" y="14633"/>
                    <a:pt x="36305" y="14633"/>
                  </a:cubicBezTo>
                  <a:cubicBezTo>
                    <a:pt x="36433" y="14419"/>
                    <a:pt x="36561" y="14249"/>
                    <a:pt x="36774" y="13950"/>
                  </a:cubicBezTo>
                  <a:lnTo>
                    <a:pt x="36774" y="13950"/>
                  </a:lnTo>
                  <a:cubicBezTo>
                    <a:pt x="36475" y="14035"/>
                    <a:pt x="36305" y="14078"/>
                    <a:pt x="36177" y="14121"/>
                  </a:cubicBezTo>
                  <a:cubicBezTo>
                    <a:pt x="36006" y="13865"/>
                    <a:pt x="36390" y="13609"/>
                    <a:pt x="36177" y="13353"/>
                  </a:cubicBezTo>
                  <a:cubicBezTo>
                    <a:pt x="36177" y="13353"/>
                    <a:pt x="36305" y="13225"/>
                    <a:pt x="36347" y="13097"/>
                  </a:cubicBezTo>
                  <a:cubicBezTo>
                    <a:pt x="36134" y="12969"/>
                    <a:pt x="35963" y="12798"/>
                    <a:pt x="35793" y="12670"/>
                  </a:cubicBezTo>
                  <a:lnTo>
                    <a:pt x="35665" y="12585"/>
                  </a:lnTo>
                  <a:lnTo>
                    <a:pt x="35793" y="12500"/>
                  </a:lnTo>
                  <a:cubicBezTo>
                    <a:pt x="35878" y="12414"/>
                    <a:pt x="35921" y="12329"/>
                    <a:pt x="36006" y="12158"/>
                  </a:cubicBezTo>
                  <a:cubicBezTo>
                    <a:pt x="35878" y="12030"/>
                    <a:pt x="35707" y="11860"/>
                    <a:pt x="35537" y="11689"/>
                  </a:cubicBezTo>
                  <a:cubicBezTo>
                    <a:pt x="35537" y="11689"/>
                    <a:pt x="35580" y="11646"/>
                    <a:pt x="35622" y="11604"/>
                  </a:cubicBezTo>
                  <a:cubicBezTo>
                    <a:pt x="35537" y="11476"/>
                    <a:pt x="35409" y="11348"/>
                    <a:pt x="35324" y="11177"/>
                  </a:cubicBezTo>
                  <a:cubicBezTo>
                    <a:pt x="35238" y="11049"/>
                    <a:pt x="35238" y="10836"/>
                    <a:pt x="35153" y="10708"/>
                  </a:cubicBezTo>
                  <a:cubicBezTo>
                    <a:pt x="34982" y="10409"/>
                    <a:pt x="34940" y="10068"/>
                    <a:pt x="34641" y="9897"/>
                  </a:cubicBezTo>
                  <a:cubicBezTo>
                    <a:pt x="34641" y="9940"/>
                    <a:pt x="34598" y="9983"/>
                    <a:pt x="34556" y="10025"/>
                  </a:cubicBezTo>
                  <a:cubicBezTo>
                    <a:pt x="34513" y="9983"/>
                    <a:pt x="34513" y="9940"/>
                    <a:pt x="34470" y="9897"/>
                  </a:cubicBezTo>
                  <a:cubicBezTo>
                    <a:pt x="34428" y="9855"/>
                    <a:pt x="34385" y="9812"/>
                    <a:pt x="34342" y="9769"/>
                  </a:cubicBezTo>
                  <a:lnTo>
                    <a:pt x="34385" y="9727"/>
                  </a:lnTo>
                  <a:cubicBezTo>
                    <a:pt x="34428" y="9769"/>
                    <a:pt x="34470" y="9812"/>
                    <a:pt x="34513" y="9855"/>
                  </a:cubicBezTo>
                  <a:cubicBezTo>
                    <a:pt x="34513" y="9855"/>
                    <a:pt x="34470" y="9897"/>
                    <a:pt x="34470" y="9897"/>
                  </a:cubicBezTo>
                  <a:lnTo>
                    <a:pt x="34641" y="9897"/>
                  </a:lnTo>
                  <a:lnTo>
                    <a:pt x="34641" y="9471"/>
                  </a:lnTo>
                  <a:cubicBezTo>
                    <a:pt x="34470" y="9385"/>
                    <a:pt x="34342" y="9257"/>
                    <a:pt x="34172" y="9172"/>
                  </a:cubicBezTo>
                  <a:cubicBezTo>
                    <a:pt x="34214" y="9087"/>
                    <a:pt x="34257" y="9001"/>
                    <a:pt x="34342" y="8959"/>
                  </a:cubicBezTo>
                  <a:cubicBezTo>
                    <a:pt x="34300" y="8959"/>
                    <a:pt x="34257" y="8916"/>
                    <a:pt x="34257" y="8916"/>
                  </a:cubicBezTo>
                  <a:cubicBezTo>
                    <a:pt x="34214" y="8788"/>
                    <a:pt x="34129" y="8660"/>
                    <a:pt x="34086" y="8575"/>
                  </a:cubicBezTo>
                  <a:cubicBezTo>
                    <a:pt x="34001" y="8618"/>
                    <a:pt x="33916" y="8660"/>
                    <a:pt x="33830" y="8788"/>
                  </a:cubicBezTo>
                  <a:cubicBezTo>
                    <a:pt x="33745" y="8873"/>
                    <a:pt x="33617" y="8873"/>
                    <a:pt x="33532" y="8873"/>
                  </a:cubicBezTo>
                  <a:cubicBezTo>
                    <a:pt x="33532" y="8831"/>
                    <a:pt x="33532" y="8788"/>
                    <a:pt x="33532" y="8788"/>
                  </a:cubicBezTo>
                  <a:cubicBezTo>
                    <a:pt x="33617" y="8745"/>
                    <a:pt x="33745" y="8745"/>
                    <a:pt x="33830" y="8703"/>
                  </a:cubicBezTo>
                  <a:cubicBezTo>
                    <a:pt x="33830" y="8529"/>
                    <a:pt x="33830" y="8387"/>
                    <a:pt x="33830" y="8276"/>
                  </a:cubicBezTo>
                  <a:cubicBezTo>
                    <a:pt x="33617" y="8234"/>
                    <a:pt x="33489" y="8191"/>
                    <a:pt x="33318" y="8191"/>
                  </a:cubicBezTo>
                  <a:cubicBezTo>
                    <a:pt x="33404" y="8106"/>
                    <a:pt x="33446" y="8020"/>
                    <a:pt x="33489" y="7978"/>
                  </a:cubicBezTo>
                  <a:cubicBezTo>
                    <a:pt x="33190" y="7679"/>
                    <a:pt x="33233" y="7082"/>
                    <a:pt x="32764" y="7039"/>
                  </a:cubicBezTo>
                  <a:cubicBezTo>
                    <a:pt x="32636" y="6740"/>
                    <a:pt x="32551" y="6527"/>
                    <a:pt x="32465" y="6314"/>
                  </a:cubicBezTo>
                  <a:cubicBezTo>
                    <a:pt x="32295" y="6229"/>
                    <a:pt x="32124" y="6143"/>
                    <a:pt x="31996" y="6058"/>
                  </a:cubicBezTo>
                  <a:cubicBezTo>
                    <a:pt x="31911" y="6143"/>
                    <a:pt x="31825" y="6186"/>
                    <a:pt x="31783" y="6271"/>
                  </a:cubicBezTo>
                  <a:cubicBezTo>
                    <a:pt x="31740" y="6186"/>
                    <a:pt x="31697" y="6101"/>
                    <a:pt x="31697" y="6058"/>
                  </a:cubicBezTo>
                  <a:cubicBezTo>
                    <a:pt x="31783" y="5930"/>
                    <a:pt x="31911" y="5802"/>
                    <a:pt x="31996" y="5674"/>
                  </a:cubicBezTo>
                  <a:cubicBezTo>
                    <a:pt x="31953" y="5617"/>
                    <a:pt x="31892" y="5608"/>
                    <a:pt x="31827" y="5608"/>
                  </a:cubicBezTo>
                  <a:cubicBezTo>
                    <a:pt x="31795" y="5608"/>
                    <a:pt x="31761" y="5610"/>
                    <a:pt x="31729" y="5610"/>
                  </a:cubicBezTo>
                  <a:cubicBezTo>
                    <a:pt x="31633" y="5610"/>
                    <a:pt x="31548" y="5589"/>
                    <a:pt x="31527" y="5418"/>
                  </a:cubicBezTo>
                  <a:cubicBezTo>
                    <a:pt x="31484" y="5375"/>
                    <a:pt x="31441" y="5375"/>
                    <a:pt x="31399" y="5333"/>
                  </a:cubicBezTo>
                  <a:cubicBezTo>
                    <a:pt x="31441" y="5290"/>
                    <a:pt x="31484" y="5290"/>
                    <a:pt x="31527" y="5247"/>
                  </a:cubicBezTo>
                  <a:cubicBezTo>
                    <a:pt x="31441" y="5162"/>
                    <a:pt x="31271" y="5077"/>
                    <a:pt x="31228" y="4906"/>
                  </a:cubicBezTo>
                  <a:cubicBezTo>
                    <a:pt x="31100" y="4693"/>
                    <a:pt x="30929" y="4650"/>
                    <a:pt x="30759" y="4565"/>
                  </a:cubicBezTo>
                  <a:cubicBezTo>
                    <a:pt x="30631" y="4437"/>
                    <a:pt x="30546" y="4266"/>
                    <a:pt x="30460" y="4095"/>
                  </a:cubicBezTo>
                  <a:lnTo>
                    <a:pt x="30119" y="4095"/>
                  </a:lnTo>
                  <a:cubicBezTo>
                    <a:pt x="30076" y="4010"/>
                    <a:pt x="30034" y="3925"/>
                    <a:pt x="29991" y="3839"/>
                  </a:cubicBezTo>
                  <a:cubicBezTo>
                    <a:pt x="29308" y="3797"/>
                    <a:pt x="29010" y="3072"/>
                    <a:pt x="28455" y="2858"/>
                  </a:cubicBezTo>
                  <a:cubicBezTo>
                    <a:pt x="28370" y="2901"/>
                    <a:pt x="28370" y="2901"/>
                    <a:pt x="28327" y="2944"/>
                  </a:cubicBezTo>
                  <a:cubicBezTo>
                    <a:pt x="28157" y="2816"/>
                    <a:pt x="28071" y="2645"/>
                    <a:pt x="27901" y="2560"/>
                  </a:cubicBezTo>
                  <a:cubicBezTo>
                    <a:pt x="27602" y="2346"/>
                    <a:pt x="27218" y="2304"/>
                    <a:pt x="27005" y="1962"/>
                  </a:cubicBezTo>
                  <a:cubicBezTo>
                    <a:pt x="26973" y="1968"/>
                    <a:pt x="26943" y="1971"/>
                    <a:pt x="26913" y="1971"/>
                  </a:cubicBezTo>
                  <a:cubicBezTo>
                    <a:pt x="26561" y="1971"/>
                    <a:pt x="26350" y="1590"/>
                    <a:pt x="25991" y="1590"/>
                  </a:cubicBezTo>
                  <a:cubicBezTo>
                    <a:pt x="25935" y="1590"/>
                    <a:pt x="25875" y="1600"/>
                    <a:pt x="25810" y="1621"/>
                  </a:cubicBezTo>
                  <a:cubicBezTo>
                    <a:pt x="25768" y="1621"/>
                    <a:pt x="25725" y="1536"/>
                    <a:pt x="25640" y="1493"/>
                  </a:cubicBezTo>
                  <a:cubicBezTo>
                    <a:pt x="25298" y="1237"/>
                    <a:pt x="24957" y="1067"/>
                    <a:pt x="24530" y="981"/>
                  </a:cubicBezTo>
                  <a:cubicBezTo>
                    <a:pt x="24445" y="1109"/>
                    <a:pt x="24317" y="1195"/>
                    <a:pt x="24146" y="1323"/>
                  </a:cubicBezTo>
                  <a:cubicBezTo>
                    <a:pt x="24146" y="1152"/>
                    <a:pt x="24104" y="1024"/>
                    <a:pt x="24104" y="811"/>
                  </a:cubicBezTo>
                  <a:cubicBezTo>
                    <a:pt x="23848" y="853"/>
                    <a:pt x="23677" y="896"/>
                    <a:pt x="23464" y="939"/>
                  </a:cubicBezTo>
                  <a:cubicBezTo>
                    <a:pt x="23464" y="811"/>
                    <a:pt x="23421" y="768"/>
                    <a:pt x="23421" y="640"/>
                  </a:cubicBezTo>
                  <a:cubicBezTo>
                    <a:pt x="23326" y="640"/>
                    <a:pt x="23234" y="642"/>
                    <a:pt x="23143" y="642"/>
                  </a:cubicBezTo>
                  <a:cubicBezTo>
                    <a:pt x="22826" y="642"/>
                    <a:pt x="22535" y="616"/>
                    <a:pt x="22269" y="384"/>
                  </a:cubicBezTo>
                  <a:cubicBezTo>
                    <a:pt x="22190" y="325"/>
                    <a:pt x="22093" y="293"/>
                    <a:pt x="21989" y="293"/>
                  </a:cubicBezTo>
                  <a:cubicBezTo>
                    <a:pt x="21870" y="293"/>
                    <a:pt x="21744" y="335"/>
                    <a:pt x="21629" y="427"/>
                  </a:cubicBezTo>
                  <a:cubicBezTo>
                    <a:pt x="21544" y="469"/>
                    <a:pt x="21416" y="469"/>
                    <a:pt x="21331" y="512"/>
                  </a:cubicBezTo>
                  <a:cubicBezTo>
                    <a:pt x="21288" y="555"/>
                    <a:pt x="21245" y="597"/>
                    <a:pt x="21245" y="640"/>
                  </a:cubicBezTo>
                  <a:cubicBezTo>
                    <a:pt x="21203" y="640"/>
                    <a:pt x="21203" y="597"/>
                    <a:pt x="21160" y="597"/>
                  </a:cubicBezTo>
                  <a:cubicBezTo>
                    <a:pt x="21203" y="555"/>
                    <a:pt x="21245" y="512"/>
                    <a:pt x="21288" y="469"/>
                  </a:cubicBezTo>
                  <a:lnTo>
                    <a:pt x="21331" y="512"/>
                  </a:lnTo>
                  <a:cubicBezTo>
                    <a:pt x="21135" y="267"/>
                    <a:pt x="21009" y="149"/>
                    <a:pt x="20841" y="149"/>
                  </a:cubicBezTo>
                  <a:cubicBezTo>
                    <a:pt x="20716" y="149"/>
                    <a:pt x="20568" y="214"/>
                    <a:pt x="20350" y="341"/>
                  </a:cubicBezTo>
                  <a:cubicBezTo>
                    <a:pt x="20307" y="384"/>
                    <a:pt x="20264" y="427"/>
                    <a:pt x="20222" y="469"/>
                  </a:cubicBezTo>
                  <a:lnTo>
                    <a:pt x="20179" y="427"/>
                  </a:lnTo>
                  <a:cubicBezTo>
                    <a:pt x="20222" y="384"/>
                    <a:pt x="20264" y="341"/>
                    <a:pt x="20307" y="299"/>
                  </a:cubicBezTo>
                  <a:cubicBezTo>
                    <a:pt x="20350" y="341"/>
                    <a:pt x="20350" y="341"/>
                    <a:pt x="20350" y="341"/>
                  </a:cubicBezTo>
                  <a:cubicBezTo>
                    <a:pt x="20307" y="256"/>
                    <a:pt x="20264" y="213"/>
                    <a:pt x="20222" y="171"/>
                  </a:cubicBezTo>
                  <a:cubicBezTo>
                    <a:pt x="20153" y="102"/>
                    <a:pt x="20078" y="89"/>
                    <a:pt x="20002" y="89"/>
                  </a:cubicBezTo>
                  <a:cubicBezTo>
                    <a:pt x="19951" y="89"/>
                    <a:pt x="19899" y="95"/>
                    <a:pt x="19849" y="95"/>
                  </a:cubicBezTo>
                  <a:cubicBezTo>
                    <a:pt x="19786" y="95"/>
                    <a:pt x="19724" y="85"/>
                    <a:pt x="19667" y="43"/>
                  </a:cubicBezTo>
                  <a:cubicBezTo>
                    <a:pt x="19623" y="16"/>
                    <a:pt x="19577" y="6"/>
                    <a:pt x="19530" y="6"/>
                  </a:cubicBezTo>
                  <a:cubicBezTo>
                    <a:pt x="19386" y="6"/>
                    <a:pt x="19239" y="103"/>
                    <a:pt x="19135" y="103"/>
                  </a:cubicBezTo>
                  <a:cubicBezTo>
                    <a:pt x="19111" y="103"/>
                    <a:pt x="19089" y="98"/>
                    <a:pt x="19070" y="85"/>
                  </a:cubicBezTo>
                  <a:cubicBezTo>
                    <a:pt x="18942" y="21"/>
                    <a:pt x="18824" y="0"/>
                    <a:pt x="18712" y="0"/>
                  </a:cubicBezTo>
                  <a:cubicBezTo>
                    <a:pt x="18601" y="0"/>
                    <a:pt x="18494" y="21"/>
                    <a:pt x="18387" y="43"/>
                  </a:cubicBezTo>
                  <a:cubicBezTo>
                    <a:pt x="18345" y="43"/>
                    <a:pt x="18302" y="128"/>
                    <a:pt x="18302" y="171"/>
                  </a:cubicBezTo>
                  <a:cubicBezTo>
                    <a:pt x="18217" y="85"/>
                    <a:pt x="18174" y="43"/>
                    <a:pt x="18131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310">
                <a:buClr>
                  <a:srgbClr val="000000"/>
                </a:buClr>
              </a:pPr>
              <a:r>
                <a:rPr lang="en-US" sz="6000" b="1" kern="0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a</a:t>
              </a:r>
              <a:endParaRPr sz="60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345438" y="1194621"/>
              <a:ext cx="6547141" cy="2754283"/>
              <a:chOff x="1793917" y="1592827"/>
              <a:chExt cx="8729521" cy="367237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793917" y="1592827"/>
                <a:ext cx="8729521" cy="3672377"/>
                <a:chOff x="1793917" y="1592827"/>
                <a:chExt cx="8729521" cy="3672377"/>
              </a:xfrm>
            </p:grpSpPr>
            <p:sp>
              <p:nvSpPr>
                <p:cNvPr id="7" name="Google Shape;921;p46"/>
                <p:cNvSpPr/>
                <p:nvPr/>
              </p:nvSpPr>
              <p:spPr>
                <a:xfrm rot="20375425">
                  <a:off x="9478772" y="2225571"/>
                  <a:ext cx="56412" cy="54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7" h="3740" extrusionOk="0">
                      <a:moveTo>
                        <a:pt x="3080" y="0"/>
                      </a:moveTo>
                      <a:cubicBezTo>
                        <a:pt x="2237" y="257"/>
                        <a:pt x="1467" y="514"/>
                        <a:pt x="587" y="807"/>
                      </a:cubicBezTo>
                      <a:cubicBezTo>
                        <a:pt x="331" y="1723"/>
                        <a:pt x="1" y="2713"/>
                        <a:pt x="587" y="3703"/>
                      </a:cubicBezTo>
                      <a:cubicBezTo>
                        <a:pt x="954" y="3740"/>
                        <a:pt x="1211" y="3740"/>
                        <a:pt x="1541" y="3740"/>
                      </a:cubicBezTo>
                      <a:lnTo>
                        <a:pt x="1577" y="3740"/>
                      </a:lnTo>
                      <a:cubicBezTo>
                        <a:pt x="2274" y="3373"/>
                        <a:pt x="2934" y="3006"/>
                        <a:pt x="3594" y="2640"/>
                      </a:cubicBezTo>
                      <a:cubicBezTo>
                        <a:pt x="3777" y="2237"/>
                        <a:pt x="3923" y="1833"/>
                        <a:pt x="4107" y="1430"/>
                      </a:cubicBezTo>
                      <a:cubicBezTo>
                        <a:pt x="3887" y="990"/>
                        <a:pt x="3630" y="550"/>
                        <a:pt x="3374" y="74"/>
                      </a:cubicBezTo>
                      <a:cubicBezTo>
                        <a:pt x="3227" y="37"/>
                        <a:pt x="3117" y="0"/>
                        <a:pt x="30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10">
                    <a:buClr>
                      <a:srgbClr val="000000"/>
                    </a:buClr>
                  </a:pPr>
                  <a:endParaRPr sz="1400" kern="0"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" name="Google Shape;914;p46"/>
                <p:cNvSpPr/>
                <p:nvPr/>
              </p:nvSpPr>
              <p:spPr>
                <a:xfrm rot="5268462">
                  <a:off x="4322489" y="-935745"/>
                  <a:ext cx="3672377" cy="8729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29" h="39590" extrusionOk="0">
                      <a:moveTo>
                        <a:pt x="19112" y="512"/>
                      </a:moveTo>
                      <a:cubicBezTo>
                        <a:pt x="19112" y="512"/>
                        <a:pt x="19155" y="555"/>
                        <a:pt x="19155" y="555"/>
                      </a:cubicBezTo>
                      <a:cubicBezTo>
                        <a:pt x="19112" y="597"/>
                        <a:pt x="19070" y="640"/>
                        <a:pt x="19027" y="683"/>
                      </a:cubicBezTo>
                      <a:cubicBezTo>
                        <a:pt x="19027" y="683"/>
                        <a:pt x="19027" y="664"/>
                        <a:pt x="19015" y="651"/>
                      </a:cubicBezTo>
                      <a:lnTo>
                        <a:pt x="19015" y="651"/>
                      </a:lnTo>
                      <a:cubicBezTo>
                        <a:pt x="19066" y="559"/>
                        <a:pt x="19089" y="535"/>
                        <a:pt x="19112" y="512"/>
                      </a:cubicBezTo>
                      <a:close/>
                      <a:moveTo>
                        <a:pt x="18942" y="640"/>
                      </a:moveTo>
                      <a:cubicBezTo>
                        <a:pt x="18950" y="657"/>
                        <a:pt x="18957" y="674"/>
                        <a:pt x="18963" y="691"/>
                      </a:cubicBezTo>
                      <a:lnTo>
                        <a:pt x="18963" y="691"/>
                      </a:lnTo>
                      <a:cubicBezTo>
                        <a:pt x="18939" y="747"/>
                        <a:pt x="18924" y="770"/>
                        <a:pt x="18918" y="770"/>
                      </a:cubicBezTo>
                      <a:cubicBezTo>
                        <a:pt x="18907" y="770"/>
                        <a:pt x="18918" y="712"/>
                        <a:pt x="18942" y="640"/>
                      </a:cubicBezTo>
                      <a:close/>
                      <a:moveTo>
                        <a:pt x="20264" y="640"/>
                      </a:moveTo>
                      <a:lnTo>
                        <a:pt x="20264" y="811"/>
                      </a:lnTo>
                      <a:lnTo>
                        <a:pt x="20222" y="811"/>
                      </a:lnTo>
                      <a:lnTo>
                        <a:pt x="20222" y="640"/>
                      </a:lnTo>
                      <a:close/>
                      <a:moveTo>
                        <a:pt x="22952" y="811"/>
                      </a:moveTo>
                      <a:cubicBezTo>
                        <a:pt x="22952" y="853"/>
                        <a:pt x="22952" y="896"/>
                        <a:pt x="22952" y="939"/>
                      </a:cubicBezTo>
                      <a:cubicBezTo>
                        <a:pt x="22824" y="981"/>
                        <a:pt x="22653" y="981"/>
                        <a:pt x="22483" y="1024"/>
                      </a:cubicBezTo>
                      <a:cubicBezTo>
                        <a:pt x="22483" y="1008"/>
                        <a:pt x="22483" y="994"/>
                        <a:pt x="22483" y="981"/>
                      </a:cubicBezTo>
                      <a:cubicBezTo>
                        <a:pt x="22653" y="853"/>
                        <a:pt x="22781" y="853"/>
                        <a:pt x="22952" y="811"/>
                      </a:cubicBezTo>
                      <a:close/>
                      <a:moveTo>
                        <a:pt x="18974" y="728"/>
                      </a:moveTo>
                      <a:lnTo>
                        <a:pt x="18974" y="728"/>
                      </a:lnTo>
                      <a:cubicBezTo>
                        <a:pt x="18990" y="784"/>
                        <a:pt x="18999" y="840"/>
                        <a:pt x="19027" y="896"/>
                      </a:cubicBezTo>
                      <a:cubicBezTo>
                        <a:pt x="19027" y="896"/>
                        <a:pt x="18942" y="939"/>
                        <a:pt x="18814" y="1067"/>
                      </a:cubicBezTo>
                      <a:cubicBezTo>
                        <a:pt x="18884" y="913"/>
                        <a:pt x="18935" y="805"/>
                        <a:pt x="18974" y="728"/>
                      </a:cubicBezTo>
                      <a:close/>
                      <a:moveTo>
                        <a:pt x="22312" y="1152"/>
                      </a:moveTo>
                      <a:cubicBezTo>
                        <a:pt x="22312" y="1195"/>
                        <a:pt x="22269" y="1237"/>
                        <a:pt x="22227" y="1280"/>
                      </a:cubicBezTo>
                      <a:lnTo>
                        <a:pt x="22141" y="1237"/>
                      </a:lnTo>
                      <a:cubicBezTo>
                        <a:pt x="22227" y="1195"/>
                        <a:pt x="22269" y="1152"/>
                        <a:pt x="22312" y="1152"/>
                      </a:cubicBezTo>
                      <a:close/>
                      <a:moveTo>
                        <a:pt x="23634" y="1195"/>
                      </a:moveTo>
                      <a:lnTo>
                        <a:pt x="23634" y="1280"/>
                      </a:lnTo>
                      <a:lnTo>
                        <a:pt x="23464" y="1280"/>
                      </a:lnTo>
                      <a:lnTo>
                        <a:pt x="23464" y="1195"/>
                      </a:lnTo>
                      <a:close/>
                      <a:moveTo>
                        <a:pt x="20008" y="1365"/>
                      </a:moveTo>
                      <a:lnTo>
                        <a:pt x="20008" y="1408"/>
                      </a:lnTo>
                      <a:lnTo>
                        <a:pt x="19838" y="1408"/>
                      </a:lnTo>
                      <a:lnTo>
                        <a:pt x="19838" y="1365"/>
                      </a:lnTo>
                      <a:close/>
                      <a:moveTo>
                        <a:pt x="16041" y="1706"/>
                      </a:moveTo>
                      <a:lnTo>
                        <a:pt x="16041" y="1749"/>
                      </a:lnTo>
                      <a:lnTo>
                        <a:pt x="15870" y="1749"/>
                      </a:lnTo>
                      <a:lnTo>
                        <a:pt x="15870" y="1706"/>
                      </a:lnTo>
                      <a:close/>
                      <a:moveTo>
                        <a:pt x="22824" y="1706"/>
                      </a:moveTo>
                      <a:lnTo>
                        <a:pt x="22824" y="1749"/>
                      </a:lnTo>
                      <a:lnTo>
                        <a:pt x="22653" y="1749"/>
                      </a:lnTo>
                      <a:lnTo>
                        <a:pt x="22653" y="1706"/>
                      </a:lnTo>
                      <a:close/>
                      <a:moveTo>
                        <a:pt x="25256" y="1706"/>
                      </a:moveTo>
                      <a:lnTo>
                        <a:pt x="25256" y="1749"/>
                      </a:lnTo>
                      <a:lnTo>
                        <a:pt x="25128" y="1749"/>
                      </a:lnTo>
                      <a:lnTo>
                        <a:pt x="25128" y="1706"/>
                      </a:lnTo>
                      <a:close/>
                      <a:moveTo>
                        <a:pt x="11732" y="2005"/>
                      </a:moveTo>
                      <a:cubicBezTo>
                        <a:pt x="11732" y="2090"/>
                        <a:pt x="11775" y="2176"/>
                        <a:pt x="11775" y="2261"/>
                      </a:cubicBezTo>
                      <a:lnTo>
                        <a:pt x="11647" y="2261"/>
                      </a:lnTo>
                      <a:lnTo>
                        <a:pt x="11647" y="2005"/>
                      </a:lnTo>
                      <a:close/>
                      <a:moveTo>
                        <a:pt x="26365" y="2176"/>
                      </a:moveTo>
                      <a:cubicBezTo>
                        <a:pt x="26407" y="2261"/>
                        <a:pt x="26407" y="2346"/>
                        <a:pt x="26450" y="2432"/>
                      </a:cubicBezTo>
                      <a:lnTo>
                        <a:pt x="26279" y="2432"/>
                      </a:lnTo>
                      <a:lnTo>
                        <a:pt x="26279" y="2176"/>
                      </a:lnTo>
                      <a:close/>
                      <a:moveTo>
                        <a:pt x="27261" y="2517"/>
                      </a:moveTo>
                      <a:lnTo>
                        <a:pt x="27261" y="2560"/>
                      </a:lnTo>
                      <a:lnTo>
                        <a:pt x="27090" y="2560"/>
                      </a:lnTo>
                      <a:lnTo>
                        <a:pt x="27090" y="2517"/>
                      </a:lnTo>
                      <a:close/>
                      <a:moveTo>
                        <a:pt x="27901" y="2858"/>
                      </a:moveTo>
                      <a:lnTo>
                        <a:pt x="27901" y="2901"/>
                      </a:lnTo>
                      <a:lnTo>
                        <a:pt x="27730" y="2901"/>
                      </a:lnTo>
                      <a:lnTo>
                        <a:pt x="27730" y="2858"/>
                      </a:lnTo>
                      <a:close/>
                      <a:moveTo>
                        <a:pt x="10068" y="2816"/>
                      </a:moveTo>
                      <a:lnTo>
                        <a:pt x="10068" y="2944"/>
                      </a:lnTo>
                      <a:lnTo>
                        <a:pt x="10026" y="2944"/>
                      </a:lnTo>
                      <a:lnTo>
                        <a:pt x="10026" y="2816"/>
                      </a:lnTo>
                      <a:close/>
                      <a:moveTo>
                        <a:pt x="10580" y="3114"/>
                      </a:moveTo>
                      <a:lnTo>
                        <a:pt x="10580" y="3285"/>
                      </a:lnTo>
                      <a:lnTo>
                        <a:pt x="10495" y="3285"/>
                      </a:lnTo>
                      <a:lnTo>
                        <a:pt x="10495" y="3114"/>
                      </a:lnTo>
                      <a:close/>
                      <a:moveTo>
                        <a:pt x="29906" y="4181"/>
                      </a:moveTo>
                      <a:lnTo>
                        <a:pt x="29906" y="4223"/>
                      </a:lnTo>
                      <a:lnTo>
                        <a:pt x="29735" y="4223"/>
                      </a:lnTo>
                      <a:lnTo>
                        <a:pt x="29735" y="4181"/>
                      </a:lnTo>
                      <a:close/>
                      <a:moveTo>
                        <a:pt x="29351" y="4266"/>
                      </a:moveTo>
                      <a:lnTo>
                        <a:pt x="29351" y="4437"/>
                      </a:lnTo>
                      <a:lnTo>
                        <a:pt x="29266" y="4437"/>
                      </a:lnTo>
                      <a:lnTo>
                        <a:pt x="29266" y="4266"/>
                      </a:lnTo>
                      <a:close/>
                      <a:moveTo>
                        <a:pt x="31313" y="5759"/>
                      </a:moveTo>
                      <a:cubicBezTo>
                        <a:pt x="31313" y="5802"/>
                        <a:pt x="31356" y="5802"/>
                        <a:pt x="31356" y="5845"/>
                      </a:cubicBezTo>
                      <a:cubicBezTo>
                        <a:pt x="31313" y="5887"/>
                        <a:pt x="31271" y="5887"/>
                        <a:pt x="31228" y="5930"/>
                      </a:cubicBezTo>
                      <a:cubicBezTo>
                        <a:pt x="31228" y="5845"/>
                        <a:pt x="31271" y="5802"/>
                        <a:pt x="31313" y="5759"/>
                      </a:cubicBezTo>
                      <a:close/>
                      <a:moveTo>
                        <a:pt x="6186" y="6143"/>
                      </a:moveTo>
                      <a:lnTo>
                        <a:pt x="6186" y="6186"/>
                      </a:lnTo>
                      <a:lnTo>
                        <a:pt x="6016" y="6186"/>
                      </a:lnTo>
                      <a:lnTo>
                        <a:pt x="6016" y="6143"/>
                      </a:lnTo>
                      <a:close/>
                      <a:moveTo>
                        <a:pt x="30546" y="6143"/>
                      </a:moveTo>
                      <a:lnTo>
                        <a:pt x="30546" y="6186"/>
                      </a:lnTo>
                      <a:lnTo>
                        <a:pt x="30375" y="6186"/>
                      </a:lnTo>
                      <a:lnTo>
                        <a:pt x="30375" y="6143"/>
                      </a:lnTo>
                      <a:close/>
                      <a:moveTo>
                        <a:pt x="31185" y="5931"/>
                      </a:moveTo>
                      <a:cubicBezTo>
                        <a:pt x="31185" y="6016"/>
                        <a:pt x="31185" y="6101"/>
                        <a:pt x="31185" y="6229"/>
                      </a:cubicBezTo>
                      <a:cubicBezTo>
                        <a:pt x="31143" y="6229"/>
                        <a:pt x="31143" y="6271"/>
                        <a:pt x="31100" y="6271"/>
                      </a:cubicBezTo>
                      <a:cubicBezTo>
                        <a:pt x="31057" y="6186"/>
                        <a:pt x="31015" y="6058"/>
                        <a:pt x="30972" y="5973"/>
                      </a:cubicBezTo>
                      <a:cubicBezTo>
                        <a:pt x="30972" y="5973"/>
                        <a:pt x="31073" y="5939"/>
                        <a:pt x="31185" y="5931"/>
                      </a:cubicBezTo>
                      <a:close/>
                      <a:moveTo>
                        <a:pt x="32209" y="6484"/>
                      </a:moveTo>
                      <a:lnTo>
                        <a:pt x="32209" y="6527"/>
                      </a:lnTo>
                      <a:lnTo>
                        <a:pt x="32039" y="6527"/>
                      </a:lnTo>
                      <a:lnTo>
                        <a:pt x="32039" y="6484"/>
                      </a:lnTo>
                      <a:close/>
                      <a:moveTo>
                        <a:pt x="5205" y="7466"/>
                      </a:moveTo>
                      <a:lnTo>
                        <a:pt x="5205" y="7508"/>
                      </a:lnTo>
                      <a:lnTo>
                        <a:pt x="5034" y="7508"/>
                      </a:lnTo>
                      <a:lnTo>
                        <a:pt x="5034" y="7466"/>
                      </a:lnTo>
                      <a:close/>
                      <a:moveTo>
                        <a:pt x="4693" y="7807"/>
                      </a:moveTo>
                      <a:lnTo>
                        <a:pt x="4693" y="7850"/>
                      </a:lnTo>
                      <a:lnTo>
                        <a:pt x="4522" y="7850"/>
                      </a:lnTo>
                      <a:lnTo>
                        <a:pt x="4522" y="7807"/>
                      </a:lnTo>
                      <a:close/>
                      <a:moveTo>
                        <a:pt x="24061" y="8063"/>
                      </a:moveTo>
                      <a:lnTo>
                        <a:pt x="24061" y="8234"/>
                      </a:lnTo>
                      <a:lnTo>
                        <a:pt x="24018" y="8234"/>
                      </a:lnTo>
                      <a:lnTo>
                        <a:pt x="24018" y="8063"/>
                      </a:lnTo>
                      <a:close/>
                      <a:moveTo>
                        <a:pt x="32636" y="8575"/>
                      </a:moveTo>
                      <a:lnTo>
                        <a:pt x="32636" y="8745"/>
                      </a:lnTo>
                      <a:lnTo>
                        <a:pt x="32593" y="8745"/>
                      </a:lnTo>
                      <a:lnTo>
                        <a:pt x="32593" y="8575"/>
                      </a:lnTo>
                      <a:close/>
                      <a:moveTo>
                        <a:pt x="4096" y="8916"/>
                      </a:moveTo>
                      <a:cubicBezTo>
                        <a:pt x="4053" y="9001"/>
                        <a:pt x="3968" y="9087"/>
                        <a:pt x="3883" y="9129"/>
                      </a:cubicBezTo>
                      <a:cubicBezTo>
                        <a:pt x="3883" y="9129"/>
                        <a:pt x="3883" y="9044"/>
                        <a:pt x="3840" y="8916"/>
                      </a:cubicBezTo>
                      <a:close/>
                      <a:moveTo>
                        <a:pt x="34129" y="10068"/>
                      </a:moveTo>
                      <a:cubicBezTo>
                        <a:pt x="34129" y="10111"/>
                        <a:pt x="34129" y="10111"/>
                        <a:pt x="34129" y="10153"/>
                      </a:cubicBezTo>
                      <a:cubicBezTo>
                        <a:pt x="34044" y="10153"/>
                        <a:pt x="33958" y="10196"/>
                        <a:pt x="33873" y="10196"/>
                      </a:cubicBezTo>
                      <a:cubicBezTo>
                        <a:pt x="33873" y="10153"/>
                        <a:pt x="33873" y="10111"/>
                        <a:pt x="33873" y="10068"/>
                      </a:cubicBezTo>
                      <a:close/>
                      <a:moveTo>
                        <a:pt x="34428" y="10239"/>
                      </a:moveTo>
                      <a:cubicBezTo>
                        <a:pt x="34470" y="10324"/>
                        <a:pt x="34470" y="10409"/>
                        <a:pt x="34513" y="10495"/>
                      </a:cubicBezTo>
                      <a:lnTo>
                        <a:pt x="34342" y="10495"/>
                      </a:lnTo>
                      <a:lnTo>
                        <a:pt x="34342" y="10239"/>
                      </a:lnTo>
                      <a:close/>
                      <a:moveTo>
                        <a:pt x="35665" y="13054"/>
                      </a:moveTo>
                      <a:lnTo>
                        <a:pt x="35665" y="13140"/>
                      </a:lnTo>
                      <a:lnTo>
                        <a:pt x="35324" y="13140"/>
                      </a:lnTo>
                      <a:lnTo>
                        <a:pt x="35324" y="13054"/>
                      </a:lnTo>
                      <a:close/>
                      <a:moveTo>
                        <a:pt x="2048" y="13225"/>
                      </a:moveTo>
                      <a:lnTo>
                        <a:pt x="2048" y="13268"/>
                      </a:lnTo>
                      <a:lnTo>
                        <a:pt x="1877" y="13268"/>
                      </a:lnTo>
                      <a:lnTo>
                        <a:pt x="1877" y="13225"/>
                      </a:lnTo>
                      <a:close/>
                      <a:moveTo>
                        <a:pt x="36390" y="15486"/>
                      </a:moveTo>
                      <a:lnTo>
                        <a:pt x="36475" y="15529"/>
                      </a:lnTo>
                      <a:cubicBezTo>
                        <a:pt x="36390" y="15571"/>
                        <a:pt x="36347" y="15614"/>
                        <a:pt x="36305" y="15657"/>
                      </a:cubicBezTo>
                      <a:cubicBezTo>
                        <a:pt x="36347" y="15571"/>
                        <a:pt x="36347" y="15529"/>
                        <a:pt x="36390" y="15486"/>
                      </a:cubicBezTo>
                      <a:close/>
                      <a:moveTo>
                        <a:pt x="36305" y="15614"/>
                      </a:moveTo>
                      <a:cubicBezTo>
                        <a:pt x="36305" y="15699"/>
                        <a:pt x="36262" y="15742"/>
                        <a:pt x="36219" y="15785"/>
                      </a:cubicBezTo>
                      <a:cubicBezTo>
                        <a:pt x="36177" y="15785"/>
                        <a:pt x="36177" y="15742"/>
                        <a:pt x="36177" y="15742"/>
                      </a:cubicBezTo>
                      <a:cubicBezTo>
                        <a:pt x="36219" y="15699"/>
                        <a:pt x="36262" y="15657"/>
                        <a:pt x="36305" y="15614"/>
                      </a:cubicBezTo>
                      <a:close/>
                      <a:moveTo>
                        <a:pt x="1067" y="16510"/>
                      </a:moveTo>
                      <a:lnTo>
                        <a:pt x="1067" y="16552"/>
                      </a:lnTo>
                      <a:lnTo>
                        <a:pt x="896" y="16552"/>
                      </a:lnTo>
                      <a:lnTo>
                        <a:pt x="896" y="16510"/>
                      </a:lnTo>
                      <a:close/>
                      <a:moveTo>
                        <a:pt x="36646" y="17022"/>
                      </a:moveTo>
                      <a:lnTo>
                        <a:pt x="36646" y="17064"/>
                      </a:lnTo>
                      <a:lnTo>
                        <a:pt x="36475" y="17064"/>
                      </a:lnTo>
                      <a:lnTo>
                        <a:pt x="36475" y="17022"/>
                      </a:lnTo>
                      <a:close/>
                      <a:moveTo>
                        <a:pt x="36817" y="18302"/>
                      </a:moveTo>
                      <a:lnTo>
                        <a:pt x="36817" y="18387"/>
                      </a:lnTo>
                      <a:lnTo>
                        <a:pt x="36475" y="18387"/>
                      </a:lnTo>
                      <a:lnTo>
                        <a:pt x="36475" y="18302"/>
                      </a:lnTo>
                      <a:close/>
                      <a:moveTo>
                        <a:pt x="36817" y="18643"/>
                      </a:moveTo>
                      <a:lnTo>
                        <a:pt x="36817" y="18728"/>
                      </a:lnTo>
                      <a:lnTo>
                        <a:pt x="36646" y="18728"/>
                      </a:lnTo>
                      <a:lnTo>
                        <a:pt x="36646" y="18643"/>
                      </a:lnTo>
                      <a:close/>
                      <a:moveTo>
                        <a:pt x="36433" y="18771"/>
                      </a:moveTo>
                      <a:lnTo>
                        <a:pt x="36433" y="18941"/>
                      </a:lnTo>
                      <a:lnTo>
                        <a:pt x="36347" y="18941"/>
                      </a:lnTo>
                      <a:lnTo>
                        <a:pt x="36347" y="18771"/>
                      </a:lnTo>
                      <a:close/>
                      <a:moveTo>
                        <a:pt x="726" y="19795"/>
                      </a:moveTo>
                      <a:lnTo>
                        <a:pt x="726" y="19880"/>
                      </a:lnTo>
                      <a:lnTo>
                        <a:pt x="598" y="19880"/>
                      </a:lnTo>
                      <a:lnTo>
                        <a:pt x="598" y="19795"/>
                      </a:lnTo>
                      <a:close/>
                      <a:moveTo>
                        <a:pt x="36731" y="20904"/>
                      </a:moveTo>
                      <a:lnTo>
                        <a:pt x="36731" y="21074"/>
                      </a:lnTo>
                      <a:lnTo>
                        <a:pt x="36689" y="21074"/>
                      </a:lnTo>
                      <a:lnTo>
                        <a:pt x="36689" y="20904"/>
                      </a:lnTo>
                      <a:close/>
                      <a:moveTo>
                        <a:pt x="36603" y="21714"/>
                      </a:moveTo>
                      <a:lnTo>
                        <a:pt x="36603" y="22056"/>
                      </a:lnTo>
                      <a:lnTo>
                        <a:pt x="36518" y="22056"/>
                      </a:lnTo>
                      <a:lnTo>
                        <a:pt x="36518" y="21714"/>
                      </a:lnTo>
                      <a:close/>
                      <a:moveTo>
                        <a:pt x="683" y="23037"/>
                      </a:moveTo>
                      <a:lnTo>
                        <a:pt x="683" y="23208"/>
                      </a:lnTo>
                      <a:lnTo>
                        <a:pt x="640" y="23208"/>
                      </a:lnTo>
                      <a:lnTo>
                        <a:pt x="640" y="23037"/>
                      </a:lnTo>
                      <a:close/>
                      <a:moveTo>
                        <a:pt x="36262" y="25042"/>
                      </a:moveTo>
                      <a:lnTo>
                        <a:pt x="36262" y="25170"/>
                      </a:lnTo>
                      <a:lnTo>
                        <a:pt x="36177" y="25170"/>
                      </a:lnTo>
                      <a:lnTo>
                        <a:pt x="36177" y="25042"/>
                      </a:lnTo>
                      <a:close/>
                      <a:moveTo>
                        <a:pt x="35921" y="25810"/>
                      </a:moveTo>
                      <a:cubicBezTo>
                        <a:pt x="35963" y="25938"/>
                        <a:pt x="36006" y="26066"/>
                        <a:pt x="36006" y="26151"/>
                      </a:cubicBezTo>
                      <a:lnTo>
                        <a:pt x="35835" y="26151"/>
                      </a:lnTo>
                      <a:lnTo>
                        <a:pt x="35835" y="25895"/>
                      </a:lnTo>
                      <a:cubicBezTo>
                        <a:pt x="35878" y="25852"/>
                        <a:pt x="35878" y="25852"/>
                        <a:pt x="35921" y="25810"/>
                      </a:cubicBezTo>
                      <a:close/>
                      <a:moveTo>
                        <a:pt x="35494" y="26706"/>
                      </a:moveTo>
                      <a:lnTo>
                        <a:pt x="35494" y="26791"/>
                      </a:lnTo>
                      <a:lnTo>
                        <a:pt x="35324" y="26791"/>
                      </a:lnTo>
                      <a:lnTo>
                        <a:pt x="35324" y="26706"/>
                      </a:lnTo>
                      <a:close/>
                      <a:moveTo>
                        <a:pt x="35665" y="27218"/>
                      </a:moveTo>
                      <a:lnTo>
                        <a:pt x="35665" y="27260"/>
                      </a:lnTo>
                      <a:lnTo>
                        <a:pt x="35494" y="27260"/>
                      </a:lnTo>
                      <a:lnTo>
                        <a:pt x="35494" y="27218"/>
                      </a:lnTo>
                      <a:close/>
                      <a:moveTo>
                        <a:pt x="1579" y="27388"/>
                      </a:moveTo>
                      <a:lnTo>
                        <a:pt x="1579" y="27431"/>
                      </a:lnTo>
                      <a:lnTo>
                        <a:pt x="1408" y="27431"/>
                      </a:lnTo>
                      <a:lnTo>
                        <a:pt x="1408" y="27388"/>
                      </a:lnTo>
                      <a:close/>
                      <a:moveTo>
                        <a:pt x="1494" y="27815"/>
                      </a:moveTo>
                      <a:lnTo>
                        <a:pt x="1494" y="27986"/>
                      </a:lnTo>
                      <a:lnTo>
                        <a:pt x="1451" y="27986"/>
                      </a:lnTo>
                      <a:lnTo>
                        <a:pt x="1451" y="27815"/>
                      </a:lnTo>
                      <a:close/>
                      <a:moveTo>
                        <a:pt x="1579" y="28199"/>
                      </a:moveTo>
                      <a:lnTo>
                        <a:pt x="1579" y="28241"/>
                      </a:lnTo>
                      <a:lnTo>
                        <a:pt x="1408" y="28241"/>
                      </a:lnTo>
                      <a:lnTo>
                        <a:pt x="1408" y="28199"/>
                      </a:lnTo>
                      <a:close/>
                      <a:moveTo>
                        <a:pt x="34677" y="29762"/>
                      </a:moveTo>
                      <a:lnTo>
                        <a:pt x="34677" y="29762"/>
                      </a:lnTo>
                      <a:cubicBezTo>
                        <a:pt x="34663" y="29772"/>
                        <a:pt x="34650" y="29782"/>
                        <a:pt x="34636" y="29792"/>
                      </a:cubicBezTo>
                      <a:lnTo>
                        <a:pt x="34636" y="29792"/>
                      </a:lnTo>
                      <a:cubicBezTo>
                        <a:pt x="34650" y="29784"/>
                        <a:pt x="34667" y="29777"/>
                        <a:pt x="34684" y="29777"/>
                      </a:cubicBezTo>
                      <a:cubicBezTo>
                        <a:pt x="34681" y="29772"/>
                        <a:pt x="34679" y="29767"/>
                        <a:pt x="34677" y="29762"/>
                      </a:cubicBezTo>
                      <a:close/>
                      <a:moveTo>
                        <a:pt x="34636" y="29792"/>
                      </a:moveTo>
                      <a:cubicBezTo>
                        <a:pt x="34614" y="29804"/>
                        <a:pt x="34598" y="29820"/>
                        <a:pt x="34598" y="29820"/>
                      </a:cubicBezTo>
                      <a:cubicBezTo>
                        <a:pt x="34611" y="29810"/>
                        <a:pt x="34624" y="29801"/>
                        <a:pt x="34636" y="29792"/>
                      </a:cubicBezTo>
                      <a:close/>
                      <a:moveTo>
                        <a:pt x="22312" y="30673"/>
                      </a:moveTo>
                      <a:lnTo>
                        <a:pt x="22312" y="30716"/>
                      </a:lnTo>
                      <a:lnTo>
                        <a:pt x="22141" y="30716"/>
                      </a:lnTo>
                      <a:lnTo>
                        <a:pt x="22141" y="30673"/>
                      </a:lnTo>
                      <a:close/>
                      <a:moveTo>
                        <a:pt x="32465" y="31270"/>
                      </a:moveTo>
                      <a:lnTo>
                        <a:pt x="32465" y="31441"/>
                      </a:lnTo>
                      <a:lnTo>
                        <a:pt x="32423" y="31441"/>
                      </a:lnTo>
                      <a:lnTo>
                        <a:pt x="32423" y="31270"/>
                      </a:lnTo>
                      <a:close/>
                      <a:moveTo>
                        <a:pt x="33391" y="31287"/>
                      </a:moveTo>
                      <a:cubicBezTo>
                        <a:pt x="33514" y="31287"/>
                        <a:pt x="33553" y="31356"/>
                        <a:pt x="33404" y="31654"/>
                      </a:cubicBezTo>
                      <a:cubicBezTo>
                        <a:pt x="33318" y="31526"/>
                        <a:pt x="33276" y="31441"/>
                        <a:pt x="33190" y="31313"/>
                      </a:cubicBezTo>
                      <a:cubicBezTo>
                        <a:pt x="33268" y="31300"/>
                        <a:pt x="33337" y="31287"/>
                        <a:pt x="33391" y="31287"/>
                      </a:cubicBezTo>
                      <a:close/>
                      <a:moveTo>
                        <a:pt x="3200" y="31996"/>
                      </a:moveTo>
                      <a:lnTo>
                        <a:pt x="3200" y="32038"/>
                      </a:lnTo>
                      <a:lnTo>
                        <a:pt x="3029" y="32038"/>
                      </a:lnTo>
                      <a:lnTo>
                        <a:pt x="3029" y="31996"/>
                      </a:lnTo>
                      <a:close/>
                      <a:moveTo>
                        <a:pt x="24616" y="32977"/>
                      </a:moveTo>
                      <a:lnTo>
                        <a:pt x="24616" y="33020"/>
                      </a:lnTo>
                      <a:lnTo>
                        <a:pt x="24445" y="33020"/>
                      </a:lnTo>
                      <a:lnTo>
                        <a:pt x="24445" y="32977"/>
                      </a:lnTo>
                      <a:close/>
                      <a:moveTo>
                        <a:pt x="13695" y="33915"/>
                      </a:moveTo>
                      <a:lnTo>
                        <a:pt x="13695" y="34086"/>
                      </a:lnTo>
                      <a:lnTo>
                        <a:pt x="13652" y="34086"/>
                      </a:lnTo>
                      <a:lnTo>
                        <a:pt x="13652" y="33915"/>
                      </a:lnTo>
                      <a:close/>
                      <a:moveTo>
                        <a:pt x="30503" y="34555"/>
                      </a:moveTo>
                      <a:lnTo>
                        <a:pt x="30503" y="34726"/>
                      </a:lnTo>
                      <a:lnTo>
                        <a:pt x="30418" y="34726"/>
                      </a:lnTo>
                      <a:lnTo>
                        <a:pt x="30418" y="34555"/>
                      </a:lnTo>
                      <a:close/>
                      <a:moveTo>
                        <a:pt x="6997" y="35281"/>
                      </a:moveTo>
                      <a:lnTo>
                        <a:pt x="6997" y="35323"/>
                      </a:lnTo>
                      <a:lnTo>
                        <a:pt x="6826" y="35323"/>
                      </a:lnTo>
                      <a:lnTo>
                        <a:pt x="6826" y="35281"/>
                      </a:lnTo>
                      <a:close/>
                      <a:moveTo>
                        <a:pt x="29778" y="35238"/>
                      </a:moveTo>
                      <a:cubicBezTo>
                        <a:pt x="29820" y="35281"/>
                        <a:pt x="29863" y="35323"/>
                        <a:pt x="29906" y="35366"/>
                      </a:cubicBezTo>
                      <a:cubicBezTo>
                        <a:pt x="29820" y="35366"/>
                        <a:pt x="29778" y="35323"/>
                        <a:pt x="29735" y="35281"/>
                      </a:cubicBezTo>
                      <a:cubicBezTo>
                        <a:pt x="29735" y="35281"/>
                        <a:pt x="29778" y="35281"/>
                        <a:pt x="29778" y="35238"/>
                      </a:cubicBezTo>
                      <a:close/>
                      <a:moveTo>
                        <a:pt x="6186" y="35451"/>
                      </a:moveTo>
                      <a:lnTo>
                        <a:pt x="6186" y="35494"/>
                      </a:lnTo>
                      <a:lnTo>
                        <a:pt x="6016" y="35494"/>
                      </a:lnTo>
                      <a:lnTo>
                        <a:pt x="6016" y="35451"/>
                      </a:lnTo>
                      <a:close/>
                      <a:moveTo>
                        <a:pt x="29863" y="35409"/>
                      </a:moveTo>
                      <a:cubicBezTo>
                        <a:pt x="29948" y="35409"/>
                        <a:pt x="29991" y="35451"/>
                        <a:pt x="30034" y="35494"/>
                      </a:cubicBezTo>
                      <a:cubicBezTo>
                        <a:pt x="30034" y="35494"/>
                        <a:pt x="29991" y="35536"/>
                        <a:pt x="29991" y="35536"/>
                      </a:cubicBezTo>
                      <a:cubicBezTo>
                        <a:pt x="29948" y="35494"/>
                        <a:pt x="29906" y="35451"/>
                        <a:pt x="29863" y="35409"/>
                      </a:cubicBezTo>
                      <a:close/>
                      <a:moveTo>
                        <a:pt x="29709" y="35747"/>
                      </a:moveTo>
                      <a:lnTo>
                        <a:pt x="29709" y="35747"/>
                      </a:lnTo>
                      <a:cubicBezTo>
                        <a:pt x="29704" y="35748"/>
                        <a:pt x="29698" y="35749"/>
                        <a:pt x="29692" y="35750"/>
                      </a:cubicBezTo>
                      <a:cubicBezTo>
                        <a:pt x="29699" y="35750"/>
                        <a:pt x="29705" y="35749"/>
                        <a:pt x="29709" y="35747"/>
                      </a:cubicBezTo>
                      <a:close/>
                      <a:moveTo>
                        <a:pt x="28540" y="35579"/>
                      </a:moveTo>
                      <a:cubicBezTo>
                        <a:pt x="28540" y="35792"/>
                        <a:pt x="28540" y="35963"/>
                        <a:pt x="28583" y="36176"/>
                      </a:cubicBezTo>
                      <a:lnTo>
                        <a:pt x="28412" y="36176"/>
                      </a:lnTo>
                      <a:lnTo>
                        <a:pt x="28412" y="35579"/>
                      </a:lnTo>
                      <a:close/>
                      <a:moveTo>
                        <a:pt x="27858" y="36048"/>
                      </a:moveTo>
                      <a:lnTo>
                        <a:pt x="27858" y="36219"/>
                      </a:lnTo>
                      <a:lnTo>
                        <a:pt x="27815" y="36219"/>
                      </a:lnTo>
                      <a:lnTo>
                        <a:pt x="27815" y="36048"/>
                      </a:lnTo>
                      <a:close/>
                      <a:moveTo>
                        <a:pt x="8959" y="37243"/>
                      </a:moveTo>
                      <a:lnTo>
                        <a:pt x="8959" y="37328"/>
                      </a:lnTo>
                      <a:lnTo>
                        <a:pt x="8831" y="37328"/>
                      </a:lnTo>
                      <a:lnTo>
                        <a:pt x="8831" y="37243"/>
                      </a:lnTo>
                      <a:close/>
                      <a:moveTo>
                        <a:pt x="12585" y="37755"/>
                      </a:moveTo>
                      <a:lnTo>
                        <a:pt x="12585" y="37798"/>
                      </a:lnTo>
                      <a:lnTo>
                        <a:pt x="12415" y="37798"/>
                      </a:lnTo>
                      <a:lnTo>
                        <a:pt x="12415" y="37755"/>
                      </a:lnTo>
                      <a:close/>
                      <a:moveTo>
                        <a:pt x="12415" y="38395"/>
                      </a:moveTo>
                      <a:lnTo>
                        <a:pt x="12415" y="38480"/>
                      </a:lnTo>
                      <a:lnTo>
                        <a:pt x="12287" y="38480"/>
                      </a:lnTo>
                      <a:lnTo>
                        <a:pt x="12287" y="38395"/>
                      </a:lnTo>
                      <a:close/>
                      <a:moveTo>
                        <a:pt x="23421" y="38352"/>
                      </a:moveTo>
                      <a:lnTo>
                        <a:pt x="23421" y="38523"/>
                      </a:lnTo>
                      <a:lnTo>
                        <a:pt x="23336" y="38523"/>
                      </a:lnTo>
                      <a:lnTo>
                        <a:pt x="23336" y="38352"/>
                      </a:lnTo>
                      <a:close/>
                      <a:moveTo>
                        <a:pt x="21928" y="38523"/>
                      </a:moveTo>
                      <a:lnTo>
                        <a:pt x="21928" y="38693"/>
                      </a:lnTo>
                      <a:lnTo>
                        <a:pt x="21885" y="38693"/>
                      </a:lnTo>
                      <a:lnTo>
                        <a:pt x="21885" y="38523"/>
                      </a:lnTo>
                      <a:close/>
                      <a:moveTo>
                        <a:pt x="18131" y="0"/>
                      </a:moveTo>
                      <a:cubicBezTo>
                        <a:pt x="17875" y="43"/>
                        <a:pt x="17619" y="128"/>
                        <a:pt x="17363" y="171"/>
                      </a:cubicBezTo>
                      <a:cubicBezTo>
                        <a:pt x="17321" y="213"/>
                        <a:pt x="17278" y="256"/>
                        <a:pt x="17278" y="299"/>
                      </a:cubicBezTo>
                      <a:cubicBezTo>
                        <a:pt x="17235" y="256"/>
                        <a:pt x="17235" y="213"/>
                        <a:pt x="17193" y="171"/>
                      </a:cubicBezTo>
                      <a:cubicBezTo>
                        <a:pt x="17165" y="167"/>
                        <a:pt x="17138" y="165"/>
                        <a:pt x="17110" y="165"/>
                      </a:cubicBezTo>
                      <a:cubicBezTo>
                        <a:pt x="16860" y="165"/>
                        <a:pt x="16590" y="304"/>
                        <a:pt x="16369" y="304"/>
                      </a:cubicBezTo>
                      <a:cubicBezTo>
                        <a:pt x="16345" y="304"/>
                        <a:pt x="16320" y="303"/>
                        <a:pt x="16297" y="299"/>
                      </a:cubicBezTo>
                      <a:cubicBezTo>
                        <a:pt x="16238" y="284"/>
                        <a:pt x="16182" y="278"/>
                        <a:pt x="16127" y="278"/>
                      </a:cubicBezTo>
                      <a:cubicBezTo>
                        <a:pt x="15921" y="278"/>
                        <a:pt x="15746" y="362"/>
                        <a:pt x="15577" y="362"/>
                      </a:cubicBezTo>
                      <a:cubicBezTo>
                        <a:pt x="15532" y="362"/>
                        <a:pt x="15488" y="356"/>
                        <a:pt x="15444" y="341"/>
                      </a:cubicBezTo>
                      <a:cubicBezTo>
                        <a:pt x="15401" y="512"/>
                        <a:pt x="15358" y="555"/>
                        <a:pt x="15358" y="725"/>
                      </a:cubicBezTo>
                      <a:cubicBezTo>
                        <a:pt x="15230" y="555"/>
                        <a:pt x="15102" y="427"/>
                        <a:pt x="15060" y="341"/>
                      </a:cubicBezTo>
                      <a:cubicBezTo>
                        <a:pt x="14804" y="427"/>
                        <a:pt x="14633" y="512"/>
                        <a:pt x="14420" y="555"/>
                      </a:cubicBezTo>
                      <a:cubicBezTo>
                        <a:pt x="14420" y="725"/>
                        <a:pt x="14377" y="853"/>
                        <a:pt x="14334" y="1152"/>
                      </a:cubicBezTo>
                      <a:lnTo>
                        <a:pt x="14334" y="1323"/>
                      </a:lnTo>
                      <a:lnTo>
                        <a:pt x="14292" y="1323"/>
                      </a:lnTo>
                      <a:lnTo>
                        <a:pt x="14292" y="1152"/>
                      </a:lnTo>
                      <a:lnTo>
                        <a:pt x="14334" y="1152"/>
                      </a:lnTo>
                      <a:cubicBezTo>
                        <a:pt x="14164" y="896"/>
                        <a:pt x="14078" y="811"/>
                        <a:pt x="14036" y="725"/>
                      </a:cubicBezTo>
                      <a:cubicBezTo>
                        <a:pt x="13865" y="853"/>
                        <a:pt x="13737" y="1024"/>
                        <a:pt x="13567" y="1195"/>
                      </a:cubicBezTo>
                      <a:cubicBezTo>
                        <a:pt x="13439" y="1109"/>
                        <a:pt x="13396" y="1024"/>
                        <a:pt x="13311" y="939"/>
                      </a:cubicBezTo>
                      <a:cubicBezTo>
                        <a:pt x="12841" y="1195"/>
                        <a:pt x="12372" y="1536"/>
                        <a:pt x="11817" y="1536"/>
                      </a:cubicBezTo>
                      <a:cubicBezTo>
                        <a:pt x="10794" y="2048"/>
                        <a:pt x="9684" y="2517"/>
                        <a:pt x="8917" y="3456"/>
                      </a:cubicBezTo>
                      <a:cubicBezTo>
                        <a:pt x="8789" y="3456"/>
                        <a:pt x="8661" y="3456"/>
                        <a:pt x="8490" y="3498"/>
                      </a:cubicBezTo>
                      <a:cubicBezTo>
                        <a:pt x="8362" y="3712"/>
                        <a:pt x="8234" y="3967"/>
                        <a:pt x="8106" y="4181"/>
                      </a:cubicBezTo>
                      <a:cubicBezTo>
                        <a:pt x="7935" y="4309"/>
                        <a:pt x="7807" y="4437"/>
                        <a:pt x="7679" y="4522"/>
                      </a:cubicBezTo>
                      <a:cubicBezTo>
                        <a:pt x="7509" y="4607"/>
                        <a:pt x="7338" y="4607"/>
                        <a:pt x="7125" y="4693"/>
                      </a:cubicBezTo>
                      <a:lnTo>
                        <a:pt x="7125" y="5077"/>
                      </a:lnTo>
                      <a:cubicBezTo>
                        <a:pt x="6954" y="5119"/>
                        <a:pt x="6826" y="5119"/>
                        <a:pt x="6783" y="5119"/>
                      </a:cubicBezTo>
                      <a:cubicBezTo>
                        <a:pt x="6357" y="5418"/>
                        <a:pt x="6144" y="5845"/>
                        <a:pt x="5674" y="6015"/>
                      </a:cubicBezTo>
                      <a:lnTo>
                        <a:pt x="5674" y="6356"/>
                      </a:lnTo>
                      <a:cubicBezTo>
                        <a:pt x="5205" y="6655"/>
                        <a:pt x="4778" y="7039"/>
                        <a:pt x="4650" y="7551"/>
                      </a:cubicBezTo>
                      <a:cubicBezTo>
                        <a:pt x="4522" y="7594"/>
                        <a:pt x="4437" y="7594"/>
                        <a:pt x="4352" y="7636"/>
                      </a:cubicBezTo>
                      <a:lnTo>
                        <a:pt x="4352" y="8020"/>
                      </a:lnTo>
                      <a:cubicBezTo>
                        <a:pt x="4224" y="8063"/>
                        <a:pt x="4181" y="8063"/>
                        <a:pt x="4053" y="8106"/>
                      </a:cubicBezTo>
                      <a:lnTo>
                        <a:pt x="4053" y="8660"/>
                      </a:lnTo>
                      <a:cubicBezTo>
                        <a:pt x="3413" y="8831"/>
                        <a:pt x="3413" y="9343"/>
                        <a:pt x="3328" y="9897"/>
                      </a:cubicBezTo>
                      <a:cubicBezTo>
                        <a:pt x="3200" y="9983"/>
                        <a:pt x="3029" y="10153"/>
                        <a:pt x="2944" y="10239"/>
                      </a:cubicBezTo>
                      <a:cubicBezTo>
                        <a:pt x="2987" y="10409"/>
                        <a:pt x="2987" y="10537"/>
                        <a:pt x="3072" y="10793"/>
                      </a:cubicBezTo>
                      <a:cubicBezTo>
                        <a:pt x="2901" y="10623"/>
                        <a:pt x="2859" y="10580"/>
                        <a:pt x="2816" y="10537"/>
                      </a:cubicBezTo>
                      <a:cubicBezTo>
                        <a:pt x="2517" y="11049"/>
                        <a:pt x="2347" y="11561"/>
                        <a:pt x="2389" y="12158"/>
                      </a:cubicBezTo>
                      <a:cubicBezTo>
                        <a:pt x="2261" y="12158"/>
                        <a:pt x="2176" y="12201"/>
                        <a:pt x="2133" y="12201"/>
                      </a:cubicBezTo>
                      <a:cubicBezTo>
                        <a:pt x="2048" y="12500"/>
                        <a:pt x="1920" y="12756"/>
                        <a:pt x="1835" y="13012"/>
                      </a:cubicBezTo>
                      <a:cubicBezTo>
                        <a:pt x="1749" y="13140"/>
                        <a:pt x="1622" y="13310"/>
                        <a:pt x="1622" y="13438"/>
                      </a:cubicBezTo>
                      <a:cubicBezTo>
                        <a:pt x="1494" y="14121"/>
                        <a:pt x="1494" y="14121"/>
                        <a:pt x="1280" y="14419"/>
                      </a:cubicBezTo>
                      <a:cubicBezTo>
                        <a:pt x="1323" y="14462"/>
                        <a:pt x="1366" y="14547"/>
                        <a:pt x="1408" y="14590"/>
                      </a:cubicBezTo>
                      <a:cubicBezTo>
                        <a:pt x="1280" y="14675"/>
                        <a:pt x="1195" y="14803"/>
                        <a:pt x="1024" y="14931"/>
                      </a:cubicBezTo>
                      <a:cubicBezTo>
                        <a:pt x="1110" y="15187"/>
                        <a:pt x="1152" y="15443"/>
                        <a:pt x="1238" y="15742"/>
                      </a:cubicBezTo>
                      <a:cubicBezTo>
                        <a:pt x="854" y="16083"/>
                        <a:pt x="555" y="16510"/>
                        <a:pt x="854" y="17064"/>
                      </a:cubicBezTo>
                      <a:cubicBezTo>
                        <a:pt x="640" y="17491"/>
                        <a:pt x="640" y="17576"/>
                        <a:pt x="555" y="18472"/>
                      </a:cubicBezTo>
                      <a:cubicBezTo>
                        <a:pt x="555" y="18728"/>
                        <a:pt x="470" y="18984"/>
                        <a:pt x="427" y="19240"/>
                      </a:cubicBezTo>
                      <a:cubicBezTo>
                        <a:pt x="342" y="19539"/>
                        <a:pt x="555" y="19923"/>
                        <a:pt x="256" y="20179"/>
                      </a:cubicBezTo>
                      <a:cubicBezTo>
                        <a:pt x="555" y="20349"/>
                        <a:pt x="128" y="20563"/>
                        <a:pt x="256" y="20776"/>
                      </a:cubicBezTo>
                      <a:cubicBezTo>
                        <a:pt x="342" y="20989"/>
                        <a:pt x="128" y="21245"/>
                        <a:pt x="384" y="21458"/>
                      </a:cubicBezTo>
                      <a:cubicBezTo>
                        <a:pt x="214" y="21757"/>
                        <a:pt x="640" y="22184"/>
                        <a:pt x="256" y="22482"/>
                      </a:cubicBezTo>
                      <a:cubicBezTo>
                        <a:pt x="512" y="22738"/>
                        <a:pt x="0" y="23165"/>
                        <a:pt x="384" y="23421"/>
                      </a:cubicBezTo>
                      <a:cubicBezTo>
                        <a:pt x="214" y="23719"/>
                        <a:pt x="470" y="23975"/>
                        <a:pt x="427" y="24274"/>
                      </a:cubicBezTo>
                      <a:cubicBezTo>
                        <a:pt x="384" y="24573"/>
                        <a:pt x="512" y="24871"/>
                        <a:pt x="598" y="25170"/>
                      </a:cubicBezTo>
                      <a:cubicBezTo>
                        <a:pt x="640" y="25213"/>
                        <a:pt x="683" y="25255"/>
                        <a:pt x="768" y="25298"/>
                      </a:cubicBezTo>
                      <a:cubicBezTo>
                        <a:pt x="683" y="25469"/>
                        <a:pt x="640" y="25639"/>
                        <a:pt x="555" y="25767"/>
                      </a:cubicBezTo>
                      <a:cubicBezTo>
                        <a:pt x="726" y="25852"/>
                        <a:pt x="811" y="25852"/>
                        <a:pt x="811" y="25895"/>
                      </a:cubicBezTo>
                      <a:cubicBezTo>
                        <a:pt x="768" y="26151"/>
                        <a:pt x="768" y="26407"/>
                        <a:pt x="726" y="26620"/>
                      </a:cubicBezTo>
                      <a:cubicBezTo>
                        <a:pt x="896" y="26663"/>
                        <a:pt x="982" y="26706"/>
                        <a:pt x="1067" y="26748"/>
                      </a:cubicBezTo>
                      <a:cubicBezTo>
                        <a:pt x="1024" y="27047"/>
                        <a:pt x="1195" y="27346"/>
                        <a:pt x="939" y="27559"/>
                      </a:cubicBezTo>
                      <a:cubicBezTo>
                        <a:pt x="1024" y="27900"/>
                        <a:pt x="1366" y="28199"/>
                        <a:pt x="1110" y="28583"/>
                      </a:cubicBezTo>
                      <a:cubicBezTo>
                        <a:pt x="1238" y="28796"/>
                        <a:pt x="1408" y="28967"/>
                        <a:pt x="1494" y="29180"/>
                      </a:cubicBezTo>
                      <a:cubicBezTo>
                        <a:pt x="1622" y="29351"/>
                        <a:pt x="1664" y="29564"/>
                        <a:pt x="1749" y="29777"/>
                      </a:cubicBezTo>
                      <a:cubicBezTo>
                        <a:pt x="2091" y="29905"/>
                        <a:pt x="2048" y="30289"/>
                        <a:pt x="2261" y="30503"/>
                      </a:cubicBezTo>
                      <a:cubicBezTo>
                        <a:pt x="2176" y="30588"/>
                        <a:pt x="2133" y="30630"/>
                        <a:pt x="2048" y="30716"/>
                      </a:cubicBezTo>
                      <a:cubicBezTo>
                        <a:pt x="2176" y="30844"/>
                        <a:pt x="2304" y="30929"/>
                        <a:pt x="2389" y="31014"/>
                      </a:cubicBezTo>
                      <a:cubicBezTo>
                        <a:pt x="2304" y="31526"/>
                        <a:pt x="2645" y="31868"/>
                        <a:pt x="2816" y="32252"/>
                      </a:cubicBezTo>
                      <a:cubicBezTo>
                        <a:pt x="2901" y="32294"/>
                        <a:pt x="2987" y="32294"/>
                        <a:pt x="3029" y="32294"/>
                      </a:cubicBezTo>
                      <a:cubicBezTo>
                        <a:pt x="3029" y="32508"/>
                        <a:pt x="3072" y="32721"/>
                        <a:pt x="3072" y="32892"/>
                      </a:cubicBezTo>
                      <a:cubicBezTo>
                        <a:pt x="3200" y="32934"/>
                        <a:pt x="3285" y="32934"/>
                        <a:pt x="3371" y="32977"/>
                      </a:cubicBezTo>
                      <a:cubicBezTo>
                        <a:pt x="3328" y="33275"/>
                        <a:pt x="3413" y="33446"/>
                        <a:pt x="3669" y="33574"/>
                      </a:cubicBezTo>
                      <a:cubicBezTo>
                        <a:pt x="3883" y="33702"/>
                        <a:pt x="4181" y="33873"/>
                        <a:pt x="4181" y="34001"/>
                      </a:cubicBezTo>
                      <a:cubicBezTo>
                        <a:pt x="4138" y="34427"/>
                        <a:pt x="4437" y="34513"/>
                        <a:pt x="4736" y="34683"/>
                      </a:cubicBezTo>
                      <a:cubicBezTo>
                        <a:pt x="4650" y="34811"/>
                        <a:pt x="4608" y="34897"/>
                        <a:pt x="4565" y="35025"/>
                      </a:cubicBezTo>
                      <a:cubicBezTo>
                        <a:pt x="4608" y="34982"/>
                        <a:pt x="4650" y="34939"/>
                        <a:pt x="4693" y="34939"/>
                      </a:cubicBezTo>
                      <a:cubicBezTo>
                        <a:pt x="4693" y="35025"/>
                        <a:pt x="4736" y="35153"/>
                        <a:pt x="4778" y="35323"/>
                      </a:cubicBezTo>
                      <a:cubicBezTo>
                        <a:pt x="4864" y="35110"/>
                        <a:pt x="4864" y="35025"/>
                        <a:pt x="4906" y="34897"/>
                      </a:cubicBezTo>
                      <a:cubicBezTo>
                        <a:pt x="4992" y="35025"/>
                        <a:pt x="5077" y="35153"/>
                        <a:pt x="5120" y="35281"/>
                      </a:cubicBezTo>
                      <a:cubicBezTo>
                        <a:pt x="5290" y="35195"/>
                        <a:pt x="5376" y="35153"/>
                        <a:pt x="5546" y="35067"/>
                      </a:cubicBezTo>
                      <a:lnTo>
                        <a:pt x="5546" y="35067"/>
                      </a:lnTo>
                      <a:cubicBezTo>
                        <a:pt x="5504" y="35281"/>
                        <a:pt x="5418" y="35409"/>
                        <a:pt x="5418" y="35409"/>
                      </a:cubicBezTo>
                      <a:cubicBezTo>
                        <a:pt x="5504" y="35536"/>
                        <a:pt x="5546" y="35664"/>
                        <a:pt x="5589" y="35750"/>
                      </a:cubicBezTo>
                      <a:cubicBezTo>
                        <a:pt x="5674" y="35664"/>
                        <a:pt x="5717" y="35622"/>
                        <a:pt x="5802" y="35536"/>
                      </a:cubicBezTo>
                      <a:cubicBezTo>
                        <a:pt x="5845" y="35750"/>
                        <a:pt x="5845" y="35878"/>
                        <a:pt x="5888" y="36048"/>
                      </a:cubicBezTo>
                      <a:cubicBezTo>
                        <a:pt x="6058" y="36048"/>
                        <a:pt x="6272" y="36048"/>
                        <a:pt x="6272" y="36091"/>
                      </a:cubicBezTo>
                      <a:cubicBezTo>
                        <a:pt x="6357" y="36432"/>
                        <a:pt x="6655" y="36390"/>
                        <a:pt x="6826" y="36560"/>
                      </a:cubicBezTo>
                      <a:cubicBezTo>
                        <a:pt x="6826" y="36432"/>
                        <a:pt x="6826" y="36347"/>
                        <a:pt x="6869" y="36262"/>
                      </a:cubicBezTo>
                      <a:cubicBezTo>
                        <a:pt x="6869" y="36219"/>
                        <a:pt x="6911" y="36219"/>
                        <a:pt x="6954" y="36176"/>
                      </a:cubicBezTo>
                      <a:cubicBezTo>
                        <a:pt x="6997" y="36304"/>
                        <a:pt x="7039" y="36432"/>
                        <a:pt x="7082" y="36518"/>
                      </a:cubicBezTo>
                      <a:cubicBezTo>
                        <a:pt x="7039" y="36518"/>
                        <a:pt x="6954" y="36560"/>
                        <a:pt x="6826" y="36560"/>
                      </a:cubicBezTo>
                      <a:cubicBezTo>
                        <a:pt x="6883" y="36712"/>
                        <a:pt x="6974" y="36737"/>
                        <a:pt x="7079" y="36737"/>
                      </a:cubicBezTo>
                      <a:cubicBezTo>
                        <a:pt x="7132" y="36737"/>
                        <a:pt x="7188" y="36731"/>
                        <a:pt x="7246" y="36731"/>
                      </a:cubicBezTo>
                      <a:cubicBezTo>
                        <a:pt x="7333" y="36731"/>
                        <a:pt x="7423" y="36745"/>
                        <a:pt x="7509" y="36816"/>
                      </a:cubicBezTo>
                      <a:cubicBezTo>
                        <a:pt x="7637" y="36944"/>
                        <a:pt x="7765" y="37158"/>
                        <a:pt x="7935" y="37371"/>
                      </a:cubicBezTo>
                      <a:cubicBezTo>
                        <a:pt x="7970" y="37367"/>
                        <a:pt x="8004" y="37364"/>
                        <a:pt x="8037" y="37364"/>
                      </a:cubicBezTo>
                      <a:cubicBezTo>
                        <a:pt x="8336" y="37364"/>
                        <a:pt x="8592" y="37533"/>
                        <a:pt x="8746" y="37840"/>
                      </a:cubicBezTo>
                      <a:cubicBezTo>
                        <a:pt x="8789" y="37755"/>
                        <a:pt x="8831" y="37670"/>
                        <a:pt x="8917" y="37456"/>
                      </a:cubicBezTo>
                      <a:cubicBezTo>
                        <a:pt x="9044" y="37755"/>
                        <a:pt x="9130" y="38011"/>
                        <a:pt x="9258" y="38224"/>
                      </a:cubicBezTo>
                      <a:cubicBezTo>
                        <a:pt x="9556" y="38053"/>
                        <a:pt x="9812" y="37883"/>
                        <a:pt x="10068" y="37712"/>
                      </a:cubicBezTo>
                      <a:cubicBezTo>
                        <a:pt x="10111" y="37755"/>
                        <a:pt x="10154" y="37755"/>
                        <a:pt x="10154" y="37798"/>
                      </a:cubicBezTo>
                      <a:cubicBezTo>
                        <a:pt x="10068" y="37968"/>
                        <a:pt x="9940" y="38139"/>
                        <a:pt x="9770" y="38395"/>
                      </a:cubicBezTo>
                      <a:cubicBezTo>
                        <a:pt x="9876" y="38363"/>
                        <a:pt x="9980" y="38355"/>
                        <a:pt x="10082" y="38355"/>
                      </a:cubicBezTo>
                      <a:cubicBezTo>
                        <a:pt x="10183" y="38355"/>
                        <a:pt x="10282" y="38363"/>
                        <a:pt x="10378" y="38363"/>
                      </a:cubicBezTo>
                      <a:cubicBezTo>
                        <a:pt x="10570" y="38363"/>
                        <a:pt x="10751" y="38331"/>
                        <a:pt x="10922" y="38139"/>
                      </a:cubicBezTo>
                      <a:cubicBezTo>
                        <a:pt x="11092" y="38352"/>
                        <a:pt x="11220" y="38523"/>
                        <a:pt x="11306" y="38651"/>
                      </a:cubicBezTo>
                      <a:cubicBezTo>
                        <a:pt x="11561" y="38693"/>
                        <a:pt x="11732" y="38779"/>
                        <a:pt x="11903" y="38821"/>
                      </a:cubicBezTo>
                      <a:cubicBezTo>
                        <a:pt x="11945" y="38779"/>
                        <a:pt x="12031" y="38736"/>
                        <a:pt x="12116" y="38651"/>
                      </a:cubicBezTo>
                      <a:cubicBezTo>
                        <a:pt x="12244" y="38779"/>
                        <a:pt x="12415" y="38907"/>
                        <a:pt x="12500" y="38992"/>
                      </a:cubicBezTo>
                      <a:lnTo>
                        <a:pt x="13055" y="38992"/>
                      </a:lnTo>
                      <a:cubicBezTo>
                        <a:pt x="13097" y="38864"/>
                        <a:pt x="13097" y="38779"/>
                        <a:pt x="13140" y="38693"/>
                      </a:cubicBezTo>
                      <a:cubicBezTo>
                        <a:pt x="13225" y="38693"/>
                        <a:pt x="13311" y="38693"/>
                        <a:pt x="13439" y="38736"/>
                      </a:cubicBezTo>
                      <a:cubicBezTo>
                        <a:pt x="13353" y="38821"/>
                        <a:pt x="13311" y="38864"/>
                        <a:pt x="13268" y="38949"/>
                      </a:cubicBezTo>
                      <a:cubicBezTo>
                        <a:pt x="13464" y="38982"/>
                        <a:pt x="13635" y="39190"/>
                        <a:pt x="13838" y="39190"/>
                      </a:cubicBezTo>
                      <a:cubicBezTo>
                        <a:pt x="13900" y="39190"/>
                        <a:pt x="13966" y="39170"/>
                        <a:pt x="14036" y="39120"/>
                      </a:cubicBezTo>
                      <a:cubicBezTo>
                        <a:pt x="14078" y="38992"/>
                        <a:pt x="14121" y="38821"/>
                        <a:pt x="14121" y="38651"/>
                      </a:cubicBezTo>
                      <a:cubicBezTo>
                        <a:pt x="14249" y="38864"/>
                        <a:pt x="14377" y="39035"/>
                        <a:pt x="14462" y="39205"/>
                      </a:cubicBezTo>
                      <a:cubicBezTo>
                        <a:pt x="14590" y="39120"/>
                        <a:pt x="14633" y="39077"/>
                        <a:pt x="14676" y="38992"/>
                      </a:cubicBezTo>
                      <a:cubicBezTo>
                        <a:pt x="14846" y="39077"/>
                        <a:pt x="15017" y="39120"/>
                        <a:pt x="15188" y="39205"/>
                      </a:cubicBezTo>
                      <a:cubicBezTo>
                        <a:pt x="15230" y="39035"/>
                        <a:pt x="15273" y="38949"/>
                        <a:pt x="15316" y="38821"/>
                      </a:cubicBezTo>
                      <a:cubicBezTo>
                        <a:pt x="15358" y="38949"/>
                        <a:pt x="15401" y="39077"/>
                        <a:pt x="15486" y="39205"/>
                      </a:cubicBezTo>
                      <a:cubicBezTo>
                        <a:pt x="15614" y="39163"/>
                        <a:pt x="15700" y="39077"/>
                        <a:pt x="15828" y="39035"/>
                      </a:cubicBezTo>
                      <a:cubicBezTo>
                        <a:pt x="16126" y="39163"/>
                        <a:pt x="16425" y="39333"/>
                        <a:pt x="16723" y="39504"/>
                      </a:cubicBezTo>
                      <a:cubicBezTo>
                        <a:pt x="16809" y="39461"/>
                        <a:pt x="16937" y="39419"/>
                        <a:pt x="17022" y="39333"/>
                      </a:cubicBezTo>
                      <a:cubicBezTo>
                        <a:pt x="17150" y="39376"/>
                        <a:pt x="17278" y="39461"/>
                        <a:pt x="17363" y="39504"/>
                      </a:cubicBezTo>
                      <a:cubicBezTo>
                        <a:pt x="17406" y="39461"/>
                        <a:pt x="17449" y="39419"/>
                        <a:pt x="17491" y="39376"/>
                      </a:cubicBezTo>
                      <a:cubicBezTo>
                        <a:pt x="17491" y="39419"/>
                        <a:pt x="17534" y="39461"/>
                        <a:pt x="17534" y="39504"/>
                      </a:cubicBezTo>
                      <a:cubicBezTo>
                        <a:pt x="17662" y="39419"/>
                        <a:pt x="17833" y="39291"/>
                        <a:pt x="18046" y="39163"/>
                      </a:cubicBezTo>
                      <a:cubicBezTo>
                        <a:pt x="18174" y="39291"/>
                        <a:pt x="18345" y="39461"/>
                        <a:pt x="18473" y="39589"/>
                      </a:cubicBezTo>
                      <a:cubicBezTo>
                        <a:pt x="18515" y="39547"/>
                        <a:pt x="18558" y="39461"/>
                        <a:pt x="18601" y="39291"/>
                      </a:cubicBezTo>
                      <a:cubicBezTo>
                        <a:pt x="18814" y="39376"/>
                        <a:pt x="19027" y="39419"/>
                        <a:pt x="19240" y="39504"/>
                      </a:cubicBezTo>
                      <a:cubicBezTo>
                        <a:pt x="19326" y="39461"/>
                        <a:pt x="19454" y="39376"/>
                        <a:pt x="19539" y="39333"/>
                      </a:cubicBezTo>
                      <a:cubicBezTo>
                        <a:pt x="19624" y="39376"/>
                        <a:pt x="19710" y="39461"/>
                        <a:pt x="19795" y="39504"/>
                      </a:cubicBezTo>
                      <a:cubicBezTo>
                        <a:pt x="19838" y="39376"/>
                        <a:pt x="19880" y="39291"/>
                        <a:pt x="19880" y="39205"/>
                      </a:cubicBezTo>
                      <a:cubicBezTo>
                        <a:pt x="20008" y="39248"/>
                        <a:pt x="20094" y="39291"/>
                        <a:pt x="20179" y="39333"/>
                      </a:cubicBezTo>
                      <a:cubicBezTo>
                        <a:pt x="20307" y="39248"/>
                        <a:pt x="20435" y="39120"/>
                        <a:pt x="20563" y="39035"/>
                      </a:cubicBezTo>
                      <a:cubicBezTo>
                        <a:pt x="20674" y="39146"/>
                        <a:pt x="20785" y="39193"/>
                        <a:pt x="20896" y="39193"/>
                      </a:cubicBezTo>
                      <a:cubicBezTo>
                        <a:pt x="21041" y="39193"/>
                        <a:pt x="21186" y="39113"/>
                        <a:pt x="21331" y="38992"/>
                      </a:cubicBezTo>
                      <a:cubicBezTo>
                        <a:pt x="21480" y="39081"/>
                        <a:pt x="21608" y="39192"/>
                        <a:pt x="21759" y="39192"/>
                      </a:cubicBezTo>
                      <a:cubicBezTo>
                        <a:pt x="21824" y="39192"/>
                        <a:pt x="21894" y="39171"/>
                        <a:pt x="21971" y="39120"/>
                      </a:cubicBezTo>
                      <a:cubicBezTo>
                        <a:pt x="21928" y="39035"/>
                        <a:pt x="21885" y="38992"/>
                        <a:pt x="21800" y="38949"/>
                      </a:cubicBezTo>
                      <a:cubicBezTo>
                        <a:pt x="21880" y="38858"/>
                        <a:pt x="21960" y="38828"/>
                        <a:pt x="22041" y="38828"/>
                      </a:cubicBezTo>
                      <a:cubicBezTo>
                        <a:pt x="22197" y="38828"/>
                        <a:pt x="22356" y="38939"/>
                        <a:pt x="22523" y="38939"/>
                      </a:cubicBezTo>
                      <a:cubicBezTo>
                        <a:pt x="22593" y="38939"/>
                        <a:pt x="22665" y="38919"/>
                        <a:pt x="22739" y="38864"/>
                      </a:cubicBezTo>
                      <a:cubicBezTo>
                        <a:pt x="22952" y="38693"/>
                        <a:pt x="23336" y="38779"/>
                        <a:pt x="23592" y="38608"/>
                      </a:cubicBezTo>
                      <a:cubicBezTo>
                        <a:pt x="23890" y="38437"/>
                        <a:pt x="24402" y="38736"/>
                        <a:pt x="24445" y="38139"/>
                      </a:cubicBezTo>
                      <a:cubicBezTo>
                        <a:pt x="24402" y="38096"/>
                        <a:pt x="24360" y="38011"/>
                        <a:pt x="24317" y="37925"/>
                      </a:cubicBezTo>
                      <a:lnTo>
                        <a:pt x="24573" y="37670"/>
                      </a:lnTo>
                      <a:cubicBezTo>
                        <a:pt x="24616" y="37883"/>
                        <a:pt x="24616" y="38053"/>
                        <a:pt x="24701" y="38309"/>
                      </a:cubicBezTo>
                      <a:cubicBezTo>
                        <a:pt x="24872" y="38096"/>
                        <a:pt x="24957" y="37968"/>
                        <a:pt x="25085" y="37840"/>
                      </a:cubicBezTo>
                      <a:cubicBezTo>
                        <a:pt x="25170" y="37883"/>
                        <a:pt x="25256" y="37925"/>
                        <a:pt x="25341" y="38011"/>
                      </a:cubicBezTo>
                      <a:cubicBezTo>
                        <a:pt x="25725" y="37883"/>
                        <a:pt x="26151" y="37755"/>
                        <a:pt x="26578" y="37584"/>
                      </a:cubicBezTo>
                      <a:cubicBezTo>
                        <a:pt x="26578" y="37584"/>
                        <a:pt x="26621" y="37627"/>
                        <a:pt x="26706" y="37712"/>
                      </a:cubicBezTo>
                      <a:cubicBezTo>
                        <a:pt x="26877" y="37499"/>
                        <a:pt x="27005" y="37286"/>
                        <a:pt x="27175" y="37072"/>
                      </a:cubicBezTo>
                      <a:cubicBezTo>
                        <a:pt x="27303" y="37158"/>
                        <a:pt x="27431" y="37286"/>
                        <a:pt x="27645" y="37456"/>
                      </a:cubicBezTo>
                      <a:cubicBezTo>
                        <a:pt x="27815" y="37030"/>
                        <a:pt x="28199" y="36859"/>
                        <a:pt x="28455" y="36560"/>
                      </a:cubicBezTo>
                      <a:cubicBezTo>
                        <a:pt x="28668" y="36560"/>
                        <a:pt x="28839" y="36560"/>
                        <a:pt x="29052" y="36518"/>
                      </a:cubicBezTo>
                      <a:cubicBezTo>
                        <a:pt x="29052" y="36390"/>
                        <a:pt x="29052" y="36262"/>
                        <a:pt x="29095" y="36134"/>
                      </a:cubicBezTo>
                      <a:cubicBezTo>
                        <a:pt x="29223" y="36048"/>
                        <a:pt x="29351" y="35963"/>
                        <a:pt x="29479" y="35920"/>
                      </a:cubicBezTo>
                      <a:cubicBezTo>
                        <a:pt x="29607" y="35963"/>
                        <a:pt x="29735" y="36006"/>
                        <a:pt x="29906" y="36091"/>
                      </a:cubicBezTo>
                      <a:cubicBezTo>
                        <a:pt x="29820" y="35878"/>
                        <a:pt x="29778" y="35792"/>
                        <a:pt x="29692" y="35750"/>
                      </a:cubicBezTo>
                      <a:cubicBezTo>
                        <a:pt x="29650" y="35707"/>
                        <a:pt x="29607" y="35664"/>
                        <a:pt x="29564" y="35622"/>
                      </a:cubicBezTo>
                      <a:cubicBezTo>
                        <a:pt x="29607" y="35622"/>
                        <a:pt x="29607" y="35579"/>
                        <a:pt x="29607" y="35579"/>
                      </a:cubicBezTo>
                      <a:cubicBezTo>
                        <a:pt x="29650" y="35622"/>
                        <a:pt x="29692" y="35664"/>
                        <a:pt x="29735" y="35707"/>
                      </a:cubicBezTo>
                      <a:cubicBezTo>
                        <a:pt x="29735" y="35707"/>
                        <a:pt x="29735" y="35738"/>
                        <a:pt x="29709" y="35747"/>
                      </a:cubicBezTo>
                      <a:lnTo>
                        <a:pt x="29709" y="35747"/>
                      </a:lnTo>
                      <a:cubicBezTo>
                        <a:pt x="29956" y="35707"/>
                        <a:pt x="30125" y="35707"/>
                        <a:pt x="30375" y="35707"/>
                      </a:cubicBezTo>
                      <a:cubicBezTo>
                        <a:pt x="30460" y="35494"/>
                        <a:pt x="30546" y="35281"/>
                        <a:pt x="30631" y="35025"/>
                      </a:cubicBezTo>
                      <a:lnTo>
                        <a:pt x="31015" y="35025"/>
                      </a:lnTo>
                      <a:cubicBezTo>
                        <a:pt x="30972" y="34939"/>
                        <a:pt x="30929" y="34854"/>
                        <a:pt x="30887" y="34769"/>
                      </a:cubicBezTo>
                      <a:cubicBezTo>
                        <a:pt x="31399" y="34641"/>
                        <a:pt x="31783" y="34342"/>
                        <a:pt x="32039" y="33915"/>
                      </a:cubicBezTo>
                      <a:cubicBezTo>
                        <a:pt x="31953" y="33873"/>
                        <a:pt x="31911" y="33873"/>
                        <a:pt x="31868" y="33830"/>
                      </a:cubicBezTo>
                      <a:cubicBezTo>
                        <a:pt x="31911" y="33787"/>
                        <a:pt x="31911" y="33787"/>
                        <a:pt x="31911" y="33745"/>
                      </a:cubicBezTo>
                      <a:cubicBezTo>
                        <a:pt x="31953" y="33787"/>
                        <a:pt x="31996" y="33873"/>
                        <a:pt x="32039" y="33915"/>
                      </a:cubicBezTo>
                      <a:lnTo>
                        <a:pt x="32295" y="33915"/>
                      </a:lnTo>
                      <a:cubicBezTo>
                        <a:pt x="32380" y="33745"/>
                        <a:pt x="32423" y="33617"/>
                        <a:pt x="32508" y="33489"/>
                      </a:cubicBezTo>
                      <a:cubicBezTo>
                        <a:pt x="32465" y="33403"/>
                        <a:pt x="32423" y="33318"/>
                        <a:pt x="32337" y="33275"/>
                      </a:cubicBezTo>
                      <a:lnTo>
                        <a:pt x="32209" y="33147"/>
                      </a:lnTo>
                      <a:lnTo>
                        <a:pt x="32337" y="33105"/>
                      </a:lnTo>
                      <a:cubicBezTo>
                        <a:pt x="32380" y="33062"/>
                        <a:pt x="32423" y="33020"/>
                        <a:pt x="32465" y="32934"/>
                      </a:cubicBezTo>
                      <a:cubicBezTo>
                        <a:pt x="32465" y="33020"/>
                        <a:pt x="32508" y="33062"/>
                        <a:pt x="32508" y="33105"/>
                      </a:cubicBezTo>
                      <a:lnTo>
                        <a:pt x="32807" y="33105"/>
                      </a:lnTo>
                      <a:cubicBezTo>
                        <a:pt x="32849" y="32892"/>
                        <a:pt x="32849" y="32764"/>
                        <a:pt x="32849" y="32721"/>
                      </a:cubicBezTo>
                      <a:cubicBezTo>
                        <a:pt x="33105" y="32508"/>
                        <a:pt x="33276" y="32337"/>
                        <a:pt x="33489" y="32166"/>
                      </a:cubicBezTo>
                      <a:cubicBezTo>
                        <a:pt x="33489" y="32081"/>
                        <a:pt x="33532" y="31953"/>
                        <a:pt x="33532" y="31825"/>
                      </a:cubicBezTo>
                      <a:cubicBezTo>
                        <a:pt x="33745" y="31654"/>
                        <a:pt x="33958" y="31526"/>
                        <a:pt x="34172" y="31398"/>
                      </a:cubicBezTo>
                      <a:cubicBezTo>
                        <a:pt x="34172" y="31228"/>
                        <a:pt x="34172" y="31100"/>
                        <a:pt x="34172" y="30972"/>
                      </a:cubicBezTo>
                      <a:cubicBezTo>
                        <a:pt x="34086" y="30929"/>
                        <a:pt x="34044" y="30886"/>
                        <a:pt x="34001" y="30844"/>
                      </a:cubicBezTo>
                      <a:lnTo>
                        <a:pt x="34086" y="30801"/>
                      </a:lnTo>
                      <a:cubicBezTo>
                        <a:pt x="34086" y="30844"/>
                        <a:pt x="34129" y="30886"/>
                        <a:pt x="34172" y="30929"/>
                      </a:cubicBezTo>
                      <a:cubicBezTo>
                        <a:pt x="34172" y="30929"/>
                        <a:pt x="34172" y="30972"/>
                        <a:pt x="34172" y="30972"/>
                      </a:cubicBezTo>
                      <a:cubicBezTo>
                        <a:pt x="34257" y="30929"/>
                        <a:pt x="34342" y="30929"/>
                        <a:pt x="34513" y="30929"/>
                      </a:cubicBezTo>
                      <a:cubicBezTo>
                        <a:pt x="34428" y="30503"/>
                        <a:pt x="34812" y="30204"/>
                        <a:pt x="34598" y="29820"/>
                      </a:cubicBezTo>
                      <a:cubicBezTo>
                        <a:pt x="34513" y="29692"/>
                        <a:pt x="34513" y="29607"/>
                        <a:pt x="34513" y="29479"/>
                      </a:cubicBezTo>
                      <a:lnTo>
                        <a:pt x="34598" y="29479"/>
                      </a:lnTo>
                      <a:cubicBezTo>
                        <a:pt x="34638" y="29559"/>
                        <a:pt x="34641" y="29677"/>
                        <a:pt x="34677" y="29762"/>
                      </a:cubicBezTo>
                      <a:lnTo>
                        <a:pt x="34677" y="29762"/>
                      </a:lnTo>
                      <a:cubicBezTo>
                        <a:pt x="34810" y="29665"/>
                        <a:pt x="34917" y="29593"/>
                        <a:pt x="35025" y="29521"/>
                      </a:cubicBezTo>
                      <a:cubicBezTo>
                        <a:pt x="34940" y="29393"/>
                        <a:pt x="34897" y="29308"/>
                        <a:pt x="34812" y="29180"/>
                      </a:cubicBezTo>
                      <a:cubicBezTo>
                        <a:pt x="35068" y="29137"/>
                        <a:pt x="35281" y="29137"/>
                        <a:pt x="35537" y="29095"/>
                      </a:cubicBezTo>
                      <a:cubicBezTo>
                        <a:pt x="35452" y="28881"/>
                        <a:pt x="35409" y="28711"/>
                        <a:pt x="35366" y="28540"/>
                      </a:cubicBezTo>
                      <a:cubicBezTo>
                        <a:pt x="35409" y="28455"/>
                        <a:pt x="35452" y="28369"/>
                        <a:pt x="35494" y="28327"/>
                      </a:cubicBezTo>
                      <a:lnTo>
                        <a:pt x="35366" y="28199"/>
                      </a:lnTo>
                      <a:lnTo>
                        <a:pt x="35494" y="28156"/>
                      </a:lnTo>
                      <a:cubicBezTo>
                        <a:pt x="35580" y="28028"/>
                        <a:pt x="35622" y="27943"/>
                        <a:pt x="35707" y="27815"/>
                      </a:cubicBezTo>
                      <a:cubicBezTo>
                        <a:pt x="35835" y="27900"/>
                        <a:pt x="35878" y="27943"/>
                        <a:pt x="35963" y="28028"/>
                      </a:cubicBezTo>
                      <a:lnTo>
                        <a:pt x="35963" y="27260"/>
                      </a:lnTo>
                      <a:lnTo>
                        <a:pt x="36305" y="26919"/>
                      </a:lnTo>
                      <a:cubicBezTo>
                        <a:pt x="36177" y="26791"/>
                        <a:pt x="36049" y="26620"/>
                        <a:pt x="35921" y="26450"/>
                      </a:cubicBezTo>
                      <a:cubicBezTo>
                        <a:pt x="36177" y="26279"/>
                        <a:pt x="36561" y="26407"/>
                        <a:pt x="36646" y="25980"/>
                      </a:cubicBezTo>
                      <a:cubicBezTo>
                        <a:pt x="36646" y="25682"/>
                        <a:pt x="36305" y="25383"/>
                        <a:pt x="36603" y="25085"/>
                      </a:cubicBezTo>
                      <a:cubicBezTo>
                        <a:pt x="36731" y="24914"/>
                        <a:pt x="36859" y="24701"/>
                        <a:pt x="36987" y="24530"/>
                      </a:cubicBezTo>
                      <a:cubicBezTo>
                        <a:pt x="36902" y="24402"/>
                        <a:pt x="36817" y="24274"/>
                        <a:pt x="36774" y="24189"/>
                      </a:cubicBezTo>
                      <a:cubicBezTo>
                        <a:pt x="36902" y="23975"/>
                        <a:pt x="36987" y="23805"/>
                        <a:pt x="37115" y="23591"/>
                      </a:cubicBezTo>
                      <a:cubicBezTo>
                        <a:pt x="37073" y="23591"/>
                        <a:pt x="37030" y="23506"/>
                        <a:pt x="36987" y="23463"/>
                      </a:cubicBezTo>
                      <a:cubicBezTo>
                        <a:pt x="37243" y="23122"/>
                        <a:pt x="37073" y="22738"/>
                        <a:pt x="37115" y="22397"/>
                      </a:cubicBezTo>
                      <a:cubicBezTo>
                        <a:pt x="37073" y="22354"/>
                        <a:pt x="37030" y="22312"/>
                        <a:pt x="36987" y="22312"/>
                      </a:cubicBezTo>
                      <a:lnTo>
                        <a:pt x="37030" y="22226"/>
                      </a:lnTo>
                      <a:cubicBezTo>
                        <a:pt x="37073" y="22269"/>
                        <a:pt x="37115" y="22312"/>
                        <a:pt x="37158" y="22354"/>
                      </a:cubicBezTo>
                      <a:cubicBezTo>
                        <a:pt x="37115" y="22397"/>
                        <a:pt x="37115" y="22397"/>
                        <a:pt x="37115" y="22397"/>
                      </a:cubicBezTo>
                      <a:cubicBezTo>
                        <a:pt x="37158" y="22354"/>
                        <a:pt x="37243" y="22354"/>
                        <a:pt x="37243" y="22312"/>
                      </a:cubicBezTo>
                      <a:cubicBezTo>
                        <a:pt x="37329" y="21800"/>
                        <a:pt x="37286" y="21288"/>
                        <a:pt x="37286" y="20819"/>
                      </a:cubicBezTo>
                      <a:cubicBezTo>
                        <a:pt x="37115" y="20733"/>
                        <a:pt x="37073" y="20691"/>
                        <a:pt x="36902" y="20648"/>
                      </a:cubicBezTo>
                      <a:cubicBezTo>
                        <a:pt x="37073" y="20605"/>
                        <a:pt x="37158" y="20563"/>
                        <a:pt x="37329" y="20520"/>
                      </a:cubicBezTo>
                      <a:cubicBezTo>
                        <a:pt x="37115" y="20392"/>
                        <a:pt x="36987" y="20264"/>
                        <a:pt x="36774" y="20136"/>
                      </a:cubicBezTo>
                      <a:cubicBezTo>
                        <a:pt x="36987" y="20093"/>
                        <a:pt x="37158" y="20051"/>
                        <a:pt x="37329" y="20051"/>
                      </a:cubicBezTo>
                      <a:cubicBezTo>
                        <a:pt x="36987" y="19752"/>
                        <a:pt x="37158" y="19496"/>
                        <a:pt x="37329" y="19240"/>
                      </a:cubicBezTo>
                      <a:cubicBezTo>
                        <a:pt x="37243" y="19155"/>
                        <a:pt x="37158" y="19027"/>
                        <a:pt x="37115" y="18941"/>
                      </a:cubicBezTo>
                      <a:cubicBezTo>
                        <a:pt x="37201" y="18813"/>
                        <a:pt x="37243" y="18685"/>
                        <a:pt x="37286" y="18600"/>
                      </a:cubicBezTo>
                      <a:cubicBezTo>
                        <a:pt x="37243" y="18472"/>
                        <a:pt x="37201" y="18430"/>
                        <a:pt x="37158" y="18344"/>
                      </a:cubicBezTo>
                      <a:cubicBezTo>
                        <a:pt x="37201" y="18259"/>
                        <a:pt x="37243" y="18216"/>
                        <a:pt x="37286" y="18174"/>
                      </a:cubicBezTo>
                      <a:cubicBezTo>
                        <a:pt x="37115" y="18046"/>
                        <a:pt x="36945" y="17918"/>
                        <a:pt x="36774" y="17832"/>
                      </a:cubicBezTo>
                      <a:cubicBezTo>
                        <a:pt x="36849" y="17683"/>
                        <a:pt x="36891" y="17598"/>
                        <a:pt x="36814" y="17436"/>
                      </a:cubicBezTo>
                      <a:lnTo>
                        <a:pt x="36814" y="17436"/>
                      </a:lnTo>
                      <a:cubicBezTo>
                        <a:pt x="36787" y="17444"/>
                        <a:pt x="36759" y="17448"/>
                        <a:pt x="36731" y="17448"/>
                      </a:cubicBezTo>
                      <a:cubicBezTo>
                        <a:pt x="36731" y="17448"/>
                        <a:pt x="36689" y="17406"/>
                        <a:pt x="36774" y="17363"/>
                      </a:cubicBezTo>
                      <a:cubicBezTo>
                        <a:pt x="36774" y="17349"/>
                        <a:pt x="36783" y="17344"/>
                        <a:pt x="36799" y="17344"/>
                      </a:cubicBezTo>
                      <a:cubicBezTo>
                        <a:pt x="36831" y="17344"/>
                        <a:pt x="36888" y="17363"/>
                        <a:pt x="36945" y="17363"/>
                      </a:cubicBezTo>
                      <a:cubicBezTo>
                        <a:pt x="36932" y="17375"/>
                        <a:pt x="36916" y="17388"/>
                        <a:pt x="36898" y="17399"/>
                      </a:cubicBezTo>
                      <a:lnTo>
                        <a:pt x="36898" y="17399"/>
                      </a:lnTo>
                      <a:cubicBezTo>
                        <a:pt x="36863" y="17391"/>
                        <a:pt x="36823" y="17379"/>
                        <a:pt x="36774" y="17363"/>
                      </a:cubicBezTo>
                      <a:lnTo>
                        <a:pt x="36774" y="17363"/>
                      </a:lnTo>
                      <a:cubicBezTo>
                        <a:pt x="36790" y="17389"/>
                        <a:pt x="36803" y="17413"/>
                        <a:pt x="36814" y="17436"/>
                      </a:cubicBezTo>
                      <a:lnTo>
                        <a:pt x="36814" y="17436"/>
                      </a:lnTo>
                      <a:cubicBezTo>
                        <a:pt x="36845" y="17427"/>
                        <a:pt x="36874" y="17414"/>
                        <a:pt x="36898" y="17399"/>
                      </a:cubicBezTo>
                      <a:lnTo>
                        <a:pt x="36898" y="17399"/>
                      </a:lnTo>
                      <a:cubicBezTo>
                        <a:pt x="36955" y="17412"/>
                        <a:pt x="36995" y="17416"/>
                        <a:pt x="37025" y="17416"/>
                      </a:cubicBezTo>
                      <a:cubicBezTo>
                        <a:pt x="37073" y="17416"/>
                        <a:pt x="37094" y="17406"/>
                        <a:pt x="37115" y="17406"/>
                      </a:cubicBezTo>
                      <a:cubicBezTo>
                        <a:pt x="36945" y="17064"/>
                        <a:pt x="37201" y="16723"/>
                        <a:pt x="37115" y="16382"/>
                      </a:cubicBezTo>
                      <a:cubicBezTo>
                        <a:pt x="37115" y="16382"/>
                        <a:pt x="37073" y="16339"/>
                        <a:pt x="37030" y="16296"/>
                      </a:cubicBezTo>
                      <a:cubicBezTo>
                        <a:pt x="36987" y="16424"/>
                        <a:pt x="36945" y="16510"/>
                        <a:pt x="36902" y="16638"/>
                      </a:cubicBezTo>
                      <a:cubicBezTo>
                        <a:pt x="36817" y="16595"/>
                        <a:pt x="36731" y="16595"/>
                        <a:pt x="36646" y="16595"/>
                      </a:cubicBezTo>
                      <a:cubicBezTo>
                        <a:pt x="36774" y="16339"/>
                        <a:pt x="36859" y="16168"/>
                        <a:pt x="36945" y="15998"/>
                      </a:cubicBezTo>
                      <a:cubicBezTo>
                        <a:pt x="36859" y="15657"/>
                        <a:pt x="36731" y="15401"/>
                        <a:pt x="36646" y="15145"/>
                      </a:cubicBezTo>
                      <a:cubicBezTo>
                        <a:pt x="36689" y="14974"/>
                        <a:pt x="36774" y="14846"/>
                        <a:pt x="36817" y="14675"/>
                      </a:cubicBezTo>
                      <a:cubicBezTo>
                        <a:pt x="36603" y="14675"/>
                        <a:pt x="36475" y="14633"/>
                        <a:pt x="36305" y="14633"/>
                      </a:cubicBezTo>
                      <a:cubicBezTo>
                        <a:pt x="36433" y="14419"/>
                        <a:pt x="36561" y="14249"/>
                        <a:pt x="36774" y="13950"/>
                      </a:cubicBezTo>
                      <a:lnTo>
                        <a:pt x="36774" y="13950"/>
                      </a:lnTo>
                      <a:cubicBezTo>
                        <a:pt x="36475" y="14035"/>
                        <a:pt x="36305" y="14078"/>
                        <a:pt x="36177" y="14121"/>
                      </a:cubicBezTo>
                      <a:cubicBezTo>
                        <a:pt x="36006" y="13865"/>
                        <a:pt x="36390" y="13609"/>
                        <a:pt x="36177" y="13353"/>
                      </a:cubicBezTo>
                      <a:cubicBezTo>
                        <a:pt x="36177" y="13353"/>
                        <a:pt x="36305" y="13225"/>
                        <a:pt x="36347" y="13097"/>
                      </a:cubicBezTo>
                      <a:cubicBezTo>
                        <a:pt x="36134" y="12969"/>
                        <a:pt x="35963" y="12798"/>
                        <a:pt x="35793" y="12670"/>
                      </a:cubicBezTo>
                      <a:lnTo>
                        <a:pt x="35665" y="12585"/>
                      </a:lnTo>
                      <a:lnTo>
                        <a:pt x="35793" y="12500"/>
                      </a:lnTo>
                      <a:cubicBezTo>
                        <a:pt x="35878" y="12414"/>
                        <a:pt x="35921" y="12329"/>
                        <a:pt x="36006" y="12158"/>
                      </a:cubicBezTo>
                      <a:cubicBezTo>
                        <a:pt x="35878" y="12030"/>
                        <a:pt x="35707" y="11860"/>
                        <a:pt x="35537" y="11689"/>
                      </a:cubicBezTo>
                      <a:cubicBezTo>
                        <a:pt x="35537" y="11689"/>
                        <a:pt x="35580" y="11646"/>
                        <a:pt x="35622" y="11604"/>
                      </a:cubicBezTo>
                      <a:cubicBezTo>
                        <a:pt x="35537" y="11476"/>
                        <a:pt x="35409" y="11348"/>
                        <a:pt x="35324" y="11177"/>
                      </a:cubicBezTo>
                      <a:cubicBezTo>
                        <a:pt x="35238" y="11049"/>
                        <a:pt x="35238" y="10836"/>
                        <a:pt x="35153" y="10708"/>
                      </a:cubicBezTo>
                      <a:cubicBezTo>
                        <a:pt x="34982" y="10409"/>
                        <a:pt x="34940" y="10068"/>
                        <a:pt x="34641" y="9897"/>
                      </a:cubicBezTo>
                      <a:cubicBezTo>
                        <a:pt x="34641" y="9940"/>
                        <a:pt x="34598" y="9983"/>
                        <a:pt x="34556" y="10025"/>
                      </a:cubicBezTo>
                      <a:cubicBezTo>
                        <a:pt x="34513" y="9983"/>
                        <a:pt x="34513" y="9940"/>
                        <a:pt x="34470" y="9897"/>
                      </a:cubicBezTo>
                      <a:cubicBezTo>
                        <a:pt x="34428" y="9855"/>
                        <a:pt x="34385" y="9812"/>
                        <a:pt x="34342" y="9769"/>
                      </a:cubicBezTo>
                      <a:lnTo>
                        <a:pt x="34385" y="9727"/>
                      </a:lnTo>
                      <a:cubicBezTo>
                        <a:pt x="34428" y="9769"/>
                        <a:pt x="34470" y="9812"/>
                        <a:pt x="34513" y="9855"/>
                      </a:cubicBezTo>
                      <a:cubicBezTo>
                        <a:pt x="34513" y="9855"/>
                        <a:pt x="34470" y="9897"/>
                        <a:pt x="34470" y="9897"/>
                      </a:cubicBezTo>
                      <a:lnTo>
                        <a:pt x="34641" y="9897"/>
                      </a:lnTo>
                      <a:lnTo>
                        <a:pt x="34641" y="9471"/>
                      </a:lnTo>
                      <a:cubicBezTo>
                        <a:pt x="34470" y="9385"/>
                        <a:pt x="34342" y="9257"/>
                        <a:pt x="34172" y="9172"/>
                      </a:cubicBezTo>
                      <a:cubicBezTo>
                        <a:pt x="34214" y="9087"/>
                        <a:pt x="34257" y="9001"/>
                        <a:pt x="34342" y="8959"/>
                      </a:cubicBezTo>
                      <a:cubicBezTo>
                        <a:pt x="34300" y="8959"/>
                        <a:pt x="34257" y="8916"/>
                        <a:pt x="34257" y="8916"/>
                      </a:cubicBezTo>
                      <a:cubicBezTo>
                        <a:pt x="34214" y="8788"/>
                        <a:pt x="34129" y="8660"/>
                        <a:pt x="34086" y="8575"/>
                      </a:cubicBezTo>
                      <a:cubicBezTo>
                        <a:pt x="34001" y="8618"/>
                        <a:pt x="33916" y="8660"/>
                        <a:pt x="33830" y="8788"/>
                      </a:cubicBezTo>
                      <a:cubicBezTo>
                        <a:pt x="33745" y="8873"/>
                        <a:pt x="33617" y="8873"/>
                        <a:pt x="33532" y="8873"/>
                      </a:cubicBezTo>
                      <a:cubicBezTo>
                        <a:pt x="33532" y="8831"/>
                        <a:pt x="33532" y="8788"/>
                        <a:pt x="33532" y="8788"/>
                      </a:cubicBezTo>
                      <a:cubicBezTo>
                        <a:pt x="33617" y="8745"/>
                        <a:pt x="33745" y="8745"/>
                        <a:pt x="33830" y="8703"/>
                      </a:cubicBezTo>
                      <a:cubicBezTo>
                        <a:pt x="33830" y="8529"/>
                        <a:pt x="33830" y="8387"/>
                        <a:pt x="33830" y="8276"/>
                      </a:cubicBezTo>
                      <a:cubicBezTo>
                        <a:pt x="33617" y="8234"/>
                        <a:pt x="33489" y="8191"/>
                        <a:pt x="33318" y="8191"/>
                      </a:cubicBezTo>
                      <a:cubicBezTo>
                        <a:pt x="33404" y="8106"/>
                        <a:pt x="33446" y="8020"/>
                        <a:pt x="33489" y="7978"/>
                      </a:cubicBezTo>
                      <a:cubicBezTo>
                        <a:pt x="33190" y="7679"/>
                        <a:pt x="33233" y="7082"/>
                        <a:pt x="32764" y="7039"/>
                      </a:cubicBezTo>
                      <a:cubicBezTo>
                        <a:pt x="32636" y="6740"/>
                        <a:pt x="32551" y="6527"/>
                        <a:pt x="32465" y="6314"/>
                      </a:cubicBezTo>
                      <a:cubicBezTo>
                        <a:pt x="32295" y="6229"/>
                        <a:pt x="32124" y="6143"/>
                        <a:pt x="31996" y="6058"/>
                      </a:cubicBezTo>
                      <a:cubicBezTo>
                        <a:pt x="31911" y="6143"/>
                        <a:pt x="31825" y="6186"/>
                        <a:pt x="31783" y="6271"/>
                      </a:cubicBezTo>
                      <a:cubicBezTo>
                        <a:pt x="31740" y="6186"/>
                        <a:pt x="31697" y="6101"/>
                        <a:pt x="31697" y="6058"/>
                      </a:cubicBezTo>
                      <a:cubicBezTo>
                        <a:pt x="31783" y="5930"/>
                        <a:pt x="31911" y="5802"/>
                        <a:pt x="31996" y="5674"/>
                      </a:cubicBezTo>
                      <a:cubicBezTo>
                        <a:pt x="31953" y="5617"/>
                        <a:pt x="31892" y="5608"/>
                        <a:pt x="31827" y="5608"/>
                      </a:cubicBezTo>
                      <a:cubicBezTo>
                        <a:pt x="31795" y="5608"/>
                        <a:pt x="31761" y="5610"/>
                        <a:pt x="31729" y="5610"/>
                      </a:cubicBezTo>
                      <a:cubicBezTo>
                        <a:pt x="31633" y="5610"/>
                        <a:pt x="31548" y="5589"/>
                        <a:pt x="31527" y="5418"/>
                      </a:cubicBezTo>
                      <a:cubicBezTo>
                        <a:pt x="31484" y="5375"/>
                        <a:pt x="31441" y="5375"/>
                        <a:pt x="31399" y="5333"/>
                      </a:cubicBezTo>
                      <a:cubicBezTo>
                        <a:pt x="31441" y="5290"/>
                        <a:pt x="31484" y="5290"/>
                        <a:pt x="31527" y="5247"/>
                      </a:cubicBezTo>
                      <a:cubicBezTo>
                        <a:pt x="31441" y="5162"/>
                        <a:pt x="31271" y="5077"/>
                        <a:pt x="31228" y="4906"/>
                      </a:cubicBezTo>
                      <a:cubicBezTo>
                        <a:pt x="31100" y="4693"/>
                        <a:pt x="30929" y="4650"/>
                        <a:pt x="30759" y="4565"/>
                      </a:cubicBezTo>
                      <a:cubicBezTo>
                        <a:pt x="30631" y="4437"/>
                        <a:pt x="30546" y="4266"/>
                        <a:pt x="30460" y="4095"/>
                      </a:cubicBezTo>
                      <a:lnTo>
                        <a:pt x="30119" y="4095"/>
                      </a:lnTo>
                      <a:cubicBezTo>
                        <a:pt x="30076" y="4010"/>
                        <a:pt x="30034" y="3925"/>
                        <a:pt x="29991" y="3839"/>
                      </a:cubicBezTo>
                      <a:cubicBezTo>
                        <a:pt x="29308" y="3797"/>
                        <a:pt x="29010" y="3072"/>
                        <a:pt x="28455" y="2858"/>
                      </a:cubicBezTo>
                      <a:cubicBezTo>
                        <a:pt x="28370" y="2901"/>
                        <a:pt x="28370" y="2901"/>
                        <a:pt x="28327" y="2944"/>
                      </a:cubicBezTo>
                      <a:cubicBezTo>
                        <a:pt x="28157" y="2816"/>
                        <a:pt x="28071" y="2645"/>
                        <a:pt x="27901" y="2560"/>
                      </a:cubicBezTo>
                      <a:cubicBezTo>
                        <a:pt x="27602" y="2346"/>
                        <a:pt x="27218" y="2304"/>
                        <a:pt x="27005" y="1962"/>
                      </a:cubicBezTo>
                      <a:cubicBezTo>
                        <a:pt x="26973" y="1968"/>
                        <a:pt x="26943" y="1971"/>
                        <a:pt x="26913" y="1971"/>
                      </a:cubicBezTo>
                      <a:cubicBezTo>
                        <a:pt x="26561" y="1971"/>
                        <a:pt x="26350" y="1590"/>
                        <a:pt x="25991" y="1590"/>
                      </a:cubicBezTo>
                      <a:cubicBezTo>
                        <a:pt x="25935" y="1590"/>
                        <a:pt x="25875" y="1600"/>
                        <a:pt x="25810" y="1621"/>
                      </a:cubicBezTo>
                      <a:cubicBezTo>
                        <a:pt x="25768" y="1621"/>
                        <a:pt x="25725" y="1536"/>
                        <a:pt x="25640" y="1493"/>
                      </a:cubicBezTo>
                      <a:cubicBezTo>
                        <a:pt x="25298" y="1237"/>
                        <a:pt x="24957" y="1067"/>
                        <a:pt x="24530" y="981"/>
                      </a:cubicBezTo>
                      <a:cubicBezTo>
                        <a:pt x="24445" y="1109"/>
                        <a:pt x="24317" y="1195"/>
                        <a:pt x="24146" y="1323"/>
                      </a:cubicBezTo>
                      <a:cubicBezTo>
                        <a:pt x="24146" y="1152"/>
                        <a:pt x="24104" y="1024"/>
                        <a:pt x="24104" y="811"/>
                      </a:cubicBezTo>
                      <a:cubicBezTo>
                        <a:pt x="23848" y="853"/>
                        <a:pt x="23677" y="896"/>
                        <a:pt x="23464" y="939"/>
                      </a:cubicBezTo>
                      <a:cubicBezTo>
                        <a:pt x="23464" y="811"/>
                        <a:pt x="23421" y="768"/>
                        <a:pt x="23421" y="640"/>
                      </a:cubicBezTo>
                      <a:cubicBezTo>
                        <a:pt x="23326" y="640"/>
                        <a:pt x="23234" y="642"/>
                        <a:pt x="23143" y="642"/>
                      </a:cubicBezTo>
                      <a:cubicBezTo>
                        <a:pt x="22826" y="642"/>
                        <a:pt x="22535" y="616"/>
                        <a:pt x="22269" y="384"/>
                      </a:cubicBezTo>
                      <a:cubicBezTo>
                        <a:pt x="22190" y="325"/>
                        <a:pt x="22093" y="293"/>
                        <a:pt x="21989" y="293"/>
                      </a:cubicBezTo>
                      <a:cubicBezTo>
                        <a:pt x="21870" y="293"/>
                        <a:pt x="21744" y="335"/>
                        <a:pt x="21629" y="427"/>
                      </a:cubicBezTo>
                      <a:cubicBezTo>
                        <a:pt x="21544" y="469"/>
                        <a:pt x="21416" y="469"/>
                        <a:pt x="21331" y="512"/>
                      </a:cubicBezTo>
                      <a:cubicBezTo>
                        <a:pt x="21288" y="555"/>
                        <a:pt x="21245" y="597"/>
                        <a:pt x="21245" y="640"/>
                      </a:cubicBezTo>
                      <a:cubicBezTo>
                        <a:pt x="21203" y="640"/>
                        <a:pt x="21203" y="597"/>
                        <a:pt x="21160" y="597"/>
                      </a:cubicBezTo>
                      <a:cubicBezTo>
                        <a:pt x="21203" y="555"/>
                        <a:pt x="21245" y="512"/>
                        <a:pt x="21288" y="469"/>
                      </a:cubicBezTo>
                      <a:lnTo>
                        <a:pt x="21331" y="512"/>
                      </a:lnTo>
                      <a:cubicBezTo>
                        <a:pt x="21135" y="267"/>
                        <a:pt x="21009" y="149"/>
                        <a:pt x="20841" y="149"/>
                      </a:cubicBezTo>
                      <a:cubicBezTo>
                        <a:pt x="20716" y="149"/>
                        <a:pt x="20568" y="214"/>
                        <a:pt x="20350" y="341"/>
                      </a:cubicBezTo>
                      <a:cubicBezTo>
                        <a:pt x="20307" y="384"/>
                        <a:pt x="20264" y="427"/>
                        <a:pt x="20222" y="469"/>
                      </a:cubicBezTo>
                      <a:lnTo>
                        <a:pt x="20179" y="427"/>
                      </a:lnTo>
                      <a:cubicBezTo>
                        <a:pt x="20222" y="384"/>
                        <a:pt x="20264" y="341"/>
                        <a:pt x="20307" y="299"/>
                      </a:cubicBezTo>
                      <a:cubicBezTo>
                        <a:pt x="20350" y="341"/>
                        <a:pt x="20350" y="341"/>
                        <a:pt x="20350" y="341"/>
                      </a:cubicBezTo>
                      <a:cubicBezTo>
                        <a:pt x="20307" y="256"/>
                        <a:pt x="20264" y="213"/>
                        <a:pt x="20222" y="171"/>
                      </a:cubicBezTo>
                      <a:cubicBezTo>
                        <a:pt x="20153" y="102"/>
                        <a:pt x="20078" y="89"/>
                        <a:pt x="20002" y="89"/>
                      </a:cubicBezTo>
                      <a:cubicBezTo>
                        <a:pt x="19951" y="89"/>
                        <a:pt x="19899" y="95"/>
                        <a:pt x="19849" y="95"/>
                      </a:cubicBezTo>
                      <a:cubicBezTo>
                        <a:pt x="19786" y="95"/>
                        <a:pt x="19724" y="85"/>
                        <a:pt x="19667" y="43"/>
                      </a:cubicBezTo>
                      <a:cubicBezTo>
                        <a:pt x="19623" y="16"/>
                        <a:pt x="19577" y="6"/>
                        <a:pt x="19530" y="6"/>
                      </a:cubicBezTo>
                      <a:cubicBezTo>
                        <a:pt x="19386" y="6"/>
                        <a:pt x="19239" y="103"/>
                        <a:pt x="19135" y="103"/>
                      </a:cubicBezTo>
                      <a:cubicBezTo>
                        <a:pt x="19111" y="103"/>
                        <a:pt x="19089" y="98"/>
                        <a:pt x="19070" y="85"/>
                      </a:cubicBezTo>
                      <a:cubicBezTo>
                        <a:pt x="18942" y="21"/>
                        <a:pt x="18824" y="0"/>
                        <a:pt x="18712" y="0"/>
                      </a:cubicBezTo>
                      <a:cubicBezTo>
                        <a:pt x="18601" y="0"/>
                        <a:pt x="18494" y="21"/>
                        <a:pt x="18387" y="43"/>
                      </a:cubicBezTo>
                      <a:cubicBezTo>
                        <a:pt x="18345" y="43"/>
                        <a:pt x="18302" y="128"/>
                        <a:pt x="18302" y="171"/>
                      </a:cubicBezTo>
                      <a:cubicBezTo>
                        <a:pt x="18217" y="85"/>
                        <a:pt x="18174" y="43"/>
                        <a:pt x="18131" y="0"/>
                      </a:cubicBezTo>
                      <a:close/>
                    </a:path>
                  </a:pathLst>
                </a:custGeom>
                <a:solidFill>
                  <a:srgbClr val="D717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10">
                    <a:buClr>
                      <a:srgbClr val="000000"/>
                    </a:buClr>
                  </a:pPr>
                  <a:endParaRPr sz="1400" kern="0"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" name="Google Shape;955;p48">
                <a:extLst>
                  <a:ext uri="{FF2B5EF4-FFF2-40B4-BE49-F238E27FC236}">
                    <a16:creationId xmlns:a16="http://schemas.microsoft.com/office/drawing/2014/main" id="{181432CF-12BA-49BA-B1A7-4A400032D9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5166" y="2501041"/>
                <a:ext cx="8227021" cy="16981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Sanchez"/>
                  <a:buNone/>
                  <a:defRPr sz="8000" b="1" i="0" u="none" strike="noStrike" cap="none">
                    <a:solidFill>
                      <a:schemeClr val="dk1"/>
                    </a:solidFill>
                    <a:latin typeface="Sanchez"/>
                    <a:ea typeface="Sanchez"/>
                    <a:cs typeface="Sanchez"/>
                    <a:sym typeface="Sanchez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9pPr>
              </a:lstStyle>
              <a:p>
                <a:pPr lvl="0"/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Văn An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6711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FA83D8-9E55-47A6-BA7B-EBE2ACE511F0}"/>
              </a:ext>
            </a:extLst>
          </p:cNvPr>
          <p:cNvCxnSpPr/>
          <p:nvPr/>
        </p:nvCxnSpPr>
        <p:spPr>
          <a:xfrm>
            <a:off x="-7371" y="825186"/>
            <a:ext cx="914348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-7372" y="0"/>
            <a:ext cx="9151371" cy="818536"/>
          </a:xfrm>
          <a:prstGeom prst="rect">
            <a:avLst/>
          </a:prstGeom>
          <a:solidFill>
            <a:srgbClr val="00B050">
              <a:alpha val="7686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ctr"/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Chu Văn An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1123805"/>
            <a:ext cx="8928992" cy="370934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233363" indent="-233363" algn="just">
              <a:lnSpc>
                <a:spcPct val="150000"/>
              </a:lnSpc>
              <a:buFontTx/>
              <a:buChar char="-"/>
            </a:pPr>
            <a:r>
              <a:rPr lang="en-US" sz="3200" dirty="0" err="1"/>
              <a:t>Đem</a:t>
            </a:r>
            <a:r>
              <a:rPr lang="en-US" sz="3200" dirty="0"/>
              <a:t> </a:t>
            </a:r>
            <a:r>
              <a:rPr lang="en-US" sz="3200" dirty="0" err="1"/>
              <a:t>tài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cống</a:t>
            </a:r>
            <a:r>
              <a:rPr lang="en-US" sz="3200" dirty="0"/>
              <a:t> </a:t>
            </a:r>
            <a:r>
              <a:rPr lang="en-US" sz="3200" dirty="0" err="1"/>
              <a:t>hiến</a:t>
            </a:r>
            <a:r>
              <a:rPr lang="en-US" sz="3200" dirty="0"/>
              <a:t>, </a:t>
            </a:r>
            <a:r>
              <a:rPr lang="en-US" sz="3200" dirty="0" err="1"/>
              <a:t>phục</a:t>
            </a:r>
            <a:r>
              <a:rPr lang="en-US" sz="3200" dirty="0"/>
              <a:t> </a:t>
            </a:r>
            <a:r>
              <a:rPr lang="en-US" sz="3200" dirty="0" err="1"/>
              <a:t>vụ</a:t>
            </a:r>
            <a:r>
              <a:rPr lang="en-US" sz="3200" dirty="0"/>
              <a:t> </a:t>
            </a:r>
            <a:r>
              <a:rPr lang="en-US" sz="3200" dirty="0" err="1"/>
              <a:t>hết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đất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.</a:t>
            </a:r>
          </a:p>
          <a:p>
            <a:pPr marL="233363" indent="-233363" algn="just">
              <a:lnSpc>
                <a:spcPct val="150000"/>
              </a:lnSpc>
              <a:buFontTx/>
              <a:buChar char="-"/>
            </a:pPr>
            <a:r>
              <a:rPr lang="en-US" sz="3200" dirty="0" err="1"/>
              <a:t>Giáo</a:t>
            </a:r>
            <a:r>
              <a:rPr lang="en-US" sz="3200" dirty="0"/>
              <a:t> </a:t>
            </a:r>
            <a:r>
              <a:rPr lang="en-US" sz="3200" dirty="0" err="1"/>
              <a:t>dục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biệt</a:t>
            </a:r>
            <a:r>
              <a:rPr lang="en-US" sz="3200" dirty="0"/>
              <a:t> </a:t>
            </a:r>
            <a:r>
              <a:rPr lang="en-US" sz="3200" dirty="0" err="1"/>
              <a:t>giàu</a:t>
            </a:r>
            <a:r>
              <a:rPr lang="en-US" sz="3200" dirty="0"/>
              <a:t> </a:t>
            </a:r>
            <a:r>
              <a:rPr lang="en-US" sz="3200" dirty="0" err="1"/>
              <a:t>nghèo</a:t>
            </a:r>
            <a:r>
              <a:rPr lang="en-US" sz="3200" dirty="0"/>
              <a:t>, </a:t>
            </a:r>
            <a:r>
              <a:rPr lang="en-US" sz="3200" dirty="0" err="1"/>
              <a:t>giai</a:t>
            </a:r>
            <a:r>
              <a:rPr lang="en-US" sz="3200" dirty="0"/>
              <a:t> </a:t>
            </a:r>
            <a:r>
              <a:rPr lang="en-US" sz="3200" dirty="0" err="1"/>
              <a:t>cấp</a:t>
            </a:r>
            <a:r>
              <a:rPr lang="en-US" sz="3200" dirty="0"/>
              <a:t> (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quê</a:t>
            </a:r>
            <a:r>
              <a:rPr lang="en-US" sz="3200" dirty="0"/>
              <a:t> ở </a:t>
            </a:r>
            <a:r>
              <a:rPr lang="en-US" sz="3200" dirty="0" err="1"/>
              <a:t>ẩn</a:t>
            </a:r>
            <a:r>
              <a:rPr lang="en-US" sz="3200" dirty="0"/>
              <a:t>, </a:t>
            </a:r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 </a:t>
            </a:r>
            <a:r>
              <a:rPr lang="en-US" sz="3200" dirty="0" err="1"/>
              <a:t>dạy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con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thuộc</a:t>
            </a:r>
            <a:r>
              <a:rPr lang="en-US" sz="3200" dirty="0"/>
              <a:t> </a:t>
            </a:r>
            <a:r>
              <a:rPr lang="en-US" sz="3200" dirty="0" err="1"/>
              <a:t>đối</a:t>
            </a:r>
            <a:r>
              <a:rPr lang="en-US" sz="3200" dirty="0"/>
              <a:t> </a:t>
            </a:r>
            <a:r>
              <a:rPr lang="en-US" sz="3200" dirty="0" err="1"/>
              <a:t>tượng</a:t>
            </a:r>
            <a:r>
              <a:rPr lang="en-US" sz="3200" dirty="0"/>
              <a:t> </a:t>
            </a:r>
            <a:r>
              <a:rPr lang="en-US" sz="3200" dirty="0" err="1"/>
              <a:t>bình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32263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19673" y="483518"/>
            <a:ext cx="6547141" cy="3792168"/>
            <a:chOff x="1345438" y="156735"/>
            <a:chExt cx="6547141" cy="3792168"/>
          </a:xfrm>
        </p:grpSpPr>
        <p:sp>
          <p:nvSpPr>
            <p:cNvPr id="4" name="Google Shape;952;p48"/>
            <p:cNvSpPr/>
            <p:nvPr/>
          </p:nvSpPr>
          <p:spPr>
            <a:xfrm>
              <a:off x="3707358" y="156735"/>
              <a:ext cx="1326019" cy="1467205"/>
            </a:xfrm>
            <a:custGeom>
              <a:avLst/>
              <a:gdLst/>
              <a:ahLst/>
              <a:cxnLst/>
              <a:rect l="l" t="t" r="r" b="b"/>
              <a:pathLst>
                <a:path w="37329" h="39590" extrusionOk="0">
                  <a:moveTo>
                    <a:pt x="19112" y="512"/>
                  </a:moveTo>
                  <a:cubicBezTo>
                    <a:pt x="19112" y="512"/>
                    <a:pt x="19155" y="555"/>
                    <a:pt x="19155" y="555"/>
                  </a:cubicBezTo>
                  <a:cubicBezTo>
                    <a:pt x="19112" y="597"/>
                    <a:pt x="19070" y="640"/>
                    <a:pt x="19027" y="683"/>
                  </a:cubicBezTo>
                  <a:cubicBezTo>
                    <a:pt x="19027" y="683"/>
                    <a:pt x="19027" y="664"/>
                    <a:pt x="19015" y="651"/>
                  </a:cubicBezTo>
                  <a:lnTo>
                    <a:pt x="19015" y="651"/>
                  </a:lnTo>
                  <a:cubicBezTo>
                    <a:pt x="19066" y="559"/>
                    <a:pt x="19089" y="535"/>
                    <a:pt x="19112" y="512"/>
                  </a:cubicBezTo>
                  <a:close/>
                  <a:moveTo>
                    <a:pt x="18942" y="640"/>
                  </a:moveTo>
                  <a:cubicBezTo>
                    <a:pt x="18950" y="657"/>
                    <a:pt x="18957" y="674"/>
                    <a:pt x="18963" y="691"/>
                  </a:cubicBezTo>
                  <a:lnTo>
                    <a:pt x="18963" y="691"/>
                  </a:lnTo>
                  <a:cubicBezTo>
                    <a:pt x="18939" y="747"/>
                    <a:pt x="18924" y="770"/>
                    <a:pt x="18918" y="770"/>
                  </a:cubicBezTo>
                  <a:cubicBezTo>
                    <a:pt x="18907" y="770"/>
                    <a:pt x="18918" y="712"/>
                    <a:pt x="18942" y="640"/>
                  </a:cubicBezTo>
                  <a:close/>
                  <a:moveTo>
                    <a:pt x="20264" y="640"/>
                  </a:moveTo>
                  <a:lnTo>
                    <a:pt x="20264" y="811"/>
                  </a:lnTo>
                  <a:lnTo>
                    <a:pt x="20222" y="811"/>
                  </a:lnTo>
                  <a:lnTo>
                    <a:pt x="20222" y="640"/>
                  </a:lnTo>
                  <a:close/>
                  <a:moveTo>
                    <a:pt x="22952" y="811"/>
                  </a:moveTo>
                  <a:cubicBezTo>
                    <a:pt x="22952" y="853"/>
                    <a:pt x="22952" y="896"/>
                    <a:pt x="22952" y="939"/>
                  </a:cubicBezTo>
                  <a:cubicBezTo>
                    <a:pt x="22824" y="981"/>
                    <a:pt x="22653" y="981"/>
                    <a:pt x="22483" y="1024"/>
                  </a:cubicBezTo>
                  <a:cubicBezTo>
                    <a:pt x="22483" y="1008"/>
                    <a:pt x="22483" y="994"/>
                    <a:pt x="22483" y="981"/>
                  </a:cubicBezTo>
                  <a:cubicBezTo>
                    <a:pt x="22653" y="853"/>
                    <a:pt x="22781" y="853"/>
                    <a:pt x="22952" y="811"/>
                  </a:cubicBezTo>
                  <a:close/>
                  <a:moveTo>
                    <a:pt x="18974" y="728"/>
                  </a:moveTo>
                  <a:lnTo>
                    <a:pt x="18974" y="728"/>
                  </a:lnTo>
                  <a:cubicBezTo>
                    <a:pt x="18990" y="784"/>
                    <a:pt x="18999" y="840"/>
                    <a:pt x="19027" y="896"/>
                  </a:cubicBezTo>
                  <a:cubicBezTo>
                    <a:pt x="19027" y="896"/>
                    <a:pt x="18942" y="939"/>
                    <a:pt x="18814" y="1067"/>
                  </a:cubicBezTo>
                  <a:cubicBezTo>
                    <a:pt x="18884" y="913"/>
                    <a:pt x="18935" y="805"/>
                    <a:pt x="18974" y="728"/>
                  </a:cubicBezTo>
                  <a:close/>
                  <a:moveTo>
                    <a:pt x="22312" y="1152"/>
                  </a:moveTo>
                  <a:cubicBezTo>
                    <a:pt x="22312" y="1195"/>
                    <a:pt x="22269" y="1237"/>
                    <a:pt x="22227" y="1280"/>
                  </a:cubicBezTo>
                  <a:lnTo>
                    <a:pt x="22141" y="1237"/>
                  </a:lnTo>
                  <a:cubicBezTo>
                    <a:pt x="22227" y="1195"/>
                    <a:pt x="22269" y="1152"/>
                    <a:pt x="22312" y="1152"/>
                  </a:cubicBezTo>
                  <a:close/>
                  <a:moveTo>
                    <a:pt x="23634" y="1195"/>
                  </a:moveTo>
                  <a:lnTo>
                    <a:pt x="23634" y="1280"/>
                  </a:lnTo>
                  <a:lnTo>
                    <a:pt x="23464" y="1280"/>
                  </a:lnTo>
                  <a:lnTo>
                    <a:pt x="23464" y="1195"/>
                  </a:lnTo>
                  <a:close/>
                  <a:moveTo>
                    <a:pt x="20008" y="1365"/>
                  </a:moveTo>
                  <a:lnTo>
                    <a:pt x="20008" y="1408"/>
                  </a:lnTo>
                  <a:lnTo>
                    <a:pt x="19838" y="1408"/>
                  </a:lnTo>
                  <a:lnTo>
                    <a:pt x="19838" y="1365"/>
                  </a:lnTo>
                  <a:close/>
                  <a:moveTo>
                    <a:pt x="16041" y="1706"/>
                  </a:moveTo>
                  <a:lnTo>
                    <a:pt x="16041" y="1749"/>
                  </a:lnTo>
                  <a:lnTo>
                    <a:pt x="15870" y="1749"/>
                  </a:lnTo>
                  <a:lnTo>
                    <a:pt x="15870" y="1706"/>
                  </a:lnTo>
                  <a:close/>
                  <a:moveTo>
                    <a:pt x="22824" y="1706"/>
                  </a:moveTo>
                  <a:lnTo>
                    <a:pt x="22824" y="1749"/>
                  </a:lnTo>
                  <a:lnTo>
                    <a:pt x="22653" y="1749"/>
                  </a:lnTo>
                  <a:lnTo>
                    <a:pt x="22653" y="1706"/>
                  </a:lnTo>
                  <a:close/>
                  <a:moveTo>
                    <a:pt x="25256" y="1706"/>
                  </a:moveTo>
                  <a:lnTo>
                    <a:pt x="25256" y="1749"/>
                  </a:lnTo>
                  <a:lnTo>
                    <a:pt x="25128" y="1749"/>
                  </a:lnTo>
                  <a:lnTo>
                    <a:pt x="25128" y="1706"/>
                  </a:lnTo>
                  <a:close/>
                  <a:moveTo>
                    <a:pt x="11732" y="2005"/>
                  </a:moveTo>
                  <a:cubicBezTo>
                    <a:pt x="11732" y="2090"/>
                    <a:pt x="11775" y="2176"/>
                    <a:pt x="11775" y="2261"/>
                  </a:cubicBezTo>
                  <a:lnTo>
                    <a:pt x="11647" y="2261"/>
                  </a:lnTo>
                  <a:lnTo>
                    <a:pt x="11647" y="2005"/>
                  </a:lnTo>
                  <a:close/>
                  <a:moveTo>
                    <a:pt x="26365" y="2176"/>
                  </a:moveTo>
                  <a:cubicBezTo>
                    <a:pt x="26407" y="2261"/>
                    <a:pt x="26407" y="2346"/>
                    <a:pt x="26450" y="2432"/>
                  </a:cubicBezTo>
                  <a:lnTo>
                    <a:pt x="26279" y="2432"/>
                  </a:lnTo>
                  <a:lnTo>
                    <a:pt x="26279" y="2176"/>
                  </a:lnTo>
                  <a:close/>
                  <a:moveTo>
                    <a:pt x="27261" y="2517"/>
                  </a:moveTo>
                  <a:lnTo>
                    <a:pt x="27261" y="2560"/>
                  </a:lnTo>
                  <a:lnTo>
                    <a:pt x="27090" y="2560"/>
                  </a:lnTo>
                  <a:lnTo>
                    <a:pt x="27090" y="2517"/>
                  </a:lnTo>
                  <a:close/>
                  <a:moveTo>
                    <a:pt x="27901" y="2858"/>
                  </a:moveTo>
                  <a:lnTo>
                    <a:pt x="27901" y="2901"/>
                  </a:lnTo>
                  <a:lnTo>
                    <a:pt x="27730" y="2901"/>
                  </a:lnTo>
                  <a:lnTo>
                    <a:pt x="27730" y="2858"/>
                  </a:lnTo>
                  <a:close/>
                  <a:moveTo>
                    <a:pt x="10068" y="2816"/>
                  </a:moveTo>
                  <a:lnTo>
                    <a:pt x="10068" y="2944"/>
                  </a:lnTo>
                  <a:lnTo>
                    <a:pt x="10026" y="2944"/>
                  </a:lnTo>
                  <a:lnTo>
                    <a:pt x="10026" y="2816"/>
                  </a:lnTo>
                  <a:close/>
                  <a:moveTo>
                    <a:pt x="10580" y="3114"/>
                  </a:moveTo>
                  <a:lnTo>
                    <a:pt x="10580" y="3285"/>
                  </a:lnTo>
                  <a:lnTo>
                    <a:pt x="10495" y="3285"/>
                  </a:lnTo>
                  <a:lnTo>
                    <a:pt x="10495" y="3114"/>
                  </a:lnTo>
                  <a:close/>
                  <a:moveTo>
                    <a:pt x="29906" y="4181"/>
                  </a:moveTo>
                  <a:lnTo>
                    <a:pt x="29906" y="4223"/>
                  </a:lnTo>
                  <a:lnTo>
                    <a:pt x="29735" y="4223"/>
                  </a:lnTo>
                  <a:lnTo>
                    <a:pt x="29735" y="4181"/>
                  </a:lnTo>
                  <a:close/>
                  <a:moveTo>
                    <a:pt x="29351" y="4266"/>
                  </a:moveTo>
                  <a:lnTo>
                    <a:pt x="29351" y="4437"/>
                  </a:lnTo>
                  <a:lnTo>
                    <a:pt x="29266" y="4437"/>
                  </a:lnTo>
                  <a:lnTo>
                    <a:pt x="29266" y="4266"/>
                  </a:lnTo>
                  <a:close/>
                  <a:moveTo>
                    <a:pt x="31313" y="5759"/>
                  </a:moveTo>
                  <a:cubicBezTo>
                    <a:pt x="31313" y="5802"/>
                    <a:pt x="31356" y="5802"/>
                    <a:pt x="31356" y="5845"/>
                  </a:cubicBezTo>
                  <a:cubicBezTo>
                    <a:pt x="31313" y="5887"/>
                    <a:pt x="31271" y="5887"/>
                    <a:pt x="31228" y="5930"/>
                  </a:cubicBezTo>
                  <a:cubicBezTo>
                    <a:pt x="31228" y="5845"/>
                    <a:pt x="31271" y="5802"/>
                    <a:pt x="31313" y="5759"/>
                  </a:cubicBezTo>
                  <a:close/>
                  <a:moveTo>
                    <a:pt x="6186" y="6143"/>
                  </a:moveTo>
                  <a:lnTo>
                    <a:pt x="6186" y="6186"/>
                  </a:lnTo>
                  <a:lnTo>
                    <a:pt x="6016" y="6186"/>
                  </a:lnTo>
                  <a:lnTo>
                    <a:pt x="6016" y="6143"/>
                  </a:lnTo>
                  <a:close/>
                  <a:moveTo>
                    <a:pt x="30546" y="6143"/>
                  </a:moveTo>
                  <a:lnTo>
                    <a:pt x="30546" y="6186"/>
                  </a:lnTo>
                  <a:lnTo>
                    <a:pt x="30375" y="6186"/>
                  </a:lnTo>
                  <a:lnTo>
                    <a:pt x="30375" y="6143"/>
                  </a:lnTo>
                  <a:close/>
                  <a:moveTo>
                    <a:pt x="31185" y="5931"/>
                  </a:moveTo>
                  <a:cubicBezTo>
                    <a:pt x="31185" y="6016"/>
                    <a:pt x="31185" y="6101"/>
                    <a:pt x="31185" y="6229"/>
                  </a:cubicBezTo>
                  <a:cubicBezTo>
                    <a:pt x="31143" y="6229"/>
                    <a:pt x="31143" y="6271"/>
                    <a:pt x="31100" y="6271"/>
                  </a:cubicBezTo>
                  <a:cubicBezTo>
                    <a:pt x="31057" y="6186"/>
                    <a:pt x="31015" y="6058"/>
                    <a:pt x="30972" y="5973"/>
                  </a:cubicBezTo>
                  <a:cubicBezTo>
                    <a:pt x="30972" y="5973"/>
                    <a:pt x="31073" y="5939"/>
                    <a:pt x="31185" y="5931"/>
                  </a:cubicBezTo>
                  <a:close/>
                  <a:moveTo>
                    <a:pt x="32209" y="6484"/>
                  </a:moveTo>
                  <a:lnTo>
                    <a:pt x="32209" y="6527"/>
                  </a:lnTo>
                  <a:lnTo>
                    <a:pt x="32039" y="6527"/>
                  </a:lnTo>
                  <a:lnTo>
                    <a:pt x="32039" y="6484"/>
                  </a:lnTo>
                  <a:close/>
                  <a:moveTo>
                    <a:pt x="5205" y="7466"/>
                  </a:moveTo>
                  <a:lnTo>
                    <a:pt x="5205" y="7508"/>
                  </a:lnTo>
                  <a:lnTo>
                    <a:pt x="5034" y="7508"/>
                  </a:lnTo>
                  <a:lnTo>
                    <a:pt x="5034" y="7466"/>
                  </a:lnTo>
                  <a:close/>
                  <a:moveTo>
                    <a:pt x="4693" y="7807"/>
                  </a:moveTo>
                  <a:lnTo>
                    <a:pt x="4693" y="7850"/>
                  </a:lnTo>
                  <a:lnTo>
                    <a:pt x="4522" y="7850"/>
                  </a:lnTo>
                  <a:lnTo>
                    <a:pt x="4522" y="7807"/>
                  </a:lnTo>
                  <a:close/>
                  <a:moveTo>
                    <a:pt x="24061" y="8063"/>
                  </a:moveTo>
                  <a:lnTo>
                    <a:pt x="24061" y="8234"/>
                  </a:lnTo>
                  <a:lnTo>
                    <a:pt x="24018" y="8234"/>
                  </a:lnTo>
                  <a:lnTo>
                    <a:pt x="24018" y="8063"/>
                  </a:lnTo>
                  <a:close/>
                  <a:moveTo>
                    <a:pt x="32636" y="8575"/>
                  </a:moveTo>
                  <a:lnTo>
                    <a:pt x="32636" y="8745"/>
                  </a:lnTo>
                  <a:lnTo>
                    <a:pt x="32593" y="8745"/>
                  </a:lnTo>
                  <a:lnTo>
                    <a:pt x="32593" y="8575"/>
                  </a:lnTo>
                  <a:close/>
                  <a:moveTo>
                    <a:pt x="4096" y="8916"/>
                  </a:moveTo>
                  <a:cubicBezTo>
                    <a:pt x="4053" y="9001"/>
                    <a:pt x="3968" y="9087"/>
                    <a:pt x="3883" y="9129"/>
                  </a:cubicBezTo>
                  <a:cubicBezTo>
                    <a:pt x="3883" y="9129"/>
                    <a:pt x="3883" y="9044"/>
                    <a:pt x="3840" y="8916"/>
                  </a:cubicBezTo>
                  <a:close/>
                  <a:moveTo>
                    <a:pt x="34129" y="10068"/>
                  </a:moveTo>
                  <a:cubicBezTo>
                    <a:pt x="34129" y="10111"/>
                    <a:pt x="34129" y="10111"/>
                    <a:pt x="34129" y="10153"/>
                  </a:cubicBezTo>
                  <a:cubicBezTo>
                    <a:pt x="34044" y="10153"/>
                    <a:pt x="33958" y="10196"/>
                    <a:pt x="33873" y="10196"/>
                  </a:cubicBezTo>
                  <a:cubicBezTo>
                    <a:pt x="33873" y="10153"/>
                    <a:pt x="33873" y="10111"/>
                    <a:pt x="33873" y="10068"/>
                  </a:cubicBezTo>
                  <a:close/>
                  <a:moveTo>
                    <a:pt x="34428" y="10239"/>
                  </a:moveTo>
                  <a:cubicBezTo>
                    <a:pt x="34470" y="10324"/>
                    <a:pt x="34470" y="10409"/>
                    <a:pt x="34513" y="10495"/>
                  </a:cubicBezTo>
                  <a:lnTo>
                    <a:pt x="34342" y="10495"/>
                  </a:lnTo>
                  <a:lnTo>
                    <a:pt x="34342" y="10239"/>
                  </a:lnTo>
                  <a:close/>
                  <a:moveTo>
                    <a:pt x="35665" y="13054"/>
                  </a:moveTo>
                  <a:lnTo>
                    <a:pt x="35665" y="13140"/>
                  </a:lnTo>
                  <a:lnTo>
                    <a:pt x="35324" y="13140"/>
                  </a:lnTo>
                  <a:lnTo>
                    <a:pt x="35324" y="13054"/>
                  </a:lnTo>
                  <a:close/>
                  <a:moveTo>
                    <a:pt x="2048" y="13225"/>
                  </a:moveTo>
                  <a:lnTo>
                    <a:pt x="2048" y="13268"/>
                  </a:lnTo>
                  <a:lnTo>
                    <a:pt x="1877" y="13268"/>
                  </a:lnTo>
                  <a:lnTo>
                    <a:pt x="1877" y="13225"/>
                  </a:lnTo>
                  <a:close/>
                  <a:moveTo>
                    <a:pt x="36390" y="15486"/>
                  </a:moveTo>
                  <a:lnTo>
                    <a:pt x="36475" y="15529"/>
                  </a:lnTo>
                  <a:cubicBezTo>
                    <a:pt x="36390" y="15571"/>
                    <a:pt x="36347" y="15614"/>
                    <a:pt x="36305" y="15657"/>
                  </a:cubicBezTo>
                  <a:cubicBezTo>
                    <a:pt x="36347" y="15571"/>
                    <a:pt x="36347" y="15529"/>
                    <a:pt x="36390" y="15486"/>
                  </a:cubicBezTo>
                  <a:close/>
                  <a:moveTo>
                    <a:pt x="36305" y="15614"/>
                  </a:moveTo>
                  <a:cubicBezTo>
                    <a:pt x="36305" y="15699"/>
                    <a:pt x="36262" y="15742"/>
                    <a:pt x="36219" y="15785"/>
                  </a:cubicBezTo>
                  <a:cubicBezTo>
                    <a:pt x="36177" y="15785"/>
                    <a:pt x="36177" y="15742"/>
                    <a:pt x="36177" y="15742"/>
                  </a:cubicBezTo>
                  <a:cubicBezTo>
                    <a:pt x="36219" y="15699"/>
                    <a:pt x="36262" y="15657"/>
                    <a:pt x="36305" y="15614"/>
                  </a:cubicBezTo>
                  <a:close/>
                  <a:moveTo>
                    <a:pt x="1067" y="16510"/>
                  </a:moveTo>
                  <a:lnTo>
                    <a:pt x="1067" y="16552"/>
                  </a:lnTo>
                  <a:lnTo>
                    <a:pt x="896" y="16552"/>
                  </a:lnTo>
                  <a:lnTo>
                    <a:pt x="896" y="16510"/>
                  </a:lnTo>
                  <a:close/>
                  <a:moveTo>
                    <a:pt x="36646" y="17022"/>
                  </a:moveTo>
                  <a:lnTo>
                    <a:pt x="36646" y="17064"/>
                  </a:lnTo>
                  <a:lnTo>
                    <a:pt x="36475" y="17064"/>
                  </a:lnTo>
                  <a:lnTo>
                    <a:pt x="36475" y="17022"/>
                  </a:lnTo>
                  <a:close/>
                  <a:moveTo>
                    <a:pt x="36817" y="18302"/>
                  </a:moveTo>
                  <a:lnTo>
                    <a:pt x="36817" y="18387"/>
                  </a:lnTo>
                  <a:lnTo>
                    <a:pt x="36475" y="18387"/>
                  </a:lnTo>
                  <a:lnTo>
                    <a:pt x="36475" y="18302"/>
                  </a:lnTo>
                  <a:close/>
                  <a:moveTo>
                    <a:pt x="36817" y="18643"/>
                  </a:moveTo>
                  <a:lnTo>
                    <a:pt x="36817" y="18728"/>
                  </a:lnTo>
                  <a:lnTo>
                    <a:pt x="36646" y="18728"/>
                  </a:lnTo>
                  <a:lnTo>
                    <a:pt x="36646" y="18643"/>
                  </a:lnTo>
                  <a:close/>
                  <a:moveTo>
                    <a:pt x="36433" y="18771"/>
                  </a:moveTo>
                  <a:lnTo>
                    <a:pt x="36433" y="18941"/>
                  </a:lnTo>
                  <a:lnTo>
                    <a:pt x="36347" y="18941"/>
                  </a:lnTo>
                  <a:lnTo>
                    <a:pt x="36347" y="18771"/>
                  </a:lnTo>
                  <a:close/>
                  <a:moveTo>
                    <a:pt x="726" y="19795"/>
                  </a:moveTo>
                  <a:lnTo>
                    <a:pt x="726" y="19880"/>
                  </a:lnTo>
                  <a:lnTo>
                    <a:pt x="598" y="19880"/>
                  </a:lnTo>
                  <a:lnTo>
                    <a:pt x="598" y="19795"/>
                  </a:lnTo>
                  <a:close/>
                  <a:moveTo>
                    <a:pt x="36731" y="20904"/>
                  </a:moveTo>
                  <a:lnTo>
                    <a:pt x="36731" y="21074"/>
                  </a:lnTo>
                  <a:lnTo>
                    <a:pt x="36689" y="21074"/>
                  </a:lnTo>
                  <a:lnTo>
                    <a:pt x="36689" y="20904"/>
                  </a:lnTo>
                  <a:close/>
                  <a:moveTo>
                    <a:pt x="36603" y="21714"/>
                  </a:moveTo>
                  <a:lnTo>
                    <a:pt x="36603" y="22056"/>
                  </a:lnTo>
                  <a:lnTo>
                    <a:pt x="36518" y="22056"/>
                  </a:lnTo>
                  <a:lnTo>
                    <a:pt x="36518" y="21714"/>
                  </a:lnTo>
                  <a:close/>
                  <a:moveTo>
                    <a:pt x="683" y="23037"/>
                  </a:moveTo>
                  <a:lnTo>
                    <a:pt x="683" y="23208"/>
                  </a:lnTo>
                  <a:lnTo>
                    <a:pt x="640" y="23208"/>
                  </a:lnTo>
                  <a:lnTo>
                    <a:pt x="640" y="23037"/>
                  </a:lnTo>
                  <a:close/>
                  <a:moveTo>
                    <a:pt x="36262" y="25042"/>
                  </a:moveTo>
                  <a:lnTo>
                    <a:pt x="36262" y="25170"/>
                  </a:lnTo>
                  <a:lnTo>
                    <a:pt x="36177" y="25170"/>
                  </a:lnTo>
                  <a:lnTo>
                    <a:pt x="36177" y="25042"/>
                  </a:lnTo>
                  <a:close/>
                  <a:moveTo>
                    <a:pt x="35921" y="25810"/>
                  </a:moveTo>
                  <a:cubicBezTo>
                    <a:pt x="35963" y="25938"/>
                    <a:pt x="36006" y="26066"/>
                    <a:pt x="36006" y="26151"/>
                  </a:cubicBezTo>
                  <a:lnTo>
                    <a:pt x="35835" y="26151"/>
                  </a:lnTo>
                  <a:lnTo>
                    <a:pt x="35835" y="25895"/>
                  </a:lnTo>
                  <a:cubicBezTo>
                    <a:pt x="35878" y="25852"/>
                    <a:pt x="35878" y="25852"/>
                    <a:pt x="35921" y="25810"/>
                  </a:cubicBezTo>
                  <a:close/>
                  <a:moveTo>
                    <a:pt x="35494" y="26706"/>
                  </a:moveTo>
                  <a:lnTo>
                    <a:pt x="35494" y="26791"/>
                  </a:lnTo>
                  <a:lnTo>
                    <a:pt x="35324" y="26791"/>
                  </a:lnTo>
                  <a:lnTo>
                    <a:pt x="35324" y="26706"/>
                  </a:lnTo>
                  <a:close/>
                  <a:moveTo>
                    <a:pt x="35665" y="27218"/>
                  </a:moveTo>
                  <a:lnTo>
                    <a:pt x="35665" y="27260"/>
                  </a:lnTo>
                  <a:lnTo>
                    <a:pt x="35494" y="27260"/>
                  </a:lnTo>
                  <a:lnTo>
                    <a:pt x="35494" y="27218"/>
                  </a:lnTo>
                  <a:close/>
                  <a:moveTo>
                    <a:pt x="1579" y="27388"/>
                  </a:moveTo>
                  <a:lnTo>
                    <a:pt x="1579" y="27431"/>
                  </a:lnTo>
                  <a:lnTo>
                    <a:pt x="1408" y="27431"/>
                  </a:lnTo>
                  <a:lnTo>
                    <a:pt x="1408" y="27388"/>
                  </a:lnTo>
                  <a:close/>
                  <a:moveTo>
                    <a:pt x="1494" y="27815"/>
                  </a:moveTo>
                  <a:lnTo>
                    <a:pt x="1494" y="27986"/>
                  </a:lnTo>
                  <a:lnTo>
                    <a:pt x="1451" y="27986"/>
                  </a:lnTo>
                  <a:lnTo>
                    <a:pt x="1451" y="27815"/>
                  </a:lnTo>
                  <a:close/>
                  <a:moveTo>
                    <a:pt x="1579" y="28199"/>
                  </a:moveTo>
                  <a:lnTo>
                    <a:pt x="1579" y="28241"/>
                  </a:lnTo>
                  <a:lnTo>
                    <a:pt x="1408" y="28241"/>
                  </a:lnTo>
                  <a:lnTo>
                    <a:pt x="1408" y="28199"/>
                  </a:lnTo>
                  <a:close/>
                  <a:moveTo>
                    <a:pt x="34677" y="29762"/>
                  </a:moveTo>
                  <a:lnTo>
                    <a:pt x="34677" y="29762"/>
                  </a:lnTo>
                  <a:cubicBezTo>
                    <a:pt x="34663" y="29772"/>
                    <a:pt x="34650" y="29782"/>
                    <a:pt x="34636" y="29792"/>
                  </a:cubicBezTo>
                  <a:lnTo>
                    <a:pt x="34636" y="29792"/>
                  </a:lnTo>
                  <a:cubicBezTo>
                    <a:pt x="34650" y="29784"/>
                    <a:pt x="34667" y="29777"/>
                    <a:pt x="34684" y="29777"/>
                  </a:cubicBezTo>
                  <a:cubicBezTo>
                    <a:pt x="34681" y="29772"/>
                    <a:pt x="34679" y="29767"/>
                    <a:pt x="34677" y="29762"/>
                  </a:cubicBezTo>
                  <a:close/>
                  <a:moveTo>
                    <a:pt x="34636" y="29792"/>
                  </a:moveTo>
                  <a:cubicBezTo>
                    <a:pt x="34614" y="29804"/>
                    <a:pt x="34598" y="29820"/>
                    <a:pt x="34598" y="29820"/>
                  </a:cubicBezTo>
                  <a:cubicBezTo>
                    <a:pt x="34611" y="29810"/>
                    <a:pt x="34624" y="29801"/>
                    <a:pt x="34636" y="29792"/>
                  </a:cubicBezTo>
                  <a:close/>
                  <a:moveTo>
                    <a:pt x="22312" y="30673"/>
                  </a:moveTo>
                  <a:lnTo>
                    <a:pt x="22312" y="30716"/>
                  </a:lnTo>
                  <a:lnTo>
                    <a:pt x="22141" y="30716"/>
                  </a:lnTo>
                  <a:lnTo>
                    <a:pt x="22141" y="30673"/>
                  </a:lnTo>
                  <a:close/>
                  <a:moveTo>
                    <a:pt x="32465" y="31270"/>
                  </a:moveTo>
                  <a:lnTo>
                    <a:pt x="32465" y="31441"/>
                  </a:lnTo>
                  <a:lnTo>
                    <a:pt x="32423" y="31441"/>
                  </a:lnTo>
                  <a:lnTo>
                    <a:pt x="32423" y="31270"/>
                  </a:lnTo>
                  <a:close/>
                  <a:moveTo>
                    <a:pt x="33391" y="31287"/>
                  </a:moveTo>
                  <a:cubicBezTo>
                    <a:pt x="33514" y="31287"/>
                    <a:pt x="33553" y="31356"/>
                    <a:pt x="33404" y="31654"/>
                  </a:cubicBezTo>
                  <a:cubicBezTo>
                    <a:pt x="33318" y="31526"/>
                    <a:pt x="33276" y="31441"/>
                    <a:pt x="33190" y="31313"/>
                  </a:cubicBezTo>
                  <a:cubicBezTo>
                    <a:pt x="33268" y="31300"/>
                    <a:pt x="33337" y="31287"/>
                    <a:pt x="33391" y="31287"/>
                  </a:cubicBezTo>
                  <a:close/>
                  <a:moveTo>
                    <a:pt x="3200" y="31996"/>
                  </a:moveTo>
                  <a:lnTo>
                    <a:pt x="3200" y="32038"/>
                  </a:lnTo>
                  <a:lnTo>
                    <a:pt x="3029" y="32038"/>
                  </a:lnTo>
                  <a:lnTo>
                    <a:pt x="3029" y="31996"/>
                  </a:lnTo>
                  <a:close/>
                  <a:moveTo>
                    <a:pt x="24616" y="32977"/>
                  </a:moveTo>
                  <a:lnTo>
                    <a:pt x="24616" y="33020"/>
                  </a:lnTo>
                  <a:lnTo>
                    <a:pt x="24445" y="33020"/>
                  </a:lnTo>
                  <a:lnTo>
                    <a:pt x="24445" y="32977"/>
                  </a:lnTo>
                  <a:close/>
                  <a:moveTo>
                    <a:pt x="13695" y="33915"/>
                  </a:moveTo>
                  <a:lnTo>
                    <a:pt x="13695" y="34086"/>
                  </a:lnTo>
                  <a:lnTo>
                    <a:pt x="13652" y="34086"/>
                  </a:lnTo>
                  <a:lnTo>
                    <a:pt x="13652" y="33915"/>
                  </a:lnTo>
                  <a:close/>
                  <a:moveTo>
                    <a:pt x="30503" y="34555"/>
                  </a:moveTo>
                  <a:lnTo>
                    <a:pt x="30503" y="34726"/>
                  </a:lnTo>
                  <a:lnTo>
                    <a:pt x="30418" y="34726"/>
                  </a:lnTo>
                  <a:lnTo>
                    <a:pt x="30418" y="34555"/>
                  </a:lnTo>
                  <a:close/>
                  <a:moveTo>
                    <a:pt x="6997" y="35281"/>
                  </a:moveTo>
                  <a:lnTo>
                    <a:pt x="6997" y="35323"/>
                  </a:lnTo>
                  <a:lnTo>
                    <a:pt x="6826" y="35323"/>
                  </a:lnTo>
                  <a:lnTo>
                    <a:pt x="6826" y="35281"/>
                  </a:lnTo>
                  <a:close/>
                  <a:moveTo>
                    <a:pt x="29778" y="35238"/>
                  </a:moveTo>
                  <a:cubicBezTo>
                    <a:pt x="29820" y="35281"/>
                    <a:pt x="29863" y="35323"/>
                    <a:pt x="29906" y="35366"/>
                  </a:cubicBezTo>
                  <a:cubicBezTo>
                    <a:pt x="29820" y="35366"/>
                    <a:pt x="29778" y="35323"/>
                    <a:pt x="29735" y="35281"/>
                  </a:cubicBezTo>
                  <a:cubicBezTo>
                    <a:pt x="29735" y="35281"/>
                    <a:pt x="29778" y="35281"/>
                    <a:pt x="29778" y="35238"/>
                  </a:cubicBezTo>
                  <a:close/>
                  <a:moveTo>
                    <a:pt x="6186" y="35451"/>
                  </a:moveTo>
                  <a:lnTo>
                    <a:pt x="6186" y="35494"/>
                  </a:lnTo>
                  <a:lnTo>
                    <a:pt x="6016" y="35494"/>
                  </a:lnTo>
                  <a:lnTo>
                    <a:pt x="6016" y="35451"/>
                  </a:lnTo>
                  <a:close/>
                  <a:moveTo>
                    <a:pt x="29863" y="35409"/>
                  </a:moveTo>
                  <a:cubicBezTo>
                    <a:pt x="29948" y="35409"/>
                    <a:pt x="29991" y="35451"/>
                    <a:pt x="30034" y="35494"/>
                  </a:cubicBezTo>
                  <a:cubicBezTo>
                    <a:pt x="30034" y="35494"/>
                    <a:pt x="29991" y="35536"/>
                    <a:pt x="29991" y="35536"/>
                  </a:cubicBezTo>
                  <a:cubicBezTo>
                    <a:pt x="29948" y="35494"/>
                    <a:pt x="29906" y="35451"/>
                    <a:pt x="29863" y="35409"/>
                  </a:cubicBezTo>
                  <a:close/>
                  <a:moveTo>
                    <a:pt x="29709" y="35747"/>
                  </a:moveTo>
                  <a:lnTo>
                    <a:pt x="29709" y="35747"/>
                  </a:lnTo>
                  <a:cubicBezTo>
                    <a:pt x="29704" y="35748"/>
                    <a:pt x="29698" y="35749"/>
                    <a:pt x="29692" y="35750"/>
                  </a:cubicBezTo>
                  <a:cubicBezTo>
                    <a:pt x="29699" y="35750"/>
                    <a:pt x="29705" y="35749"/>
                    <a:pt x="29709" y="35747"/>
                  </a:cubicBezTo>
                  <a:close/>
                  <a:moveTo>
                    <a:pt x="28540" y="35579"/>
                  </a:moveTo>
                  <a:cubicBezTo>
                    <a:pt x="28540" y="35792"/>
                    <a:pt x="28540" y="35963"/>
                    <a:pt x="28583" y="36176"/>
                  </a:cubicBezTo>
                  <a:lnTo>
                    <a:pt x="28412" y="36176"/>
                  </a:lnTo>
                  <a:lnTo>
                    <a:pt x="28412" y="35579"/>
                  </a:lnTo>
                  <a:close/>
                  <a:moveTo>
                    <a:pt x="27858" y="36048"/>
                  </a:moveTo>
                  <a:lnTo>
                    <a:pt x="27858" y="36219"/>
                  </a:lnTo>
                  <a:lnTo>
                    <a:pt x="27815" y="36219"/>
                  </a:lnTo>
                  <a:lnTo>
                    <a:pt x="27815" y="36048"/>
                  </a:lnTo>
                  <a:close/>
                  <a:moveTo>
                    <a:pt x="8959" y="37243"/>
                  </a:moveTo>
                  <a:lnTo>
                    <a:pt x="8959" y="37328"/>
                  </a:lnTo>
                  <a:lnTo>
                    <a:pt x="8831" y="37328"/>
                  </a:lnTo>
                  <a:lnTo>
                    <a:pt x="8831" y="37243"/>
                  </a:lnTo>
                  <a:close/>
                  <a:moveTo>
                    <a:pt x="12585" y="37755"/>
                  </a:moveTo>
                  <a:lnTo>
                    <a:pt x="12585" y="37798"/>
                  </a:lnTo>
                  <a:lnTo>
                    <a:pt x="12415" y="37798"/>
                  </a:lnTo>
                  <a:lnTo>
                    <a:pt x="12415" y="37755"/>
                  </a:lnTo>
                  <a:close/>
                  <a:moveTo>
                    <a:pt x="12415" y="38395"/>
                  </a:moveTo>
                  <a:lnTo>
                    <a:pt x="12415" y="38480"/>
                  </a:lnTo>
                  <a:lnTo>
                    <a:pt x="12287" y="38480"/>
                  </a:lnTo>
                  <a:lnTo>
                    <a:pt x="12287" y="38395"/>
                  </a:lnTo>
                  <a:close/>
                  <a:moveTo>
                    <a:pt x="23421" y="38352"/>
                  </a:moveTo>
                  <a:lnTo>
                    <a:pt x="23421" y="38523"/>
                  </a:lnTo>
                  <a:lnTo>
                    <a:pt x="23336" y="38523"/>
                  </a:lnTo>
                  <a:lnTo>
                    <a:pt x="23336" y="38352"/>
                  </a:lnTo>
                  <a:close/>
                  <a:moveTo>
                    <a:pt x="21928" y="38523"/>
                  </a:moveTo>
                  <a:lnTo>
                    <a:pt x="21928" y="38693"/>
                  </a:lnTo>
                  <a:lnTo>
                    <a:pt x="21885" y="38693"/>
                  </a:lnTo>
                  <a:lnTo>
                    <a:pt x="21885" y="38523"/>
                  </a:lnTo>
                  <a:close/>
                  <a:moveTo>
                    <a:pt x="18131" y="0"/>
                  </a:moveTo>
                  <a:cubicBezTo>
                    <a:pt x="17875" y="43"/>
                    <a:pt x="17619" y="128"/>
                    <a:pt x="17363" y="171"/>
                  </a:cubicBezTo>
                  <a:cubicBezTo>
                    <a:pt x="17321" y="213"/>
                    <a:pt x="17278" y="256"/>
                    <a:pt x="17278" y="299"/>
                  </a:cubicBezTo>
                  <a:cubicBezTo>
                    <a:pt x="17235" y="256"/>
                    <a:pt x="17235" y="213"/>
                    <a:pt x="17193" y="171"/>
                  </a:cubicBezTo>
                  <a:cubicBezTo>
                    <a:pt x="17165" y="167"/>
                    <a:pt x="17138" y="165"/>
                    <a:pt x="17110" y="165"/>
                  </a:cubicBezTo>
                  <a:cubicBezTo>
                    <a:pt x="16860" y="165"/>
                    <a:pt x="16590" y="304"/>
                    <a:pt x="16369" y="304"/>
                  </a:cubicBezTo>
                  <a:cubicBezTo>
                    <a:pt x="16345" y="304"/>
                    <a:pt x="16320" y="303"/>
                    <a:pt x="16297" y="299"/>
                  </a:cubicBezTo>
                  <a:cubicBezTo>
                    <a:pt x="16238" y="284"/>
                    <a:pt x="16182" y="278"/>
                    <a:pt x="16127" y="278"/>
                  </a:cubicBezTo>
                  <a:cubicBezTo>
                    <a:pt x="15921" y="278"/>
                    <a:pt x="15746" y="362"/>
                    <a:pt x="15577" y="362"/>
                  </a:cubicBezTo>
                  <a:cubicBezTo>
                    <a:pt x="15532" y="362"/>
                    <a:pt x="15488" y="356"/>
                    <a:pt x="15444" y="341"/>
                  </a:cubicBezTo>
                  <a:cubicBezTo>
                    <a:pt x="15401" y="512"/>
                    <a:pt x="15358" y="555"/>
                    <a:pt x="15358" y="725"/>
                  </a:cubicBezTo>
                  <a:cubicBezTo>
                    <a:pt x="15230" y="555"/>
                    <a:pt x="15102" y="427"/>
                    <a:pt x="15060" y="341"/>
                  </a:cubicBezTo>
                  <a:cubicBezTo>
                    <a:pt x="14804" y="427"/>
                    <a:pt x="14633" y="512"/>
                    <a:pt x="14420" y="555"/>
                  </a:cubicBezTo>
                  <a:cubicBezTo>
                    <a:pt x="14420" y="725"/>
                    <a:pt x="14377" y="853"/>
                    <a:pt x="14334" y="1152"/>
                  </a:cubicBezTo>
                  <a:lnTo>
                    <a:pt x="14334" y="1323"/>
                  </a:lnTo>
                  <a:lnTo>
                    <a:pt x="14292" y="1323"/>
                  </a:lnTo>
                  <a:lnTo>
                    <a:pt x="14292" y="1152"/>
                  </a:lnTo>
                  <a:lnTo>
                    <a:pt x="14334" y="1152"/>
                  </a:lnTo>
                  <a:cubicBezTo>
                    <a:pt x="14164" y="896"/>
                    <a:pt x="14078" y="811"/>
                    <a:pt x="14036" y="725"/>
                  </a:cubicBezTo>
                  <a:cubicBezTo>
                    <a:pt x="13865" y="853"/>
                    <a:pt x="13737" y="1024"/>
                    <a:pt x="13567" y="1195"/>
                  </a:cubicBezTo>
                  <a:cubicBezTo>
                    <a:pt x="13439" y="1109"/>
                    <a:pt x="13396" y="1024"/>
                    <a:pt x="13311" y="939"/>
                  </a:cubicBezTo>
                  <a:cubicBezTo>
                    <a:pt x="12841" y="1195"/>
                    <a:pt x="12372" y="1536"/>
                    <a:pt x="11817" y="1536"/>
                  </a:cubicBezTo>
                  <a:cubicBezTo>
                    <a:pt x="10794" y="2048"/>
                    <a:pt x="9684" y="2517"/>
                    <a:pt x="8917" y="3456"/>
                  </a:cubicBezTo>
                  <a:cubicBezTo>
                    <a:pt x="8789" y="3456"/>
                    <a:pt x="8661" y="3456"/>
                    <a:pt x="8490" y="3498"/>
                  </a:cubicBezTo>
                  <a:cubicBezTo>
                    <a:pt x="8362" y="3712"/>
                    <a:pt x="8234" y="3967"/>
                    <a:pt x="8106" y="4181"/>
                  </a:cubicBezTo>
                  <a:cubicBezTo>
                    <a:pt x="7935" y="4309"/>
                    <a:pt x="7807" y="4437"/>
                    <a:pt x="7679" y="4522"/>
                  </a:cubicBezTo>
                  <a:cubicBezTo>
                    <a:pt x="7509" y="4607"/>
                    <a:pt x="7338" y="4607"/>
                    <a:pt x="7125" y="4693"/>
                  </a:cubicBezTo>
                  <a:lnTo>
                    <a:pt x="7125" y="5077"/>
                  </a:lnTo>
                  <a:cubicBezTo>
                    <a:pt x="6954" y="5119"/>
                    <a:pt x="6826" y="5119"/>
                    <a:pt x="6783" y="5119"/>
                  </a:cubicBezTo>
                  <a:cubicBezTo>
                    <a:pt x="6357" y="5418"/>
                    <a:pt x="6144" y="5845"/>
                    <a:pt x="5674" y="6015"/>
                  </a:cubicBezTo>
                  <a:lnTo>
                    <a:pt x="5674" y="6356"/>
                  </a:lnTo>
                  <a:cubicBezTo>
                    <a:pt x="5205" y="6655"/>
                    <a:pt x="4778" y="7039"/>
                    <a:pt x="4650" y="7551"/>
                  </a:cubicBezTo>
                  <a:cubicBezTo>
                    <a:pt x="4522" y="7594"/>
                    <a:pt x="4437" y="7594"/>
                    <a:pt x="4352" y="7636"/>
                  </a:cubicBezTo>
                  <a:lnTo>
                    <a:pt x="4352" y="8020"/>
                  </a:lnTo>
                  <a:cubicBezTo>
                    <a:pt x="4224" y="8063"/>
                    <a:pt x="4181" y="8063"/>
                    <a:pt x="4053" y="8106"/>
                  </a:cubicBezTo>
                  <a:lnTo>
                    <a:pt x="4053" y="8660"/>
                  </a:lnTo>
                  <a:cubicBezTo>
                    <a:pt x="3413" y="8831"/>
                    <a:pt x="3413" y="9343"/>
                    <a:pt x="3328" y="9897"/>
                  </a:cubicBezTo>
                  <a:cubicBezTo>
                    <a:pt x="3200" y="9983"/>
                    <a:pt x="3029" y="10153"/>
                    <a:pt x="2944" y="10239"/>
                  </a:cubicBezTo>
                  <a:cubicBezTo>
                    <a:pt x="2987" y="10409"/>
                    <a:pt x="2987" y="10537"/>
                    <a:pt x="3072" y="10793"/>
                  </a:cubicBezTo>
                  <a:cubicBezTo>
                    <a:pt x="2901" y="10623"/>
                    <a:pt x="2859" y="10580"/>
                    <a:pt x="2816" y="10537"/>
                  </a:cubicBezTo>
                  <a:cubicBezTo>
                    <a:pt x="2517" y="11049"/>
                    <a:pt x="2347" y="11561"/>
                    <a:pt x="2389" y="12158"/>
                  </a:cubicBezTo>
                  <a:cubicBezTo>
                    <a:pt x="2261" y="12158"/>
                    <a:pt x="2176" y="12201"/>
                    <a:pt x="2133" y="12201"/>
                  </a:cubicBezTo>
                  <a:cubicBezTo>
                    <a:pt x="2048" y="12500"/>
                    <a:pt x="1920" y="12756"/>
                    <a:pt x="1835" y="13012"/>
                  </a:cubicBezTo>
                  <a:cubicBezTo>
                    <a:pt x="1749" y="13140"/>
                    <a:pt x="1622" y="13310"/>
                    <a:pt x="1622" y="13438"/>
                  </a:cubicBezTo>
                  <a:cubicBezTo>
                    <a:pt x="1494" y="14121"/>
                    <a:pt x="1494" y="14121"/>
                    <a:pt x="1280" y="14419"/>
                  </a:cubicBezTo>
                  <a:cubicBezTo>
                    <a:pt x="1323" y="14462"/>
                    <a:pt x="1366" y="14547"/>
                    <a:pt x="1408" y="14590"/>
                  </a:cubicBezTo>
                  <a:cubicBezTo>
                    <a:pt x="1280" y="14675"/>
                    <a:pt x="1195" y="14803"/>
                    <a:pt x="1024" y="14931"/>
                  </a:cubicBezTo>
                  <a:cubicBezTo>
                    <a:pt x="1110" y="15187"/>
                    <a:pt x="1152" y="15443"/>
                    <a:pt x="1238" y="15742"/>
                  </a:cubicBezTo>
                  <a:cubicBezTo>
                    <a:pt x="854" y="16083"/>
                    <a:pt x="555" y="16510"/>
                    <a:pt x="854" y="17064"/>
                  </a:cubicBezTo>
                  <a:cubicBezTo>
                    <a:pt x="640" y="17491"/>
                    <a:pt x="640" y="17576"/>
                    <a:pt x="555" y="18472"/>
                  </a:cubicBezTo>
                  <a:cubicBezTo>
                    <a:pt x="555" y="18728"/>
                    <a:pt x="470" y="18984"/>
                    <a:pt x="427" y="19240"/>
                  </a:cubicBezTo>
                  <a:cubicBezTo>
                    <a:pt x="342" y="19539"/>
                    <a:pt x="555" y="19923"/>
                    <a:pt x="256" y="20179"/>
                  </a:cubicBezTo>
                  <a:cubicBezTo>
                    <a:pt x="555" y="20349"/>
                    <a:pt x="128" y="20563"/>
                    <a:pt x="256" y="20776"/>
                  </a:cubicBezTo>
                  <a:cubicBezTo>
                    <a:pt x="342" y="20989"/>
                    <a:pt x="128" y="21245"/>
                    <a:pt x="384" y="21458"/>
                  </a:cubicBezTo>
                  <a:cubicBezTo>
                    <a:pt x="214" y="21757"/>
                    <a:pt x="640" y="22184"/>
                    <a:pt x="256" y="22482"/>
                  </a:cubicBezTo>
                  <a:cubicBezTo>
                    <a:pt x="512" y="22738"/>
                    <a:pt x="0" y="23165"/>
                    <a:pt x="384" y="23421"/>
                  </a:cubicBezTo>
                  <a:cubicBezTo>
                    <a:pt x="214" y="23719"/>
                    <a:pt x="470" y="23975"/>
                    <a:pt x="427" y="24274"/>
                  </a:cubicBezTo>
                  <a:cubicBezTo>
                    <a:pt x="384" y="24573"/>
                    <a:pt x="512" y="24871"/>
                    <a:pt x="598" y="25170"/>
                  </a:cubicBezTo>
                  <a:cubicBezTo>
                    <a:pt x="640" y="25213"/>
                    <a:pt x="683" y="25255"/>
                    <a:pt x="768" y="25298"/>
                  </a:cubicBezTo>
                  <a:cubicBezTo>
                    <a:pt x="683" y="25469"/>
                    <a:pt x="640" y="25639"/>
                    <a:pt x="555" y="25767"/>
                  </a:cubicBezTo>
                  <a:cubicBezTo>
                    <a:pt x="726" y="25852"/>
                    <a:pt x="811" y="25852"/>
                    <a:pt x="811" y="25895"/>
                  </a:cubicBezTo>
                  <a:cubicBezTo>
                    <a:pt x="768" y="26151"/>
                    <a:pt x="768" y="26407"/>
                    <a:pt x="726" y="26620"/>
                  </a:cubicBezTo>
                  <a:cubicBezTo>
                    <a:pt x="896" y="26663"/>
                    <a:pt x="982" y="26706"/>
                    <a:pt x="1067" y="26748"/>
                  </a:cubicBezTo>
                  <a:cubicBezTo>
                    <a:pt x="1024" y="27047"/>
                    <a:pt x="1195" y="27346"/>
                    <a:pt x="939" y="27559"/>
                  </a:cubicBezTo>
                  <a:cubicBezTo>
                    <a:pt x="1024" y="27900"/>
                    <a:pt x="1366" y="28199"/>
                    <a:pt x="1110" y="28583"/>
                  </a:cubicBezTo>
                  <a:cubicBezTo>
                    <a:pt x="1238" y="28796"/>
                    <a:pt x="1408" y="28967"/>
                    <a:pt x="1494" y="29180"/>
                  </a:cubicBezTo>
                  <a:cubicBezTo>
                    <a:pt x="1622" y="29351"/>
                    <a:pt x="1664" y="29564"/>
                    <a:pt x="1749" y="29777"/>
                  </a:cubicBezTo>
                  <a:cubicBezTo>
                    <a:pt x="2091" y="29905"/>
                    <a:pt x="2048" y="30289"/>
                    <a:pt x="2261" y="30503"/>
                  </a:cubicBezTo>
                  <a:cubicBezTo>
                    <a:pt x="2176" y="30588"/>
                    <a:pt x="2133" y="30630"/>
                    <a:pt x="2048" y="30716"/>
                  </a:cubicBezTo>
                  <a:cubicBezTo>
                    <a:pt x="2176" y="30844"/>
                    <a:pt x="2304" y="30929"/>
                    <a:pt x="2389" y="31014"/>
                  </a:cubicBezTo>
                  <a:cubicBezTo>
                    <a:pt x="2304" y="31526"/>
                    <a:pt x="2645" y="31868"/>
                    <a:pt x="2816" y="32252"/>
                  </a:cubicBezTo>
                  <a:cubicBezTo>
                    <a:pt x="2901" y="32294"/>
                    <a:pt x="2987" y="32294"/>
                    <a:pt x="3029" y="32294"/>
                  </a:cubicBezTo>
                  <a:cubicBezTo>
                    <a:pt x="3029" y="32508"/>
                    <a:pt x="3072" y="32721"/>
                    <a:pt x="3072" y="32892"/>
                  </a:cubicBezTo>
                  <a:cubicBezTo>
                    <a:pt x="3200" y="32934"/>
                    <a:pt x="3285" y="32934"/>
                    <a:pt x="3371" y="32977"/>
                  </a:cubicBezTo>
                  <a:cubicBezTo>
                    <a:pt x="3328" y="33275"/>
                    <a:pt x="3413" y="33446"/>
                    <a:pt x="3669" y="33574"/>
                  </a:cubicBezTo>
                  <a:cubicBezTo>
                    <a:pt x="3883" y="33702"/>
                    <a:pt x="4181" y="33873"/>
                    <a:pt x="4181" y="34001"/>
                  </a:cubicBezTo>
                  <a:cubicBezTo>
                    <a:pt x="4138" y="34427"/>
                    <a:pt x="4437" y="34513"/>
                    <a:pt x="4736" y="34683"/>
                  </a:cubicBezTo>
                  <a:cubicBezTo>
                    <a:pt x="4650" y="34811"/>
                    <a:pt x="4608" y="34897"/>
                    <a:pt x="4565" y="35025"/>
                  </a:cubicBezTo>
                  <a:cubicBezTo>
                    <a:pt x="4608" y="34982"/>
                    <a:pt x="4650" y="34939"/>
                    <a:pt x="4693" y="34939"/>
                  </a:cubicBezTo>
                  <a:cubicBezTo>
                    <a:pt x="4693" y="35025"/>
                    <a:pt x="4736" y="35153"/>
                    <a:pt x="4778" y="35323"/>
                  </a:cubicBezTo>
                  <a:cubicBezTo>
                    <a:pt x="4864" y="35110"/>
                    <a:pt x="4864" y="35025"/>
                    <a:pt x="4906" y="34897"/>
                  </a:cubicBezTo>
                  <a:cubicBezTo>
                    <a:pt x="4992" y="35025"/>
                    <a:pt x="5077" y="35153"/>
                    <a:pt x="5120" y="35281"/>
                  </a:cubicBezTo>
                  <a:cubicBezTo>
                    <a:pt x="5290" y="35195"/>
                    <a:pt x="5376" y="35153"/>
                    <a:pt x="5546" y="35067"/>
                  </a:cubicBezTo>
                  <a:lnTo>
                    <a:pt x="5546" y="35067"/>
                  </a:lnTo>
                  <a:cubicBezTo>
                    <a:pt x="5504" y="35281"/>
                    <a:pt x="5418" y="35409"/>
                    <a:pt x="5418" y="35409"/>
                  </a:cubicBezTo>
                  <a:cubicBezTo>
                    <a:pt x="5504" y="35536"/>
                    <a:pt x="5546" y="35664"/>
                    <a:pt x="5589" y="35750"/>
                  </a:cubicBezTo>
                  <a:cubicBezTo>
                    <a:pt x="5674" y="35664"/>
                    <a:pt x="5717" y="35622"/>
                    <a:pt x="5802" y="35536"/>
                  </a:cubicBezTo>
                  <a:cubicBezTo>
                    <a:pt x="5845" y="35750"/>
                    <a:pt x="5845" y="35878"/>
                    <a:pt x="5888" y="36048"/>
                  </a:cubicBezTo>
                  <a:cubicBezTo>
                    <a:pt x="6058" y="36048"/>
                    <a:pt x="6272" y="36048"/>
                    <a:pt x="6272" y="36091"/>
                  </a:cubicBezTo>
                  <a:cubicBezTo>
                    <a:pt x="6357" y="36432"/>
                    <a:pt x="6655" y="36390"/>
                    <a:pt x="6826" y="36560"/>
                  </a:cubicBezTo>
                  <a:cubicBezTo>
                    <a:pt x="6826" y="36432"/>
                    <a:pt x="6826" y="36347"/>
                    <a:pt x="6869" y="36262"/>
                  </a:cubicBezTo>
                  <a:cubicBezTo>
                    <a:pt x="6869" y="36219"/>
                    <a:pt x="6911" y="36219"/>
                    <a:pt x="6954" y="36176"/>
                  </a:cubicBezTo>
                  <a:cubicBezTo>
                    <a:pt x="6997" y="36304"/>
                    <a:pt x="7039" y="36432"/>
                    <a:pt x="7082" y="36518"/>
                  </a:cubicBezTo>
                  <a:cubicBezTo>
                    <a:pt x="7039" y="36518"/>
                    <a:pt x="6954" y="36560"/>
                    <a:pt x="6826" y="36560"/>
                  </a:cubicBezTo>
                  <a:cubicBezTo>
                    <a:pt x="6883" y="36712"/>
                    <a:pt x="6974" y="36737"/>
                    <a:pt x="7079" y="36737"/>
                  </a:cubicBezTo>
                  <a:cubicBezTo>
                    <a:pt x="7132" y="36737"/>
                    <a:pt x="7188" y="36731"/>
                    <a:pt x="7246" y="36731"/>
                  </a:cubicBezTo>
                  <a:cubicBezTo>
                    <a:pt x="7333" y="36731"/>
                    <a:pt x="7423" y="36745"/>
                    <a:pt x="7509" y="36816"/>
                  </a:cubicBezTo>
                  <a:cubicBezTo>
                    <a:pt x="7637" y="36944"/>
                    <a:pt x="7765" y="37158"/>
                    <a:pt x="7935" y="37371"/>
                  </a:cubicBezTo>
                  <a:cubicBezTo>
                    <a:pt x="7970" y="37367"/>
                    <a:pt x="8004" y="37364"/>
                    <a:pt x="8037" y="37364"/>
                  </a:cubicBezTo>
                  <a:cubicBezTo>
                    <a:pt x="8336" y="37364"/>
                    <a:pt x="8592" y="37533"/>
                    <a:pt x="8746" y="37840"/>
                  </a:cubicBezTo>
                  <a:cubicBezTo>
                    <a:pt x="8789" y="37755"/>
                    <a:pt x="8831" y="37670"/>
                    <a:pt x="8917" y="37456"/>
                  </a:cubicBezTo>
                  <a:cubicBezTo>
                    <a:pt x="9044" y="37755"/>
                    <a:pt x="9130" y="38011"/>
                    <a:pt x="9258" y="38224"/>
                  </a:cubicBezTo>
                  <a:cubicBezTo>
                    <a:pt x="9556" y="38053"/>
                    <a:pt x="9812" y="37883"/>
                    <a:pt x="10068" y="37712"/>
                  </a:cubicBezTo>
                  <a:cubicBezTo>
                    <a:pt x="10111" y="37755"/>
                    <a:pt x="10154" y="37755"/>
                    <a:pt x="10154" y="37798"/>
                  </a:cubicBezTo>
                  <a:cubicBezTo>
                    <a:pt x="10068" y="37968"/>
                    <a:pt x="9940" y="38139"/>
                    <a:pt x="9770" y="38395"/>
                  </a:cubicBezTo>
                  <a:cubicBezTo>
                    <a:pt x="9876" y="38363"/>
                    <a:pt x="9980" y="38355"/>
                    <a:pt x="10082" y="38355"/>
                  </a:cubicBezTo>
                  <a:cubicBezTo>
                    <a:pt x="10183" y="38355"/>
                    <a:pt x="10282" y="38363"/>
                    <a:pt x="10378" y="38363"/>
                  </a:cubicBezTo>
                  <a:cubicBezTo>
                    <a:pt x="10570" y="38363"/>
                    <a:pt x="10751" y="38331"/>
                    <a:pt x="10922" y="38139"/>
                  </a:cubicBezTo>
                  <a:cubicBezTo>
                    <a:pt x="11092" y="38352"/>
                    <a:pt x="11220" y="38523"/>
                    <a:pt x="11306" y="38651"/>
                  </a:cubicBezTo>
                  <a:cubicBezTo>
                    <a:pt x="11561" y="38693"/>
                    <a:pt x="11732" y="38779"/>
                    <a:pt x="11903" y="38821"/>
                  </a:cubicBezTo>
                  <a:cubicBezTo>
                    <a:pt x="11945" y="38779"/>
                    <a:pt x="12031" y="38736"/>
                    <a:pt x="12116" y="38651"/>
                  </a:cubicBezTo>
                  <a:cubicBezTo>
                    <a:pt x="12244" y="38779"/>
                    <a:pt x="12415" y="38907"/>
                    <a:pt x="12500" y="38992"/>
                  </a:cubicBezTo>
                  <a:lnTo>
                    <a:pt x="13055" y="38992"/>
                  </a:lnTo>
                  <a:cubicBezTo>
                    <a:pt x="13097" y="38864"/>
                    <a:pt x="13097" y="38779"/>
                    <a:pt x="13140" y="38693"/>
                  </a:cubicBezTo>
                  <a:cubicBezTo>
                    <a:pt x="13225" y="38693"/>
                    <a:pt x="13311" y="38693"/>
                    <a:pt x="13439" y="38736"/>
                  </a:cubicBezTo>
                  <a:cubicBezTo>
                    <a:pt x="13353" y="38821"/>
                    <a:pt x="13311" y="38864"/>
                    <a:pt x="13268" y="38949"/>
                  </a:cubicBezTo>
                  <a:cubicBezTo>
                    <a:pt x="13464" y="38982"/>
                    <a:pt x="13635" y="39190"/>
                    <a:pt x="13838" y="39190"/>
                  </a:cubicBezTo>
                  <a:cubicBezTo>
                    <a:pt x="13900" y="39190"/>
                    <a:pt x="13966" y="39170"/>
                    <a:pt x="14036" y="39120"/>
                  </a:cubicBezTo>
                  <a:cubicBezTo>
                    <a:pt x="14078" y="38992"/>
                    <a:pt x="14121" y="38821"/>
                    <a:pt x="14121" y="38651"/>
                  </a:cubicBezTo>
                  <a:cubicBezTo>
                    <a:pt x="14249" y="38864"/>
                    <a:pt x="14377" y="39035"/>
                    <a:pt x="14462" y="39205"/>
                  </a:cubicBezTo>
                  <a:cubicBezTo>
                    <a:pt x="14590" y="39120"/>
                    <a:pt x="14633" y="39077"/>
                    <a:pt x="14676" y="38992"/>
                  </a:cubicBezTo>
                  <a:cubicBezTo>
                    <a:pt x="14846" y="39077"/>
                    <a:pt x="15017" y="39120"/>
                    <a:pt x="15188" y="39205"/>
                  </a:cubicBezTo>
                  <a:cubicBezTo>
                    <a:pt x="15230" y="39035"/>
                    <a:pt x="15273" y="38949"/>
                    <a:pt x="15316" y="38821"/>
                  </a:cubicBezTo>
                  <a:cubicBezTo>
                    <a:pt x="15358" y="38949"/>
                    <a:pt x="15401" y="39077"/>
                    <a:pt x="15486" y="39205"/>
                  </a:cubicBezTo>
                  <a:cubicBezTo>
                    <a:pt x="15614" y="39163"/>
                    <a:pt x="15700" y="39077"/>
                    <a:pt x="15828" y="39035"/>
                  </a:cubicBezTo>
                  <a:cubicBezTo>
                    <a:pt x="16126" y="39163"/>
                    <a:pt x="16425" y="39333"/>
                    <a:pt x="16723" y="39504"/>
                  </a:cubicBezTo>
                  <a:cubicBezTo>
                    <a:pt x="16809" y="39461"/>
                    <a:pt x="16937" y="39419"/>
                    <a:pt x="17022" y="39333"/>
                  </a:cubicBezTo>
                  <a:cubicBezTo>
                    <a:pt x="17150" y="39376"/>
                    <a:pt x="17278" y="39461"/>
                    <a:pt x="17363" y="39504"/>
                  </a:cubicBezTo>
                  <a:cubicBezTo>
                    <a:pt x="17406" y="39461"/>
                    <a:pt x="17449" y="39419"/>
                    <a:pt x="17491" y="39376"/>
                  </a:cubicBezTo>
                  <a:cubicBezTo>
                    <a:pt x="17491" y="39419"/>
                    <a:pt x="17534" y="39461"/>
                    <a:pt x="17534" y="39504"/>
                  </a:cubicBezTo>
                  <a:cubicBezTo>
                    <a:pt x="17662" y="39419"/>
                    <a:pt x="17833" y="39291"/>
                    <a:pt x="18046" y="39163"/>
                  </a:cubicBezTo>
                  <a:cubicBezTo>
                    <a:pt x="18174" y="39291"/>
                    <a:pt x="18345" y="39461"/>
                    <a:pt x="18473" y="39589"/>
                  </a:cubicBezTo>
                  <a:cubicBezTo>
                    <a:pt x="18515" y="39547"/>
                    <a:pt x="18558" y="39461"/>
                    <a:pt x="18601" y="39291"/>
                  </a:cubicBezTo>
                  <a:cubicBezTo>
                    <a:pt x="18814" y="39376"/>
                    <a:pt x="19027" y="39419"/>
                    <a:pt x="19240" y="39504"/>
                  </a:cubicBezTo>
                  <a:cubicBezTo>
                    <a:pt x="19326" y="39461"/>
                    <a:pt x="19454" y="39376"/>
                    <a:pt x="19539" y="39333"/>
                  </a:cubicBezTo>
                  <a:cubicBezTo>
                    <a:pt x="19624" y="39376"/>
                    <a:pt x="19710" y="39461"/>
                    <a:pt x="19795" y="39504"/>
                  </a:cubicBezTo>
                  <a:cubicBezTo>
                    <a:pt x="19838" y="39376"/>
                    <a:pt x="19880" y="39291"/>
                    <a:pt x="19880" y="39205"/>
                  </a:cubicBezTo>
                  <a:cubicBezTo>
                    <a:pt x="20008" y="39248"/>
                    <a:pt x="20094" y="39291"/>
                    <a:pt x="20179" y="39333"/>
                  </a:cubicBezTo>
                  <a:cubicBezTo>
                    <a:pt x="20307" y="39248"/>
                    <a:pt x="20435" y="39120"/>
                    <a:pt x="20563" y="39035"/>
                  </a:cubicBezTo>
                  <a:cubicBezTo>
                    <a:pt x="20674" y="39146"/>
                    <a:pt x="20785" y="39193"/>
                    <a:pt x="20896" y="39193"/>
                  </a:cubicBezTo>
                  <a:cubicBezTo>
                    <a:pt x="21041" y="39193"/>
                    <a:pt x="21186" y="39113"/>
                    <a:pt x="21331" y="38992"/>
                  </a:cubicBezTo>
                  <a:cubicBezTo>
                    <a:pt x="21480" y="39081"/>
                    <a:pt x="21608" y="39192"/>
                    <a:pt x="21759" y="39192"/>
                  </a:cubicBezTo>
                  <a:cubicBezTo>
                    <a:pt x="21824" y="39192"/>
                    <a:pt x="21894" y="39171"/>
                    <a:pt x="21971" y="39120"/>
                  </a:cubicBezTo>
                  <a:cubicBezTo>
                    <a:pt x="21928" y="39035"/>
                    <a:pt x="21885" y="38992"/>
                    <a:pt x="21800" y="38949"/>
                  </a:cubicBezTo>
                  <a:cubicBezTo>
                    <a:pt x="21880" y="38858"/>
                    <a:pt x="21960" y="38828"/>
                    <a:pt x="22041" y="38828"/>
                  </a:cubicBezTo>
                  <a:cubicBezTo>
                    <a:pt x="22197" y="38828"/>
                    <a:pt x="22356" y="38939"/>
                    <a:pt x="22523" y="38939"/>
                  </a:cubicBezTo>
                  <a:cubicBezTo>
                    <a:pt x="22593" y="38939"/>
                    <a:pt x="22665" y="38919"/>
                    <a:pt x="22739" y="38864"/>
                  </a:cubicBezTo>
                  <a:cubicBezTo>
                    <a:pt x="22952" y="38693"/>
                    <a:pt x="23336" y="38779"/>
                    <a:pt x="23592" y="38608"/>
                  </a:cubicBezTo>
                  <a:cubicBezTo>
                    <a:pt x="23890" y="38437"/>
                    <a:pt x="24402" y="38736"/>
                    <a:pt x="24445" y="38139"/>
                  </a:cubicBezTo>
                  <a:cubicBezTo>
                    <a:pt x="24402" y="38096"/>
                    <a:pt x="24360" y="38011"/>
                    <a:pt x="24317" y="37925"/>
                  </a:cubicBezTo>
                  <a:lnTo>
                    <a:pt x="24573" y="37670"/>
                  </a:lnTo>
                  <a:cubicBezTo>
                    <a:pt x="24616" y="37883"/>
                    <a:pt x="24616" y="38053"/>
                    <a:pt x="24701" y="38309"/>
                  </a:cubicBezTo>
                  <a:cubicBezTo>
                    <a:pt x="24872" y="38096"/>
                    <a:pt x="24957" y="37968"/>
                    <a:pt x="25085" y="37840"/>
                  </a:cubicBezTo>
                  <a:cubicBezTo>
                    <a:pt x="25170" y="37883"/>
                    <a:pt x="25256" y="37925"/>
                    <a:pt x="25341" y="38011"/>
                  </a:cubicBezTo>
                  <a:cubicBezTo>
                    <a:pt x="25725" y="37883"/>
                    <a:pt x="26151" y="37755"/>
                    <a:pt x="26578" y="37584"/>
                  </a:cubicBezTo>
                  <a:cubicBezTo>
                    <a:pt x="26578" y="37584"/>
                    <a:pt x="26621" y="37627"/>
                    <a:pt x="26706" y="37712"/>
                  </a:cubicBezTo>
                  <a:cubicBezTo>
                    <a:pt x="26877" y="37499"/>
                    <a:pt x="27005" y="37286"/>
                    <a:pt x="27175" y="37072"/>
                  </a:cubicBezTo>
                  <a:cubicBezTo>
                    <a:pt x="27303" y="37158"/>
                    <a:pt x="27431" y="37286"/>
                    <a:pt x="27645" y="37456"/>
                  </a:cubicBezTo>
                  <a:cubicBezTo>
                    <a:pt x="27815" y="37030"/>
                    <a:pt x="28199" y="36859"/>
                    <a:pt x="28455" y="36560"/>
                  </a:cubicBezTo>
                  <a:cubicBezTo>
                    <a:pt x="28668" y="36560"/>
                    <a:pt x="28839" y="36560"/>
                    <a:pt x="29052" y="36518"/>
                  </a:cubicBezTo>
                  <a:cubicBezTo>
                    <a:pt x="29052" y="36390"/>
                    <a:pt x="29052" y="36262"/>
                    <a:pt x="29095" y="36134"/>
                  </a:cubicBezTo>
                  <a:cubicBezTo>
                    <a:pt x="29223" y="36048"/>
                    <a:pt x="29351" y="35963"/>
                    <a:pt x="29479" y="35920"/>
                  </a:cubicBezTo>
                  <a:cubicBezTo>
                    <a:pt x="29607" y="35963"/>
                    <a:pt x="29735" y="36006"/>
                    <a:pt x="29906" y="36091"/>
                  </a:cubicBezTo>
                  <a:cubicBezTo>
                    <a:pt x="29820" y="35878"/>
                    <a:pt x="29778" y="35792"/>
                    <a:pt x="29692" y="35750"/>
                  </a:cubicBezTo>
                  <a:cubicBezTo>
                    <a:pt x="29650" y="35707"/>
                    <a:pt x="29607" y="35664"/>
                    <a:pt x="29564" y="35622"/>
                  </a:cubicBezTo>
                  <a:cubicBezTo>
                    <a:pt x="29607" y="35622"/>
                    <a:pt x="29607" y="35579"/>
                    <a:pt x="29607" y="35579"/>
                  </a:cubicBezTo>
                  <a:cubicBezTo>
                    <a:pt x="29650" y="35622"/>
                    <a:pt x="29692" y="35664"/>
                    <a:pt x="29735" y="35707"/>
                  </a:cubicBezTo>
                  <a:cubicBezTo>
                    <a:pt x="29735" y="35707"/>
                    <a:pt x="29735" y="35738"/>
                    <a:pt x="29709" y="35747"/>
                  </a:cubicBezTo>
                  <a:lnTo>
                    <a:pt x="29709" y="35747"/>
                  </a:lnTo>
                  <a:cubicBezTo>
                    <a:pt x="29956" y="35707"/>
                    <a:pt x="30125" y="35707"/>
                    <a:pt x="30375" y="35707"/>
                  </a:cubicBezTo>
                  <a:cubicBezTo>
                    <a:pt x="30460" y="35494"/>
                    <a:pt x="30546" y="35281"/>
                    <a:pt x="30631" y="35025"/>
                  </a:cubicBezTo>
                  <a:lnTo>
                    <a:pt x="31015" y="35025"/>
                  </a:lnTo>
                  <a:cubicBezTo>
                    <a:pt x="30972" y="34939"/>
                    <a:pt x="30929" y="34854"/>
                    <a:pt x="30887" y="34769"/>
                  </a:cubicBezTo>
                  <a:cubicBezTo>
                    <a:pt x="31399" y="34641"/>
                    <a:pt x="31783" y="34342"/>
                    <a:pt x="32039" y="33915"/>
                  </a:cubicBezTo>
                  <a:cubicBezTo>
                    <a:pt x="31953" y="33873"/>
                    <a:pt x="31911" y="33873"/>
                    <a:pt x="31868" y="33830"/>
                  </a:cubicBezTo>
                  <a:cubicBezTo>
                    <a:pt x="31911" y="33787"/>
                    <a:pt x="31911" y="33787"/>
                    <a:pt x="31911" y="33745"/>
                  </a:cubicBezTo>
                  <a:cubicBezTo>
                    <a:pt x="31953" y="33787"/>
                    <a:pt x="31996" y="33873"/>
                    <a:pt x="32039" y="33915"/>
                  </a:cubicBezTo>
                  <a:lnTo>
                    <a:pt x="32295" y="33915"/>
                  </a:lnTo>
                  <a:cubicBezTo>
                    <a:pt x="32380" y="33745"/>
                    <a:pt x="32423" y="33617"/>
                    <a:pt x="32508" y="33489"/>
                  </a:cubicBezTo>
                  <a:cubicBezTo>
                    <a:pt x="32465" y="33403"/>
                    <a:pt x="32423" y="33318"/>
                    <a:pt x="32337" y="33275"/>
                  </a:cubicBezTo>
                  <a:lnTo>
                    <a:pt x="32209" y="33147"/>
                  </a:lnTo>
                  <a:lnTo>
                    <a:pt x="32337" y="33105"/>
                  </a:lnTo>
                  <a:cubicBezTo>
                    <a:pt x="32380" y="33062"/>
                    <a:pt x="32423" y="33020"/>
                    <a:pt x="32465" y="32934"/>
                  </a:cubicBezTo>
                  <a:cubicBezTo>
                    <a:pt x="32465" y="33020"/>
                    <a:pt x="32508" y="33062"/>
                    <a:pt x="32508" y="33105"/>
                  </a:cubicBezTo>
                  <a:lnTo>
                    <a:pt x="32807" y="33105"/>
                  </a:lnTo>
                  <a:cubicBezTo>
                    <a:pt x="32849" y="32892"/>
                    <a:pt x="32849" y="32764"/>
                    <a:pt x="32849" y="32721"/>
                  </a:cubicBezTo>
                  <a:cubicBezTo>
                    <a:pt x="33105" y="32508"/>
                    <a:pt x="33276" y="32337"/>
                    <a:pt x="33489" y="32166"/>
                  </a:cubicBezTo>
                  <a:cubicBezTo>
                    <a:pt x="33489" y="32081"/>
                    <a:pt x="33532" y="31953"/>
                    <a:pt x="33532" y="31825"/>
                  </a:cubicBezTo>
                  <a:cubicBezTo>
                    <a:pt x="33745" y="31654"/>
                    <a:pt x="33958" y="31526"/>
                    <a:pt x="34172" y="31398"/>
                  </a:cubicBezTo>
                  <a:cubicBezTo>
                    <a:pt x="34172" y="31228"/>
                    <a:pt x="34172" y="31100"/>
                    <a:pt x="34172" y="30972"/>
                  </a:cubicBezTo>
                  <a:cubicBezTo>
                    <a:pt x="34086" y="30929"/>
                    <a:pt x="34044" y="30886"/>
                    <a:pt x="34001" y="30844"/>
                  </a:cubicBezTo>
                  <a:lnTo>
                    <a:pt x="34086" y="30801"/>
                  </a:lnTo>
                  <a:cubicBezTo>
                    <a:pt x="34086" y="30844"/>
                    <a:pt x="34129" y="30886"/>
                    <a:pt x="34172" y="30929"/>
                  </a:cubicBezTo>
                  <a:cubicBezTo>
                    <a:pt x="34172" y="30929"/>
                    <a:pt x="34172" y="30972"/>
                    <a:pt x="34172" y="30972"/>
                  </a:cubicBezTo>
                  <a:cubicBezTo>
                    <a:pt x="34257" y="30929"/>
                    <a:pt x="34342" y="30929"/>
                    <a:pt x="34513" y="30929"/>
                  </a:cubicBezTo>
                  <a:cubicBezTo>
                    <a:pt x="34428" y="30503"/>
                    <a:pt x="34812" y="30204"/>
                    <a:pt x="34598" y="29820"/>
                  </a:cubicBezTo>
                  <a:cubicBezTo>
                    <a:pt x="34513" y="29692"/>
                    <a:pt x="34513" y="29607"/>
                    <a:pt x="34513" y="29479"/>
                  </a:cubicBezTo>
                  <a:lnTo>
                    <a:pt x="34598" y="29479"/>
                  </a:lnTo>
                  <a:cubicBezTo>
                    <a:pt x="34638" y="29559"/>
                    <a:pt x="34641" y="29677"/>
                    <a:pt x="34677" y="29762"/>
                  </a:cubicBezTo>
                  <a:lnTo>
                    <a:pt x="34677" y="29762"/>
                  </a:lnTo>
                  <a:cubicBezTo>
                    <a:pt x="34810" y="29665"/>
                    <a:pt x="34917" y="29593"/>
                    <a:pt x="35025" y="29521"/>
                  </a:cubicBezTo>
                  <a:cubicBezTo>
                    <a:pt x="34940" y="29393"/>
                    <a:pt x="34897" y="29308"/>
                    <a:pt x="34812" y="29180"/>
                  </a:cubicBezTo>
                  <a:cubicBezTo>
                    <a:pt x="35068" y="29137"/>
                    <a:pt x="35281" y="29137"/>
                    <a:pt x="35537" y="29095"/>
                  </a:cubicBezTo>
                  <a:cubicBezTo>
                    <a:pt x="35452" y="28881"/>
                    <a:pt x="35409" y="28711"/>
                    <a:pt x="35366" y="28540"/>
                  </a:cubicBezTo>
                  <a:cubicBezTo>
                    <a:pt x="35409" y="28455"/>
                    <a:pt x="35452" y="28369"/>
                    <a:pt x="35494" y="28327"/>
                  </a:cubicBezTo>
                  <a:lnTo>
                    <a:pt x="35366" y="28199"/>
                  </a:lnTo>
                  <a:lnTo>
                    <a:pt x="35494" y="28156"/>
                  </a:lnTo>
                  <a:cubicBezTo>
                    <a:pt x="35580" y="28028"/>
                    <a:pt x="35622" y="27943"/>
                    <a:pt x="35707" y="27815"/>
                  </a:cubicBezTo>
                  <a:cubicBezTo>
                    <a:pt x="35835" y="27900"/>
                    <a:pt x="35878" y="27943"/>
                    <a:pt x="35963" y="28028"/>
                  </a:cubicBezTo>
                  <a:lnTo>
                    <a:pt x="35963" y="27260"/>
                  </a:lnTo>
                  <a:lnTo>
                    <a:pt x="36305" y="26919"/>
                  </a:lnTo>
                  <a:cubicBezTo>
                    <a:pt x="36177" y="26791"/>
                    <a:pt x="36049" y="26620"/>
                    <a:pt x="35921" y="26450"/>
                  </a:cubicBezTo>
                  <a:cubicBezTo>
                    <a:pt x="36177" y="26279"/>
                    <a:pt x="36561" y="26407"/>
                    <a:pt x="36646" y="25980"/>
                  </a:cubicBezTo>
                  <a:cubicBezTo>
                    <a:pt x="36646" y="25682"/>
                    <a:pt x="36305" y="25383"/>
                    <a:pt x="36603" y="25085"/>
                  </a:cubicBezTo>
                  <a:cubicBezTo>
                    <a:pt x="36731" y="24914"/>
                    <a:pt x="36859" y="24701"/>
                    <a:pt x="36987" y="24530"/>
                  </a:cubicBezTo>
                  <a:cubicBezTo>
                    <a:pt x="36902" y="24402"/>
                    <a:pt x="36817" y="24274"/>
                    <a:pt x="36774" y="24189"/>
                  </a:cubicBezTo>
                  <a:cubicBezTo>
                    <a:pt x="36902" y="23975"/>
                    <a:pt x="36987" y="23805"/>
                    <a:pt x="37115" y="23591"/>
                  </a:cubicBezTo>
                  <a:cubicBezTo>
                    <a:pt x="37073" y="23591"/>
                    <a:pt x="37030" y="23506"/>
                    <a:pt x="36987" y="23463"/>
                  </a:cubicBezTo>
                  <a:cubicBezTo>
                    <a:pt x="37243" y="23122"/>
                    <a:pt x="37073" y="22738"/>
                    <a:pt x="37115" y="22397"/>
                  </a:cubicBezTo>
                  <a:cubicBezTo>
                    <a:pt x="37073" y="22354"/>
                    <a:pt x="37030" y="22312"/>
                    <a:pt x="36987" y="22312"/>
                  </a:cubicBezTo>
                  <a:lnTo>
                    <a:pt x="37030" y="22226"/>
                  </a:lnTo>
                  <a:cubicBezTo>
                    <a:pt x="37073" y="22269"/>
                    <a:pt x="37115" y="22312"/>
                    <a:pt x="37158" y="22354"/>
                  </a:cubicBezTo>
                  <a:cubicBezTo>
                    <a:pt x="37115" y="22397"/>
                    <a:pt x="37115" y="22397"/>
                    <a:pt x="37115" y="22397"/>
                  </a:cubicBezTo>
                  <a:cubicBezTo>
                    <a:pt x="37158" y="22354"/>
                    <a:pt x="37243" y="22354"/>
                    <a:pt x="37243" y="22312"/>
                  </a:cubicBezTo>
                  <a:cubicBezTo>
                    <a:pt x="37329" y="21800"/>
                    <a:pt x="37286" y="21288"/>
                    <a:pt x="37286" y="20819"/>
                  </a:cubicBezTo>
                  <a:cubicBezTo>
                    <a:pt x="37115" y="20733"/>
                    <a:pt x="37073" y="20691"/>
                    <a:pt x="36902" y="20648"/>
                  </a:cubicBezTo>
                  <a:cubicBezTo>
                    <a:pt x="37073" y="20605"/>
                    <a:pt x="37158" y="20563"/>
                    <a:pt x="37329" y="20520"/>
                  </a:cubicBezTo>
                  <a:cubicBezTo>
                    <a:pt x="37115" y="20392"/>
                    <a:pt x="36987" y="20264"/>
                    <a:pt x="36774" y="20136"/>
                  </a:cubicBezTo>
                  <a:cubicBezTo>
                    <a:pt x="36987" y="20093"/>
                    <a:pt x="37158" y="20051"/>
                    <a:pt x="37329" y="20051"/>
                  </a:cubicBezTo>
                  <a:cubicBezTo>
                    <a:pt x="36987" y="19752"/>
                    <a:pt x="37158" y="19496"/>
                    <a:pt x="37329" y="19240"/>
                  </a:cubicBezTo>
                  <a:cubicBezTo>
                    <a:pt x="37243" y="19155"/>
                    <a:pt x="37158" y="19027"/>
                    <a:pt x="37115" y="18941"/>
                  </a:cubicBezTo>
                  <a:cubicBezTo>
                    <a:pt x="37201" y="18813"/>
                    <a:pt x="37243" y="18685"/>
                    <a:pt x="37286" y="18600"/>
                  </a:cubicBezTo>
                  <a:cubicBezTo>
                    <a:pt x="37243" y="18472"/>
                    <a:pt x="37201" y="18430"/>
                    <a:pt x="37158" y="18344"/>
                  </a:cubicBezTo>
                  <a:cubicBezTo>
                    <a:pt x="37201" y="18259"/>
                    <a:pt x="37243" y="18216"/>
                    <a:pt x="37286" y="18174"/>
                  </a:cubicBezTo>
                  <a:cubicBezTo>
                    <a:pt x="37115" y="18046"/>
                    <a:pt x="36945" y="17918"/>
                    <a:pt x="36774" y="17832"/>
                  </a:cubicBezTo>
                  <a:cubicBezTo>
                    <a:pt x="36849" y="17683"/>
                    <a:pt x="36891" y="17598"/>
                    <a:pt x="36814" y="17436"/>
                  </a:cubicBezTo>
                  <a:lnTo>
                    <a:pt x="36814" y="17436"/>
                  </a:lnTo>
                  <a:cubicBezTo>
                    <a:pt x="36787" y="17444"/>
                    <a:pt x="36759" y="17448"/>
                    <a:pt x="36731" y="17448"/>
                  </a:cubicBezTo>
                  <a:cubicBezTo>
                    <a:pt x="36731" y="17448"/>
                    <a:pt x="36689" y="17406"/>
                    <a:pt x="36774" y="17363"/>
                  </a:cubicBezTo>
                  <a:cubicBezTo>
                    <a:pt x="36774" y="17349"/>
                    <a:pt x="36783" y="17344"/>
                    <a:pt x="36799" y="17344"/>
                  </a:cubicBezTo>
                  <a:cubicBezTo>
                    <a:pt x="36831" y="17344"/>
                    <a:pt x="36888" y="17363"/>
                    <a:pt x="36945" y="17363"/>
                  </a:cubicBezTo>
                  <a:cubicBezTo>
                    <a:pt x="36932" y="17375"/>
                    <a:pt x="36916" y="17388"/>
                    <a:pt x="36898" y="17399"/>
                  </a:cubicBezTo>
                  <a:lnTo>
                    <a:pt x="36898" y="17399"/>
                  </a:lnTo>
                  <a:cubicBezTo>
                    <a:pt x="36863" y="17391"/>
                    <a:pt x="36823" y="17379"/>
                    <a:pt x="36774" y="17363"/>
                  </a:cubicBezTo>
                  <a:lnTo>
                    <a:pt x="36774" y="17363"/>
                  </a:lnTo>
                  <a:cubicBezTo>
                    <a:pt x="36790" y="17389"/>
                    <a:pt x="36803" y="17413"/>
                    <a:pt x="36814" y="17436"/>
                  </a:cubicBezTo>
                  <a:lnTo>
                    <a:pt x="36814" y="17436"/>
                  </a:lnTo>
                  <a:cubicBezTo>
                    <a:pt x="36845" y="17427"/>
                    <a:pt x="36874" y="17414"/>
                    <a:pt x="36898" y="17399"/>
                  </a:cubicBezTo>
                  <a:lnTo>
                    <a:pt x="36898" y="17399"/>
                  </a:lnTo>
                  <a:cubicBezTo>
                    <a:pt x="36955" y="17412"/>
                    <a:pt x="36995" y="17416"/>
                    <a:pt x="37025" y="17416"/>
                  </a:cubicBezTo>
                  <a:cubicBezTo>
                    <a:pt x="37073" y="17416"/>
                    <a:pt x="37094" y="17406"/>
                    <a:pt x="37115" y="17406"/>
                  </a:cubicBezTo>
                  <a:cubicBezTo>
                    <a:pt x="36945" y="17064"/>
                    <a:pt x="37201" y="16723"/>
                    <a:pt x="37115" y="16382"/>
                  </a:cubicBezTo>
                  <a:cubicBezTo>
                    <a:pt x="37115" y="16382"/>
                    <a:pt x="37073" y="16339"/>
                    <a:pt x="37030" y="16296"/>
                  </a:cubicBezTo>
                  <a:cubicBezTo>
                    <a:pt x="36987" y="16424"/>
                    <a:pt x="36945" y="16510"/>
                    <a:pt x="36902" y="16638"/>
                  </a:cubicBezTo>
                  <a:cubicBezTo>
                    <a:pt x="36817" y="16595"/>
                    <a:pt x="36731" y="16595"/>
                    <a:pt x="36646" y="16595"/>
                  </a:cubicBezTo>
                  <a:cubicBezTo>
                    <a:pt x="36774" y="16339"/>
                    <a:pt x="36859" y="16168"/>
                    <a:pt x="36945" y="15998"/>
                  </a:cubicBezTo>
                  <a:cubicBezTo>
                    <a:pt x="36859" y="15657"/>
                    <a:pt x="36731" y="15401"/>
                    <a:pt x="36646" y="15145"/>
                  </a:cubicBezTo>
                  <a:cubicBezTo>
                    <a:pt x="36689" y="14974"/>
                    <a:pt x="36774" y="14846"/>
                    <a:pt x="36817" y="14675"/>
                  </a:cubicBezTo>
                  <a:cubicBezTo>
                    <a:pt x="36603" y="14675"/>
                    <a:pt x="36475" y="14633"/>
                    <a:pt x="36305" y="14633"/>
                  </a:cubicBezTo>
                  <a:cubicBezTo>
                    <a:pt x="36433" y="14419"/>
                    <a:pt x="36561" y="14249"/>
                    <a:pt x="36774" y="13950"/>
                  </a:cubicBezTo>
                  <a:lnTo>
                    <a:pt x="36774" y="13950"/>
                  </a:lnTo>
                  <a:cubicBezTo>
                    <a:pt x="36475" y="14035"/>
                    <a:pt x="36305" y="14078"/>
                    <a:pt x="36177" y="14121"/>
                  </a:cubicBezTo>
                  <a:cubicBezTo>
                    <a:pt x="36006" y="13865"/>
                    <a:pt x="36390" y="13609"/>
                    <a:pt x="36177" y="13353"/>
                  </a:cubicBezTo>
                  <a:cubicBezTo>
                    <a:pt x="36177" y="13353"/>
                    <a:pt x="36305" y="13225"/>
                    <a:pt x="36347" y="13097"/>
                  </a:cubicBezTo>
                  <a:cubicBezTo>
                    <a:pt x="36134" y="12969"/>
                    <a:pt x="35963" y="12798"/>
                    <a:pt x="35793" y="12670"/>
                  </a:cubicBezTo>
                  <a:lnTo>
                    <a:pt x="35665" y="12585"/>
                  </a:lnTo>
                  <a:lnTo>
                    <a:pt x="35793" y="12500"/>
                  </a:lnTo>
                  <a:cubicBezTo>
                    <a:pt x="35878" y="12414"/>
                    <a:pt x="35921" y="12329"/>
                    <a:pt x="36006" y="12158"/>
                  </a:cubicBezTo>
                  <a:cubicBezTo>
                    <a:pt x="35878" y="12030"/>
                    <a:pt x="35707" y="11860"/>
                    <a:pt x="35537" y="11689"/>
                  </a:cubicBezTo>
                  <a:cubicBezTo>
                    <a:pt x="35537" y="11689"/>
                    <a:pt x="35580" y="11646"/>
                    <a:pt x="35622" y="11604"/>
                  </a:cubicBezTo>
                  <a:cubicBezTo>
                    <a:pt x="35537" y="11476"/>
                    <a:pt x="35409" y="11348"/>
                    <a:pt x="35324" y="11177"/>
                  </a:cubicBezTo>
                  <a:cubicBezTo>
                    <a:pt x="35238" y="11049"/>
                    <a:pt x="35238" y="10836"/>
                    <a:pt x="35153" y="10708"/>
                  </a:cubicBezTo>
                  <a:cubicBezTo>
                    <a:pt x="34982" y="10409"/>
                    <a:pt x="34940" y="10068"/>
                    <a:pt x="34641" y="9897"/>
                  </a:cubicBezTo>
                  <a:cubicBezTo>
                    <a:pt x="34641" y="9940"/>
                    <a:pt x="34598" y="9983"/>
                    <a:pt x="34556" y="10025"/>
                  </a:cubicBezTo>
                  <a:cubicBezTo>
                    <a:pt x="34513" y="9983"/>
                    <a:pt x="34513" y="9940"/>
                    <a:pt x="34470" y="9897"/>
                  </a:cubicBezTo>
                  <a:cubicBezTo>
                    <a:pt x="34428" y="9855"/>
                    <a:pt x="34385" y="9812"/>
                    <a:pt x="34342" y="9769"/>
                  </a:cubicBezTo>
                  <a:lnTo>
                    <a:pt x="34385" y="9727"/>
                  </a:lnTo>
                  <a:cubicBezTo>
                    <a:pt x="34428" y="9769"/>
                    <a:pt x="34470" y="9812"/>
                    <a:pt x="34513" y="9855"/>
                  </a:cubicBezTo>
                  <a:cubicBezTo>
                    <a:pt x="34513" y="9855"/>
                    <a:pt x="34470" y="9897"/>
                    <a:pt x="34470" y="9897"/>
                  </a:cubicBezTo>
                  <a:lnTo>
                    <a:pt x="34641" y="9897"/>
                  </a:lnTo>
                  <a:lnTo>
                    <a:pt x="34641" y="9471"/>
                  </a:lnTo>
                  <a:cubicBezTo>
                    <a:pt x="34470" y="9385"/>
                    <a:pt x="34342" y="9257"/>
                    <a:pt x="34172" y="9172"/>
                  </a:cubicBezTo>
                  <a:cubicBezTo>
                    <a:pt x="34214" y="9087"/>
                    <a:pt x="34257" y="9001"/>
                    <a:pt x="34342" y="8959"/>
                  </a:cubicBezTo>
                  <a:cubicBezTo>
                    <a:pt x="34300" y="8959"/>
                    <a:pt x="34257" y="8916"/>
                    <a:pt x="34257" y="8916"/>
                  </a:cubicBezTo>
                  <a:cubicBezTo>
                    <a:pt x="34214" y="8788"/>
                    <a:pt x="34129" y="8660"/>
                    <a:pt x="34086" y="8575"/>
                  </a:cubicBezTo>
                  <a:cubicBezTo>
                    <a:pt x="34001" y="8618"/>
                    <a:pt x="33916" y="8660"/>
                    <a:pt x="33830" y="8788"/>
                  </a:cubicBezTo>
                  <a:cubicBezTo>
                    <a:pt x="33745" y="8873"/>
                    <a:pt x="33617" y="8873"/>
                    <a:pt x="33532" y="8873"/>
                  </a:cubicBezTo>
                  <a:cubicBezTo>
                    <a:pt x="33532" y="8831"/>
                    <a:pt x="33532" y="8788"/>
                    <a:pt x="33532" y="8788"/>
                  </a:cubicBezTo>
                  <a:cubicBezTo>
                    <a:pt x="33617" y="8745"/>
                    <a:pt x="33745" y="8745"/>
                    <a:pt x="33830" y="8703"/>
                  </a:cubicBezTo>
                  <a:cubicBezTo>
                    <a:pt x="33830" y="8529"/>
                    <a:pt x="33830" y="8387"/>
                    <a:pt x="33830" y="8276"/>
                  </a:cubicBezTo>
                  <a:cubicBezTo>
                    <a:pt x="33617" y="8234"/>
                    <a:pt x="33489" y="8191"/>
                    <a:pt x="33318" y="8191"/>
                  </a:cubicBezTo>
                  <a:cubicBezTo>
                    <a:pt x="33404" y="8106"/>
                    <a:pt x="33446" y="8020"/>
                    <a:pt x="33489" y="7978"/>
                  </a:cubicBezTo>
                  <a:cubicBezTo>
                    <a:pt x="33190" y="7679"/>
                    <a:pt x="33233" y="7082"/>
                    <a:pt x="32764" y="7039"/>
                  </a:cubicBezTo>
                  <a:cubicBezTo>
                    <a:pt x="32636" y="6740"/>
                    <a:pt x="32551" y="6527"/>
                    <a:pt x="32465" y="6314"/>
                  </a:cubicBezTo>
                  <a:cubicBezTo>
                    <a:pt x="32295" y="6229"/>
                    <a:pt x="32124" y="6143"/>
                    <a:pt x="31996" y="6058"/>
                  </a:cubicBezTo>
                  <a:cubicBezTo>
                    <a:pt x="31911" y="6143"/>
                    <a:pt x="31825" y="6186"/>
                    <a:pt x="31783" y="6271"/>
                  </a:cubicBezTo>
                  <a:cubicBezTo>
                    <a:pt x="31740" y="6186"/>
                    <a:pt x="31697" y="6101"/>
                    <a:pt x="31697" y="6058"/>
                  </a:cubicBezTo>
                  <a:cubicBezTo>
                    <a:pt x="31783" y="5930"/>
                    <a:pt x="31911" y="5802"/>
                    <a:pt x="31996" y="5674"/>
                  </a:cubicBezTo>
                  <a:cubicBezTo>
                    <a:pt x="31953" y="5617"/>
                    <a:pt x="31892" y="5608"/>
                    <a:pt x="31827" y="5608"/>
                  </a:cubicBezTo>
                  <a:cubicBezTo>
                    <a:pt x="31795" y="5608"/>
                    <a:pt x="31761" y="5610"/>
                    <a:pt x="31729" y="5610"/>
                  </a:cubicBezTo>
                  <a:cubicBezTo>
                    <a:pt x="31633" y="5610"/>
                    <a:pt x="31548" y="5589"/>
                    <a:pt x="31527" y="5418"/>
                  </a:cubicBezTo>
                  <a:cubicBezTo>
                    <a:pt x="31484" y="5375"/>
                    <a:pt x="31441" y="5375"/>
                    <a:pt x="31399" y="5333"/>
                  </a:cubicBezTo>
                  <a:cubicBezTo>
                    <a:pt x="31441" y="5290"/>
                    <a:pt x="31484" y="5290"/>
                    <a:pt x="31527" y="5247"/>
                  </a:cubicBezTo>
                  <a:cubicBezTo>
                    <a:pt x="31441" y="5162"/>
                    <a:pt x="31271" y="5077"/>
                    <a:pt x="31228" y="4906"/>
                  </a:cubicBezTo>
                  <a:cubicBezTo>
                    <a:pt x="31100" y="4693"/>
                    <a:pt x="30929" y="4650"/>
                    <a:pt x="30759" y="4565"/>
                  </a:cubicBezTo>
                  <a:cubicBezTo>
                    <a:pt x="30631" y="4437"/>
                    <a:pt x="30546" y="4266"/>
                    <a:pt x="30460" y="4095"/>
                  </a:cubicBezTo>
                  <a:lnTo>
                    <a:pt x="30119" y="4095"/>
                  </a:lnTo>
                  <a:cubicBezTo>
                    <a:pt x="30076" y="4010"/>
                    <a:pt x="30034" y="3925"/>
                    <a:pt x="29991" y="3839"/>
                  </a:cubicBezTo>
                  <a:cubicBezTo>
                    <a:pt x="29308" y="3797"/>
                    <a:pt x="29010" y="3072"/>
                    <a:pt x="28455" y="2858"/>
                  </a:cubicBezTo>
                  <a:cubicBezTo>
                    <a:pt x="28370" y="2901"/>
                    <a:pt x="28370" y="2901"/>
                    <a:pt x="28327" y="2944"/>
                  </a:cubicBezTo>
                  <a:cubicBezTo>
                    <a:pt x="28157" y="2816"/>
                    <a:pt x="28071" y="2645"/>
                    <a:pt x="27901" y="2560"/>
                  </a:cubicBezTo>
                  <a:cubicBezTo>
                    <a:pt x="27602" y="2346"/>
                    <a:pt x="27218" y="2304"/>
                    <a:pt x="27005" y="1962"/>
                  </a:cubicBezTo>
                  <a:cubicBezTo>
                    <a:pt x="26973" y="1968"/>
                    <a:pt x="26943" y="1971"/>
                    <a:pt x="26913" y="1971"/>
                  </a:cubicBezTo>
                  <a:cubicBezTo>
                    <a:pt x="26561" y="1971"/>
                    <a:pt x="26350" y="1590"/>
                    <a:pt x="25991" y="1590"/>
                  </a:cubicBezTo>
                  <a:cubicBezTo>
                    <a:pt x="25935" y="1590"/>
                    <a:pt x="25875" y="1600"/>
                    <a:pt x="25810" y="1621"/>
                  </a:cubicBezTo>
                  <a:cubicBezTo>
                    <a:pt x="25768" y="1621"/>
                    <a:pt x="25725" y="1536"/>
                    <a:pt x="25640" y="1493"/>
                  </a:cubicBezTo>
                  <a:cubicBezTo>
                    <a:pt x="25298" y="1237"/>
                    <a:pt x="24957" y="1067"/>
                    <a:pt x="24530" y="981"/>
                  </a:cubicBezTo>
                  <a:cubicBezTo>
                    <a:pt x="24445" y="1109"/>
                    <a:pt x="24317" y="1195"/>
                    <a:pt x="24146" y="1323"/>
                  </a:cubicBezTo>
                  <a:cubicBezTo>
                    <a:pt x="24146" y="1152"/>
                    <a:pt x="24104" y="1024"/>
                    <a:pt x="24104" y="811"/>
                  </a:cubicBezTo>
                  <a:cubicBezTo>
                    <a:pt x="23848" y="853"/>
                    <a:pt x="23677" y="896"/>
                    <a:pt x="23464" y="939"/>
                  </a:cubicBezTo>
                  <a:cubicBezTo>
                    <a:pt x="23464" y="811"/>
                    <a:pt x="23421" y="768"/>
                    <a:pt x="23421" y="640"/>
                  </a:cubicBezTo>
                  <a:cubicBezTo>
                    <a:pt x="23326" y="640"/>
                    <a:pt x="23234" y="642"/>
                    <a:pt x="23143" y="642"/>
                  </a:cubicBezTo>
                  <a:cubicBezTo>
                    <a:pt x="22826" y="642"/>
                    <a:pt x="22535" y="616"/>
                    <a:pt x="22269" y="384"/>
                  </a:cubicBezTo>
                  <a:cubicBezTo>
                    <a:pt x="22190" y="325"/>
                    <a:pt x="22093" y="293"/>
                    <a:pt x="21989" y="293"/>
                  </a:cubicBezTo>
                  <a:cubicBezTo>
                    <a:pt x="21870" y="293"/>
                    <a:pt x="21744" y="335"/>
                    <a:pt x="21629" y="427"/>
                  </a:cubicBezTo>
                  <a:cubicBezTo>
                    <a:pt x="21544" y="469"/>
                    <a:pt x="21416" y="469"/>
                    <a:pt x="21331" y="512"/>
                  </a:cubicBezTo>
                  <a:cubicBezTo>
                    <a:pt x="21288" y="555"/>
                    <a:pt x="21245" y="597"/>
                    <a:pt x="21245" y="640"/>
                  </a:cubicBezTo>
                  <a:cubicBezTo>
                    <a:pt x="21203" y="640"/>
                    <a:pt x="21203" y="597"/>
                    <a:pt x="21160" y="597"/>
                  </a:cubicBezTo>
                  <a:cubicBezTo>
                    <a:pt x="21203" y="555"/>
                    <a:pt x="21245" y="512"/>
                    <a:pt x="21288" y="469"/>
                  </a:cubicBezTo>
                  <a:lnTo>
                    <a:pt x="21331" y="512"/>
                  </a:lnTo>
                  <a:cubicBezTo>
                    <a:pt x="21135" y="267"/>
                    <a:pt x="21009" y="149"/>
                    <a:pt x="20841" y="149"/>
                  </a:cubicBezTo>
                  <a:cubicBezTo>
                    <a:pt x="20716" y="149"/>
                    <a:pt x="20568" y="214"/>
                    <a:pt x="20350" y="341"/>
                  </a:cubicBezTo>
                  <a:cubicBezTo>
                    <a:pt x="20307" y="384"/>
                    <a:pt x="20264" y="427"/>
                    <a:pt x="20222" y="469"/>
                  </a:cubicBezTo>
                  <a:lnTo>
                    <a:pt x="20179" y="427"/>
                  </a:lnTo>
                  <a:cubicBezTo>
                    <a:pt x="20222" y="384"/>
                    <a:pt x="20264" y="341"/>
                    <a:pt x="20307" y="299"/>
                  </a:cubicBezTo>
                  <a:cubicBezTo>
                    <a:pt x="20350" y="341"/>
                    <a:pt x="20350" y="341"/>
                    <a:pt x="20350" y="341"/>
                  </a:cubicBezTo>
                  <a:cubicBezTo>
                    <a:pt x="20307" y="256"/>
                    <a:pt x="20264" y="213"/>
                    <a:pt x="20222" y="171"/>
                  </a:cubicBezTo>
                  <a:cubicBezTo>
                    <a:pt x="20153" y="102"/>
                    <a:pt x="20078" y="89"/>
                    <a:pt x="20002" y="89"/>
                  </a:cubicBezTo>
                  <a:cubicBezTo>
                    <a:pt x="19951" y="89"/>
                    <a:pt x="19899" y="95"/>
                    <a:pt x="19849" y="95"/>
                  </a:cubicBezTo>
                  <a:cubicBezTo>
                    <a:pt x="19786" y="95"/>
                    <a:pt x="19724" y="85"/>
                    <a:pt x="19667" y="43"/>
                  </a:cubicBezTo>
                  <a:cubicBezTo>
                    <a:pt x="19623" y="16"/>
                    <a:pt x="19577" y="6"/>
                    <a:pt x="19530" y="6"/>
                  </a:cubicBezTo>
                  <a:cubicBezTo>
                    <a:pt x="19386" y="6"/>
                    <a:pt x="19239" y="103"/>
                    <a:pt x="19135" y="103"/>
                  </a:cubicBezTo>
                  <a:cubicBezTo>
                    <a:pt x="19111" y="103"/>
                    <a:pt x="19089" y="98"/>
                    <a:pt x="19070" y="85"/>
                  </a:cubicBezTo>
                  <a:cubicBezTo>
                    <a:pt x="18942" y="21"/>
                    <a:pt x="18824" y="0"/>
                    <a:pt x="18712" y="0"/>
                  </a:cubicBezTo>
                  <a:cubicBezTo>
                    <a:pt x="18601" y="0"/>
                    <a:pt x="18494" y="21"/>
                    <a:pt x="18387" y="43"/>
                  </a:cubicBezTo>
                  <a:cubicBezTo>
                    <a:pt x="18345" y="43"/>
                    <a:pt x="18302" y="128"/>
                    <a:pt x="18302" y="171"/>
                  </a:cubicBezTo>
                  <a:cubicBezTo>
                    <a:pt x="18217" y="85"/>
                    <a:pt x="18174" y="43"/>
                    <a:pt x="18131" y="0"/>
                  </a:cubicBezTo>
                  <a:close/>
                </a:path>
              </a:pathLst>
            </a:custGeom>
            <a:solidFill>
              <a:srgbClr val="D71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310">
                <a:buClr>
                  <a:srgbClr val="000000"/>
                </a:buClr>
              </a:pPr>
              <a:r>
                <a:rPr lang="en-US" sz="6600" b="1" kern="0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</a:t>
              </a:r>
              <a:endParaRPr sz="6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" name="Google Shape;914;p46"/>
            <p:cNvSpPr/>
            <p:nvPr/>
          </p:nvSpPr>
          <p:spPr>
            <a:xfrm rot="5268462">
              <a:off x="3241867" y="-701809"/>
              <a:ext cx="2754283" cy="6547141"/>
            </a:xfrm>
            <a:custGeom>
              <a:avLst/>
              <a:gdLst/>
              <a:ahLst/>
              <a:cxnLst/>
              <a:rect l="l" t="t" r="r" b="b"/>
              <a:pathLst>
                <a:path w="37329" h="39590" extrusionOk="0">
                  <a:moveTo>
                    <a:pt x="19112" y="512"/>
                  </a:moveTo>
                  <a:cubicBezTo>
                    <a:pt x="19112" y="512"/>
                    <a:pt x="19155" y="555"/>
                    <a:pt x="19155" y="555"/>
                  </a:cubicBezTo>
                  <a:cubicBezTo>
                    <a:pt x="19112" y="597"/>
                    <a:pt x="19070" y="640"/>
                    <a:pt x="19027" y="683"/>
                  </a:cubicBezTo>
                  <a:cubicBezTo>
                    <a:pt x="19027" y="683"/>
                    <a:pt x="19027" y="664"/>
                    <a:pt x="19015" y="651"/>
                  </a:cubicBezTo>
                  <a:lnTo>
                    <a:pt x="19015" y="651"/>
                  </a:lnTo>
                  <a:cubicBezTo>
                    <a:pt x="19066" y="559"/>
                    <a:pt x="19089" y="535"/>
                    <a:pt x="19112" y="512"/>
                  </a:cubicBezTo>
                  <a:close/>
                  <a:moveTo>
                    <a:pt x="18942" y="640"/>
                  </a:moveTo>
                  <a:cubicBezTo>
                    <a:pt x="18950" y="657"/>
                    <a:pt x="18957" y="674"/>
                    <a:pt x="18963" y="691"/>
                  </a:cubicBezTo>
                  <a:lnTo>
                    <a:pt x="18963" y="691"/>
                  </a:lnTo>
                  <a:cubicBezTo>
                    <a:pt x="18939" y="747"/>
                    <a:pt x="18924" y="770"/>
                    <a:pt x="18918" y="770"/>
                  </a:cubicBezTo>
                  <a:cubicBezTo>
                    <a:pt x="18907" y="770"/>
                    <a:pt x="18918" y="712"/>
                    <a:pt x="18942" y="640"/>
                  </a:cubicBezTo>
                  <a:close/>
                  <a:moveTo>
                    <a:pt x="20264" y="640"/>
                  </a:moveTo>
                  <a:lnTo>
                    <a:pt x="20264" y="811"/>
                  </a:lnTo>
                  <a:lnTo>
                    <a:pt x="20222" y="811"/>
                  </a:lnTo>
                  <a:lnTo>
                    <a:pt x="20222" y="640"/>
                  </a:lnTo>
                  <a:close/>
                  <a:moveTo>
                    <a:pt x="22952" y="811"/>
                  </a:moveTo>
                  <a:cubicBezTo>
                    <a:pt x="22952" y="853"/>
                    <a:pt x="22952" y="896"/>
                    <a:pt x="22952" y="939"/>
                  </a:cubicBezTo>
                  <a:cubicBezTo>
                    <a:pt x="22824" y="981"/>
                    <a:pt x="22653" y="981"/>
                    <a:pt x="22483" y="1024"/>
                  </a:cubicBezTo>
                  <a:cubicBezTo>
                    <a:pt x="22483" y="1008"/>
                    <a:pt x="22483" y="994"/>
                    <a:pt x="22483" y="981"/>
                  </a:cubicBezTo>
                  <a:cubicBezTo>
                    <a:pt x="22653" y="853"/>
                    <a:pt x="22781" y="853"/>
                    <a:pt x="22952" y="811"/>
                  </a:cubicBezTo>
                  <a:close/>
                  <a:moveTo>
                    <a:pt x="18974" y="728"/>
                  </a:moveTo>
                  <a:lnTo>
                    <a:pt x="18974" y="728"/>
                  </a:lnTo>
                  <a:cubicBezTo>
                    <a:pt x="18990" y="784"/>
                    <a:pt x="18999" y="840"/>
                    <a:pt x="19027" y="896"/>
                  </a:cubicBezTo>
                  <a:cubicBezTo>
                    <a:pt x="19027" y="896"/>
                    <a:pt x="18942" y="939"/>
                    <a:pt x="18814" y="1067"/>
                  </a:cubicBezTo>
                  <a:cubicBezTo>
                    <a:pt x="18884" y="913"/>
                    <a:pt x="18935" y="805"/>
                    <a:pt x="18974" y="728"/>
                  </a:cubicBezTo>
                  <a:close/>
                  <a:moveTo>
                    <a:pt x="22312" y="1152"/>
                  </a:moveTo>
                  <a:cubicBezTo>
                    <a:pt x="22312" y="1195"/>
                    <a:pt x="22269" y="1237"/>
                    <a:pt x="22227" y="1280"/>
                  </a:cubicBezTo>
                  <a:lnTo>
                    <a:pt x="22141" y="1237"/>
                  </a:lnTo>
                  <a:cubicBezTo>
                    <a:pt x="22227" y="1195"/>
                    <a:pt x="22269" y="1152"/>
                    <a:pt x="22312" y="1152"/>
                  </a:cubicBezTo>
                  <a:close/>
                  <a:moveTo>
                    <a:pt x="23634" y="1195"/>
                  </a:moveTo>
                  <a:lnTo>
                    <a:pt x="23634" y="1280"/>
                  </a:lnTo>
                  <a:lnTo>
                    <a:pt x="23464" y="1280"/>
                  </a:lnTo>
                  <a:lnTo>
                    <a:pt x="23464" y="1195"/>
                  </a:lnTo>
                  <a:close/>
                  <a:moveTo>
                    <a:pt x="20008" y="1365"/>
                  </a:moveTo>
                  <a:lnTo>
                    <a:pt x="20008" y="1408"/>
                  </a:lnTo>
                  <a:lnTo>
                    <a:pt x="19838" y="1408"/>
                  </a:lnTo>
                  <a:lnTo>
                    <a:pt x="19838" y="1365"/>
                  </a:lnTo>
                  <a:close/>
                  <a:moveTo>
                    <a:pt x="16041" y="1706"/>
                  </a:moveTo>
                  <a:lnTo>
                    <a:pt x="16041" y="1749"/>
                  </a:lnTo>
                  <a:lnTo>
                    <a:pt x="15870" y="1749"/>
                  </a:lnTo>
                  <a:lnTo>
                    <a:pt x="15870" y="1706"/>
                  </a:lnTo>
                  <a:close/>
                  <a:moveTo>
                    <a:pt x="22824" y="1706"/>
                  </a:moveTo>
                  <a:lnTo>
                    <a:pt x="22824" y="1749"/>
                  </a:lnTo>
                  <a:lnTo>
                    <a:pt x="22653" y="1749"/>
                  </a:lnTo>
                  <a:lnTo>
                    <a:pt x="22653" y="1706"/>
                  </a:lnTo>
                  <a:close/>
                  <a:moveTo>
                    <a:pt x="25256" y="1706"/>
                  </a:moveTo>
                  <a:lnTo>
                    <a:pt x="25256" y="1749"/>
                  </a:lnTo>
                  <a:lnTo>
                    <a:pt x="25128" y="1749"/>
                  </a:lnTo>
                  <a:lnTo>
                    <a:pt x="25128" y="1706"/>
                  </a:lnTo>
                  <a:close/>
                  <a:moveTo>
                    <a:pt x="11732" y="2005"/>
                  </a:moveTo>
                  <a:cubicBezTo>
                    <a:pt x="11732" y="2090"/>
                    <a:pt x="11775" y="2176"/>
                    <a:pt x="11775" y="2261"/>
                  </a:cubicBezTo>
                  <a:lnTo>
                    <a:pt x="11647" y="2261"/>
                  </a:lnTo>
                  <a:lnTo>
                    <a:pt x="11647" y="2005"/>
                  </a:lnTo>
                  <a:close/>
                  <a:moveTo>
                    <a:pt x="26365" y="2176"/>
                  </a:moveTo>
                  <a:cubicBezTo>
                    <a:pt x="26407" y="2261"/>
                    <a:pt x="26407" y="2346"/>
                    <a:pt x="26450" y="2432"/>
                  </a:cubicBezTo>
                  <a:lnTo>
                    <a:pt x="26279" y="2432"/>
                  </a:lnTo>
                  <a:lnTo>
                    <a:pt x="26279" y="2176"/>
                  </a:lnTo>
                  <a:close/>
                  <a:moveTo>
                    <a:pt x="27261" y="2517"/>
                  </a:moveTo>
                  <a:lnTo>
                    <a:pt x="27261" y="2560"/>
                  </a:lnTo>
                  <a:lnTo>
                    <a:pt x="27090" y="2560"/>
                  </a:lnTo>
                  <a:lnTo>
                    <a:pt x="27090" y="2517"/>
                  </a:lnTo>
                  <a:close/>
                  <a:moveTo>
                    <a:pt x="27901" y="2858"/>
                  </a:moveTo>
                  <a:lnTo>
                    <a:pt x="27901" y="2901"/>
                  </a:lnTo>
                  <a:lnTo>
                    <a:pt x="27730" y="2901"/>
                  </a:lnTo>
                  <a:lnTo>
                    <a:pt x="27730" y="2858"/>
                  </a:lnTo>
                  <a:close/>
                  <a:moveTo>
                    <a:pt x="10068" y="2816"/>
                  </a:moveTo>
                  <a:lnTo>
                    <a:pt x="10068" y="2944"/>
                  </a:lnTo>
                  <a:lnTo>
                    <a:pt x="10026" y="2944"/>
                  </a:lnTo>
                  <a:lnTo>
                    <a:pt x="10026" y="2816"/>
                  </a:lnTo>
                  <a:close/>
                  <a:moveTo>
                    <a:pt x="10580" y="3114"/>
                  </a:moveTo>
                  <a:lnTo>
                    <a:pt x="10580" y="3285"/>
                  </a:lnTo>
                  <a:lnTo>
                    <a:pt x="10495" y="3285"/>
                  </a:lnTo>
                  <a:lnTo>
                    <a:pt x="10495" y="3114"/>
                  </a:lnTo>
                  <a:close/>
                  <a:moveTo>
                    <a:pt x="29906" y="4181"/>
                  </a:moveTo>
                  <a:lnTo>
                    <a:pt x="29906" y="4223"/>
                  </a:lnTo>
                  <a:lnTo>
                    <a:pt x="29735" y="4223"/>
                  </a:lnTo>
                  <a:lnTo>
                    <a:pt x="29735" y="4181"/>
                  </a:lnTo>
                  <a:close/>
                  <a:moveTo>
                    <a:pt x="29351" y="4266"/>
                  </a:moveTo>
                  <a:lnTo>
                    <a:pt x="29351" y="4437"/>
                  </a:lnTo>
                  <a:lnTo>
                    <a:pt x="29266" y="4437"/>
                  </a:lnTo>
                  <a:lnTo>
                    <a:pt x="29266" y="4266"/>
                  </a:lnTo>
                  <a:close/>
                  <a:moveTo>
                    <a:pt x="31313" y="5759"/>
                  </a:moveTo>
                  <a:cubicBezTo>
                    <a:pt x="31313" y="5802"/>
                    <a:pt x="31356" y="5802"/>
                    <a:pt x="31356" y="5845"/>
                  </a:cubicBezTo>
                  <a:cubicBezTo>
                    <a:pt x="31313" y="5887"/>
                    <a:pt x="31271" y="5887"/>
                    <a:pt x="31228" y="5930"/>
                  </a:cubicBezTo>
                  <a:cubicBezTo>
                    <a:pt x="31228" y="5845"/>
                    <a:pt x="31271" y="5802"/>
                    <a:pt x="31313" y="5759"/>
                  </a:cubicBezTo>
                  <a:close/>
                  <a:moveTo>
                    <a:pt x="6186" y="6143"/>
                  </a:moveTo>
                  <a:lnTo>
                    <a:pt x="6186" y="6186"/>
                  </a:lnTo>
                  <a:lnTo>
                    <a:pt x="6016" y="6186"/>
                  </a:lnTo>
                  <a:lnTo>
                    <a:pt x="6016" y="6143"/>
                  </a:lnTo>
                  <a:close/>
                  <a:moveTo>
                    <a:pt x="30546" y="6143"/>
                  </a:moveTo>
                  <a:lnTo>
                    <a:pt x="30546" y="6186"/>
                  </a:lnTo>
                  <a:lnTo>
                    <a:pt x="30375" y="6186"/>
                  </a:lnTo>
                  <a:lnTo>
                    <a:pt x="30375" y="6143"/>
                  </a:lnTo>
                  <a:close/>
                  <a:moveTo>
                    <a:pt x="31185" y="5931"/>
                  </a:moveTo>
                  <a:cubicBezTo>
                    <a:pt x="31185" y="6016"/>
                    <a:pt x="31185" y="6101"/>
                    <a:pt x="31185" y="6229"/>
                  </a:cubicBezTo>
                  <a:cubicBezTo>
                    <a:pt x="31143" y="6229"/>
                    <a:pt x="31143" y="6271"/>
                    <a:pt x="31100" y="6271"/>
                  </a:cubicBezTo>
                  <a:cubicBezTo>
                    <a:pt x="31057" y="6186"/>
                    <a:pt x="31015" y="6058"/>
                    <a:pt x="30972" y="5973"/>
                  </a:cubicBezTo>
                  <a:cubicBezTo>
                    <a:pt x="30972" y="5973"/>
                    <a:pt x="31073" y="5939"/>
                    <a:pt x="31185" y="5931"/>
                  </a:cubicBezTo>
                  <a:close/>
                  <a:moveTo>
                    <a:pt x="32209" y="6484"/>
                  </a:moveTo>
                  <a:lnTo>
                    <a:pt x="32209" y="6527"/>
                  </a:lnTo>
                  <a:lnTo>
                    <a:pt x="32039" y="6527"/>
                  </a:lnTo>
                  <a:lnTo>
                    <a:pt x="32039" y="6484"/>
                  </a:lnTo>
                  <a:close/>
                  <a:moveTo>
                    <a:pt x="5205" y="7466"/>
                  </a:moveTo>
                  <a:lnTo>
                    <a:pt x="5205" y="7508"/>
                  </a:lnTo>
                  <a:lnTo>
                    <a:pt x="5034" y="7508"/>
                  </a:lnTo>
                  <a:lnTo>
                    <a:pt x="5034" y="7466"/>
                  </a:lnTo>
                  <a:close/>
                  <a:moveTo>
                    <a:pt x="4693" y="7807"/>
                  </a:moveTo>
                  <a:lnTo>
                    <a:pt x="4693" y="7850"/>
                  </a:lnTo>
                  <a:lnTo>
                    <a:pt x="4522" y="7850"/>
                  </a:lnTo>
                  <a:lnTo>
                    <a:pt x="4522" y="7807"/>
                  </a:lnTo>
                  <a:close/>
                  <a:moveTo>
                    <a:pt x="24061" y="8063"/>
                  </a:moveTo>
                  <a:lnTo>
                    <a:pt x="24061" y="8234"/>
                  </a:lnTo>
                  <a:lnTo>
                    <a:pt x="24018" y="8234"/>
                  </a:lnTo>
                  <a:lnTo>
                    <a:pt x="24018" y="8063"/>
                  </a:lnTo>
                  <a:close/>
                  <a:moveTo>
                    <a:pt x="32636" y="8575"/>
                  </a:moveTo>
                  <a:lnTo>
                    <a:pt x="32636" y="8745"/>
                  </a:lnTo>
                  <a:lnTo>
                    <a:pt x="32593" y="8745"/>
                  </a:lnTo>
                  <a:lnTo>
                    <a:pt x="32593" y="8575"/>
                  </a:lnTo>
                  <a:close/>
                  <a:moveTo>
                    <a:pt x="4096" y="8916"/>
                  </a:moveTo>
                  <a:cubicBezTo>
                    <a:pt x="4053" y="9001"/>
                    <a:pt x="3968" y="9087"/>
                    <a:pt x="3883" y="9129"/>
                  </a:cubicBezTo>
                  <a:cubicBezTo>
                    <a:pt x="3883" y="9129"/>
                    <a:pt x="3883" y="9044"/>
                    <a:pt x="3840" y="8916"/>
                  </a:cubicBezTo>
                  <a:close/>
                  <a:moveTo>
                    <a:pt x="34129" y="10068"/>
                  </a:moveTo>
                  <a:cubicBezTo>
                    <a:pt x="34129" y="10111"/>
                    <a:pt x="34129" y="10111"/>
                    <a:pt x="34129" y="10153"/>
                  </a:cubicBezTo>
                  <a:cubicBezTo>
                    <a:pt x="34044" y="10153"/>
                    <a:pt x="33958" y="10196"/>
                    <a:pt x="33873" y="10196"/>
                  </a:cubicBezTo>
                  <a:cubicBezTo>
                    <a:pt x="33873" y="10153"/>
                    <a:pt x="33873" y="10111"/>
                    <a:pt x="33873" y="10068"/>
                  </a:cubicBezTo>
                  <a:close/>
                  <a:moveTo>
                    <a:pt x="34428" y="10239"/>
                  </a:moveTo>
                  <a:cubicBezTo>
                    <a:pt x="34470" y="10324"/>
                    <a:pt x="34470" y="10409"/>
                    <a:pt x="34513" y="10495"/>
                  </a:cubicBezTo>
                  <a:lnTo>
                    <a:pt x="34342" y="10495"/>
                  </a:lnTo>
                  <a:lnTo>
                    <a:pt x="34342" y="10239"/>
                  </a:lnTo>
                  <a:close/>
                  <a:moveTo>
                    <a:pt x="35665" y="13054"/>
                  </a:moveTo>
                  <a:lnTo>
                    <a:pt x="35665" y="13140"/>
                  </a:lnTo>
                  <a:lnTo>
                    <a:pt x="35324" y="13140"/>
                  </a:lnTo>
                  <a:lnTo>
                    <a:pt x="35324" y="13054"/>
                  </a:lnTo>
                  <a:close/>
                  <a:moveTo>
                    <a:pt x="2048" y="13225"/>
                  </a:moveTo>
                  <a:lnTo>
                    <a:pt x="2048" y="13268"/>
                  </a:lnTo>
                  <a:lnTo>
                    <a:pt x="1877" y="13268"/>
                  </a:lnTo>
                  <a:lnTo>
                    <a:pt x="1877" y="13225"/>
                  </a:lnTo>
                  <a:close/>
                  <a:moveTo>
                    <a:pt x="36390" y="15486"/>
                  </a:moveTo>
                  <a:lnTo>
                    <a:pt x="36475" y="15529"/>
                  </a:lnTo>
                  <a:cubicBezTo>
                    <a:pt x="36390" y="15571"/>
                    <a:pt x="36347" y="15614"/>
                    <a:pt x="36305" y="15657"/>
                  </a:cubicBezTo>
                  <a:cubicBezTo>
                    <a:pt x="36347" y="15571"/>
                    <a:pt x="36347" y="15529"/>
                    <a:pt x="36390" y="15486"/>
                  </a:cubicBezTo>
                  <a:close/>
                  <a:moveTo>
                    <a:pt x="36305" y="15614"/>
                  </a:moveTo>
                  <a:cubicBezTo>
                    <a:pt x="36305" y="15699"/>
                    <a:pt x="36262" y="15742"/>
                    <a:pt x="36219" y="15785"/>
                  </a:cubicBezTo>
                  <a:cubicBezTo>
                    <a:pt x="36177" y="15785"/>
                    <a:pt x="36177" y="15742"/>
                    <a:pt x="36177" y="15742"/>
                  </a:cubicBezTo>
                  <a:cubicBezTo>
                    <a:pt x="36219" y="15699"/>
                    <a:pt x="36262" y="15657"/>
                    <a:pt x="36305" y="15614"/>
                  </a:cubicBezTo>
                  <a:close/>
                  <a:moveTo>
                    <a:pt x="1067" y="16510"/>
                  </a:moveTo>
                  <a:lnTo>
                    <a:pt x="1067" y="16552"/>
                  </a:lnTo>
                  <a:lnTo>
                    <a:pt x="896" y="16552"/>
                  </a:lnTo>
                  <a:lnTo>
                    <a:pt x="896" y="16510"/>
                  </a:lnTo>
                  <a:close/>
                  <a:moveTo>
                    <a:pt x="36646" y="17022"/>
                  </a:moveTo>
                  <a:lnTo>
                    <a:pt x="36646" y="17064"/>
                  </a:lnTo>
                  <a:lnTo>
                    <a:pt x="36475" y="17064"/>
                  </a:lnTo>
                  <a:lnTo>
                    <a:pt x="36475" y="17022"/>
                  </a:lnTo>
                  <a:close/>
                  <a:moveTo>
                    <a:pt x="36817" y="18302"/>
                  </a:moveTo>
                  <a:lnTo>
                    <a:pt x="36817" y="18387"/>
                  </a:lnTo>
                  <a:lnTo>
                    <a:pt x="36475" y="18387"/>
                  </a:lnTo>
                  <a:lnTo>
                    <a:pt x="36475" y="18302"/>
                  </a:lnTo>
                  <a:close/>
                  <a:moveTo>
                    <a:pt x="36817" y="18643"/>
                  </a:moveTo>
                  <a:lnTo>
                    <a:pt x="36817" y="18728"/>
                  </a:lnTo>
                  <a:lnTo>
                    <a:pt x="36646" y="18728"/>
                  </a:lnTo>
                  <a:lnTo>
                    <a:pt x="36646" y="18643"/>
                  </a:lnTo>
                  <a:close/>
                  <a:moveTo>
                    <a:pt x="36433" y="18771"/>
                  </a:moveTo>
                  <a:lnTo>
                    <a:pt x="36433" y="18941"/>
                  </a:lnTo>
                  <a:lnTo>
                    <a:pt x="36347" y="18941"/>
                  </a:lnTo>
                  <a:lnTo>
                    <a:pt x="36347" y="18771"/>
                  </a:lnTo>
                  <a:close/>
                  <a:moveTo>
                    <a:pt x="726" y="19795"/>
                  </a:moveTo>
                  <a:lnTo>
                    <a:pt x="726" y="19880"/>
                  </a:lnTo>
                  <a:lnTo>
                    <a:pt x="598" y="19880"/>
                  </a:lnTo>
                  <a:lnTo>
                    <a:pt x="598" y="19795"/>
                  </a:lnTo>
                  <a:close/>
                  <a:moveTo>
                    <a:pt x="36731" y="20904"/>
                  </a:moveTo>
                  <a:lnTo>
                    <a:pt x="36731" y="21074"/>
                  </a:lnTo>
                  <a:lnTo>
                    <a:pt x="36689" y="21074"/>
                  </a:lnTo>
                  <a:lnTo>
                    <a:pt x="36689" y="20904"/>
                  </a:lnTo>
                  <a:close/>
                  <a:moveTo>
                    <a:pt x="36603" y="21714"/>
                  </a:moveTo>
                  <a:lnTo>
                    <a:pt x="36603" y="22056"/>
                  </a:lnTo>
                  <a:lnTo>
                    <a:pt x="36518" y="22056"/>
                  </a:lnTo>
                  <a:lnTo>
                    <a:pt x="36518" y="21714"/>
                  </a:lnTo>
                  <a:close/>
                  <a:moveTo>
                    <a:pt x="683" y="23037"/>
                  </a:moveTo>
                  <a:lnTo>
                    <a:pt x="683" y="23208"/>
                  </a:lnTo>
                  <a:lnTo>
                    <a:pt x="640" y="23208"/>
                  </a:lnTo>
                  <a:lnTo>
                    <a:pt x="640" y="23037"/>
                  </a:lnTo>
                  <a:close/>
                  <a:moveTo>
                    <a:pt x="36262" y="25042"/>
                  </a:moveTo>
                  <a:lnTo>
                    <a:pt x="36262" y="25170"/>
                  </a:lnTo>
                  <a:lnTo>
                    <a:pt x="36177" y="25170"/>
                  </a:lnTo>
                  <a:lnTo>
                    <a:pt x="36177" y="25042"/>
                  </a:lnTo>
                  <a:close/>
                  <a:moveTo>
                    <a:pt x="35921" y="25810"/>
                  </a:moveTo>
                  <a:cubicBezTo>
                    <a:pt x="35963" y="25938"/>
                    <a:pt x="36006" y="26066"/>
                    <a:pt x="36006" y="26151"/>
                  </a:cubicBezTo>
                  <a:lnTo>
                    <a:pt x="35835" y="26151"/>
                  </a:lnTo>
                  <a:lnTo>
                    <a:pt x="35835" y="25895"/>
                  </a:lnTo>
                  <a:cubicBezTo>
                    <a:pt x="35878" y="25852"/>
                    <a:pt x="35878" y="25852"/>
                    <a:pt x="35921" y="25810"/>
                  </a:cubicBezTo>
                  <a:close/>
                  <a:moveTo>
                    <a:pt x="35494" y="26706"/>
                  </a:moveTo>
                  <a:lnTo>
                    <a:pt x="35494" y="26791"/>
                  </a:lnTo>
                  <a:lnTo>
                    <a:pt x="35324" y="26791"/>
                  </a:lnTo>
                  <a:lnTo>
                    <a:pt x="35324" y="26706"/>
                  </a:lnTo>
                  <a:close/>
                  <a:moveTo>
                    <a:pt x="35665" y="27218"/>
                  </a:moveTo>
                  <a:lnTo>
                    <a:pt x="35665" y="27260"/>
                  </a:lnTo>
                  <a:lnTo>
                    <a:pt x="35494" y="27260"/>
                  </a:lnTo>
                  <a:lnTo>
                    <a:pt x="35494" y="27218"/>
                  </a:lnTo>
                  <a:close/>
                  <a:moveTo>
                    <a:pt x="1579" y="27388"/>
                  </a:moveTo>
                  <a:lnTo>
                    <a:pt x="1579" y="27431"/>
                  </a:lnTo>
                  <a:lnTo>
                    <a:pt x="1408" y="27431"/>
                  </a:lnTo>
                  <a:lnTo>
                    <a:pt x="1408" y="27388"/>
                  </a:lnTo>
                  <a:close/>
                  <a:moveTo>
                    <a:pt x="1494" y="27815"/>
                  </a:moveTo>
                  <a:lnTo>
                    <a:pt x="1494" y="27986"/>
                  </a:lnTo>
                  <a:lnTo>
                    <a:pt x="1451" y="27986"/>
                  </a:lnTo>
                  <a:lnTo>
                    <a:pt x="1451" y="27815"/>
                  </a:lnTo>
                  <a:close/>
                  <a:moveTo>
                    <a:pt x="1579" y="28199"/>
                  </a:moveTo>
                  <a:lnTo>
                    <a:pt x="1579" y="28241"/>
                  </a:lnTo>
                  <a:lnTo>
                    <a:pt x="1408" y="28241"/>
                  </a:lnTo>
                  <a:lnTo>
                    <a:pt x="1408" y="28199"/>
                  </a:lnTo>
                  <a:close/>
                  <a:moveTo>
                    <a:pt x="34677" y="29762"/>
                  </a:moveTo>
                  <a:lnTo>
                    <a:pt x="34677" y="29762"/>
                  </a:lnTo>
                  <a:cubicBezTo>
                    <a:pt x="34663" y="29772"/>
                    <a:pt x="34650" y="29782"/>
                    <a:pt x="34636" y="29792"/>
                  </a:cubicBezTo>
                  <a:lnTo>
                    <a:pt x="34636" y="29792"/>
                  </a:lnTo>
                  <a:cubicBezTo>
                    <a:pt x="34650" y="29784"/>
                    <a:pt x="34667" y="29777"/>
                    <a:pt x="34684" y="29777"/>
                  </a:cubicBezTo>
                  <a:cubicBezTo>
                    <a:pt x="34681" y="29772"/>
                    <a:pt x="34679" y="29767"/>
                    <a:pt x="34677" y="29762"/>
                  </a:cubicBezTo>
                  <a:close/>
                  <a:moveTo>
                    <a:pt x="34636" y="29792"/>
                  </a:moveTo>
                  <a:cubicBezTo>
                    <a:pt x="34614" y="29804"/>
                    <a:pt x="34598" y="29820"/>
                    <a:pt x="34598" y="29820"/>
                  </a:cubicBezTo>
                  <a:cubicBezTo>
                    <a:pt x="34611" y="29810"/>
                    <a:pt x="34624" y="29801"/>
                    <a:pt x="34636" y="29792"/>
                  </a:cubicBezTo>
                  <a:close/>
                  <a:moveTo>
                    <a:pt x="22312" y="30673"/>
                  </a:moveTo>
                  <a:lnTo>
                    <a:pt x="22312" y="30716"/>
                  </a:lnTo>
                  <a:lnTo>
                    <a:pt x="22141" y="30716"/>
                  </a:lnTo>
                  <a:lnTo>
                    <a:pt x="22141" y="30673"/>
                  </a:lnTo>
                  <a:close/>
                  <a:moveTo>
                    <a:pt x="32465" y="31270"/>
                  </a:moveTo>
                  <a:lnTo>
                    <a:pt x="32465" y="31441"/>
                  </a:lnTo>
                  <a:lnTo>
                    <a:pt x="32423" y="31441"/>
                  </a:lnTo>
                  <a:lnTo>
                    <a:pt x="32423" y="31270"/>
                  </a:lnTo>
                  <a:close/>
                  <a:moveTo>
                    <a:pt x="33391" y="31287"/>
                  </a:moveTo>
                  <a:cubicBezTo>
                    <a:pt x="33514" y="31287"/>
                    <a:pt x="33553" y="31356"/>
                    <a:pt x="33404" y="31654"/>
                  </a:cubicBezTo>
                  <a:cubicBezTo>
                    <a:pt x="33318" y="31526"/>
                    <a:pt x="33276" y="31441"/>
                    <a:pt x="33190" y="31313"/>
                  </a:cubicBezTo>
                  <a:cubicBezTo>
                    <a:pt x="33268" y="31300"/>
                    <a:pt x="33337" y="31287"/>
                    <a:pt x="33391" y="31287"/>
                  </a:cubicBezTo>
                  <a:close/>
                  <a:moveTo>
                    <a:pt x="3200" y="31996"/>
                  </a:moveTo>
                  <a:lnTo>
                    <a:pt x="3200" y="32038"/>
                  </a:lnTo>
                  <a:lnTo>
                    <a:pt x="3029" y="32038"/>
                  </a:lnTo>
                  <a:lnTo>
                    <a:pt x="3029" y="31996"/>
                  </a:lnTo>
                  <a:close/>
                  <a:moveTo>
                    <a:pt x="24616" y="32977"/>
                  </a:moveTo>
                  <a:lnTo>
                    <a:pt x="24616" y="33020"/>
                  </a:lnTo>
                  <a:lnTo>
                    <a:pt x="24445" y="33020"/>
                  </a:lnTo>
                  <a:lnTo>
                    <a:pt x="24445" y="32977"/>
                  </a:lnTo>
                  <a:close/>
                  <a:moveTo>
                    <a:pt x="13695" y="33915"/>
                  </a:moveTo>
                  <a:lnTo>
                    <a:pt x="13695" y="34086"/>
                  </a:lnTo>
                  <a:lnTo>
                    <a:pt x="13652" y="34086"/>
                  </a:lnTo>
                  <a:lnTo>
                    <a:pt x="13652" y="33915"/>
                  </a:lnTo>
                  <a:close/>
                  <a:moveTo>
                    <a:pt x="30503" y="34555"/>
                  </a:moveTo>
                  <a:lnTo>
                    <a:pt x="30503" y="34726"/>
                  </a:lnTo>
                  <a:lnTo>
                    <a:pt x="30418" y="34726"/>
                  </a:lnTo>
                  <a:lnTo>
                    <a:pt x="30418" y="34555"/>
                  </a:lnTo>
                  <a:close/>
                  <a:moveTo>
                    <a:pt x="6997" y="35281"/>
                  </a:moveTo>
                  <a:lnTo>
                    <a:pt x="6997" y="35323"/>
                  </a:lnTo>
                  <a:lnTo>
                    <a:pt x="6826" y="35323"/>
                  </a:lnTo>
                  <a:lnTo>
                    <a:pt x="6826" y="35281"/>
                  </a:lnTo>
                  <a:close/>
                  <a:moveTo>
                    <a:pt x="29778" y="35238"/>
                  </a:moveTo>
                  <a:cubicBezTo>
                    <a:pt x="29820" y="35281"/>
                    <a:pt x="29863" y="35323"/>
                    <a:pt x="29906" y="35366"/>
                  </a:cubicBezTo>
                  <a:cubicBezTo>
                    <a:pt x="29820" y="35366"/>
                    <a:pt x="29778" y="35323"/>
                    <a:pt x="29735" y="35281"/>
                  </a:cubicBezTo>
                  <a:cubicBezTo>
                    <a:pt x="29735" y="35281"/>
                    <a:pt x="29778" y="35281"/>
                    <a:pt x="29778" y="35238"/>
                  </a:cubicBezTo>
                  <a:close/>
                  <a:moveTo>
                    <a:pt x="6186" y="35451"/>
                  </a:moveTo>
                  <a:lnTo>
                    <a:pt x="6186" y="35494"/>
                  </a:lnTo>
                  <a:lnTo>
                    <a:pt x="6016" y="35494"/>
                  </a:lnTo>
                  <a:lnTo>
                    <a:pt x="6016" y="35451"/>
                  </a:lnTo>
                  <a:close/>
                  <a:moveTo>
                    <a:pt x="29863" y="35409"/>
                  </a:moveTo>
                  <a:cubicBezTo>
                    <a:pt x="29948" y="35409"/>
                    <a:pt x="29991" y="35451"/>
                    <a:pt x="30034" y="35494"/>
                  </a:cubicBezTo>
                  <a:cubicBezTo>
                    <a:pt x="30034" y="35494"/>
                    <a:pt x="29991" y="35536"/>
                    <a:pt x="29991" y="35536"/>
                  </a:cubicBezTo>
                  <a:cubicBezTo>
                    <a:pt x="29948" y="35494"/>
                    <a:pt x="29906" y="35451"/>
                    <a:pt x="29863" y="35409"/>
                  </a:cubicBezTo>
                  <a:close/>
                  <a:moveTo>
                    <a:pt x="29709" y="35747"/>
                  </a:moveTo>
                  <a:lnTo>
                    <a:pt x="29709" y="35747"/>
                  </a:lnTo>
                  <a:cubicBezTo>
                    <a:pt x="29704" y="35748"/>
                    <a:pt x="29698" y="35749"/>
                    <a:pt x="29692" y="35750"/>
                  </a:cubicBezTo>
                  <a:cubicBezTo>
                    <a:pt x="29699" y="35750"/>
                    <a:pt x="29705" y="35749"/>
                    <a:pt x="29709" y="35747"/>
                  </a:cubicBezTo>
                  <a:close/>
                  <a:moveTo>
                    <a:pt x="28540" y="35579"/>
                  </a:moveTo>
                  <a:cubicBezTo>
                    <a:pt x="28540" y="35792"/>
                    <a:pt x="28540" y="35963"/>
                    <a:pt x="28583" y="36176"/>
                  </a:cubicBezTo>
                  <a:lnTo>
                    <a:pt x="28412" y="36176"/>
                  </a:lnTo>
                  <a:lnTo>
                    <a:pt x="28412" y="35579"/>
                  </a:lnTo>
                  <a:close/>
                  <a:moveTo>
                    <a:pt x="27858" y="36048"/>
                  </a:moveTo>
                  <a:lnTo>
                    <a:pt x="27858" y="36219"/>
                  </a:lnTo>
                  <a:lnTo>
                    <a:pt x="27815" y="36219"/>
                  </a:lnTo>
                  <a:lnTo>
                    <a:pt x="27815" y="36048"/>
                  </a:lnTo>
                  <a:close/>
                  <a:moveTo>
                    <a:pt x="8959" y="37243"/>
                  </a:moveTo>
                  <a:lnTo>
                    <a:pt x="8959" y="37328"/>
                  </a:lnTo>
                  <a:lnTo>
                    <a:pt x="8831" y="37328"/>
                  </a:lnTo>
                  <a:lnTo>
                    <a:pt x="8831" y="37243"/>
                  </a:lnTo>
                  <a:close/>
                  <a:moveTo>
                    <a:pt x="12585" y="37755"/>
                  </a:moveTo>
                  <a:lnTo>
                    <a:pt x="12585" y="37798"/>
                  </a:lnTo>
                  <a:lnTo>
                    <a:pt x="12415" y="37798"/>
                  </a:lnTo>
                  <a:lnTo>
                    <a:pt x="12415" y="37755"/>
                  </a:lnTo>
                  <a:close/>
                  <a:moveTo>
                    <a:pt x="12415" y="38395"/>
                  </a:moveTo>
                  <a:lnTo>
                    <a:pt x="12415" y="38480"/>
                  </a:lnTo>
                  <a:lnTo>
                    <a:pt x="12287" y="38480"/>
                  </a:lnTo>
                  <a:lnTo>
                    <a:pt x="12287" y="38395"/>
                  </a:lnTo>
                  <a:close/>
                  <a:moveTo>
                    <a:pt x="23421" y="38352"/>
                  </a:moveTo>
                  <a:lnTo>
                    <a:pt x="23421" y="38523"/>
                  </a:lnTo>
                  <a:lnTo>
                    <a:pt x="23336" y="38523"/>
                  </a:lnTo>
                  <a:lnTo>
                    <a:pt x="23336" y="38352"/>
                  </a:lnTo>
                  <a:close/>
                  <a:moveTo>
                    <a:pt x="21928" y="38523"/>
                  </a:moveTo>
                  <a:lnTo>
                    <a:pt x="21928" y="38693"/>
                  </a:lnTo>
                  <a:lnTo>
                    <a:pt x="21885" y="38693"/>
                  </a:lnTo>
                  <a:lnTo>
                    <a:pt x="21885" y="38523"/>
                  </a:lnTo>
                  <a:close/>
                  <a:moveTo>
                    <a:pt x="18131" y="0"/>
                  </a:moveTo>
                  <a:cubicBezTo>
                    <a:pt x="17875" y="43"/>
                    <a:pt x="17619" y="128"/>
                    <a:pt x="17363" y="171"/>
                  </a:cubicBezTo>
                  <a:cubicBezTo>
                    <a:pt x="17321" y="213"/>
                    <a:pt x="17278" y="256"/>
                    <a:pt x="17278" y="299"/>
                  </a:cubicBezTo>
                  <a:cubicBezTo>
                    <a:pt x="17235" y="256"/>
                    <a:pt x="17235" y="213"/>
                    <a:pt x="17193" y="171"/>
                  </a:cubicBezTo>
                  <a:cubicBezTo>
                    <a:pt x="17165" y="167"/>
                    <a:pt x="17138" y="165"/>
                    <a:pt x="17110" y="165"/>
                  </a:cubicBezTo>
                  <a:cubicBezTo>
                    <a:pt x="16860" y="165"/>
                    <a:pt x="16590" y="304"/>
                    <a:pt x="16369" y="304"/>
                  </a:cubicBezTo>
                  <a:cubicBezTo>
                    <a:pt x="16345" y="304"/>
                    <a:pt x="16320" y="303"/>
                    <a:pt x="16297" y="299"/>
                  </a:cubicBezTo>
                  <a:cubicBezTo>
                    <a:pt x="16238" y="284"/>
                    <a:pt x="16182" y="278"/>
                    <a:pt x="16127" y="278"/>
                  </a:cubicBezTo>
                  <a:cubicBezTo>
                    <a:pt x="15921" y="278"/>
                    <a:pt x="15746" y="362"/>
                    <a:pt x="15577" y="362"/>
                  </a:cubicBezTo>
                  <a:cubicBezTo>
                    <a:pt x="15532" y="362"/>
                    <a:pt x="15488" y="356"/>
                    <a:pt x="15444" y="341"/>
                  </a:cubicBezTo>
                  <a:cubicBezTo>
                    <a:pt x="15401" y="512"/>
                    <a:pt x="15358" y="555"/>
                    <a:pt x="15358" y="725"/>
                  </a:cubicBezTo>
                  <a:cubicBezTo>
                    <a:pt x="15230" y="555"/>
                    <a:pt x="15102" y="427"/>
                    <a:pt x="15060" y="341"/>
                  </a:cubicBezTo>
                  <a:cubicBezTo>
                    <a:pt x="14804" y="427"/>
                    <a:pt x="14633" y="512"/>
                    <a:pt x="14420" y="555"/>
                  </a:cubicBezTo>
                  <a:cubicBezTo>
                    <a:pt x="14420" y="725"/>
                    <a:pt x="14377" y="853"/>
                    <a:pt x="14334" y="1152"/>
                  </a:cubicBezTo>
                  <a:lnTo>
                    <a:pt x="14334" y="1323"/>
                  </a:lnTo>
                  <a:lnTo>
                    <a:pt x="14292" y="1323"/>
                  </a:lnTo>
                  <a:lnTo>
                    <a:pt x="14292" y="1152"/>
                  </a:lnTo>
                  <a:lnTo>
                    <a:pt x="14334" y="1152"/>
                  </a:lnTo>
                  <a:cubicBezTo>
                    <a:pt x="14164" y="896"/>
                    <a:pt x="14078" y="811"/>
                    <a:pt x="14036" y="725"/>
                  </a:cubicBezTo>
                  <a:cubicBezTo>
                    <a:pt x="13865" y="853"/>
                    <a:pt x="13737" y="1024"/>
                    <a:pt x="13567" y="1195"/>
                  </a:cubicBezTo>
                  <a:cubicBezTo>
                    <a:pt x="13439" y="1109"/>
                    <a:pt x="13396" y="1024"/>
                    <a:pt x="13311" y="939"/>
                  </a:cubicBezTo>
                  <a:cubicBezTo>
                    <a:pt x="12841" y="1195"/>
                    <a:pt x="12372" y="1536"/>
                    <a:pt x="11817" y="1536"/>
                  </a:cubicBezTo>
                  <a:cubicBezTo>
                    <a:pt x="10794" y="2048"/>
                    <a:pt x="9684" y="2517"/>
                    <a:pt x="8917" y="3456"/>
                  </a:cubicBezTo>
                  <a:cubicBezTo>
                    <a:pt x="8789" y="3456"/>
                    <a:pt x="8661" y="3456"/>
                    <a:pt x="8490" y="3498"/>
                  </a:cubicBezTo>
                  <a:cubicBezTo>
                    <a:pt x="8362" y="3712"/>
                    <a:pt x="8234" y="3967"/>
                    <a:pt x="8106" y="4181"/>
                  </a:cubicBezTo>
                  <a:cubicBezTo>
                    <a:pt x="7935" y="4309"/>
                    <a:pt x="7807" y="4437"/>
                    <a:pt x="7679" y="4522"/>
                  </a:cubicBezTo>
                  <a:cubicBezTo>
                    <a:pt x="7509" y="4607"/>
                    <a:pt x="7338" y="4607"/>
                    <a:pt x="7125" y="4693"/>
                  </a:cubicBezTo>
                  <a:lnTo>
                    <a:pt x="7125" y="5077"/>
                  </a:lnTo>
                  <a:cubicBezTo>
                    <a:pt x="6954" y="5119"/>
                    <a:pt x="6826" y="5119"/>
                    <a:pt x="6783" y="5119"/>
                  </a:cubicBezTo>
                  <a:cubicBezTo>
                    <a:pt x="6357" y="5418"/>
                    <a:pt x="6144" y="5845"/>
                    <a:pt x="5674" y="6015"/>
                  </a:cubicBezTo>
                  <a:lnTo>
                    <a:pt x="5674" y="6356"/>
                  </a:lnTo>
                  <a:cubicBezTo>
                    <a:pt x="5205" y="6655"/>
                    <a:pt x="4778" y="7039"/>
                    <a:pt x="4650" y="7551"/>
                  </a:cubicBezTo>
                  <a:cubicBezTo>
                    <a:pt x="4522" y="7594"/>
                    <a:pt x="4437" y="7594"/>
                    <a:pt x="4352" y="7636"/>
                  </a:cubicBezTo>
                  <a:lnTo>
                    <a:pt x="4352" y="8020"/>
                  </a:lnTo>
                  <a:cubicBezTo>
                    <a:pt x="4224" y="8063"/>
                    <a:pt x="4181" y="8063"/>
                    <a:pt x="4053" y="8106"/>
                  </a:cubicBezTo>
                  <a:lnTo>
                    <a:pt x="4053" y="8660"/>
                  </a:lnTo>
                  <a:cubicBezTo>
                    <a:pt x="3413" y="8831"/>
                    <a:pt x="3413" y="9343"/>
                    <a:pt x="3328" y="9897"/>
                  </a:cubicBezTo>
                  <a:cubicBezTo>
                    <a:pt x="3200" y="9983"/>
                    <a:pt x="3029" y="10153"/>
                    <a:pt x="2944" y="10239"/>
                  </a:cubicBezTo>
                  <a:cubicBezTo>
                    <a:pt x="2987" y="10409"/>
                    <a:pt x="2987" y="10537"/>
                    <a:pt x="3072" y="10793"/>
                  </a:cubicBezTo>
                  <a:cubicBezTo>
                    <a:pt x="2901" y="10623"/>
                    <a:pt x="2859" y="10580"/>
                    <a:pt x="2816" y="10537"/>
                  </a:cubicBezTo>
                  <a:cubicBezTo>
                    <a:pt x="2517" y="11049"/>
                    <a:pt x="2347" y="11561"/>
                    <a:pt x="2389" y="12158"/>
                  </a:cubicBezTo>
                  <a:cubicBezTo>
                    <a:pt x="2261" y="12158"/>
                    <a:pt x="2176" y="12201"/>
                    <a:pt x="2133" y="12201"/>
                  </a:cubicBezTo>
                  <a:cubicBezTo>
                    <a:pt x="2048" y="12500"/>
                    <a:pt x="1920" y="12756"/>
                    <a:pt x="1835" y="13012"/>
                  </a:cubicBezTo>
                  <a:cubicBezTo>
                    <a:pt x="1749" y="13140"/>
                    <a:pt x="1622" y="13310"/>
                    <a:pt x="1622" y="13438"/>
                  </a:cubicBezTo>
                  <a:cubicBezTo>
                    <a:pt x="1494" y="14121"/>
                    <a:pt x="1494" y="14121"/>
                    <a:pt x="1280" y="14419"/>
                  </a:cubicBezTo>
                  <a:cubicBezTo>
                    <a:pt x="1323" y="14462"/>
                    <a:pt x="1366" y="14547"/>
                    <a:pt x="1408" y="14590"/>
                  </a:cubicBezTo>
                  <a:cubicBezTo>
                    <a:pt x="1280" y="14675"/>
                    <a:pt x="1195" y="14803"/>
                    <a:pt x="1024" y="14931"/>
                  </a:cubicBezTo>
                  <a:cubicBezTo>
                    <a:pt x="1110" y="15187"/>
                    <a:pt x="1152" y="15443"/>
                    <a:pt x="1238" y="15742"/>
                  </a:cubicBezTo>
                  <a:cubicBezTo>
                    <a:pt x="854" y="16083"/>
                    <a:pt x="555" y="16510"/>
                    <a:pt x="854" y="17064"/>
                  </a:cubicBezTo>
                  <a:cubicBezTo>
                    <a:pt x="640" y="17491"/>
                    <a:pt x="640" y="17576"/>
                    <a:pt x="555" y="18472"/>
                  </a:cubicBezTo>
                  <a:cubicBezTo>
                    <a:pt x="555" y="18728"/>
                    <a:pt x="470" y="18984"/>
                    <a:pt x="427" y="19240"/>
                  </a:cubicBezTo>
                  <a:cubicBezTo>
                    <a:pt x="342" y="19539"/>
                    <a:pt x="555" y="19923"/>
                    <a:pt x="256" y="20179"/>
                  </a:cubicBezTo>
                  <a:cubicBezTo>
                    <a:pt x="555" y="20349"/>
                    <a:pt x="128" y="20563"/>
                    <a:pt x="256" y="20776"/>
                  </a:cubicBezTo>
                  <a:cubicBezTo>
                    <a:pt x="342" y="20989"/>
                    <a:pt x="128" y="21245"/>
                    <a:pt x="384" y="21458"/>
                  </a:cubicBezTo>
                  <a:cubicBezTo>
                    <a:pt x="214" y="21757"/>
                    <a:pt x="640" y="22184"/>
                    <a:pt x="256" y="22482"/>
                  </a:cubicBezTo>
                  <a:cubicBezTo>
                    <a:pt x="512" y="22738"/>
                    <a:pt x="0" y="23165"/>
                    <a:pt x="384" y="23421"/>
                  </a:cubicBezTo>
                  <a:cubicBezTo>
                    <a:pt x="214" y="23719"/>
                    <a:pt x="470" y="23975"/>
                    <a:pt x="427" y="24274"/>
                  </a:cubicBezTo>
                  <a:cubicBezTo>
                    <a:pt x="384" y="24573"/>
                    <a:pt x="512" y="24871"/>
                    <a:pt x="598" y="25170"/>
                  </a:cubicBezTo>
                  <a:cubicBezTo>
                    <a:pt x="640" y="25213"/>
                    <a:pt x="683" y="25255"/>
                    <a:pt x="768" y="25298"/>
                  </a:cubicBezTo>
                  <a:cubicBezTo>
                    <a:pt x="683" y="25469"/>
                    <a:pt x="640" y="25639"/>
                    <a:pt x="555" y="25767"/>
                  </a:cubicBezTo>
                  <a:cubicBezTo>
                    <a:pt x="726" y="25852"/>
                    <a:pt x="811" y="25852"/>
                    <a:pt x="811" y="25895"/>
                  </a:cubicBezTo>
                  <a:cubicBezTo>
                    <a:pt x="768" y="26151"/>
                    <a:pt x="768" y="26407"/>
                    <a:pt x="726" y="26620"/>
                  </a:cubicBezTo>
                  <a:cubicBezTo>
                    <a:pt x="896" y="26663"/>
                    <a:pt x="982" y="26706"/>
                    <a:pt x="1067" y="26748"/>
                  </a:cubicBezTo>
                  <a:cubicBezTo>
                    <a:pt x="1024" y="27047"/>
                    <a:pt x="1195" y="27346"/>
                    <a:pt x="939" y="27559"/>
                  </a:cubicBezTo>
                  <a:cubicBezTo>
                    <a:pt x="1024" y="27900"/>
                    <a:pt x="1366" y="28199"/>
                    <a:pt x="1110" y="28583"/>
                  </a:cubicBezTo>
                  <a:cubicBezTo>
                    <a:pt x="1238" y="28796"/>
                    <a:pt x="1408" y="28967"/>
                    <a:pt x="1494" y="29180"/>
                  </a:cubicBezTo>
                  <a:cubicBezTo>
                    <a:pt x="1622" y="29351"/>
                    <a:pt x="1664" y="29564"/>
                    <a:pt x="1749" y="29777"/>
                  </a:cubicBezTo>
                  <a:cubicBezTo>
                    <a:pt x="2091" y="29905"/>
                    <a:pt x="2048" y="30289"/>
                    <a:pt x="2261" y="30503"/>
                  </a:cubicBezTo>
                  <a:cubicBezTo>
                    <a:pt x="2176" y="30588"/>
                    <a:pt x="2133" y="30630"/>
                    <a:pt x="2048" y="30716"/>
                  </a:cubicBezTo>
                  <a:cubicBezTo>
                    <a:pt x="2176" y="30844"/>
                    <a:pt x="2304" y="30929"/>
                    <a:pt x="2389" y="31014"/>
                  </a:cubicBezTo>
                  <a:cubicBezTo>
                    <a:pt x="2304" y="31526"/>
                    <a:pt x="2645" y="31868"/>
                    <a:pt x="2816" y="32252"/>
                  </a:cubicBezTo>
                  <a:cubicBezTo>
                    <a:pt x="2901" y="32294"/>
                    <a:pt x="2987" y="32294"/>
                    <a:pt x="3029" y="32294"/>
                  </a:cubicBezTo>
                  <a:cubicBezTo>
                    <a:pt x="3029" y="32508"/>
                    <a:pt x="3072" y="32721"/>
                    <a:pt x="3072" y="32892"/>
                  </a:cubicBezTo>
                  <a:cubicBezTo>
                    <a:pt x="3200" y="32934"/>
                    <a:pt x="3285" y="32934"/>
                    <a:pt x="3371" y="32977"/>
                  </a:cubicBezTo>
                  <a:cubicBezTo>
                    <a:pt x="3328" y="33275"/>
                    <a:pt x="3413" y="33446"/>
                    <a:pt x="3669" y="33574"/>
                  </a:cubicBezTo>
                  <a:cubicBezTo>
                    <a:pt x="3883" y="33702"/>
                    <a:pt x="4181" y="33873"/>
                    <a:pt x="4181" y="34001"/>
                  </a:cubicBezTo>
                  <a:cubicBezTo>
                    <a:pt x="4138" y="34427"/>
                    <a:pt x="4437" y="34513"/>
                    <a:pt x="4736" y="34683"/>
                  </a:cubicBezTo>
                  <a:cubicBezTo>
                    <a:pt x="4650" y="34811"/>
                    <a:pt x="4608" y="34897"/>
                    <a:pt x="4565" y="35025"/>
                  </a:cubicBezTo>
                  <a:cubicBezTo>
                    <a:pt x="4608" y="34982"/>
                    <a:pt x="4650" y="34939"/>
                    <a:pt x="4693" y="34939"/>
                  </a:cubicBezTo>
                  <a:cubicBezTo>
                    <a:pt x="4693" y="35025"/>
                    <a:pt x="4736" y="35153"/>
                    <a:pt x="4778" y="35323"/>
                  </a:cubicBezTo>
                  <a:cubicBezTo>
                    <a:pt x="4864" y="35110"/>
                    <a:pt x="4864" y="35025"/>
                    <a:pt x="4906" y="34897"/>
                  </a:cubicBezTo>
                  <a:cubicBezTo>
                    <a:pt x="4992" y="35025"/>
                    <a:pt x="5077" y="35153"/>
                    <a:pt x="5120" y="35281"/>
                  </a:cubicBezTo>
                  <a:cubicBezTo>
                    <a:pt x="5290" y="35195"/>
                    <a:pt x="5376" y="35153"/>
                    <a:pt x="5546" y="35067"/>
                  </a:cubicBezTo>
                  <a:lnTo>
                    <a:pt x="5546" y="35067"/>
                  </a:lnTo>
                  <a:cubicBezTo>
                    <a:pt x="5504" y="35281"/>
                    <a:pt x="5418" y="35409"/>
                    <a:pt x="5418" y="35409"/>
                  </a:cubicBezTo>
                  <a:cubicBezTo>
                    <a:pt x="5504" y="35536"/>
                    <a:pt x="5546" y="35664"/>
                    <a:pt x="5589" y="35750"/>
                  </a:cubicBezTo>
                  <a:cubicBezTo>
                    <a:pt x="5674" y="35664"/>
                    <a:pt x="5717" y="35622"/>
                    <a:pt x="5802" y="35536"/>
                  </a:cubicBezTo>
                  <a:cubicBezTo>
                    <a:pt x="5845" y="35750"/>
                    <a:pt x="5845" y="35878"/>
                    <a:pt x="5888" y="36048"/>
                  </a:cubicBezTo>
                  <a:cubicBezTo>
                    <a:pt x="6058" y="36048"/>
                    <a:pt x="6272" y="36048"/>
                    <a:pt x="6272" y="36091"/>
                  </a:cubicBezTo>
                  <a:cubicBezTo>
                    <a:pt x="6357" y="36432"/>
                    <a:pt x="6655" y="36390"/>
                    <a:pt x="6826" y="36560"/>
                  </a:cubicBezTo>
                  <a:cubicBezTo>
                    <a:pt x="6826" y="36432"/>
                    <a:pt x="6826" y="36347"/>
                    <a:pt x="6869" y="36262"/>
                  </a:cubicBezTo>
                  <a:cubicBezTo>
                    <a:pt x="6869" y="36219"/>
                    <a:pt x="6911" y="36219"/>
                    <a:pt x="6954" y="36176"/>
                  </a:cubicBezTo>
                  <a:cubicBezTo>
                    <a:pt x="6997" y="36304"/>
                    <a:pt x="7039" y="36432"/>
                    <a:pt x="7082" y="36518"/>
                  </a:cubicBezTo>
                  <a:cubicBezTo>
                    <a:pt x="7039" y="36518"/>
                    <a:pt x="6954" y="36560"/>
                    <a:pt x="6826" y="36560"/>
                  </a:cubicBezTo>
                  <a:cubicBezTo>
                    <a:pt x="6883" y="36712"/>
                    <a:pt x="6974" y="36737"/>
                    <a:pt x="7079" y="36737"/>
                  </a:cubicBezTo>
                  <a:cubicBezTo>
                    <a:pt x="7132" y="36737"/>
                    <a:pt x="7188" y="36731"/>
                    <a:pt x="7246" y="36731"/>
                  </a:cubicBezTo>
                  <a:cubicBezTo>
                    <a:pt x="7333" y="36731"/>
                    <a:pt x="7423" y="36745"/>
                    <a:pt x="7509" y="36816"/>
                  </a:cubicBezTo>
                  <a:cubicBezTo>
                    <a:pt x="7637" y="36944"/>
                    <a:pt x="7765" y="37158"/>
                    <a:pt x="7935" y="37371"/>
                  </a:cubicBezTo>
                  <a:cubicBezTo>
                    <a:pt x="7970" y="37367"/>
                    <a:pt x="8004" y="37364"/>
                    <a:pt x="8037" y="37364"/>
                  </a:cubicBezTo>
                  <a:cubicBezTo>
                    <a:pt x="8336" y="37364"/>
                    <a:pt x="8592" y="37533"/>
                    <a:pt x="8746" y="37840"/>
                  </a:cubicBezTo>
                  <a:cubicBezTo>
                    <a:pt x="8789" y="37755"/>
                    <a:pt x="8831" y="37670"/>
                    <a:pt x="8917" y="37456"/>
                  </a:cubicBezTo>
                  <a:cubicBezTo>
                    <a:pt x="9044" y="37755"/>
                    <a:pt x="9130" y="38011"/>
                    <a:pt x="9258" y="38224"/>
                  </a:cubicBezTo>
                  <a:cubicBezTo>
                    <a:pt x="9556" y="38053"/>
                    <a:pt x="9812" y="37883"/>
                    <a:pt x="10068" y="37712"/>
                  </a:cubicBezTo>
                  <a:cubicBezTo>
                    <a:pt x="10111" y="37755"/>
                    <a:pt x="10154" y="37755"/>
                    <a:pt x="10154" y="37798"/>
                  </a:cubicBezTo>
                  <a:cubicBezTo>
                    <a:pt x="10068" y="37968"/>
                    <a:pt x="9940" y="38139"/>
                    <a:pt x="9770" y="38395"/>
                  </a:cubicBezTo>
                  <a:cubicBezTo>
                    <a:pt x="9876" y="38363"/>
                    <a:pt x="9980" y="38355"/>
                    <a:pt x="10082" y="38355"/>
                  </a:cubicBezTo>
                  <a:cubicBezTo>
                    <a:pt x="10183" y="38355"/>
                    <a:pt x="10282" y="38363"/>
                    <a:pt x="10378" y="38363"/>
                  </a:cubicBezTo>
                  <a:cubicBezTo>
                    <a:pt x="10570" y="38363"/>
                    <a:pt x="10751" y="38331"/>
                    <a:pt x="10922" y="38139"/>
                  </a:cubicBezTo>
                  <a:cubicBezTo>
                    <a:pt x="11092" y="38352"/>
                    <a:pt x="11220" y="38523"/>
                    <a:pt x="11306" y="38651"/>
                  </a:cubicBezTo>
                  <a:cubicBezTo>
                    <a:pt x="11561" y="38693"/>
                    <a:pt x="11732" y="38779"/>
                    <a:pt x="11903" y="38821"/>
                  </a:cubicBezTo>
                  <a:cubicBezTo>
                    <a:pt x="11945" y="38779"/>
                    <a:pt x="12031" y="38736"/>
                    <a:pt x="12116" y="38651"/>
                  </a:cubicBezTo>
                  <a:cubicBezTo>
                    <a:pt x="12244" y="38779"/>
                    <a:pt x="12415" y="38907"/>
                    <a:pt x="12500" y="38992"/>
                  </a:cubicBezTo>
                  <a:lnTo>
                    <a:pt x="13055" y="38992"/>
                  </a:lnTo>
                  <a:cubicBezTo>
                    <a:pt x="13097" y="38864"/>
                    <a:pt x="13097" y="38779"/>
                    <a:pt x="13140" y="38693"/>
                  </a:cubicBezTo>
                  <a:cubicBezTo>
                    <a:pt x="13225" y="38693"/>
                    <a:pt x="13311" y="38693"/>
                    <a:pt x="13439" y="38736"/>
                  </a:cubicBezTo>
                  <a:cubicBezTo>
                    <a:pt x="13353" y="38821"/>
                    <a:pt x="13311" y="38864"/>
                    <a:pt x="13268" y="38949"/>
                  </a:cubicBezTo>
                  <a:cubicBezTo>
                    <a:pt x="13464" y="38982"/>
                    <a:pt x="13635" y="39190"/>
                    <a:pt x="13838" y="39190"/>
                  </a:cubicBezTo>
                  <a:cubicBezTo>
                    <a:pt x="13900" y="39190"/>
                    <a:pt x="13966" y="39170"/>
                    <a:pt x="14036" y="39120"/>
                  </a:cubicBezTo>
                  <a:cubicBezTo>
                    <a:pt x="14078" y="38992"/>
                    <a:pt x="14121" y="38821"/>
                    <a:pt x="14121" y="38651"/>
                  </a:cubicBezTo>
                  <a:cubicBezTo>
                    <a:pt x="14249" y="38864"/>
                    <a:pt x="14377" y="39035"/>
                    <a:pt x="14462" y="39205"/>
                  </a:cubicBezTo>
                  <a:cubicBezTo>
                    <a:pt x="14590" y="39120"/>
                    <a:pt x="14633" y="39077"/>
                    <a:pt x="14676" y="38992"/>
                  </a:cubicBezTo>
                  <a:cubicBezTo>
                    <a:pt x="14846" y="39077"/>
                    <a:pt x="15017" y="39120"/>
                    <a:pt x="15188" y="39205"/>
                  </a:cubicBezTo>
                  <a:cubicBezTo>
                    <a:pt x="15230" y="39035"/>
                    <a:pt x="15273" y="38949"/>
                    <a:pt x="15316" y="38821"/>
                  </a:cubicBezTo>
                  <a:cubicBezTo>
                    <a:pt x="15358" y="38949"/>
                    <a:pt x="15401" y="39077"/>
                    <a:pt x="15486" y="39205"/>
                  </a:cubicBezTo>
                  <a:cubicBezTo>
                    <a:pt x="15614" y="39163"/>
                    <a:pt x="15700" y="39077"/>
                    <a:pt x="15828" y="39035"/>
                  </a:cubicBezTo>
                  <a:cubicBezTo>
                    <a:pt x="16126" y="39163"/>
                    <a:pt x="16425" y="39333"/>
                    <a:pt x="16723" y="39504"/>
                  </a:cubicBezTo>
                  <a:cubicBezTo>
                    <a:pt x="16809" y="39461"/>
                    <a:pt x="16937" y="39419"/>
                    <a:pt x="17022" y="39333"/>
                  </a:cubicBezTo>
                  <a:cubicBezTo>
                    <a:pt x="17150" y="39376"/>
                    <a:pt x="17278" y="39461"/>
                    <a:pt x="17363" y="39504"/>
                  </a:cubicBezTo>
                  <a:cubicBezTo>
                    <a:pt x="17406" y="39461"/>
                    <a:pt x="17449" y="39419"/>
                    <a:pt x="17491" y="39376"/>
                  </a:cubicBezTo>
                  <a:cubicBezTo>
                    <a:pt x="17491" y="39419"/>
                    <a:pt x="17534" y="39461"/>
                    <a:pt x="17534" y="39504"/>
                  </a:cubicBezTo>
                  <a:cubicBezTo>
                    <a:pt x="17662" y="39419"/>
                    <a:pt x="17833" y="39291"/>
                    <a:pt x="18046" y="39163"/>
                  </a:cubicBezTo>
                  <a:cubicBezTo>
                    <a:pt x="18174" y="39291"/>
                    <a:pt x="18345" y="39461"/>
                    <a:pt x="18473" y="39589"/>
                  </a:cubicBezTo>
                  <a:cubicBezTo>
                    <a:pt x="18515" y="39547"/>
                    <a:pt x="18558" y="39461"/>
                    <a:pt x="18601" y="39291"/>
                  </a:cubicBezTo>
                  <a:cubicBezTo>
                    <a:pt x="18814" y="39376"/>
                    <a:pt x="19027" y="39419"/>
                    <a:pt x="19240" y="39504"/>
                  </a:cubicBezTo>
                  <a:cubicBezTo>
                    <a:pt x="19326" y="39461"/>
                    <a:pt x="19454" y="39376"/>
                    <a:pt x="19539" y="39333"/>
                  </a:cubicBezTo>
                  <a:cubicBezTo>
                    <a:pt x="19624" y="39376"/>
                    <a:pt x="19710" y="39461"/>
                    <a:pt x="19795" y="39504"/>
                  </a:cubicBezTo>
                  <a:cubicBezTo>
                    <a:pt x="19838" y="39376"/>
                    <a:pt x="19880" y="39291"/>
                    <a:pt x="19880" y="39205"/>
                  </a:cubicBezTo>
                  <a:cubicBezTo>
                    <a:pt x="20008" y="39248"/>
                    <a:pt x="20094" y="39291"/>
                    <a:pt x="20179" y="39333"/>
                  </a:cubicBezTo>
                  <a:cubicBezTo>
                    <a:pt x="20307" y="39248"/>
                    <a:pt x="20435" y="39120"/>
                    <a:pt x="20563" y="39035"/>
                  </a:cubicBezTo>
                  <a:cubicBezTo>
                    <a:pt x="20674" y="39146"/>
                    <a:pt x="20785" y="39193"/>
                    <a:pt x="20896" y="39193"/>
                  </a:cubicBezTo>
                  <a:cubicBezTo>
                    <a:pt x="21041" y="39193"/>
                    <a:pt x="21186" y="39113"/>
                    <a:pt x="21331" y="38992"/>
                  </a:cubicBezTo>
                  <a:cubicBezTo>
                    <a:pt x="21480" y="39081"/>
                    <a:pt x="21608" y="39192"/>
                    <a:pt x="21759" y="39192"/>
                  </a:cubicBezTo>
                  <a:cubicBezTo>
                    <a:pt x="21824" y="39192"/>
                    <a:pt x="21894" y="39171"/>
                    <a:pt x="21971" y="39120"/>
                  </a:cubicBezTo>
                  <a:cubicBezTo>
                    <a:pt x="21928" y="39035"/>
                    <a:pt x="21885" y="38992"/>
                    <a:pt x="21800" y="38949"/>
                  </a:cubicBezTo>
                  <a:cubicBezTo>
                    <a:pt x="21880" y="38858"/>
                    <a:pt x="21960" y="38828"/>
                    <a:pt x="22041" y="38828"/>
                  </a:cubicBezTo>
                  <a:cubicBezTo>
                    <a:pt x="22197" y="38828"/>
                    <a:pt x="22356" y="38939"/>
                    <a:pt x="22523" y="38939"/>
                  </a:cubicBezTo>
                  <a:cubicBezTo>
                    <a:pt x="22593" y="38939"/>
                    <a:pt x="22665" y="38919"/>
                    <a:pt x="22739" y="38864"/>
                  </a:cubicBezTo>
                  <a:cubicBezTo>
                    <a:pt x="22952" y="38693"/>
                    <a:pt x="23336" y="38779"/>
                    <a:pt x="23592" y="38608"/>
                  </a:cubicBezTo>
                  <a:cubicBezTo>
                    <a:pt x="23890" y="38437"/>
                    <a:pt x="24402" y="38736"/>
                    <a:pt x="24445" y="38139"/>
                  </a:cubicBezTo>
                  <a:cubicBezTo>
                    <a:pt x="24402" y="38096"/>
                    <a:pt x="24360" y="38011"/>
                    <a:pt x="24317" y="37925"/>
                  </a:cubicBezTo>
                  <a:lnTo>
                    <a:pt x="24573" y="37670"/>
                  </a:lnTo>
                  <a:cubicBezTo>
                    <a:pt x="24616" y="37883"/>
                    <a:pt x="24616" y="38053"/>
                    <a:pt x="24701" y="38309"/>
                  </a:cubicBezTo>
                  <a:cubicBezTo>
                    <a:pt x="24872" y="38096"/>
                    <a:pt x="24957" y="37968"/>
                    <a:pt x="25085" y="37840"/>
                  </a:cubicBezTo>
                  <a:cubicBezTo>
                    <a:pt x="25170" y="37883"/>
                    <a:pt x="25256" y="37925"/>
                    <a:pt x="25341" y="38011"/>
                  </a:cubicBezTo>
                  <a:cubicBezTo>
                    <a:pt x="25725" y="37883"/>
                    <a:pt x="26151" y="37755"/>
                    <a:pt x="26578" y="37584"/>
                  </a:cubicBezTo>
                  <a:cubicBezTo>
                    <a:pt x="26578" y="37584"/>
                    <a:pt x="26621" y="37627"/>
                    <a:pt x="26706" y="37712"/>
                  </a:cubicBezTo>
                  <a:cubicBezTo>
                    <a:pt x="26877" y="37499"/>
                    <a:pt x="27005" y="37286"/>
                    <a:pt x="27175" y="37072"/>
                  </a:cubicBezTo>
                  <a:cubicBezTo>
                    <a:pt x="27303" y="37158"/>
                    <a:pt x="27431" y="37286"/>
                    <a:pt x="27645" y="37456"/>
                  </a:cubicBezTo>
                  <a:cubicBezTo>
                    <a:pt x="27815" y="37030"/>
                    <a:pt x="28199" y="36859"/>
                    <a:pt x="28455" y="36560"/>
                  </a:cubicBezTo>
                  <a:cubicBezTo>
                    <a:pt x="28668" y="36560"/>
                    <a:pt x="28839" y="36560"/>
                    <a:pt x="29052" y="36518"/>
                  </a:cubicBezTo>
                  <a:cubicBezTo>
                    <a:pt x="29052" y="36390"/>
                    <a:pt x="29052" y="36262"/>
                    <a:pt x="29095" y="36134"/>
                  </a:cubicBezTo>
                  <a:cubicBezTo>
                    <a:pt x="29223" y="36048"/>
                    <a:pt x="29351" y="35963"/>
                    <a:pt x="29479" y="35920"/>
                  </a:cubicBezTo>
                  <a:cubicBezTo>
                    <a:pt x="29607" y="35963"/>
                    <a:pt x="29735" y="36006"/>
                    <a:pt x="29906" y="36091"/>
                  </a:cubicBezTo>
                  <a:cubicBezTo>
                    <a:pt x="29820" y="35878"/>
                    <a:pt x="29778" y="35792"/>
                    <a:pt x="29692" y="35750"/>
                  </a:cubicBezTo>
                  <a:cubicBezTo>
                    <a:pt x="29650" y="35707"/>
                    <a:pt x="29607" y="35664"/>
                    <a:pt x="29564" y="35622"/>
                  </a:cubicBezTo>
                  <a:cubicBezTo>
                    <a:pt x="29607" y="35622"/>
                    <a:pt x="29607" y="35579"/>
                    <a:pt x="29607" y="35579"/>
                  </a:cubicBezTo>
                  <a:cubicBezTo>
                    <a:pt x="29650" y="35622"/>
                    <a:pt x="29692" y="35664"/>
                    <a:pt x="29735" y="35707"/>
                  </a:cubicBezTo>
                  <a:cubicBezTo>
                    <a:pt x="29735" y="35707"/>
                    <a:pt x="29735" y="35738"/>
                    <a:pt x="29709" y="35747"/>
                  </a:cubicBezTo>
                  <a:lnTo>
                    <a:pt x="29709" y="35747"/>
                  </a:lnTo>
                  <a:cubicBezTo>
                    <a:pt x="29956" y="35707"/>
                    <a:pt x="30125" y="35707"/>
                    <a:pt x="30375" y="35707"/>
                  </a:cubicBezTo>
                  <a:cubicBezTo>
                    <a:pt x="30460" y="35494"/>
                    <a:pt x="30546" y="35281"/>
                    <a:pt x="30631" y="35025"/>
                  </a:cubicBezTo>
                  <a:lnTo>
                    <a:pt x="31015" y="35025"/>
                  </a:lnTo>
                  <a:cubicBezTo>
                    <a:pt x="30972" y="34939"/>
                    <a:pt x="30929" y="34854"/>
                    <a:pt x="30887" y="34769"/>
                  </a:cubicBezTo>
                  <a:cubicBezTo>
                    <a:pt x="31399" y="34641"/>
                    <a:pt x="31783" y="34342"/>
                    <a:pt x="32039" y="33915"/>
                  </a:cubicBezTo>
                  <a:cubicBezTo>
                    <a:pt x="31953" y="33873"/>
                    <a:pt x="31911" y="33873"/>
                    <a:pt x="31868" y="33830"/>
                  </a:cubicBezTo>
                  <a:cubicBezTo>
                    <a:pt x="31911" y="33787"/>
                    <a:pt x="31911" y="33787"/>
                    <a:pt x="31911" y="33745"/>
                  </a:cubicBezTo>
                  <a:cubicBezTo>
                    <a:pt x="31953" y="33787"/>
                    <a:pt x="31996" y="33873"/>
                    <a:pt x="32039" y="33915"/>
                  </a:cubicBezTo>
                  <a:lnTo>
                    <a:pt x="32295" y="33915"/>
                  </a:lnTo>
                  <a:cubicBezTo>
                    <a:pt x="32380" y="33745"/>
                    <a:pt x="32423" y="33617"/>
                    <a:pt x="32508" y="33489"/>
                  </a:cubicBezTo>
                  <a:cubicBezTo>
                    <a:pt x="32465" y="33403"/>
                    <a:pt x="32423" y="33318"/>
                    <a:pt x="32337" y="33275"/>
                  </a:cubicBezTo>
                  <a:lnTo>
                    <a:pt x="32209" y="33147"/>
                  </a:lnTo>
                  <a:lnTo>
                    <a:pt x="32337" y="33105"/>
                  </a:lnTo>
                  <a:cubicBezTo>
                    <a:pt x="32380" y="33062"/>
                    <a:pt x="32423" y="33020"/>
                    <a:pt x="32465" y="32934"/>
                  </a:cubicBezTo>
                  <a:cubicBezTo>
                    <a:pt x="32465" y="33020"/>
                    <a:pt x="32508" y="33062"/>
                    <a:pt x="32508" y="33105"/>
                  </a:cubicBezTo>
                  <a:lnTo>
                    <a:pt x="32807" y="33105"/>
                  </a:lnTo>
                  <a:cubicBezTo>
                    <a:pt x="32849" y="32892"/>
                    <a:pt x="32849" y="32764"/>
                    <a:pt x="32849" y="32721"/>
                  </a:cubicBezTo>
                  <a:cubicBezTo>
                    <a:pt x="33105" y="32508"/>
                    <a:pt x="33276" y="32337"/>
                    <a:pt x="33489" y="32166"/>
                  </a:cubicBezTo>
                  <a:cubicBezTo>
                    <a:pt x="33489" y="32081"/>
                    <a:pt x="33532" y="31953"/>
                    <a:pt x="33532" y="31825"/>
                  </a:cubicBezTo>
                  <a:cubicBezTo>
                    <a:pt x="33745" y="31654"/>
                    <a:pt x="33958" y="31526"/>
                    <a:pt x="34172" y="31398"/>
                  </a:cubicBezTo>
                  <a:cubicBezTo>
                    <a:pt x="34172" y="31228"/>
                    <a:pt x="34172" y="31100"/>
                    <a:pt x="34172" y="30972"/>
                  </a:cubicBezTo>
                  <a:cubicBezTo>
                    <a:pt x="34086" y="30929"/>
                    <a:pt x="34044" y="30886"/>
                    <a:pt x="34001" y="30844"/>
                  </a:cubicBezTo>
                  <a:lnTo>
                    <a:pt x="34086" y="30801"/>
                  </a:lnTo>
                  <a:cubicBezTo>
                    <a:pt x="34086" y="30844"/>
                    <a:pt x="34129" y="30886"/>
                    <a:pt x="34172" y="30929"/>
                  </a:cubicBezTo>
                  <a:cubicBezTo>
                    <a:pt x="34172" y="30929"/>
                    <a:pt x="34172" y="30972"/>
                    <a:pt x="34172" y="30972"/>
                  </a:cubicBezTo>
                  <a:cubicBezTo>
                    <a:pt x="34257" y="30929"/>
                    <a:pt x="34342" y="30929"/>
                    <a:pt x="34513" y="30929"/>
                  </a:cubicBezTo>
                  <a:cubicBezTo>
                    <a:pt x="34428" y="30503"/>
                    <a:pt x="34812" y="30204"/>
                    <a:pt x="34598" y="29820"/>
                  </a:cubicBezTo>
                  <a:cubicBezTo>
                    <a:pt x="34513" y="29692"/>
                    <a:pt x="34513" y="29607"/>
                    <a:pt x="34513" y="29479"/>
                  </a:cubicBezTo>
                  <a:lnTo>
                    <a:pt x="34598" y="29479"/>
                  </a:lnTo>
                  <a:cubicBezTo>
                    <a:pt x="34638" y="29559"/>
                    <a:pt x="34641" y="29677"/>
                    <a:pt x="34677" y="29762"/>
                  </a:cubicBezTo>
                  <a:lnTo>
                    <a:pt x="34677" y="29762"/>
                  </a:lnTo>
                  <a:cubicBezTo>
                    <a:pt x="34810" y="29665"/>
                    <a:pt x="34917" y="29593"/>
                    <a:pt x="35025" y="29521"/>
                  </a:cubicBezTo>
                  <a:cubicBezTo>
                    <a:pt x="34940" y="29393"/>
                    <a:pt x="34897" y="29308"/>
                    <a:pt x="34812" y="29180"/>
                  </a:cubicBezTo>
                  <a:cubicBezTo>
                    <a:pt x="35068" y="29137"/>
                    <a:pt x="35281" y="29137"/>
                    <a:pt x="35537" y="29095"/>
                  </a:cubicBezTo>
                  <a:cubicBezTo>
                    <a:pt x="35452" y="28881"/>
                    <a:pt x="35409" y="28711"/>
                    <a:pt x="35366" y="28540"/>
                  </a:cubicBezTo>
                  <a:cubicBezTo>
                    <a:pt x="35409" y="28455"/>
                    <a:pt x="35452" y="28369"/>
                    <a:pt x="35494" y="28327"/>
                  </a:cubicBezTo>
                  <a:lnTo>
                    <a:pt x="35366" y="28199"/>
                  </a:lnTo>
                  <a:lnTo>
                    <a:pt x="35494" y="28156"/>
                  </a:lnTo>
                  <a:cubicBezTo>
                    <a:pt x="35580" y="28028"/>
                    <a:pt x="35622" y="27943"/>
                    <a:pt x="35707" y="27815"/>
                  </a:cubicBezTo>
                  <a:cubicBezTo>
                    <a:pt x="35835" y="27900"/>
                    <a:pt x="35878" y="27943"/>
                    <a:pt x="35963" y="28028"/>
                  </a:cubicBezTo>
                  <a:lnTo>
                    <a:pt x="35963" y="27260"/>
                  </a:lnTo>
                  <a:lnTo>
                    <a:pt x="36305" y="26919"/>
                  </a:lnTo>
                  <a:cubicBezTo>
                    <a:pt x="36177" y="26791"/>
                    <a:pt x="36049" y="26620"/>
                    <a:pt x="35921" y="26450"/>
                  </a:cubicBezTo>
                  <a:cubicBezTo>
                    <a:pt x="36177" y="26279"/>
                    <a:pt x="36561" y="26407"/>
                    <a:pt x="36646" y="25980"/>
                  </a:cubicBezTo>
                  <a:cubicBezTo>
                    <a:pt x="36646" y="25682"/>
                    <a:pt x="36305" y="25383"/>
                    <a:pt x="36603" y="25085"/>
                  </a:cubicBezTo>
                  <a:cubicBezTo>
                    <a:pt x="36731" y="24914"/>
                    <a:pt x="36859" y="24701"/>
                    <a:pt x="36987" y="24530"/>
                  </a:cubicBezTo>
                  <a:cubicBezTo>
                    <a:pt x="36902" y="24402"/>
                    <a:pt x="36817" y="24274"/>
                    <a:pt x="36774" y="24189"/>
                  </a:cubicBezTo>
                  <a:cubicBezTo>
                    <a:pt x="36902" y="23975"/>
                    <a:pt x="36987" y="23805"/>
                    <a:pt x="37115" y="23591"/>
                  </a:cubicBezTo>
                  <a:cubicBezTo>
                    <a:pt x="37073" y="23591"/>
                    <a:pt x="37030" y="23506"/>
                    <a:pt x="36987" y="23463"/>
                  </a:cubicBezTo>
                  <a:cubicBezTo>
                    <a:pt x="37243" y="23122"/>
                    <a:pt x="37073" y="22738"/>
                    <a:pt x="37115" y="22397"/>
                  </a:cubicBezTo>
                  <a:cubicBezTo>
                    <a:pt x="37073" y="22354"/>
                    <a:pt x="37030" y="22312"/>
                    <a:pt x="36987" y="22312"/>
                  </a:cubicBezTo>
                  <a:lnTo>
                    <a:pt x="37030" y="22226"/>
                  </a:lnTo>
                  <a:cubicBezTo>
                    <a:pt x="37073" y="22269"/>
                    <a:pt x="37115" y="22312"/>
                    <a:pt x="37158" y="22354"/>
                  </a:cubicBezTo>
                  <a:cubicBezTo>
                    <a:pt x="37115" y="22397"/>
                    <a:pt x="37115" y="22397"/>
                    <a:pt x="37115" y="22397"/>
                  </a:cubicBezTo>
                  <a:cubicBezTo>
                    <a:pt x="37158" y="22354"/>
                    <a:pt x="37243" y="22354"/>
                    <a:pt x="37243" y="22312"/>
                  </a:cubicBezTo>
                  <a:cubicBezTo>
                    <a:pt x="37329" y="21800"/>
                    <a:pt x="37286" y="21288"/>
                    <a:pt x="37286" y="20819"/>
                  </a:cubicBezTo>
                  <a:cubicBezTo>
                    <a:pt x="37115" y="20733"/>
                    <a:pt x="37073" y="20691"/>
                    <a:pt x="36902" y="20648"/>
                  </a:cubicBezTo>
                  <a:cubicBezTo>
                    <a:pt x="37073" y="20605"/>
                    <a:pt x="37158" y="20563"/>
                    <a:pt x="37329" y="20520"/>
                  </a:cubicBezTo>
                  <a:cubicBezTo>
                    <a:pt x="37115" y="20392"/>
                    <a:pt x="36987" y="20264"/>
                    <a:pt x="36774" y="20136"/>
                  </a:cubicBezTo>
                  <a:cubicBezTo>
                    <a:pt x="36987" y="20093"/>
                    <a:pt x="37158" y="20051"/>
                    <a:pt x="37329" y="20051"/>
                  </a:cubicBezTo>
                  <a:cubicBezTo>
                    <a:pt x="36987" y="19752"/>
                    <a:pt x="37158" y="19496"/>
                    <a:pt x="37329" y="19240"/>
                  </a:cubicBezTo>
                  <a:cubicBezTo>
                    <a:pt x="37243" y="19155"/>
                    <a:pt x="37158" y="19027"/>
                    <a:pt x="37115" y="18941"/>
                  </a:cubicBezTo>
                  <a:cubicBezTo>
                    <a:pt x="37201" y="18813"/>
                    <a:pt x="37243" y="18685"/>
                    <a:pt x="37286" y="18600"/>
                  </a:cubicBezTo>
                  <a:cubicBezTo>
                    <a:pt x="37243" y="18472"/>
                    <a:pt x="37201" y="18430"/>
                    <a:pt x="37158" y="18344"/>
                  </a:cubicBezTo>
                  <a:cubicBezTo>
                    <a:pt x="37201" y="18259"/>
                    <a:pt x="37243" y="18216"/>
                    <a:pt x="37286" y="18174"/>
                  </a:cubicBezTo>
                  <a:cubicBezTo>
                    <a:pt x="37115" y="18046"/>
                    <a:pt x="36945" y="17918"/>
                    <a:pt x="36774" y="17832"/>
                  </a:cubicBezTo>
                  <a:cubicBezTo>
                    <a:pt x="36849" y="17683"/>
                    <a:pt x="36891" y="17598"/>
                    <a:pt x="36814" y="17436"/>
                  </a:cubicBezTo>
                  <a:lnTo>
                    <a:pt x="36814" y="17436"/>
                  </a:lnTo>
                  <a:cubicBezTo>
                    <a:pt x="36787" y="17444"/>
                    <a:pt x="36759" y="17448"/>
                    <a:pt x="36731" y="17448"/>
                  </a:cubicBezTo>
                  <a:cubicBezTo>
                    <a:pt x="36731" y="17448"/>
                    <a:pt x="36689" y="17406"/>
                    <a:pt x="36774" y="17363"/>
                  </a:cubicBezTo>
                  <a:cubicBezTo>
                    <a:pt x="36774" y="17349"/>
                    <a:pt x="36783" y="17344"/>
                    <a:pt x="36799" y="17344"/>
                  </a:cubicBezTo>
                  <a:cubicBezTo>
                    <a:pt x="36831" y="17344"/>
                    <a:pt x="36888" y="17363"/>
                    <a:pt x="36945" y="17363"/>
                  </a:cubicBezTo>
                  <a:cubicBezTo>
                    <a:pt x="36932" y="17375"/>
                    <a:pt x="36916" y="17388"/>
                    <a:pt x="36898" y="17399"/>
                  </a:cubicBezTo>
                  <a:lnTo>
                    <a:pt x="36898" y="17399"/>
                  </a:lnTo>
                  <a:cubicBezTo>
                    <a:pt x="36863" y="17391"/>
                    <a:pt x="36823" y="17379"/>
                    <a:pt x="36774" y="17363"/>
                  </a:cubicBezTo>
                  <a:lnTo>
                    <a:pt x="36774" y="17363"/>
                  </a:lnTo>
                  <a:cubicBezTo>
                    <a:pt x="36790" y="17389"/>
                    <a:pt x="36803" y="17413"/>
                    <a:pt x="36814" y="17436"/>
                  </a:cubicBezTo>
                  <a:lnTo>
                    <a:pt x="36814" y="17436"/>
                  </a:lnTo>
                  <a:cubicBezTo>
                    <a:pt x="36845" y="17427"/>
                    <a:pt x="36874" y="17414"/>
                    <a:pt x="36898" y="17399"/>
                  </a:cubicBezTo>
                  <a:lnTo>
                    <a:pt x="36898" y="17399"/>
                  </a:lnTo>
                  <a:cubicBezTo>
                    <a:pt x="36955" y="17412"/>
                    <a:pt x="36995" y="17416"/>
                    <a:pt x="37025" y="17416"/>
                  </a:cubicBezTo>
                  <a:cubicBezTo>
                    <a:pt x="37073" y="17416"/>
                    <a:pt x="37094" y="17406"/>
                    <a:pt x="37115" y="17406"/>
                  </a:cubicBezTo>
                  <a:cubicBezTo>
                    <a:pt x="36945" y="17064"/>
                    <a:pt x="37201" y="16723"/>
                    <a:pt x="37115" y="16382"/>
                  </a:cubicBezTo>
                  <a:cubicBezTo>
                    <a:pt x="37115" y="16382"/>
                    <a:pt x="37073" y="16339"/>
                    <a:pt x="37030" y="16296"/>
                  </a:cubicBezTo>
                  <a:cubicBezTo>
                    <a:pt x="36987" y="16424"/>
                    <a:pt x="36945" y="16510"/>
                    <a:pt x="36902" y="16638"/>
                  </a:cubicBezTo>
                  <a:cubicBezTo>
                    <a:pt x="36817" y="16595"/>
                    <a:pt x="36731" y="16595"/>
                    <a:pt x="36646" y="16595"/>
                  </a:cubicBezTo>
                  <a:cubicBezTo>
                    <a:pt x="36774" y="16339"/>
                    <a:pt x="36859" y="16168"/>
                    <a:pt x="36945" y="15998"/>
                  </a:cubicBezTo>
                  <a:cubicBezTo>
                    <a:pt x="36859" y="15657"/>
                    <a:pt x="36731" y="15401"/>
                    <a:pt x="36646" y="15145"/>
                  </a:cubicBezTo>
                  <a:cubicBezTo>
                    <a:pt x="36689" y="14974"/>
                    <a:pt x="36774" y="14846"/>
                    <a:pt x="36817" y="14675"/>
                  </a:cubicBezTo>
                  <a:cubicBezTo>
                    <a:pt x="36603" y="14675"/>
                    <a:pt x="36475" y="14633"/>
                    <a:pt x="36305" y="14633"/>
                  </a:cubicBezTo>
                  <a:cubicBezTo>
                    <a:pt x="36433" y="14419"/>
                    <a:pt x="36561" y="14249"/>
                    <a:pt x="36774" y="13950"/>
                  </a:cubicBezTo>
                  <a:lnTo>
                    <a:pt x="36774" y="13950"/>
                  </a:lnTo>
                  <a:cubicBezTo>
                    <a:pt x="36475" y="14035"/>
                    <a:pt x="36305" y="14078"/>
                    <a:pt x="36177" y="14121"/>
                  </a:cubicBezTo>
                  <a:cubicBezTo>
                    <a:pt x="36006" y="13865"/>
                    <a:pt x="36390" y="13609"/>
                    <a:pt x="36177" y="13353"/>
                  </a:cubicBezTo>
                  <a:cubicBezTo>
                    <a:pt x="36177" y="13353"/>
                    <a:pt x="36305" y="13225"/>
                    <a:pt x="36347" y="13097"/>
                  </a:cubicBezTo>
                  <a:cubicBezTo>
                    <a:pt x="36134" y="12969"/>
                    <a:pt x="35963" y="12798"/>
                    <a:pt x="35793" y="12670"/>
                  </a:cubicBezTo>
                  <a:lnTo>
                    <a:pt x="35665" y="12585"/>
                  </a:lnTo>
                  <a:lnTo>
                    <a:pt x="35793" y="12500"/>
                  </a:lnTo>
                  <a:cubicBezTo>
                    <a:pt x="35878" y="12414"/>
                    <a:pt x="35921" y="12329"/>
                    <a:pt x="36006" y="12158"/>
                  </a:cubicBezTo>
                  <a:cubicBezTo>
                    <a:pt x="35878" y="12030"/>
                    <a:pt x="35707" y="11860"/>
                    <a:pt x="35537" y="11689"/>
                  </a:cubicBezTo>
                  <a:cubicBezTo>
                    <a:pt x="35537" y="11689"/>
                    <a:pt x="35580" y="11646"/>
                    <a:pt x="35622" y="11604"/>
                  </a:cubicBezTo>
                  <a:cubicBezTo>
                    <a:pt x="35537" y="11476"/>
                    <a:pt x="35409" y="11348"/>
                    <a:pt x="35324" y="11177"/>
                  </a:cubicBezTo>
                  <a:cubicBezTo>
                    <a:pt x="35238" y="11049"/>
                    <a:pt x="35238" y="10836"/>
                    <a:pt x="35153" y="10708"/>
                  </a:cubicBezTo>
                  <a:cubicBezTo>
                    <a:pt x="34982" y="10409"/>
                    <a:pt x="34940" y="10068"/>
                    <a:pt x="34641" y="9897"/>
                  </a:cubicBezTo>
                  <a:cubicBezTo>
                    <a:pt x="34641" y="9940"/>
                    <a:pt x="34598" y="9983"/>
                    <a:pt x="34556" y="10025"/>
                  </a:cubicBezTo>
                  <a:cubicBezTo>
                    <a:pt x="34513" y="9983"/>
                    <a:pt x="34513" y="9940"/>
                    <a:pt x="34470" y="9897"/>
                  </a:cubicBezTo>
                  <a:cubicBezTo>
                    <a:pt x="34428" y="9855"/>
                    <a:pt x="34385" y="9812"/>
                    <a:pt x="34342" y="9769"/>
                  </a:cubicBezTo>
                  <a:lnTo>
                    <a:pt x="34385" y="9727"/>
                  </a:lnTo>
                  <a:cubicBezTo>
                    <a:pt x="34428" y="9769"/>
                    <a:pt x="34470" y="9812"/>
                    <a:pt x="34513" y="9855"/>
                  </a:cubicBezTo>
                  <a:cubicBezTo>
                    <a:pt x="34513" y="9855"/>
                    <a:pt x="34470" y="9897"/>
                    <a:pt x="34470" y="9897"/>
                  </a:cubicBezTo>
                  <a:lnTo>
                    <a:pt x="34641" y="9897"/>
                  </a:lnTo>
                  <a:lnTo>
                    <a:pt x="34641" y="9471"/>
                  </a:lnTo>
                  <a:cubicBezTo>
                    <a:pt x="34470" y="9385"/>
                    <a:pt x="34342" y="9257"/>
                    <a:pt x="34172" y="9172"/>
                  </a:cubicBezTo>
                  <a:cubicBezTo>
                    <a:pt x="34214" y="9087"/>
                    <a:pt x="34257" y="9001"/>
                    <a:pt x="34342" y="8959"/>
                  </a:cubicBezTo>
                  <a:cubicBezTo>
                    <a:pt x="34300" y="8959"/>
                    <a:pt x="34257" y="8916"/>
                    <a:pt x="34257" y="8916"/>
                  </a:cubicBezTo>
                  <a:cubicBezTo>
                    <a:pt x="34214" y="8788"/>
                    <a:pt x="34129" y="8660"/>
                    <a:pt x="34086" y="8575"/>
                  </a:cubicBezTo>
                  <a:cubicBezTo>
                    <a:pt x="34001" y="8618"/>
                    <a:pt x="33916" y="8660"/>
                    <a:pt x="33830" y="8788"/>
                  </a:cubicBezTo>
                  <a:cubicBezTo>
                    <a:pt x="33745" y="8873"/>
                    <a:pt x="33617" y="8873"/>
                    <a:pt x="33532" y="8873"/>
                  </a:cubicBezTo>
                  <a:cubicBezTo>
                    <a:pt x="33532" y="8831"/>
                    <a:pt x="33532" y="8788"/>
                    <a:pt x="33532" y="8788"/>
                  </a:cubicBezTo>
                  <a:cubicBezTo>
                    <a:pt x="33617" y="8745"/>
                    <a:pt x="33745" y="8745"/>
                    <a:pt x="33830" y="8703"/>
                  </a:cubicBezTo>
                  <a:cubicBezTo>
                    <a:pt x="33830" y="8529"/>
                    <a:pt x="33830" y="8387"/>
                    <a:pt x="33830" y="8276"/>
                  </a:cubicBezTo>
                  <a:cubicBezTo>
                    <a:pt x="33617" y="8234"/>
                    <a:pt x="33489" y="8191"/>
                    <a:pt x="33318" y="8191"/>
                  </a:cubicBezTo>
                  <a:cubicBezTo>
                    <a:pt x="33404" y="8106"/>
                    <a:pt x="33446" y="8020"/>
                    <a:pt x="33489" y="7978"/>
                  </a:cubicBezTo>
                  <a:cubicBezTo>
                    <a:pt x="33190" y="7679"/>
                    <a:pt x="33233" y="7082"/>
                    <a:pt x="32764" y="7039"/>
                  </a:cubicBezTo>
                  <a:cubicBezTo>
                    <a:pt x="32636" y="6740"/>
                    <a:pt x="32551" y="6527"/>
                    <a:pt x="32465" y="6314"/>
                  </a:cubicBezTo>
                  <a:cubicBezTo>
                    <a:pt x="32295" y="6229"/>
                    <a:pt x="32124" y="6143"/>
                    <a:pt x="31996" y="6058"/>
                  </a:cubicBezTo>
                  <a:cubicBezTo>
                    <a:pt x="31911" y="6143"/>
                    <a:pt x="31825" y="6186"/>
                    <a:pt x="31783" y="6271"/>
                  </a:cubicBezTo>
                  <a:cubicBezTo>
                    <a:pt x="31740" y="6186"/>
                    <a:pt x="31697" y="6101"/>
                    <a:pt x="31697" y="6058"/>
                  </a:cubicBezTo>
                  <a:cubicBezTo>
                    <a:pt x="31783" y="5930"/>
                    <a:pt x="31911" y="5802"/>
                    <a:pt x="31996" y="5674"/>
                  </a:cubicBezTo>
                  <a:cubicBezTo>
                    <a:pt x="31953" y="5617"/>
                    <a:pt x="31892" y="5608"/>
                    <a:pt x="31827" y="5608"/>
                  </a:cubicBezTo>
                  <a:cubicBezTo>
                    <a:pt x="31795" y="5608"/>
                    <a:pt x="31761" y="5610"/>
                    <a:pt x="31729" y="5610"/>
                  </a:cubicBezTo>
                  <a:cubicBezTo>
                    <a:pt x="31633" y="5610"/>
                    <a:pt x="31548" y="5589"/>
                    <a:pt x="31527" y="5418"/>
                  </a:cubicBezTo>
                  <a:cubicBezTo>
                    <a:pt x="31484" y="5375"/>
                    <a:pt x="31441" y="5375"/>
                    <a:pt x="31399" y="5333"/>
                  </a:cubicBezTo>
                  <a:cubicBezTo>
                    <a:pt x="31441" y="5290"/>
                    <a:pt x="31484" y="5290"/>
                    <a:pt x="31527" y="5247"/>
                  </a:cubicBezTo>
                  <a:cubicBezTo>
                    <a:pt x="31441" y="5162"/>
                    <a:pt x="31271" y="5077"/>
                    <a:pt x="31228" y="4906"/>
                  </a:cubicBezTo>
                  <a:cubicBezTo>
                    <a:pt x="31100" y="4693"/>
                    <a:pt x="30929" y="4650"/>
                    <a:pt x="30759" y="4565"/>
                  </a:cubicBezTo>
                  <a:cubicBezTo>
                    <a:pt x="30631" y="4437"/>
                    <a:pt x="30546" y="4266"/>
                    <a:pt x="30460" y="4095"/>
                  </a:cubicBezTo>
                  <a:lnTo>
                    <a:pt x="30119" y="4095"/>
                  </a:lnTo>
                  <a:cubicBezTo>
                    <a:pt x="30076" y="4010"/>
                    <a:pt x="30034" y="3925"/>
                    <a:pt x="29991" y="3839"/>
                  </a:cubicBezTo>
                  <a:cubicBezTo>
                    <a:pt x="29308" y="3797"/>
                    <a:pt x="29010" y="3072"/>
                    <a:pt x="28455" y="2858"/>
                  </a:cubicBezTo>
                  <a:cubicBezTo>
                    <a:pt x="28370" y="2901"/>
                    <a:pt x="28370" y="2901"/>
                    <a:pt x="28327" y="2944"/>
                  </a:cubicBezTo>
                  <a:cubicBezTo>
                    <a:pt x="28157" y="2816"/>
                    <a:pt x="28071" y="2645"/>
                    <a:pt x="27901" y="2560"/>
                  </a:cubicBezTo>
                  <a:cubicBezTo>
                    <a:pt x="27602" y="2346"/>
                    <a:pt x="27218" y="2304"/>
                    <a:pt x="27005" y="1962"/>
                  </a:cubicBezTo>
                  <a:cubicBezTo>
                    <a:pt x="26973" y="1968"/>
                    <a:pt x="26943" y="1971"/>
                    <a:pt x="26913" y="1971"/>
                  </a:cubicBezTo>
                  <a:cubicBezTo>
                    <a:pt x="26561" y="1971"/>
                    <a:pt x="26350" y="1590"/>
                    <a:pt x="25991" y="1590"/>
                  </a:cubicBezTo>
                  <a:cubicBezTo>
                    <a:pt x="25935" y="1590"/>
                    <a:pt x="25875" y="1600"/>
                    <a:pt x="25810" y="1621"/>
                  </a:cubicBezTo>
                  <a:cubicBezTo>
                    <a:pt x="25768" y="1621"/>
                    <a:pt x="25725" y="1536"/>
                    <a:pt x="25640" y="1493"/>
                  </a:cubicBezTo>
                  <a:cubicBezTo>
                    <a:pt x="25298" y="1237"/>
                    <a:pt x="24957" y="1067"/>
                    <a:pt x="24530" y="981"/>
                  </a:cubicBezTo>
                  <a:cubicBezTo>
                    <a:pt x="24445" y="1109"/>
                    <a:pt x="24317" y="1195"/>
                    <a:pt x="24146" y="1323"/>
                  </a:cubicBezTo>
                  <a:cubicBezTo>
                    <a:pt x="24146" y="1152"/>
                    <a:pt x="24104" y="1024"/>
                    <a:pt x="24104" y="811"/>
                  </a:cubicBezTo>
                  <a:cubicBezTo>
                    <a:pt x="23848" y="853"/>
                    <a:pt x="23677" y="896"/>
                    <a:pt x="23464" y="939"/>
                  </a:cubicBezTo>
                  <a:cubicBezTo>
                    <a:pt x="23464" y="811"/>
                    <a:pt x="23421" y="768"/>
                    <a:pt x="23421" y="640"/>
                  </a:cubicBezTo>
                  <a:cubicBezTo>
                    <a:pt x="23326" y="640"/>
                    <a:pt x="23234" y="642"/>
                    <a:pt x="23143" y="642"/>
                  </a:cubicBezTo>
                  <a:cubicBezTo>
                    <a:pt x="22826" y="642"/>
                    <a:pt x="22535" y="616"/>
                    <a:pt x="22269" y="384"/>
                  </a:cubicBezTo>
                  <a:cubicBezTo>
                    <a:pt x="22190" y="325"/>
                    <a:pt x="22093" y="293"/>
                    <a:pt x="21989" y="293"/>
                  </a:cubicBezTo>
                  <a:cubicBezTo>
                    <a:pt x="21870" y="293"/>
                    <a:pt x="21744" y="335"/>
                    <a:pt x="21629" y="427"/>
                  </a:cubicBezTo>
                  <a:cubicBezTo>
                    <a:pt x="21544" y="469"/>
                    <a:pt x="21416" y="469"/>
                    <a:pt x="21331" y="512"/>
                  </a:cubicBezTo>
                  <a:cubicBezTo>
                    <a:pt x="21288" y="555"/>
                    <a:pt x="21245" y="597"/>
                    <a:pt x="21245" y="640"/>
                  </a:cubicBezTo>
                  <a:cubicBezTo>
                    <a:pt x="21203" y="640"/>
                    <a:pt x="21203" y="597"/>
                    <a:pt x="21160" y="597"/>
                  </a:cubicBezTo>
                  <a:cubicBezTo>
                    <a:pt x="21203" y="555"/>
                    <a:pt x="21245" y="512"/>
                    <a:pt x="21288" y="469"/>
                  </a:cubicBezTo>
                  <a:lnTo>
                    <a:pt x="21331" y="512"/>
                  </a:lnTo>
                  <a:cubicBezTo>
                    <a:pt x="21135" y="267"/>
                    <a:pt x="21009" y="149"/>
                    <a:pt x="20841" y="149"/>
                  </a:cubicBezTo>
                  <a:cubicBezTo>
                    <a:pt x="20716" y="149"/>
                    <a:pt x="20568" y="214"/>
                    <a:pt x="20350" y="341"/>
                  </a:cubicBezTo>
                  <a:cubicBezTo>
                    <a:pt x="20307" y="384"/>
                    <a:pt x="20264" y="427"/>
                    <a:pt x="20222" y="469"/>
                  </a:cubicBezTo>
                  <a:lnTo>
                    <a:pt x="20179" y="427"/>
                  </a:lnTo>
                  <a:cubicBezTo>
                    <a:pt x="20222" y="384"/>
                    <a:pt x="20264" y="341"/>
                    <a:pt x="20307" y="299"/>
                  </a:cubicBezTo>
                  <a:cubicBezTo>
                    <a:pt x="20350" y="341"/>
                    <a:pt x="20350" y="341"/>
                    <a:pt x="20350" y="341"/>
                  </a:cubicBezTo>
                  <a:cubicBezTo>
                    <a:pt x="20307" y="256"/>
                    <a:pt x="20264" y="213"/>
                    <a:pt x="20222" y="171"/>
                  </a:cubicBezTo>
                  <a:cubicBezTo>
                    <a:pt x="20153" y="102"/>
                    <a:pt x="20078" y="89"/>
                    <a:pt x="20002" y="89"/>
                  </a:cubicBezTo>
                  <a:cubicBezTo>
                    <a:pt x="19951" y="89"/>
                    <a:pt x="19899" y="95"/>
                    <a:pt x="19849" y="95"/>
                  </a:cubicBezTo>
                  <a:cubicBezTo>
                    <a:pt x="19786" y="95"/>
                    <a:pt x="19724" y="85"/>
                    <a:pt x="19667" y="43"/>
                  </a:cubicBezTo>
                  <a:cubicBezTo>
                    <a:pt x="19623" y="16"/>
                    <a:pt x="19577" y="6"/>
                    <a:pt x="19530" y="6"/>
                  </a:cubicBezTo>
                  <a:cubicBezTo>
                    <a:pt x="19386" y="6"/>
                    <a:pt x="19239" y="103"/>
                    <a:pt x="19135" y="103"/>
                  </a:cubicBezTo>
                  <a:cubicBezTo>
                    <a:pt x="19111" y="103"/>
                    <a:pt x="19089" y="98"/>
                    <a:pt x="19070" y="85"/>
                  </a:cubicBezTo>
                  <a:cubicBezTo>
                    <a:pt x="18942" y="21"/>
                    <a:pt x="18824" y="0"/>
                    <a:pt x="18712" y="0"/>
                  </a:cubicBezTo>
                  <a:cubicBezTo>
                    <a:pt x="18601" y="0"/>
                    <a:pt x="18494" y="21"/>
                    <a:pt x="18387" y="43"/>
                  </a:cubicBezTo>
                  <a:cubicBezTo>
                    <a:pt x="18345" y="43"/>
                    <a:pt x="18302" y="128"/>
                    <a:pt x="18302" y="171"/>
                  </a:cubicBezTo>
                  <a:cubicBezTo>
                    <a:pt x="18217" y="85"/>
                    <a:pt x="18174" y="43"/>
                    <a:pt x="18131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" name="Google Shape;955;p48">
              <a:extLst>
                <a:ext uri="{FF2B5EF4-FFF2-40B4-BE49-F238E27FC236}">
                  <a16:creationId xmlns:a16="http://schemas.microsoft.com/office/drawing/2014/main" id="{181432CF-12BA-49BA-B1A7-4A400032D983}"/>
                </a:ext>
              </a:extLst>
            </p:cNvPr>
            <p:cNvSpPr txBox="1">
              <a:spLocks/>
            </p:cNvSpPr>
            <p:nvPr/>
          </p:nvSpPr>
          <p:spPr>
            <a:xfrm>
              <a:off x="1533875" y="1623940"/>
              <a:ext cx="6170266" cy="1716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Sanchez"/>
                <a:buNone/>
                <a:defRPr sz="8000" b="1" i="0" u="none" strike="noStrike" cap="none">
                  <a:solidFill>
                    <a:schemeClr val="dk1"/>
                  </a:solidFill>
                  <a:latin typeface="Sanchez"/>
                  <a:ea typeface="Sanchez"/>
                  <a:cs typeface="Sanchez"/>
                  <a:sym typeface="Sanchez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9pPr>
            </a:lstStyle>
            <a:p>
              <a:pPr lvl="0"/>
              <a:r>
                <a:rPr lang="en-US" sz="4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Phùng</a:t>
              </a:r>
              <a:r>
                <a: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Khắc</a:t>
              </a:r>
              <a:r>
                <a: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Khoan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011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0" y="-23097"/>
            <a:ext cx="9144000" cy="1442719"/>
          </a:xfrm>
          <a:prstGeom prst="horizontalScroll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17349" y="1635646"/>
            <a:ext cx="9144000" cy="3332049"/>
          </a:xfrm>
          <a:prstGeom prst="roundRect">
            <a:avLst/>
          </a:prstGeom>
          <a:solidFill>
            <a:srgbClr val="FF99CC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</a:rPr>
              <a:t>Giúp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Lê </a:t>
            </a:r>
            <a:r>
              <a:rPr lang="en-US" sz="2400" dirty="0" err="1">
                <a:solidFill>
                  <a:schemeClr val="tx1"/>
                </a:solidFill>
              </a:rPr>
              <a:t>lấy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r>
              <a:rPr lang="en-US" sz="2400" dirty="0">
                <a:solidFill>
                  <a:schemeClr val="tx1"/>
                </a:solidFill>
              </a:rPr>
              <a:t> chia </a:t>
            </a:r>
            <a:r>
              <a:rPr lang="en-US" sz="2400" dirty="0" err="1">
                <a:solidFill>
                  <a:schemeClr val="tx1"/>
                </a:solidFill>
              </a:rPr>
              <a:t>cắt</a:t>
            </a:r>
            <a:r>
              <a:rPr lang="en-US" sz="2400" dirty="0">
                <a:solidFill>
                  <a:schemeClr val="tx1"/>
                </a:solidFill>
              </a:rPr>
              <a:t> Nam – </a:t>
            </a:r>
            <a:r>
              <a:rPr lang="en-US" sz="2400" dirty="0" err="1">
                <a:solidFill>
                  <a:schemeClr val="tx1"/>
                </a:solidFill>
              </a:rPr>
              <a:t>Bắc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triều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</a:rPr>
              <a:t>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thanh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liêm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tài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vọng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trọng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vua</a:t>
            </a:r>
            <a:r>
              <a:rPr lang="en-US" sz="2400" dirty="0">
                <a:solidFill>
                  <a:schemeClr val="tx1"/>
                </a:solidFill>
              </a:rPr>
              <a:t> Lê </a:t>
            </a:r>
            <a:r>
              <a:rPr lang="en-US" sz="2400" dirty="0" err="1">
                <a:solidFill>
                  <a:schemeClr val="tx1"/>
                </a:solidFill>
              </a:rPr>
              <a:t>chúa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Trịnh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sức</a:t>
            </a:r>
            <a:r>
              <a:rPr lang="en-US" sz="2400" dirty="0">
                <a:solidFill>
                  <a:schemeClr val="tx1"/>
                </a:solidFill>
              </a:rPr>
              <a:t> tin </a:t>
            </a:r>
            <a:r>
              <a:rPr lang="en-US" sz="2400" dirty="0" err="1">
                <a:solidFill>
                  <a:schemeClr val="tx1"/>
                </a:solidFill>
              </a:rPr>
              <a:t>dùng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nhiều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lĩnh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vực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quân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sự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chính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trị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ngoại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giao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văn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hóa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giáo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dục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ở </a:t>
            </a:r>
            <a:r>
              <a:rPr lang="en-US" sz="2400" dirty="0" err="1">
                <a:solidFill>
                  <a:schemeClr val="tx1"/>
                </a:solidFill>
              </a:rPr>
              <a:t>lĩnh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vực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cũng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những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ấn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đặc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sắc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9039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方正静蕾简体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6897</TotalTime>
  <Words>735</Words>
  <Application>Microsoft Office PowerPoint</Application>
  <PresentationFormat>On-screen Show (16:9)</PresentationFormat>
  <Paragraphs>63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Arialle Bold</vt:lpstr>
      <vt:lpstr>Inter</vt:lpstr>
      <vt:lpstr>Sanchez</vt:lpstr>
      <vt:lpstr>方正静蕾简体</vt:lpstr>
      <vt:lpstr>Arial</vt:lpstr>
      <vt:lpstr>Bebas Neue</vt:lpstr>
      <vt:lpstr>Calibri</vt:lpstr>
      <vt:lpstr>Courier New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BÁO CÁO SẢN PHẨM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Phương</cp:lastModifiedBy>
  <cp:revision>310</cp:revision>
  <dcterms:created xsi:type="dcterms:W3CDTF">2021-08-13T10:21:03Z</dcterms:created>
  <dcterms:modified xsi:type="dcterms:W3CDTF">2023-12-31T04:06:57Z</dcterms:modified>
</cp:coreProperties>
</file>