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87" r:id="rId3"/>
    <p:sldId id="257" r:id="rId4"/>
    <p:sldId id="271" r:id="rId5"/>
    <p:sldId id="258" r:id="rId6"/>
    <p:sldId id="289" r:id="rId7"/>
    <p:sldId id="272" r:id="rId8"/>
    <p:sldId id="260" r:id="rId9"/>
    <p:sldId id="291" r:id="rId10"/>
    <p:sldId id="261" r:id="rId11"/>
    <p:sldId id="290" r:id="rId12"/>
    <p:sldId id="263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A2"/>
    <a:srgbClr val="73C9B8"/>
    <a:srgbClr val="F7582D"/>
    <a:srgbClr val="548235"/>
    <a:srgbClr val="0084B1"/>
    <a:srgbClr val="D6EFF2"/>
    <a:srgbClr val="EF008D"/>
    <a:srgbClr val="FFD9F0"/>
    <a:srgbClr val="005AAB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4437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Japan</a:t>
            </a:r>
            <a:r>
              <a:rPr lang="en-US" sz="260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Spain</a:t>
            </a:r>
            <a:r>
              <a:rPr lang="en-US" sz="260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Switzerland</a:t>
            </a:r>
            <a:r>
              <a:rPr lang="en-US" sz="260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Romania</a:t>
            </a:r>
            <a:r>
              <a:rPr lang="en-US" sz="260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Thailand</a:t>
            </a:r>
            <a:r>
              <a:rPr lang="en-US" sz="260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66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1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566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798176" y="2059249"/>
            <a:ext cx="997488" cy="710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79817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79817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79817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79817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801150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795664" y="174631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79566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27009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14525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4" y="3757654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87351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8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295617"/>
            <a:ext cx="407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5" y="5133516"/>
            <a:ext cx="37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382" y="3753349"/>
            <a:ext cx="30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Match the sentences with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660009"/>
            <a:ext cx="45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650" y="5570328"/>
            <a:ext cx="431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22" y="3671566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57" y="3772578"/>
            <a:ext cx="1008025" cy="31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7484" y="4076752"/>
            <a:ext cx="42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pictures. Then match them with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123042"/>
            <a:ext cx="4000453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64" y="2266263"/>
            <a:ext cx="5347236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725" y="186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2867" y="1610595"/>
            <a:ext cx="713893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happy days from january to december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year full of fun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happiness and cheers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life full of happy moments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success in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27383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78" y="261051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678" y="705337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5407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go to Times Square to watch the New Year’s Eve Ball drop.</a:t>
              </a:r>
              <a:endParaRPr lang="en-US" sz="2400" i="1" spc="-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476283"/>
            <a:ext cx="5582060" cy="470318"/>
            <a:chOff x="363373" y="1262747"/>
            <a:chExt cx="5582060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bathe in an ice hole.</a:t>
              </a:r>
              <a:endParaRPr lang="en-US" sz="2400" i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5337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2923" y="2442081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throw water on other people.</a:t>
              </a:r>
              <a:endParaRPr lang="en-US" sz="2400" i="1" spc="-5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4398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45623" y="322450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345623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51942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519421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6468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910889" y="1800002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99240" y="3511403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99240" y="5221011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42899" y="5660720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55349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142899" y="59653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350469" y="2385180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550</Words>
  <Application>Microsoft Office PowerPoint</Application>
  <PresentationFormat>On-screen Show (4:3)</PresentationFormat>
  <Paragraphs>90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100</cp:revision>
  <dcterms:created xsi:type="dcterms:W3CDTF">2020-12-09T02:04:09Z</dcterms:created>
  <dcterms:modified xsi:type="dcterms:W3CDTF">2021-08-02T07:24:56Z</dcterms:modified>
</cp:coreProperties>
</file>