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8" r:id="rId3"/>
    <p:sldId id="257" r:id="rId4"/>
    <p:sldId id="268" r:id="rId5"/>
    <p:sldId id="258" r:id="rId6"/>
    <p:sldId id="279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FFE07D"/>
    <a:srgbClr val="FFC000"/>
    <a:srgbClr val="F4836C"/>
    <a:srgbClr val="F7A797"/>
    <a:srgbClr val="C0E6EA"/>
    <a:srgbClr val="62C8CE"/>
    <a:srgbClr val="1D9EFF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44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994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 dirty="0"/>
              <a:t>Spring</a:t>
            </a:r>
            <a:r>
              <a:rPr lang="en-US" sz="26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 sells</a:t>
            </a:r>
            <a:r>
              <a:rPr lang="en-US" sz="2600" dirty="0"/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cheeks </a:t>
            </a:r>
            <a:r>
              <a:rPr lang="en-US" sz="2600" u="sng" dirty="0"/>
              <a:t>shine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eyes </a:t>
            </a:r>
            <a:r>
              <a:rPr lang="en-US" sz="2600" u="sng" dirty="0"/>
              <a:t>smile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Her </a:t>
            </a:r>
            <a:r>
              <a:rPr lang="en-US" sz="2600" u="sng" dirty="0"/>
              <a:t>smile</a:t>
            </a:r>
            <a:r>
              <a:rPr lang="en-US" sz="2600" dirty="0"/>
              <a:t> is </a:t>
            </a:r>
            <a:r>
              <a:rPr lang="en-US" sz="2600" u="sng" dirty="0"/>
              <a:t>shy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 dirty="0"/>
              <a:t>She</a:t>
            </a:r>
            <a:r>
              <a:rPr lang="en-US" sz="2600" dirty="0"/>
              <a:t> </a:t>
            </a:r>
            <a:r>
              <a:rPr lang="en-US" sz="2600" u="sng" dirty="0"/>
              <a:t>sells</a:t>
            </a:r>
            <a:r>
              <a:rPr lang="en-US" sz="2600" dirty="0"/>
              <a:t> peach flowers.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7" y="2605211"/>
            <a:ext cx="5738473" cy="3452109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  <a:extLst>
              <a:ext uri="{FF2B5EF4-FFF2-40B4-BE49-F238E27FC236}">
                <a16:creationId xmlns:a16="http://schemas.microsoft.com/office/drawing/2014/main" id="{7FD977A1-9F3C-43ED-809C-B55EE632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889" y="455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89781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375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9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930817"/>
            <a:ext cx="387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13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0851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2047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2341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2140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62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51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1205345"/>
            <a:ext cx="8642580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26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5918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147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7262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B7B50-C756-4AE1-AE5D-96466BBBE0C7}"/>
              </a:ext>
            </a:extLst>
          </p:cNvPr>
          <p:cNvSpPr txBox="1"/>
          <p:nvPr/>
        </p:nvSpPr>
        <p:spPr>
          <a:xfrm>
            <a:off x="54193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fireworks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E344A-9CD6-4D3E-8E14-310995D5A9C3}"/>
              </a:ext>
            </a:extLst>
          </p:cNvPr>
          <p:cNvSpPr txBox="1"/>
          <p:nvPr/>
        </p:nvSpPr>
        <p:spPr>
          <a:xfrm>
            <a:off x="3435743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special food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99FC79-D2B1-4672-BEC6-2835D173E377}"/>
              </a:ext>
            </a:extLst>
          </p:cNvPr>
          <p:cNvSpPr txBox="1"/>
          <p:nvPr/>
        </p:nvSpPr>
        <p:spPr>
          <a:xfrm>
            <a:off x="688532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FB2073-463F-47EF-8DD1-63C9EB34A2D3}"/>
              </a:ext>
            </a:extLst>
          </p:cNvPr>
          <p:cNvSpPr txBox="1"/>
          <p:nvPr/>
        </p:nvSpPr>
        <p:spPr>
          <a:xfrm>
            <a:off x="2372631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wish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E8D36-6046-409D-90E2-82BA75A46156}"/>
              </a:ext>
            </a:extLst>
          </p:cNvPr>
          <p:cNvSpPr txBox="1"/>
          <p:nvPr/>
        </p:nvSpPr>
        <p:spPr>
          <a:xfrm>
            <a:off x="5587212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furniture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1845E6C-1208-4733-9AC8-A583DC549B8A}"/>
              </a:ext>
            </a:extLst>
          </p:cNvPr>
          <p:cNvCxnSpPr/>
          <p:nvPr/>
        </p:nvCxnSpPr>
        <p:spPr>
          <a:xfrm>
            <a:off x="3470798" y="630820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667F89-FB79-40A4-9E0D-D19F3199E4C6}"/>
              </a:ext>
            </a:extLst>
          </p:cNvPr>
          <p:cNvCxnSpPr/>
          <p:nvPr/>
        </p:nvCxnSpPr>
        <p:spPr>
          <a:xfrm>
            <a:off x="3485223" y="555584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D39CA25-255F-4566-AED7-D6C9DF8A4326}"/>
              </a:ext>
            </a:extLst>
          </p:cNvPr>
          <p:cNvCxnSpPr/>
          <p:nvPr/>
        </p:nvCxnSpPr>
        <p:spPr>
          <a:xfrm>
            <a:off x="3455019" y="4768770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92B2ED-1D67-499C-9B46-EBB7799A12B9}"/>
              </a:ext>
            </a:extLst>
          </p:cNvPr>
          <p:cNvCxnSpPr/>
          <p:nvPr/>
        </p:nvCxnSpPr>
        <p:spPr>
          <a:xfrm>
            <a:off x="3469444" y="401641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F132449-5DC7-47E2-80E2-2399B260FBE5}"/>
              </a:ext>
            </a:extLst>
          </p:cNvPr>
          <p:cNvCxnSpPr/>
          <p:nvPr/>
        </p:nvCxnSpPr>
        <p:spPr>
          <a:xfrm>
            <a:off x="3457869" y="3240911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8ED80-31A6-4216-AC37-5F52D61E7F90}"/>
              </a:ext>
            </a:extLst>
          </p:cNvPr>
          <p:cNvCxnSpPr>
            <a:cxnSpLocks/>
          </p:cNvCxnSpPr>
          <p:nvPr/>
        </p:nvCxnSpPr>
        <p:spPr>
          <a:xfrm>
            <a:off x="3485223" y="245383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3ECE21-1465-413D-B33F-C3C257584D23}"/>
              </a:ext>
            </a:extLst>
          </p:cNvPr>
          <p:cNvGrpSpPr/>
          <p:nvPr/>
        </p:nvGrpSpPr>
        <p:grpSpPr>
          <a:xfrm rot="21600000">
            <a:off x="5687879" y="4494466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00F9E3-AD54-4E07-B59B-2B8109AD932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789C86-F28C-4D70-A86B-69EDC9A859AE}"/>
                </a:ext>
              </a:extLst>
            </p:cNvPr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511105-E71A-412A-A5DF-3BF88D01B856}"/>
              </a:ext>
            </a:extLst>
          </p:cNvPr>
          <p:cNvGrpSpPr/>
          <p:nvPr/>
        </p:nvGrpSpPr>
        <p:grpSpPr>
          <a:xfrm>
            <a:off x="5715821" y="598200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227A7B-F7BF-4986-AC80-0B520523A5D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7BB76F-7CD2-4800-88B2-582D8C1E0DA9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7284B2-5054-48B4-BA3E-0A2C0B43E158}"/>
              </a:ext>
            </a:extLst>
          </p:cNvPr>
          <p:cNvGrpSpPr/>
          <p:nvPr/>
        </p:nvGrpSpPr>
        <p:grpSpPr>
          <a:xfrm rot="21600000">
            <a:off x="5679452" y="5251454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825588C-ACF7-4FD3-9764-D1BC4B6F7B4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8E0CAF-1A00-40BC-99B1-6EBA310FAD2D}"/>
                </a:ext>
              </a:extLst>
            </p:cNvPr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86F0916-1855-4084-8951-BAEC9E77F0A7}"/>
              </a:ext>
            </a:extLst>
          </p:cNvPr>
          <p:cNvGrpSpPr/>
          <p:nvPr/>
        </p:nvGrpSpPr>
        <p:grpSpPr>
          <a:xfrm>
            <a:off x="5596323" y="3719950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89A1618-7ED3-4564-B277-42DF9BD78C7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EC95C7C-C7B4-424B-95D5-1865622C1985}"/>
                </a:ext>
              </a:extLst>
            </p:cNvPr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37EEAD-D689-43AA-92E2-17D3E22A5495}"/>
              </a:ext>
            </a:extLst>
          </p:cNvPr>
          <p:cNvGrpSpPr/>
          <p:nvPr/>
        </p:nvGrpSpPr>
        <p:grpSpPr>
          <a:xfrm rot="21600000">
            <a:off x="5715820" y="2954828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36B64-F07A-4D97-8BE1-3A7600CA414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A824A51-9D99-49F1-A9ED-41D52365AC2D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8D3F031-E3D8-41EF-B4BF-17F4C2F31FF6}"/>
              </a:ext>
            </a:extLst>
          </p:cNvPr>
          <p:cNvGrpSpPr/>
          <p:nvPr/>
        </p:nvGrpSpPr>
        <p:grpSpPr>
          <a:xfrm>
            <a:off x="5715819" y="215627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EBDCF3-1332-4D8F-B08C-05AA1E6F23CB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2575902-9C62-4806-BB68-B131EC04302F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9436" y="1392382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07972" y="1399309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2171832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959826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742925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484329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5252172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982938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2154725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9595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719951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494467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524332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9793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3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28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75658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0828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5658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0828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75658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5658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C2061-0C48-490A-8CE2-765311500D4E}"/>
              </a:ext>
            </a:extLst>
          </p:cNvPr>
          <p:cNvSpPr txBox="1"/>
          <p:nvPr/>
        </p:nvSpPr>
        <p:spPr>
          <a:xfrm>
            <a:off x="3313089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celebrate</a:t>
            </a:r>
            <a:r>
              <a:rPr lang="en-US" sz="2400" dirty="0"/>
              <a:t> Tet in January or February.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3DEF76-02E7-46C6-AA3F-28795C999C45}"/>
              </a:ext>
            </a:extLst>
          </p:cNvPr>
          <p:cNvGrpSpPr/>
          <p:nvPr/>
        </p:nvGrpSpPr>
        <p:grpSpPr>
          <a:xfrm>
            <a:off x="3353729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8D89AD-C6B6-44DE-BBDB-524E04832B1C}"/>
                </a:ext>
              </a:extLst>
            </p:cNvPr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56A670-8BB7-4587-B35D-7A248F60AEC7}"/>
              </a:ext>
            </a:extLst>
          </p:cNvPr>
          <p:cNvGrpSpPr/>
          <p:nvPr/>
        </p:nvGrpSpPr>
        <p:grpSpPr>
          <a:xfrm>
            <a:off x="5862324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074F22-A5A3-423D-A654-F2AF5A54A88D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1C28CC-8593-4B53-BE7C-6584074176D0}"/>
                </a:ext>
              </a:extLst>
            </p:cNvPr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B64774-11EE-47F7-A63B-15A9CE98BE1E}"/>
              </a:ext>
            </a:extLst>
          </p:cNvPr>
          <p:cNvSpPr txBox="1"/>
          <p:nvPr/>
        </p:nvSpPr>
        <p:spPr>
          <a:xfrm>
            <a:off x="5791725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peach</a:t>
            </a:r>
            <a:r>
              <a:rPr lang="en-US" sz="2400" dirty="0"/>
              <a:t> flowers.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7054B9-A1C3-4040-8CBE-F6A22E56EBAE}"/>
              </a:ext>
            </a:extLst>
          </p:cNvPr>
          <p:cNvGrpSpPr/>
          <p:nvPr/>
        </p:nvGrpSpPr>
        <p:grpSpPr>
          <a:xfrm>
            <a:off x="5959576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A9CF56-8B01-4CC2-B241-49E53A8A6AD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F96AB0-FBA7-4B02-9AF0-902B980CFD6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2CAA2CF-9301-4A03-88D3-DE8E1B2AA43D}"/>
              </a:ext>
            </a:extLst>
          </p:cNvPr>
          <p:cNvSpPr txBox="1"/>
          <p:nvPr/>
        </p:nvSpPr>
        <p:spPr>
          <a:xfrm>
            <a:off x="5888977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 </a:t>
            </a:r>
            <a:r>
              <a:rPr lang="en-US" sz="2400" dirty="0"/>
              <a:t>their houses.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CE90B1-3BE6-4520-8A0D-B5DA5B1E3FF6}"/>
              </a:ext>
            </a:extLst>
          </p:cNvPr>
          <p:cNvGrpSpPr/>
          <p:nvPr/>
        </p:nvGrpSpPr>
        <p:grpSpPr>
          <a:xfrm>
            <a:off x="3578457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5C8A62E-AB5F-4466-9930-A02720B3FCA7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FAB1043-1654-434A-B84F-68243ADFBB5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3816C18-5D74-4BF3-A526-38C7E3F75B7E}"/>
              </a:ext>
            </a:extLst>
          </p:cNvPr>
          <p:cNvSpPr txBox="1"/>
          <p:nvPr/>
        </p:nvSpPr>
        <p:spPr>
          <a:xfrm>
            <a:off x="3498448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shopping </a:t>
            </a:r>
            <a:r>
              <a:rPr lang="en-US" sz="2400" dirty="0"/>
              <a:t>before Tet.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8A1309-E4EF-489C-8736-57D19265B436}"/>
              </a:ext>
            </a:extLst>
          </p:cNvPr>
          <p:cNvGrpSpPr/>
          <p:nvPr/>
        </p:nvGrpSpPr>
        <p:grpSpPr>
          <a:xfrm>
            <a:off x="5454117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4A3420-3075-44BC-B499-2D4A4853C12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6A4ED0-9CE8-4D3D-965E-46F7A4FF28D5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EB4DA7C-F93F-400C-9514-1F3E4EF74CF1}"/>
              </a:ext>
            </a:extLst>
          </p:cNvPr>
          <p:cNvSpPr txBox="1"/>
          <p:nvPr/>
        </p:nvSpPr>
        <p:spPr>
          <a:xfrm>
            <a:off x="5374108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food </a:t>
            </a:r>
            <a:r>
              <a:rPr lang="en-US" sz="2400" dirty="0"/>
              <a:t>during Tet.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573" y="2362201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398" y="183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835</TotalTime>
  <Words>348</Words>
  <Application>Microsoft Office PowerPoint</Application>
  <PresentationFormat>On-screen Show (4:3)</PresentationFormat>
  <Paragraphs>89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75</cp:revision>
  <dcterms:created xsi:type="dcterms:W3CDTF">2020-12-09T02:04:09Z</dcterms:created>
  <dcterms:modified xsi:type="dcterms:W3CDTF">2021-08-02T07:23:33Z</dcterms:modified>
</cp:coreProperties>
</file>