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5" r:id="rId3"/>
    <p:sldId id="257" r:id="rId4"/>
    <p:sldId id="281" r:id="rId5"/>
    <p:sldId id="258" r:id="rId6"/>
    <p:sldId id="293" r:id="rId7"/>
    <p:sldId id="296" r:id="rId8"/>
    <p:sldId id="260" r:id="rId9"/>
    <p:sldId id="291" r:id="rId10"/>
    <p:sldId id="283" r:id="rId11"/>
    <p:sldId id="262" r:id="rId12"/>
    <p:sldId id="294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5AAB"/>
    <a:srgbClr val="A3E7FF"/>
    <a:srgbClr val="0088EE"/>
    <a:srgbClr val="75DBFF"/>
    <a:srgbClr val="0FB7BD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42" y="77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18705"/>
              </p:ext>
            </p:extLst>
          </p:nvPr>
        </p:nvGraphicFramePr>
        <p:xfrm>
          <a:off x="756557" y="1468578"/>
          <a:ext cx="7630886" cy="22721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Ha</a:t>
                      </a:r>
                      <a:r>
                        <a:rPr lang="en-US" sz="2800" b="1" baseline="0"/>
                        <a:t> Long Bay</a:t>
                      </a:r>
                      <a:endParaRPr lang="en-US" sz="2800" b="1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Mui Ne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582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31763" y="239805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interesting islands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31763" y="2925762"/>
            <a:ext cx="3224601" cy="461665"/>
            <a:chOff x="931763" y="3312467"/>
            <a:chExt cx="322460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987635" y="239805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a beautiful place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987635" y="2925762"/>
            <a:ext cx="3224601" cy="461665"/>
            <a:chOff x="931763" y="3312467"/>
            <a:chExt cx="3224601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33845" y="3917374"/>
            <a:ext cx="626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Then tell your partner about the place.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403" y="4478099"/>
            <a:ext cx="13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5AAB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403" y="4939764"/>
            <a:ext cx="6902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Ha Long Bay has a lot of interesting islands. It …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953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83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408" y="2643970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0597" y="3167190"/>
            <a:ext cx="570131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/>
              <a:t>You must follow all the rules.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/>
              <a:t>You mustn’t take photos when you are in the City Museum.</a:t>
            </a:r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" y="2907793"/>
            <a:ext cx="8533559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9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94322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287076"/>
            <a:ext cx="408794" cy="405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56" y="4044069"/>
            <a:ext cx="369047" cy="379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968747"/>
            <a:ext cx="382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527534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11301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45" y="5103129"/>
            <a:ext cx="347868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0557" y="5044509"/>
            <a:ext cx="3858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1" y="6086703"/>
            <a:ext cx="382842" cy="4051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0196" y="6074968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4967" y="1969816"/>
            <a:ext cx="5728817" cy="470318"/>
            <a:chOff x="363373" y="1262747"/>
            <a:chExt cx="5728817" cy="470318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reading about?</a:t>
              </a:r>
              <a:endParaRPr lang="en-US" sz="2400" i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4967" y="2673678"/>
            <a:ext cx="5728817" cy="470318"/>
            <a:chOff x="363373" y="1262747"/>
            <a:chExt cx="5728817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you know about these places?</a:t>
              </a:r>
              <a:endParaRPr lang="en-US" sz="2400" i="1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299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76581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7932" y="2312757"/>
            <a:ext cx="7570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Ha Long Bay </a:t>
            </a:r>
            <a:r>
              <a:rPr lang="en-US" sz="2400"/>
              <a:t>is in Quang Ninh. It has many islands and caves. Tuan Chau, with its beautiful beaches, is a popular tourist attraction in Ha Long Bay. There you can enjoy great seafood. And you can join in exciting activities. Ha Long Bay is Viet Nam’s best natural wonder.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1733" y="355371"/>
            <a:ext cx="4603056" cy="1759636"/>
            <a:chOff x="383606" y="407004"/>
            <a:chExt cx="5176487" cy="1978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6" y="557731"/>
              <a:ext cx="2921873" cy="1828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6781">
              <a:off x="3113758" y="407004"/>
              <a:ext cx="2446335" cy="163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897931" y="4397866"/>
            <a:ext cx="7799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Mui Ne </a:t>
            </a:r>
            <a:r>
              <a:rPr lang="en-US" sz="2400"/>
              <a:t>is popular for its amazing landscapes. The sand has different colours: white, yellow, red ... It’s like a desert here. You can ride a bike down the slopes. You can also fly kites, or have a picnic by the beach. The best time to visit the Mui Ne Sand Dunes is early morning or late afternoon. Remember to wear suncream and bring water.</a:t>
            </a:r>
          </a:p>
        </p:txBody>
      </p: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299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77502B-32EE-454C-952C-8C86637F71DB}"/>
              </a:ext>
            </a:extLst>
          </p:cNvPr>
          <p:cNvSpPr txBox="1"/>
          <p:nvPr/>
        </p:nvSpPr>
        <p:spPr>
          <a:xfrm>
            <a:off x="892164" y="1253353"/>
            <a:ext cx="7439033" cy="191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242021"/>
                </a:solidFill>
                <a:effectLst/>
              </a:rPr>
              <a:t>Note:</a:t>
            </a:r>
            <a:br>
              <a:rPr lang="en-US" sz="2400" b="1" i="1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F16649"/>
                </a:solidFill>
                <a:effectLst/>
              </a:rPr>
              <a:t>Tuan Chau: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large island in Ha Long Bay, a popular tourist destination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F16649"/>
                </a:solidFill>
                <a:effectLst/>
              </a:rPr>
              <a:t>Mui Ne:</a:t>
            </a:r>
            <a:r>
              <a:rPr lang="en-US" sz="2400" b="0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tourist attraction in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Binh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Thuan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Province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654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2"/>
            <a:ext cx="792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1752" y="1166703"/>
            <a:ext cx="7620496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93090" y="1260221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desert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53607" y="1255755"/>
            <a:ext cx="93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visit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3327" y="126022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wonder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76064" y="1255756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islands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01436" y="1255756"/>
            <a:ext cx="158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remember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970" y="24222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9800" y="2415740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Ha Long Bay is the famous for its beautiful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419053" y="275732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970" y="31408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4970" y="39085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19800" y="3899883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              is a large area of land with very little water.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644970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970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9800" y="556898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lot of people              Ly Son Island in the summer.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041364" y="5905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16489E0-4CB9-4AD3-B9F0-81DA572F9426}"/>
              </a:ext>
            </a:extLst>
          </p:cNvPr>
          <p:cNvGrpSpPr/>
          <p:nvPr/>
        </p:nvGrpSpPr>
        <p:grpSpPr>
          <a:xfrm>
            <a:off x="1292539" y="4758367"/>
            <a:ext cx="6427166" cy="461665"/>
            <a:chOff x="1708172" y="4758367"/>
            <a:chExt cx="6427166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2534680" y="4758367"/>
              <a:ext cx="5600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to bring an umbrella, as it often rains there.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708172" y="508938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1119800" y="3119867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number one natural                in Viet Nam.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5999881" y="3464438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419065" y="423090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457334" y="2413982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islands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5928605" y="3113390"/>
            <a:ext cx="114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383982" y="389296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desert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3154559" y="5568988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129079" y="4758367"/>
            <a:ext cx="706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Remember </a:t>
            </a:r>
            <a:r>
              <a:rPr lang="en-US" sz="2400" dirty="0"/>
              <a:t>to bring an umbrella, as it often rains there.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47CDF4-C524-41DE-8100-0631C7B0317D}"/>
              </a:ext>
            </a:extLst>
          </p:cNvPr>
          <p:cNvSpPr txBox="1"/>
          <p:nvPr/>
        </p:nvSpPr>
        <p:spPr>
          <a:xfrm>
            <a:off x="2333809" y="4305355"/>
            <a:ext cx="56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0" grpId="0"/>
      <p:bldP spid="4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1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28757" y="1184132"/>
            <a:ext cx="9022673" cy="5842611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1658084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Ha Long Bay?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655103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can you do at Ha Long Bay?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643469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there a desert in Mui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631835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can you have a picnic in Mui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67360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67360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71485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5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87334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87334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68862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78098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734438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best time to visit the Mui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371291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77904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307965" y="2140856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 is in Quang </a:t>
            </a:r>
            <a:r>
              <a:rPr lang="en-US" sz="2400" dirty="0" err="1">
                <a:solidFill>
                  <a:srgbClr val="00B050"/>
                </a:solidFill>
              </a:rPr>
              <a:t>Ninh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1307965" y="3196977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 can enjoy (great) seafood and 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1277039" y="4178115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1307965" y="5113534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1294212" y="6225264"/>
            <a:ext cx="418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Early morning or late afternoon.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1306</TotalTime>
  <Words>644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104</cp:revision>
  <dcterms:created xsi:type="dcterms:W3CDTF">2020-12-09T02:04:09Z</dcterms:created>
  <dcterms:modified xsi:type="dcterms:W3CDTF">2021-08-02T07:15:03Z</dcterms:modified>
</cp:coreProperties>
</file>