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92" r:id="rId3"/>
    <p:sldId id="257" r:id="rId4"/>
    <p:sldId id="264" r:id="rId5"/>
    <p:sldId id="258" r:id="rId6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185705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29623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1461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4" y="4176934"/>
            <a:ext cx="411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5" y="524283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865" y="6014615"/>
            <a:ext cx="431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456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Countable and uncountable nouns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71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Modal verb: </a:t>
            </a:r>
            <a:r>
              <a:rPr lang="en-US" sz="2400" b="1" i="1"/>
              <a:t>must / mustn’t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032" y="2600112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733696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44" y="2952652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44" y="43648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44" y="3558194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/>
              <a:t>We use </a:t>
            </a:r>
            <a:r>
              <a:rPr lang="en-US" sz="2600" i="1"/>
              <a:t>some</a:t>
            </a:r>
            <a:r>
              <a:rPr lang="en-US" sz="2600"/>
              <a:t>, </a:t>
            </a:r>
            <a:r>
              <a:rPr lang="en-US" sz="2600" i="1"/>
              <a:t>many</a:t>
            </a:r>
            <a:r>
              <a:rPr lang="en-US" sz="2600"/>
              <a:t>, </a:t>
            </a:r>
            <a:r>
              <a:rPr lang="en-US" sz="2600" i="1"/>
              <a:t>a few </a:t>
            </a:r>
            <a:r>
              <a:rPr lang="en-US" sz="260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2030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640</Words>
  <Application>Microsoft Office PowerPoint</Application>
  <PresentationFormat>On-screen Show (4:3)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93</cp:revision>
  <dcterms:created xsi:type="dcterms:W3CDTF">2020-12-09T02:04:09Z</dcterms:created>
  <dcterms:modified xsi:type="dcterms:W3CDTF">2021-08-02T07:11:41Z</dcterms:modified>
</cp:coreProperties>
</file>