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0E6EA"/>
    <a:srgbClr val="62C8CE"/>
    <a:srgbClr val="1D9EFF"/>
    <a:srgbClr val="AFDDFF"/>
    <a:srgbClr val="EAF2FA"/>
    <a:srgbClr val="9CDDE0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9" y="19858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209" y="1977033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Where’s my ha</a:t>
            </a:r>
            <a:r>
              <a:rPr lang="en-US" sz="2400" b="1"/>
              <a:t>t</a:t>
            </a:r>
            <a:r>
              <a:rPr lang="en-US" sz="2400"/>
              <a:t>? </a:t>
            </a:r>
          </a:p>
          <a:p>
            <a:pPr marL="342900" indent="-342900">
              <a:buFontTx/>
              <a:buChar char="-"/>
            </a:pPr>
            <a:r>
              <a:rPr lang="en-US" sz="2400"/>
              <a:t>Oh, it’s on your hea</a:t>
            </a:r>
            <a:r>
              <a:rPr lang="en-US" sz="2400" b="1"/>
              <a:t>d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1320379" y="2985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379" y="37526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209" y="374402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nee</a:t>
            </a:r>
            <a:r>
              <a:rPr lang="en-US" sz="2400" b="1"/>
              <a:t>d</a:t>
            </a:r>
            <a:r>
              <a:rPr lang="en-US" sz="2400"/>
              <a:t> some mea</a:t>
            </a:r>
            <a:r>
              <a:rPr lang="en-US" sz="2400" b="1"/>
              <a:t>t</a:t>
            </a:r>
            <a:r>
              <a:rPr lang="en-US" sz="2400"/>
              <a:t> for my ca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20379" y="46111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09" y="4602507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Sahara is a very ho</a:t>
            </a:r>
            <a:r>
              <a:rPr lang="en-US" sz="2400" b="1"/>
              <a:t>t</a:t>
            </a:r>
            <a:r>
              <a:rPr lang="en-US" sz="2400"/>
              <a:t> </a:t>
            </a:r>
            <a:r>
              <a:rPr lang="en-US" sz="2400" b="1"/>
              <a:t>d</a:t>
            </a:r>
            <a:r>
              <a:rPr lang="en-US" sz="2400"/>
              <a:t>eser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379" y="54131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209" y="5413128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wan</a:t>
            </a:r>
            <a:r>
              <a:rPr lang="en-US" sz="2400" b="1"/>
              <a:t>t</a:t>
            </a:r>
            <a:r>
              <a:rPr lang="en-US" sz="2400"/>
              <a:t> to explore the islan</a:t>
            </a:r>
            <a:r>
              <a:rPr lang="en-US" sz="2400" b="1"/>
              <a:t>d</a:t>
            </a:r>
            <a:r>
              <a:rPr lang="en-US" sz="2400"/>
              <a:t> by boa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209" y="2964007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Where </a:t>
            </a:r>
            <a:r>
              <a:rPr lang="en-US" sz="2400" b="1"/>
              <a:t>d</a:t>
            </a:r>
            <a:r>
              <a:rPr lang="en-US" sz="2400"/>
              <a:t>o they stay on their holi</a:t>
            </a:r>
            <a:r>
              <a:rPr lang="en-US" sz="2400" b="1"/>
              <a:t>d</a:t>
            </a:r>
            <a:r>
              <a:rPr lang="en-US" sz="2400"/>
              <a:t>ay?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0079" y="557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7312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679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761386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/t/ and /d/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1155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the most useful, number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the least useful on holiday.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997008"/>
            <a:ext cx="1459258" cy="177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697">
            <a:off x="3380405" y="2103047"/>
            <a:ext cx="1769918" cy="1769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2143989"/>
            <a:ext cx="3154744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257186" y="4346477"/>
            <a:ext cx="1870438" cy="13438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9" y="4464736"/>
            <a:ext cx="1769918" cy="176991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5" y="4486529"/>
            <a:ext cx="1593832" cy="159383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156437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156435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56434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75593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84761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1130" y="1294515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6108" y="1298863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82665" y="129439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1094" y="1294398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46974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681265" y="3882147"/>
            <a:ext cx="13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641529" y="3877158"/>
            <a:ext cx="17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suncream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6474458" y="3884570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570374" y="6156433"/>
            <a:ext cx="14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565779" y="615643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735076" y="6149022"/>
            <a:ext cx="157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268" y="1892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98" y="1885804"/>
            <a:ext cx="59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lost. Please give me the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68940" y="221699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268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268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098" y="3369947"/>
            <a:ext cx="4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268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7098" y="4228431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I’ve finished packing. All my things are in my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268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7098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foot hurts. I need to put a                 on my foot.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867853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31153" y="4559448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7098" y="2589931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so sunny today. I need to put on some 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395889" y="293450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6363" y="370097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4895549" y="5033948"/>
            <a:ext cx="104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293889" y="2586842"/>
            <a:ext cx="147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suncream</a:t>
            </a:r>
            <a:r>
              <a:rPr lang="en-US" sz="2400" dirty="0">
                <a:solidFill>
                  <a:srgbClr val="F16649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349989" y="3367883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31153" y="423951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4911381" y="1891782"/>
            <a:ext cx="126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2422238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D96FD-E8A9-48F3-B4A2-8FAB2DEFADA1}"/>
              </a:ext>
            </a:extLst>
          </p:cNvPr>
          <p:cNvSpPr txBox="1"/>
          <p:nvPr/>
        </p:nvSpPr>
        <p:spPr>
          <a:xfrm>
            <a:off x="2956450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69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7858"/>
            <a:ext cx="78066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036" y="1545881"/>
            <a:ext cx="8769928" cy="644236"/>
            <a:chOff x="-121224" y="1205345"/>
            <a:chExt cx="8769928" cy="644236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644236"/>
              <a:chOff x="-121224" y="1278082"/>
              <a:chExt cx="8769928" cy="64423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644236"/>
                <a:chOff x="133286" y="1631373"/>
                <a:chExt cx="8769928" cy="644236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66131" y="129278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scissors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663" y="2254415"/>
            <a:ext cx="9022673" cy="4627082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354262" y="311490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54262" y="370372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354262" y="426483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354262" y="485365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354262" y="547710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354262" y="606592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73213" y="26809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370" y="3269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2101" y="38620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45258" y="445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69792" y="50498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52949" y="56386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/t/ and /d/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28450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/d/</a:t>
                      </a:r>
                      <a:endParaRPr lang="en-US" sz="2800" b="1" dirty="0"/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706" y="198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</TotalTime>
  <Words>357</Words>
  <Application>Microsoft Office PowerPoint</Application>
  <PresentationFormat>On-screen Show (4:3)</PresentationFormat>
  <Paragraphs>85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66</cp:revision>
  <dcterms:created xsi:type="dcterms:W3CDTF">2020-12-09T02:04:09Z</dcterms:created>
  <dcterms:modified xsi:type="dcterms:W3CDTF">2021-08-02T07:11:02Z</dcterms:modified>
</cp:coreProperties>
</file>