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82" r:id="rId3"/>
    <p:sldId id="257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3" r:id="rId12"/>
    <p:sldId id="268" r:id="rId13"/>
    <p:sldId id="260" r:id="rId14"/>
    <p:sldId id="261" r:id="rId15"/>
    <p:sldId id="262" r:id="rId16"/>
    <p:sldId id="288" r:id="rId17"/>
    <p:sldId id="289" r:id="rId18"/>
    <p:sldId id="290" r:id="rId19"/>
    <p:sldId id="291" r:id="rId20"/>
    <p:sldId id="270" r:id="rId21"/>
    <p:sldId id="292" r:id="rId22"/>
    <p:sldId id="265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00"/>
    <a:srgbClr val="4462A6"/>
    <a:srgbClr val="9F5FCF"/>
    <a:srgbClr val="F1607D"/>
    <a:srgbClr val="AC468F"/>
    <a:srgbClr val="C166A8"/>
    <a:srgbClr val="5B78BB"/>
    <a:srgbClr val="3E1B59"/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6150"/>
            <a:ext cx="6530762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C96032-C4FC-4E6A-AB54-DE3E64649342}"/>
              </a:ext>
            </a:extLst>
          </p:cNvPr>
          <p:cNvSpPr txBox="1"/>
          <p:nvPr/>
        </p:nvSpPr>
        <p:spPr>
          <a:xfrm>
            <a:off x="3616867" y="5618602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52AEEC-480A-412C-91B6-7723BBBE8A1D}"/>
              </a:ext>
            </a:extLst>
          </p:cNvPr>
          <p:cNvSpPr txBox="1"/>
          <p:nvPr/>
        </p:nvSpPr>
        <p:spPr>
          <a:xfrm>
            <a:off x="978835" y="3390056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61CDA-ACAE-4463-8F93-CA3D19DDA2DA}"/>
              </a:ext>
            </a:extLst>
          </p:cNvPr>
          <p:cNvSpPr txBox="1"/>
          <p:nvPr/>
        </p:nvSpPr>
        <p:spPr>
          <a:xfrm>
            <a:off x="3212900" y="3390056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7632F4-8C3D-4AF1-A126-5BE27BD06DE2}"/>
              </a:ext>
            </a:extLst>
          </p:cNvPr>
          <p:cNvSpPr txBox="1"/>
          <p:nvPr/>
        </p:nvSpPr>
        <p:spPr>
          <a:xfrm>
            <a:off x="6547266" y="3390056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8880E2-A2E6-4FBF-A768-AB66099FAC59}"/>
              </a:ext>
            </a:extLst>
          </p:cNvPr>
          <p:cNvSpPr txBox="1"/>
          <p:nvPr/>
        </p:nvSpPr>
        <p:spPr>
          <a:xfrm>
            <a:off x="1388270" y="6238107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B61E8C-3E44-447E-989F-4DDEC1B48543}"/>
              </a:ext>
            </a:extLst>
          </p:cNvPr>
          <p:cNvSpPr txBox="1"/>
          <p:nvPr/>
        </p:nvSpPr>
        <p:spPr>
          <a:xfrm>
            <a:off x="5797883" y="6238107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25192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232809"/>
            <a:ext cx="7608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343821"/>
              </p:ext>
            </p:extLst>
          </p:nvPr>
        </p:nvGraphicFramePr>
        <p:xfrm>
          <a:off x="100042" y="3044077"/>
          <a:ext cx="8943916" cy="30819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7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One syllable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Two syllables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Three or more syllables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022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313981" y="1506682"/>
            <a:ext cx="8516039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509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5091" y="2044547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heavy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3233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32331" y="2044547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noisy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99571" y="1600200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large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99570" y="2044547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quiet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66810" y="1600200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6809" y="2044547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48286" y="1600200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exciting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7A507-7C4A-4A6F-9210-C2944ACC740C}"/>
              </a:ext>
            </a:extLst>
          </p:cNvPr>
          <p:cNvSpPr txBox="1"/>
          <p:nvPr/>
        </p:nvSpPr>
        <p:spPr>
          <a:xfrm>
            <a:off x="1105115" y="4155484"/>
            <a:ext cx="78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62232-63BA-4030-9680-6B0B083818FB}"/>
              </a:ext>
            </a:extLst>
          </p:cNvPr>
          <p:cNvSpPr txBox="1"/>
          <p:nvPr/>
        </p:nvSpPr>
        <p:spPr>
          <a:xfrm>
            <a:off x="3943976" y="4155484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heavy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946E57-3116-43CD-B811-A9A10C10AF4A}"/>
              </a:ext>
            </a:extLst>
          </p:cNvPr>
          <p:cNvSpPr txBox="1"/>
          <p:nvPr/>
        </p:nvSpPr>
        <p:spPr>
          <a:xfrm>
            <a:off x="853902" y="4765357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73707-3BFC-4265-8C89-0F0C1F7E3D81}"/>
              </a:ext>
            </a:extLst>
          </p:cNvPr>
          <p:cNvSpPr txBox="1"/>
          <p:nvPr/>
        </p:nvSpPr>
        <p:spPr>
          <a:xfrm>
            <a:off x="3743973" y="4764489"/>
            <a:ext cx="165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noisy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33B7C-AA69-4622-B7EF-FE78428D9533}"/>
              </a:ext>
            </a:extLst>
          </p:cNvPr>
          <p:cNvSpPr txBox="1"/>
          <p:nvPr/>
        </p:nvSpPr>
        <p:spPr>
          <a:xfrm>
            <a:off x="712826" y="5375230"/>
            <a:ext cx="1571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large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C32C85-D603-4798-A7F7-7CC012A6947C}"/>
              </a:ext>
            </a:extLst>
          </p:cNvPr>
          <p:cNvSpPr txBox="1"/>
          <p:nvPr/>
        </p:nvSpPr>
        <p:spPr>
          <a:xfrm>
            <a:off x="3778343" y="5375230"/>
            <a:ext cx="157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quiet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33B6B-01F9-46D3-9340-CCA34C578B11}"/>
              </a:ext>
            </a:extLst>
          </p:cNvPr>
          <p:cNvSpPr txBox="1"/>
          <p:nvPr/>
        </p:nvSpPr>
        <p:spPr>
          <a:xfrm>
            <a:off x="6621356" y="4155484"/>
            <a:ext cx="179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expensive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23DE7D-4910-4B9C-8282-D234260B6885}"/>
              </a:ext>
            </a:extLst>
          </p:cNvPr>
          <p:cNvSpPr txBox="1"/>
          <p:nvPr/>
        </p:nvSpPr>
        <p:spPr>
          <a:xfrm>
            <a:off x="6778022" y="5370113"/>
            <a:ext cx="148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beautiful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D5FCD-EFBB-4187-98D4-ACFF18BD86D6}"/>
              </a:ext>
            </a:extLst>
          </p:cNvPr>
          <p:cNvSpPr txBox="1"/>
          <p:nvPr/>
        </p:nvSpPr>
        <p:spPr>
          <a:xfrm>
            <a:off x="6875418" y="4767939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exciting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BDD49-7A77-4FE3-9AA1-65E122CDDBEE}"/>
              </a:ext>
            </a:extLst>
          </p:cNvPr>
          <p:cNvSpPr txBox="1"/>
          <p:nvPr/>
        </p:nvSpPr>
        <p:spPr>
          <a:xfrm>
            <a:off x="76509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53A90-7D8B-4996-8BD8-E179FAE64593}"/>
              </a:ext>
            </a:extLst>
          </p:cNvPr>
          <p:cNvSpPr txBox="1"/>
          <p:nvPr/>
        </p:nvSpPr>
        <p:spPr>
          <a:xfrm>
            <a:off x="765094" y="2043353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heavy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0EDA22-73D3-4FFB-B4F0-CEDD8D7D5719}"/>
              </a:ext>
            </a:extLst>
          </p:cNvPr>
          <p:cNvSpPr txBox="1"/>
          <p:nvPr/>
        </p:nvSpPr>
        <p:spPr>
          <a:xfrm>
            <a:off x="233233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A45BC9-A622-44F3-846F-7B71C4889E37}"/>
              </a:ext>
            </a:extLst>
          </p:cNvPr>
          <p:cNvSpPr txBox="1"/>
          <p:nvPr/>
        </p:nvSpPr>
        <p:spPr>
          <a:xfrm>
            <a:off x="2332334" y="2043353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1D91D4-4A70-4DE8-BA8D-7381C418F175}"/>
              </a:ext>
            </a:extLst>
          </p:cNvPr>
          <p:cNvSpPr txBox="1"/>
          <p:nvPr/>
        </p:nvSpPr>
        <p:spPr>
          <a:xfrm>
            <a:off x="3899574" y="1599006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2361CD-142E-45B8-837A-7D44ADC4D28A}"/>
              </a:ext>
            </a:extLst>
          </p:cNvPr>
          <p:cNvSpPr txBox="1"/>
          <p:nvPr/>
        </p:nvSpPr>
        <p:spPr>
          <a:xfrm>
            <a:off x="3899573" y="2043353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quiet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A72D07-4774-4B07-BD9C-AAF9AB1D2C3A}"/>
              </a:ext>
            </a:extLst>
          </p:cNvPr>
          <p:cNvSpPr txBox="1"/>
          <p:nvPr/>
        </p:nvSpPr>
        <p:spPr>
          <a:xfrm>
            <a:off x="5466813" y="1599006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B089C0-0FE4-4DD9-93DB-CB050E62910E}"/>
              </a:ext>
            </a:extLst>
          </p:cNvPr>
          <p:cNvSpPr txBox="1"/>
          <p:nvPr/>
        </p:nvSpPr>
        <p:spPr>
          <a:xfrm>
            <a:off x="5466812" y="2043353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E7FC64-9ECA-46F3-8D6F-749D252EC090}"/>
              </a:ext>
            </a:extLst>
          </p:cNvPr>
          <p:cNvSpPr txBox="1"/>
          <p:nvPr/>
        </p:nvSpPr>
        <p:spPr>
          <a:xfrm>
            <a:off x="7348289" y="1599006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415 0.371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8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2917 0.461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230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125 0.55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75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3819 0.372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186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5018 0.4620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36025 0.308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1544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19497 0.3972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986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2153 0.4856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428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14427 0.4844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2421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1"/>
      <p:bldP spid="29" grpId="2"/>
      <p:bldP spid="29" grpId="3"/>
      <p:bldP spid="30" grpId="1"/>
      <p:bldP spid="30" grpId="2"/>
      <p:bldP spid="30" grpId="3"/>
      <p:bldP spid="31" grpId="1"/>
      <p:bldP spid="31" grpId="2"/>
      <p:bldP spid="31" grpId="3"/>
      <p:bldP spid="32" grpId="1"/>
      <p:bldP spid="32" grpId="2"/>
      <p:bldP spid="32" grpId="3"/>
      <p:bldP spid="33" grpId="1"/>
      <p:bldP spid="33" grpId="2"/>
      <p:bldP spid="33" grpId="3"/>
      <p:bldP spid="46" grpId="1"/>
      <p:bldP spid="46" grpId="2"/>
      <p:bldP spid="46" grpId="3"/>
      <p:bldP spid="47" grpId="1"/>
      <p:bldP spid="47" grpId="2"/>
      <p:bldP spid="47" grpId="3"/>
      <p:bldP spid="48" grpId="1"/>
      <p:bldP spid="48" grpId="2"/>
      <p:bldP spid="48" grpId="3"/>
      <p:bldP spid="49" grpId="1"/>
      <p:bldP spid="49" grpId="2"/>
      <p:bldP spid="4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Now write their comparative forms in the table below.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88074"/>
              </p:ext>
            </p:extLst>
          </p:nvPr>
        </p:nvGraphicFramePr>
        <p:xfrm>
          <a:off x="769133" y="1235657"/>
          <a:ext cx="7605734" cy="53969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8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Comparative 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faster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beautiful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noisy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expensive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exciting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heavy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E52A4F-577F-4BEE-B7C1-D0FE1F577F68}"/>
              </a:ext>
            </a:extLst>
          </p:cNvPr>
          <p:cNvSpPr txBox="1"/>
          <p:nvPr/>
        </p:nvSpPr>
        <p:spPr>
          <a:xfrm>
            <a:off x="5020889" y="2363357"/>
            <a:ext cx="237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beautiful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E75E0-CFD9-434F-9AF3-DB8A2ADA28B1}"/>
              </a:ext>
            </a:extLst>
          </p:cNvPr>
          <p:cNvSpPr txBox="1"/>
          <p:nvPr/>
        </p:nvSpPr>
        <p:spPr>
          <a:xfrm>
            <a:off x="5621245" y="2881272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noisier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0B6AA-5F03-4A8A-B2EC-A37B85CB81AB}"/>
              </a:ext>
            </a:extLst>
          </p:cNvPr>
          <p:cNvSpPr txBox="1"/>
          <p:nvPr/>
        </p:nvSpPr>
        <p:spPr>
          <a:xfrm>
            <a:off x="4977814" y="3410906"/>
            <a:ext cx="248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expensive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39FB9-AC18-45A0-8C7D-238F46DA0500}"/>
              </a:ext>
            </a:extLst>
          </p:cNvPr>
          <p:cNvSpPr txBox="1"/>
          <p:nvPr/>
        </p:nvSpPr>
        <p:spPr>
          <a:xfrm>
            <a:off x="5622886" y="3959937"/>
            <a:ext cx="1097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hotter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E5A92-B8BF-4791-91EE-22F0FB1CE473}"/>
              </a:ext>
            </a:extLst>
          </p:cNvPr>
          <p:cNvSpPr txBox="1"/>
          <p:nvPr/>
        </p:nvSpPr>
        <p:spPr>
          <a:xfrm>
            <a:off x="5142795" y="4498530"/>
            <a:ext cx="215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exciting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88B3E-88D6-4945-80B2-985A2037209F}"/>
              </a:ext>
            </a:extLst>
          </p:cNvPr>
          <p:cNvSpPr txBox="1"/>
          <p:nvPr/>
        </p:nvSpPr>
        <p:spPr>
          <a:xfrm>
            <a:off x="5522017" y="5021750"/>
            <a:ext cx="1240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quieter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E8D3C-2691-47C5-A9BE-5B63BA1FE819}"/>
              </a:ext>
            </a:extLst>
          </p:cNvPr>
          <p:cNvSpPr txBox="1"/>
          <p:nvPr/>
        </p:nvSpPr>
        <p:spPr>
          <a:xfrm>
            <a:off x="5498164" y="5544970"/>
            <a:ext cx="126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heavier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3089B-3AF6-45F2-B972-04EE713C5123}"/>
              </a:ext>
            </a:extLst>
          </p:cNvPr>
          <p:cNvSpPr txBox="1"/>
          <p:nvPr/>
        </p:nvSpPr>
        <p:spPr>
          <a:xfrm>
            <a:off x="5693315" y="6086851"/>
            <a:ext cx="102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larger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9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42732"/>
            <a:ext cx="8091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63583" y="2600418"/>
            <a:ext cx="3832461" cy="1425223"/>
            <a:chOff x="-1124651" y="2740220"/>
            <a:chExt cx="5608930" cy="208586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506" y="3255632"/>
              <a:ext cx="2364773" cy="15704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4824258" y="2584053"/>
            <a:ext cx="4319742" cy="1604333"/>
            <a:chOff x="3535672" y="4098365"/>
            <a:chExt cx="4183931" cy="15538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72" y="4347131"/>
              <a:ext cx="1957520" cy="1305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75" y="4098365"/>
              <a:ext cx="2287228" cy="15248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4" name="Group 43"/>
          <p:cNvGrpSpPr/>
          <p:nvPr/>
        </p:nvGrpSpPr>
        <p:grpSpPr>
          <a:xfrm>
            <a:off x="0" y="4422909"/>
            <a:ext cx="4396044" cy="1760767"/>
            <a:chOff x="136484" y="4187890"/>
            <a:chExt cx="4138091" cy="165744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24" y="4484599"/>
              <a:ext cx="2041251" cy="1360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4" y="4187890"/>
              <a:ext cx="2120498" cy="134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7" name="Group 46"/>
          <p:cNvGrpSpPr/>
          <p:nvPr/>
        </p:nvGrpSpPr>
        <p:grpSpPr>
          <a:xfrm>
            <a:off x="4633017" y="4515239"/>
            <a:ext cx="3804401" cy="2176506"/>
            <a:chOff x="5561503" y="2279133"/>
            <a:chExt cx="3645841" cy="208579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503" y="2588219"/>
              <a:ext cx="2178202" cy="12228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15" y="2279133"/>
              <a:ext cx="1390529" cy="2085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614443" y="1277490"/>
            <a:ext cx="7563202" cy="803998"/>
            <a:chOff x="614443" y="1277490"/>
            <a:chExt cx="7563202" cy="803998"/>
          </a:xfrm>
        </p:grpSpPr>
        <p:sp>
          <p:nvSpPr>
            <p:cNvPr id="50" name="Rounded Rectangle 49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76033" y="1425133"/>
              <a:ext cx="1481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expensive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82491" y="1425133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15761" y="1425133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83000" y="1425133"/>
              <a:ext cx="143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3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875" y="1742225"/>
            <a:ext cx="7962249" cy="2616490"/>
            <a:chOff x="-1124651" y="2725578"/>
            <a:chExt cx="6539100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758" y="2725578"/>
              <a:ext cx="3235691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F6FB9F-55AE-4768-9972-FA57DFB9E2DB}"/>
              </a:ext>
            </a:extLst>
          </p:cNvPr>
          <p:cNvGrpSpPr/>
          <p:nvPr/>
        </p:nvGrpSpPr>
        <p:grpSpPr>
          <a:xfrm>
            <a:off x="1598052" y="5126730"/>
            <a:ext cx="5612469" cy="523220"/>
            <a:chOff x="1598052" y="5126730"/>
            <a:chExt cx="561246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598052" y="512673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933479" y="5126730"/>
              <a:ext cx="5277042" cy="523220"/>
              <a:chOff x="1511770" y="4794218"/>
              <a:chExt cx="5277042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52770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This street is               than that one.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470627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F4A0D69-BA11-407D-80A4-3B393C5757FF}"/>
              </a:ext>
            </a:extLst>
          </p:cNvPr>
          <p:cNvSpPr txBox="1"/>
          <p:nvPr/>
        </p:nvSpPr>
        <p:spPr>
          <a:xfrm>
            <a:off x="1775209" y="5126730"/>
            <a:ext cx="5593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This street is </a:t>
            </a:r>
            <a:r>
              <a:rPr lang="en-US" sz="2800" dirty="0">
                <a:solidFill>
                  <a:srgbClr val="00B050"/>
                </a:solidFill>
              </a:rPr>
              <a:t>noisier</a:t>
            </a:r>
            <a:r>
              <a:rPr lang="en-US" sz="2800" dirty="0"/>
              <a:t> than that one.</a:t>
            </a:r>
          </a:p>
        </p:txBody>
      </p:sp>
    </p:spTree>
    <p:extLst>
      <p:ext uri="{BB962C8B-B14F-4D97-AF65-F5344CB8AC3E}">
        <p14:creationId xmlns:p14="http://schemas.microsoft.com/office/powerpoint/2010/main" val="1533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43" y="1742225"/>
            <a:ext cx="7954500" cy="2616490"/>
            <a:chOff x="-1124513" y="2725578"/>
            <a:chExt cx="6532736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984" y="2725578"/>
              <a:ext cx="3223239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513" y="2740220"/>
              <a:ext cx="3128517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7E7BB2-9D5A-4A88-AC32-E48917D94F50}"/>
              </a:ext>
            </a:extLst>
          </p:cNvPr>
          <p:cNvGrpSpPr/>
          <p:nvPr/>
        </p:nvGrpSpPr>
        <p:grpSpPr>
          <a:xfrm>
            <a:off x="1265543" y="5157903"/>
            <a:ext cx="7088059" cy="523220"/>
            <a:chOff x="1265543" y="5157903"/>
            <a:chExt cx="708805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265543" y="5157903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740374" y="5157903"/>
              <a:ext cx="6613228" cy="523220"/>
              <a:chOff x="1511770" y="4794218"/>
              <a:chExt cx="6613228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613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 city house is              than a country house.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688838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58AFEA7-FD6D-4976-A379-E869AC3881F9}"/>
              </a:ext>
            </a:extLst>
          </p:cNvPr>
          <p:cNvSpPr txBox="1"/>
          <p:nvPr/>
        </p:nvSpPr>
        <p:spPr>
          <a:xfrm>
            <a:off x="577798" y="5157903"/>
            <a:ext cx="798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A city house is </a:t>
            </a:r>
            <a:r>
              <a:rPr lang="en-US" sz="2800" dirty="0">
                <a:solidFill>
                  <a:srgbClr val="00B050"/>
                </a:solidFill>
              </a:rPr>
              <a:t>more modern </a:t>
            </a:r>
            <a:r>
              <a:rPr lang="en-US" sz="2800" dirty="0"/>
              <a:t>than a country house.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A04EAB-C791-467C-ABC5-FB875321DDAC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263BA79B-896C-43D0-B493-F6234F0F153A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4030BA-4A6E-4C29-93FF-E6845A0AB181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74A2C6-3AE6-4791-8644-1E5382D276E9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598749-C556-4D42-82B8-470F8B36AB97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668909-A041-430F-8CD5-1E37225FB7A8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2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6237" y="1742317"/>
            <a:ext cx="8371526" cy="2665987"/>
            <a:chOff x="-1408766" y="2725653"/>
            <a:chExt cx="6875224" cy="21894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219" y="2766453"/>
              <a:ext cx="3223239" cy="21486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8766" y="2725653"/>
              <a:ext cx="3455438" cy="21891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38AE81-8EB5-4F25-BB8C-9934728B4857}"/>
              </a:ext>
            </a:extLst>
          </p:cNvPr>
          <p:cNvGrpSpPr/>
          <p:nvPr/>
        </p:nvGrpSpPr>
        <p:grpSpPr>
          <a:xfrm>
            <a:off x="850981" y="5157540"/>
            <a:ext cx="7442039" cy="954107"/>
            <a:chOff x="974597" y="5157540"/>
            <a:chExt cx="7442039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974597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49427" y="5157540"/>
              <a:ext cx="6967209" cy="954107"/>
              <a:chOff x="1511769" y="4794218"/>
              <a:chExt cx="6967209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69" y="4794218"/>
                <a:ext cx="696720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Things at a corner shop are               than things at a village market.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55920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04951D-90F2-4E52-AD99-E0CAAA235098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18D4911C-09B4-4D2D-852B-B76E4B6F3696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5476AC-BC90-4937-87D4-8D2C5F7326BD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931222-579E-4D91-8122-BF9A594CE72A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3112DA-30AF-4D0F-B9A2-E7798F3AA836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493E47-7160-45E9-BD25-FE8C7CB45072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A678FD-4033-47EA-A86E-10A8ABB063C6}"/>
              </a:ext>
            </a:extLst>
          </p:cNvPr>
          <p:cNvSpPr txBox="1"/>
          <p:nvPr/>
        </p:nvSpPr>
        <p:spPr>
          <a:xfrm>
            <a:off x="242106" y="5157540"/>
            <a:ext cx="865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 Things at a corner shop are </a:t>
            </a:r>
            <a:r>
              <a:rPr lang="en-US" sz="2800" dirty="0">
                <a:solidFill>
                  <a:srgbClr val="00B050"/>
                </a:solidFill>
              </a:rPr>
              <a:t>more expensive </a:t>
            </a:r>
            <a:r>
              <a:rPr lang="en-US" sz="2800" dirty="0"/>
              <a:t>than things</a:t>
            </a:r>
          </a:p>
          <a:p>
            <a:pPr marL="274320" indent="-457200"/>
            <a:r>
              <a:rPr lang="en-US" sz="2800" dirty="0"/>
              <a:t>     at a village market.</a:t>
            </a:r>
          </a:p>
        </p:txBody>
      </p:sp>
    </p:spTree>
    <p:extLst>
      <p:ext uri="{BB962C8B-B14F-4D97-AF65-F5344CB8AC3E}">
        <p14:creationId xmlns:p14="http://schemas.microsoft.com/office/powerpoint/2010/main" val="3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3055" y="1438567"/>
            <a:ext cx="7017890" cy="3224889"/>
            <a:chOff x="-1550825" y="2476195"/>
            <a:chExt cx="5763533" cy="2648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054" y="2476195"/>
              <a:ext cx="1765654" cy="2648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0825" y="2808373"/>
              <a:ext cx="3677990" cy="20648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65C907-A4A3-4E00-9EE4-AFD86BD1DC29}"/>
              </a:ext>
            </a:extLst>
          </p:cNvPr>
          <p:cNvGrpSpPr/>
          <p:nvPr/>
        </p:nvGrpSpPr>
        <p:grpSpPr>
          <a:xfrm>
            <a:off x="1203199" y="5157540"/>
            <a:ext cx="6717235" cy="954107"/>
            <a:chOff x="1203199" y="5157540"/>
            <a:chExt cx="6717235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1203199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78030" y="5157540"/>
              <a:ext cx="6242404" cy="954107"/>
              <a:chOff x="1511770" y="4794218"/>
              <a:chExt cx="6242404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2424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Life in the countryside is               than life in the city.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14356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BD7E9-52DA-4B1B-A7A0-A9BFCE46C0BF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6C7B0CD4-21F2-4609-839E-48ECDEA29D7D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2E02F7-39C7-4F6E-9947-6870BDA67A72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3202ED-9CA9-4564-A0FE-E0FE326D987F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ED43C6-F151-455C-9AC5-D553526AFB7E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7CD063-F5A0-4A65-ACD6-E11F71DD97C5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E230F8-8906-4F03-BA20-5950163F957B}"/>
              </a:ext>
            </a:extLst>
          </p:cNvPr>
          <p:cNvSpPr txBox="1"/>
          <p:nvPr/>
        </p:nvSpPr>
        <p:spPr>
          <a:xfrm>
            <a:off x="773633" y="5157540"/>
            <a:ext cx="7596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 Life in the countryside is </a:t>
            </a:r>
            <a:r>
              <a:rPr lang="en-US" sz="2800" dirty="0">
                <a:solidFill>
                  <a:srgbClr val="00B050"/>
                </a:solidFill>
              </a:rPr>
              <a:t>more peaceful </a:t>
            </a:r>
            <a:r>
              <a:rPr lang="en-US" sz="2800" dirty="0"/>
              <a:t>than life </a:t>
            </a:r>
          </a:p>
          <a:p>
            <a:r>
              <a:rPr lang="en-US" sz="2800" dirty="0"/>
              <a:t>      in the city.</a:t>
            </a:r>
          </a:p>
        </p:txBody>
      </p:sp>
    </p:spTree>
    <p:extLst>
      <p:ext uri="{BB962C8B-B14F-4D97-AF65-F5344CB8AC3E}">
        <p14:creationId xmlns:p14="http://schemas.microsoft.com/office/powerpoint/2010/main" val="40456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89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38727"/>
            <a:ext cx="5649925" cy="1233916"/>
            <a:chOff x="2553645" y="1189153"/>
            <a:chExt cx="5649925" cy="1233916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50864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Draw a map of a neighbourhood. Write names of at least five places on your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189153"/>
              <a:ext cx="509049" cy="55310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63026"/>
            <a:ext cx="5488918" cy="1209617"/>
            <a:chOff x="2553645" y="1213452"/>
            <a:chExt cx="5488918" cy="1209617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4925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Work in pairs. Take turns to ask for and give directions to the places on the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213452"/>
              <a:ext cx="509049" cy="50450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25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450025"/>
              </p:ext>
            </p:extLst>
          </p:nvPr>
        </p:nvGraphicFramePr>
        <p:xfrm>
          <a:off x="0" y="911497"/>
          <a:ext cx="9144000" cy="46692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to name places in a neighbourhood.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/ɪ/ and /i:/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compare two people or things using comparative adjectives.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ask for and give directions.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to describe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99007B8-CD18-48F8-82CD-EE56D3F6E5F5}"/>
              </a:ext>
            </a:extLst>
          </p:cNvPr>
          <p:cNvSpPr/>
          <p:nvPr/>
        </p:nvSpPr>
        <p:spPr>
          <a:xfrm>
            <a:off x="6960453" y="159381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75B49-89F4-4633-9FC8-2DA65FB5D2F3}"/>
              </a:ext>
            </a:extLst>
          </p:cNvPr>
          <p:cNvSpPr txBox="1"/>
          <p:nvPr/>
        </p:nvSpPr>
        <p:spPr>
          <a:xfrm>
            <a:off x="6941982" y="15641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2D15E1-6371-47E0-81E6-D2CD6B635AA6}"/>
              </a:ext>
            </a:extLst>
          </p:cNvPr>
          <p:cNvSpPr/>
          <p:nvPr/>
        </p:nvSpPr>
        <p:spPr>
          <a:xfrm>
            <a:off x="7498631" y="159381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6D6BC0-AB69-46DE-AF0E-E036F548E986}"/>
              </a:ext>
            </a:extLst>
          </p:cNvPr>
          <p:cNvSpPr/>
          <p:nvPr/>
        </p:nvSpPr>
        <p:spPr>
          <a:xfrm>
            <a:off x="8271909" y="159381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ADE26-82C9-4462-B3BC-AD7F3BAF8C7E}"/>
              </a:ext>
            </a:extLst>
          </p:cNvPr>
          <p:cNvSpPr txBox="1"/>
          <p:nvPr/>
        </p:nvSpPr>
        <p:spPr>
          <a:xfrm>
            <a:off x="7498632" y="15670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7E161-6E31-4A2F-A24B-86747E921D45}"/>
              </a:ext>
            </a:extLst>
          </p:cNvPr>
          <p:cNvSpPr txBox="1"/>
          <p:nvPr/>
        </p:nvSpPr>
        <p:spPr>
          <a:xfrm>
            <a:off x="8271909" y="155445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8670E2-B1A2-4294-B347-EA855F0F534D}"/>
              </a:ext>
            </a:extLst>
          </p:cNvPr>
          <p:cNvSpPr/>
          <p:nvPr/>
        </p:nvSpPr>
        <p:spPr>
          <a:xfrm>
            <a:off x="6959151" y="206858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8FC84D-2EBC-4840-9D76-A83D5DB595F4}"/>
              </a:ext>
            </a:extLst>
          </p:cNvPr>
          <p:cNvSpPr txBox="1"/>
          <p:nvPr/>
        </p:nvSpPr>
        <p:spPr>
          <a:xfrm>
            <a:off x="6937617" y="20050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862DB1-8766-4A70-B787-14E77396999E}"/>
              </a:ext>
            </a:extLst>
          </p:cNvPr>
          <p:cNvSpPr/>
          <p:nvPr/>
        </p:nvSpPr>
        <p:spPr>
          <a:xfrm>
            <a:off x="7493589" y="206179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5E361E-0725-42A7-A7C0-E5F5BAD6523B}"/>
              </a:ext>
            </a:extLst>
          </p:cNvPr>
          <p:cNvSpPr/>
          <p:nvPr/>
        </p:nvSpPr>
        <p:spPr>
          <a:xfrm>
            <a:off x="8173265" y="2061797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F36EAE-4F5A-4FFE-85F7-67E6F17BE8A1}"/>
              </a:ext>
            </a:extLst>
          </p:cNvPr>
          <p:cNvSpPr txBox="1"/>
          <p:nvPr/>
        </p:nvSpPr>
        <p:spPr>
          <a:xfrm>
            <a:off x="7509260" y="20027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51E120-525D-4F0F-8111-40B4E611034C}"/>
              </a:ext>
            </a:extLst>
          </p:cNvPr>
          <p:cNvSpPr txBox="1"/>
          <p:nvPr/>
        </p:nvSpPr>
        <p:spPr>
          <a:xfrm>
            <a:off x="8277608" y="20031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00FC37-325F-47B7-9342-81E24BD3BAA0}"/>
              </a:ext>
            </a:extLst>
          </p:cNvPr>
          <p:cNvSpPr/>
          <p:nvPr/>
        </p:nvSpPr>
        <p:spPr>
          <a:xfrm>
            <a:off x="6955709" y="4686930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DEB545-5031-4C27-8C32-4EEDDC4606E4}"/>
              </a:ext>
            </a:extLst>
          </p:cNvPr>
          <p:cNvSpPr txBox="1"/>
          <p:nvPr/>
        </p:nvSpPr>
        <p:spPr>
          <a:xfrm>
            <a:off x="6937238" y="46572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7C382D-8F7A-4A68-A4C5-AA8403D41F25}"/>
              </a:ext>
            </a:extLst>
          </p:cNvPr>
          <p:cNvSpPr/>
          <p:nvPr/>
        </p:nvSpPr>
        <p:spPr>
          <a:xfrm>
            <a:off x="7493887" y="4686930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BD44E6-7E87-4BA0-AF99-378350D00029}"/>
              </a:ext>
            </a:extLst>
          </p:cNvPr>
          <p:cNvSpPr/>
          <p:nvPr/>
        </p:nvSpPr>
        <p:spPr>
          <a:xfrm>
            <a:off x="8267165" y="4686930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FA3965-0E41-49B6-A3C1-8EA97AFF639C}"/>
              </a:ext>
            </a:extLst>
          </p:cNvPr>
          <p:cNvSpPr txBox="1"/>
          <p:nvPr/>
        </p:nvSpPr>
        <p:spPr>
          <a:xfrm>
            <a:off x="7493888" y="46601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BD0A8D-8D44-4452-B7AE-768EB45717A0}"/>
              </a:ext>
            </a:extLst>
          </p:cNvPr>
          <p:cNvSpPr txBox="1"/>
          <p:nvPr/>
        </p:nvSpPr>
        <p:spPr>
          <a:xfrm>
            <a:off x="8267165" y="464757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A8069E-D72F-4A68-8323-9395EDEADD6A}"/>
              </a:ext>
            </a:extLst>
          </p:cNvPr>
          <p:cNvSpPr/>
          <p:nvPr/>
        </p:nvSpPr>
        <p:spPr>
          <a:xfrm>
            <a:off x="6954407" y="516170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722CEF-290F-4108-A23D-3401DD50D88C}"/>
              </a:ext>
            </a:extLst>
          </p:cNvPr>
          <p:cNvSpPr txBox="1"/>
          <p:nvPr/>
        </p:nvSpPr>
        <p:spPr>
          <a:xfrm>
            <a:off x="6932873" y="509818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8C2C3B-66A1-46C7-9C94-72799FC83437}"/>
              </a:ext>
            </a:extLst>
          </p:cNvPr>
          <p:cNvSpPr/>
          <p:nvPr/>
        </p:nvSpPr>
        <p:spPr>
          <a:xfrm>
            <a:off x="7488845" y="515491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B9B6F8-78A2-4ABB-8956-A609B9E735C4}"/>
              </a:ext>
            </a:extLst>
          </p:cNvPr>
          <p:cNvSpPr/>
          <p:nvPr/>
        </p:nvSpPr>
        <p:spPr>
          <a:xfrm>
            <a:off x="8168521" y="515491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F27FCA-3C13-4D0F-A178-93F4438BA5F9}"/>
              </a:ext>
            </a:extLst>
          </p:cNvPr>
          <p:cNvSpPr txBox="1"/>
          <p:nvPr/>
        </p:nvSpPr>
        <p:spPr>
          <a:xfrm>
            <a:off x="7504516" y="509586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3608C8-1F32-4CFB-94E1-98AB4006DCD9}"/>
              </a:ext>
            </a:extLst>
          </p:cNvPr>
          <p:cNvSpPr txBox="1"/>
          <p:nvPr/>
        </p:nvSpPr>
        <p:spPr>
          <a:xfrm>
            <a:off x="8272864" y="50962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423028-F21E-4CEC-ABE6-B10B7B9E9C85}"/>
              </a:ext>
            </a:extLst>
          </p:cNvPr>
          <p:cNvSpPr/>
          <p:nvPr/>
        </p:nvSpPr>
        <p:spPr>
          <a:xfrm>
            <a:off x="6923509" y="3783736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C0A0D2-82DF-4291-A428-83CC0B213AAB}"/>
              </a:ext>
            </a:extLst>
          </p:cNvPr>
          <p:cNvSpPr txBox="1"/>
          <p:nvPr/>
        </p:nvSpPr>
        <p:spPr>
          <a:xfrm>
            <a:off x="6905038" y="37540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A6ED6A-ED81-4636-9824-130D91F21B25}"/>
              </a:ext>
            </a:extLst>
          </p:cNvPr>
          <p:cNvSpPr/>
          <p:nvPr/>
        </p:nvSpPr>
        <p:spPr>
          <a:xfrm>
            <a:off x="7461687" y="3783736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2183CB-C88B-4C39-85CE-8AABAAED63D5}"/>
              </a:ext>
            </a:extLst>
          </p:cNvPr>
          <p:cNvSpPr/>
          <p:nvPr/>
        </p:nvSpPr>
        <p:spPr>
          <a:xfrm>
            <a:off x="8234965" y="3783736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D7540B-3B18-44F9-8547-5D76BF52C67E}"/>
              </a:ext>
            </a:extLst>
          </p:cNvPr>
          <p:cNvSpPr txBox="1"/>
          <p:nvPr/>
        </p:nvSpPr>
        <p:spPr>
          <a:xfrm>
            <a:off x="7461688" y="37569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FF7DBC-7E3A-40C4-BAD1-E9FBC442FE57}"/>
              </a:ext>
            </a:extLst>
          </p:cNvPr>
          <p:cNvSpPr txBox="1"/>
          <p:nvPr/>
        </p:nvSpPr>
        <p:spPr>
          <a:xfrm>
            <a:off x="8234965" y="374437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BDC8C3-756C-4667-9A7A-FF13513C2A9C}"/>
              </a:ext>
            </a:extLst>
          </p:cNvPr>
          <p:cNvSpPr/>
          <p:nvPr/>
        </p:nvSpPr>
        <p:spPr>
          <a:xfrm>
            <a:off x="6922207" y="425850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8E5B98-3927-4FA1-83E6-9F4D89BFD96F}"/>
              </a:ext>
            </a:extLst>
          </p:cNvPr>
          <p:cNvSpPr txBox="1"/>
          <p:nvPr/>
        </p:nvSpPr>
        <p:spPr>
          <a:xfrm>
            <a:off x="6900673" y="419499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5198D4-6E63-4AF3-845A-E4E4559A56AB}"/>
              </a:ext>
            </a:extLst>
          </p:cNvPr>
          <p:cNvSpPr/>
          <p:nvPr/>
        </p:nvSpPr>
        <p:spPr>
          <a:xfrm>
            <a:off x="7456645" y="425171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A75D21-A8EF-4A97-BC7D-86454DC01EB7}"/>
              </a:ext>
            </a:extLst>
          </p:cNvPr>
          <p:cNvSpPr/>
          <p:nvPr/>
        </p:nvSpPr>
        <p:spPr>
          <a:xfrm>
            <a:off x="8136321" y="425171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230F54-982C-42EA-92EB-C16B29572A16}"/>
              </a:ext>
            </a:extLst>
          </p:cNvPr>
          <p:cNvSpPr txBox="1"/>
          <p:nvPr/>
        </p:nvSpPr>
        <p:spPr>
          <a:xfrm>
            <a:off x="7472316" y="419266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0687B2-8AE3-4BFF-A6EE-74757FC4606E}"/>
              </a:ext>
            </a:extLst>
          </p:cNvPr>
          <p:cNvSpPr txBox="1"/>
          <p:nvPr/>
        </p:nvSpPr>
        <p:spPr>
          <a:xfrm>
            <a:off x="8240664" y="41930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2736CB-D32A-4D1B-9556-55EB803B20C6}"/>
              </a:ext>
            </a:extLst>
          </p:cNvPr>
          <p:cNvSpPr/>
          <p:nvPr/>
        </p:nvSpPr>
        <p:spPr>
          <a:xfrm>
            <a:off x="6962484" y="334473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C4AD43-1A72-474D-91AE-6856016FE995}"/>
              </a:ext>
            </a:extLst>
          </p:cNvPr>
          <p:cNvSpPr txBox="1"/>
          <p:nvPr/>
        </p:nvSpPr>
        <p:spPr>
          <a:xfrm>
            <a:off x="6940950" y="328121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B3840A-E0A1-4B9D-865E-658D6EC3B356}"/>
              </a:ext>
            </a:extLst>
          </p:cNvPr>
          <p:cNvSpPr/>
          <p:nvPr/>
        </p:nvSpPr>
        <p:spPr>
          <a:xfrm>
            <a:off x="7496922" y="333794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87F41F5-1BCE-4322-AE37-114C29367B87}"/>
              </a:ext>
            </a:extLst>
          </p:cNvPr>
          <p:cNvSpPr/>
          <p:nvPr/>
        </p:nvSpPr>
        <p:spPr>
          <a:xfrm>
            <a:off x="8176598" y="333794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D39EAE-1875-4B4A-96B4-5C4D0C9A5ACE}"/>
              </a:ext>
            </a:extLst>
          </p:cNvPr>
          <p:cNvSpPr txBox="1"/>
          <p:nvPr/>
        </p:nvSpPr>
        <p:spPr>
          <a:xfrm>
            <a:off x="7512593" y="32788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9F1D0F-CE46-4939-A269-7ECBDAE42FA5}"/>
              </a:ext>
            </a:extLst>
          </p:cNvPr>
          <p:cNvSpPr txBox="1"/>
          <p:nvPr/>
        </p:nvSpPr>
        <p:spPr>
          <a:xfrm>
            <a:off x="8280941" y="327930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18B165-C66B-4991-9F7A-416F6E43FFD6}"/>
              </a:ext>
            </a:extLst>
          </p:cNvPr>
          <p:cNvSpPr/>
          <p:nvPr/>
        </p:nvSpPr>
        <p:spPr>
          <a:xfrm>
            <a:off x="6956998" y="2617739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0DECE1-8037-49C4-95EC-7483825CC928}"/>
              </a:ext>
            </a:extLst>
          </p:cNvPr>
          <p:cNvSpPr txBox="1"/>
          <p:nvPr/>
        </p:nvSpPr>
        <p:spPr>
          <a:xfrm>
            <a:off x="6938527" y="258808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6034AB0-FF8F-48EA-A1FB-670E1B2417E1}"/>
              </a:ext>
            </a:extLst>
          </p:cNvPr>
          <p:cNvSpPr/>
          <p:nvPr/>
        </p:nvSpPr>
        <p:spPr>
          <a:xfrm>
            <a:off x="7495176" y="2617739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24321B9-F6CA-4CB0-8CB6-F872F20267C4}"/>
              </a:ext>
            </a:extLst>
          </p:cNvPr>
          <p:cNvSpPr/>
          <p:nvPr/>
        </p:nvSpPr>
        <p:spPr>
          <a:xfrm>
            <a:off x="8268455" y="2617738"/>
            <a:ext cx="697288" cy="545417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563387-1162-41AE-93BC-F3221C0C2BCE}"/>
              </a:ext>
            </a:extLst>
          </p:cNvPr>
          <p:cNvSpPr txBox="1"/>
          <p:nvPr/>
        </p:nvSpPr>
        <p:spPr>
          <a:xfrm>
            <a:off x="7495177" y="259098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FC4BA2-11FD-48BA-9D08-A514C0F08015}"/>
              </a:ext>
            </a:extLst>
          </p:cNvPr>
          <p:cNvSpPr txBox="1"/>
          <p:nvPr/>
        </p:nvSpPr>
        <p:spPr>
          <a:xfrm>
            <a:off x="8268454" y="25783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6" grpId="3"/>
      <p:bldP spid="16" grpId="4"/>
      <p:bldP spid="19" grpId="0"/>
      <p:bldP spid="19" grpId="1"/>
      <p:bldP spid="19" grpId="2"/>
      <p:bldP spid="19" grpId="3"/>
      <p:bldP spid="19" grpId="4"/>
      <p:bldP spid="20" grpId="0"/>
      <p:bldP spid="20" grpId="1"/>
      <p:bldP spid="20" grpId="2"/>
      <p:bldP spid="20" grpId="3"/>
      <p:bldP spid="20" grpId="4"/>
      <p:bldP spid="22" grpId="0"/>
      <p:bldP spid="22" grpId="1"/>
      <p:bldP spid="22" grpId="2"/>
      <p:bldP spid="22" grpId="3"/>
      <p:bldP spid="22" grpId="4"/>
      <p:bldP spid="25" grpId="0"/>
      <p:bldP spid="25" grpId="1"/>
      <p:bldP spid="25" grpId="2"/>
      <p:bldP spid="25" grpId="3"/>
      <p:bldP spid="25" grpId="4"/>
      <p:bldP spid="26" grpId="0"/>
      <p:bldP spid="26" grpId="1"/>
      <p:bldP spid="26" grpId="2"/>
      <p:bldP spid="26" grpId="3"/>
      <p:bldP spid="26" grpId="4"/>
      <p:bldP spid="28" grpId="0"/>
      <p:bldP spid="28" grpId="1"/>
      <p:bldP spid="28" grpId="2"/>
      <p:bldP spid="28" grpId="3"/>
      <p:bldP spid="28" grpId="4"/>
      <p:bldP spid="31" grpId="0"/>
      <p:bldP spid="31" grpId="1"/>
      <p:bldP spid="31" grpId="2"/>
      <p:bldP spid="31" grpId="3"/>
      <p:bldP spid="31" grpId="4"/>
      <p:bldP spid="32" grpId="0"/>
      <p:bldP spid="32" grpId="1"/>
      <p:bldP spid="32" grpId="2"/>
      <p:bldP spid="32" grpId="3"/>
      <p:bldP spid="32" grpId="4"/>
      <p:bldP spid="34" grpId="0"/>
      <p:bldP spid="34" grpId="1"/>
      <p:bldP spid="34" grpId="2"/>
      <p:bldP spid="34" grpId="3"/>
      <p:bldP spid="34" grpId="4"/>
      <p:bldP spid="37" grpId="0"/>
      <p:bldP spid="37" grpId="1"/>
      <p:bldP spid="37" grpId="2"/>
      <p:bldP spid="37" grpId="3"/>
      <p:bldP spid="37" grpId="4"/>
      <p:bldP spid="38" grpId="0"/>
      <p:bldP spid="38" grpId="1"/>
      <p:bldP spid="38" grpId="2"/>
      <p:bldP spid="38" grpId="3"/>
      <p:bldP spid="38" grpId="4"/>
      <p:bldP spid="40" grpId="0"/>
      <p:bldP spid="40" grpId="1"/>
      <p:bldP spid="40" grpId="2"/>
      <p:bldP spid="40" grpId="3"/>
      <p:bldP spid="40" grpId="4"/>
      <p:bldP spid="43" grpId="0"/>
      <p:bldP spid="43" grpId="1"/>
      <p:bldP spid="43" grpId="2"/>
      <p:bldP spid="43" grpId="3"/>
      <p:bldP spid="43" grpId="4"/>
      <p:bldP spid="44" grpId="0"/>
      <p:bldP spid="44" grpId="1"/>
      <p:bldP spid="44" grpId="2"/>
      <p:bldP spid="44" grpId="3"/>
      <p:bldP spid="44" grpId="4"/>
      <p:bldP spid="46" grpId="0"/>
      <p:bldP spid="46" grpId="1"/>
      <p:bldP spid="46" grpId="2"/>
      <p:bldP spid="46" grpId="3"/>
      <p:bldP spid="46" grpId="4"/>
      <p:bldP spid="49" grpId="0"/>
      <p:bldP spid="49" grpId="1"/>
      <p:bldP spid="49" grpId="2"/>
      <p:bldP spid="49" grpId="3"/>
      <p:bldP spid="49" grpId="4"/>
      <p:bldP spid="50" grpId="0"/>
      <p:bldP spid="50" grpId="1"/>
      <p:bldP spid="50" grpId="2"/>
      <p:bldP spid="50" grpId="3"/>
      <p:bldP spid="50" grpId="4"/>
      <p:bldP spid="52" grpId="0"/>
      <p:bldP spid="52" grpId="1"/>
      <p:bldP spid="52" grpId="2"/>
      <p:bldP spid="52" grpId="3"/>
      <p:bldP spid="52" grpId="4"/>
      <p:bldP spid="55" grpId="0"/>
      <p:bldP spid="55" grpId="1"/>
      <p:bldP spid="55" grpId="2"/>
      <p:bldP spid="55" grpId="3"/>
      <p:bldP spid="55" grpId="4"/>
      <p:bldP spid="56" grpId="0"/>
      <p:bldP spid="56" grpId="1"/>
      <p:bldP spid="56" grpId="2"/>
      <p:bldP spid="56" grpId="3"/>
      <p:bldP spid="56" grpId="4"/>
      <p:bldP spid="58" grpId="0"/>
      <p:bldP spid="58" grpId="1"/>
      <p:bldP spid="58" grpId="2"/>
      <p:bldP spid="58" grpId="3"/>
      <p:bldP spid="58" grpId="4"/>
      <p:bldP spid="61" grpId="0"/>
      <p:bldP spid="61" grpId="1"/>
      <p:bldP spid="61" grpId="2"/>
      <p:bldP spid="61" grpId="3"/>
      <p:bldP spid="61" grpId="4"/>
      <p:bldP spid="62" grpId="0"/>
      <p:bldP spid="62" grpId="1"/>
      <p:bldP spid="62" grpId="2"/>
      <p:bldP spid="62" grpId="3"/>
      <p:bldP spid="62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5" y="4957916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82" y="3708423"/>
            <a:ext cx="369047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7338" y="4904516"/>
            <a:ext cx="374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66267" y="3681081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write their comparative forms in the table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3046" y="427390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70429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23114" y="4641830"/>
            <a:ext cx="4120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21" y="612354"/>
            <a:ext cx="6716159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6DD1C0-CC8C-4976-9F88-6F20BE6B51FF}"/>
              </a:ext>
            </a:extLst>
          </p:cNvPr>
          <p:cNvGrpSpPr/>
          <p:nvPr/>
        </p:nvGrpSpPr>
        <p:grpSpPr>
          <a:xfrm>
            <a:off x="3139257" y="5618602"/>
            <a:ext cx="2865487" cy="523220"/>
            <a:chOff x="3139257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3139257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3535864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D8BBF8-18FE-4769-AEA6-183D772F76C3}"/>
              </a:ext>
            </a:extLst>
          </p:cNvPr>
          <p:cNvSpPr txBox="1"/>
          <p:nvPr/>
        </p:nvSpPr>
        <p:spPr>
          <a:xfrm>
            <a:off x="3786689" y="5618602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</a:p>
        </p:txBody>
      </p: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612354"/>
            <a:ext cx="5969918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F68A83-BD8B-4408-8FFE-AC20173C1CC6}"/>
              </a:ext>
            </a:extLst>
          </p:cNvPr>
          <p:cNvSpPr txBox="1"/>
          <p:nvPr/>
        </p:nvSpPr>
        <p:spPr>
          <a:xfrm>
            <a:off x="3236538" y="5618602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0" y="863421"/>
            <a:ext cx="6545493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B08DDE-27CF-4429-907E-24369C651D19}"/>
              </a:ext>
            </a:extLst>
          </p:cNvPr>
          <p:cNvSpPr txBox="1"/>
          <p:nvPr/>
        </p:nvSpPr>
        <p:spPr>
          <a:xfrm>
            <a:off x="3804771" y="5618602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3421"/>
            <a:ext cx="6530762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94FB7C-6159-4728-AE7B-7AB88E7343C8}"/>
              </a:ext>
            </a:extLst>
          </p:cNvPr>
          <p:cNvSpPr txBox="1"/>
          <p:nvPr/>
        </p:nvSpPr>
        <p:spPr>
          <a:xfrm>
            <a:off x="3549990" y="5618602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1700</TotalTime>
  <Words>451</Words>
  <Application>Microsoft Office PowerPoint</Application>
  <PresentationFormat>On-screen Show (4:3)</PresentationFormat>
  <Paragraphs>150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125</cp:revision>
  <dcterms:created xsi:type="dcterms:W3CDTF">2020-12-09T02:04:09Z</dcterms:created>
  <dcterms:modified xsi:type="dcterms:W3CDTF">2021-08-02T05:37:55Z</dcterms:modified>
</cp:coreProperties>
</file>