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6" r:id="rId2"/>
    <p:sldId id="284" r:id="rId3"/>
    <p:sldId id="257" r:id="rId4"/>
    <p:sldId id="264" r:id="rId5"/>
    <p:sldId id="285" r:id="rId6"/>
    <p:sldId id="286" r:id="rId7"/>
    <p:sldId id="258" r:id="rId8"/>
    <p:sldId id="287" r:id="rId9"/>
    <p:sldId id="288" r:id="rId10"/>
    <p:sldId id="289" r:id="rId11"/>
    <p:sldId id="290" r:id="rId12"/>
    <p:sldId id="291" r:id="rId13"/>
    <p:sldId id="260" r:id="rId14"/>
    <p:sldId id="292" r:id="rId15"/>
    <p:sldId id="261" r:id="rId16"/>
    <p:sldId id="262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A1DA"/>
    <a:srgbClr val="00B0F0"/>
    <a:srgbClr val="B7ECFF"/>
    <a:srgbClr val="97E4FF"/>
    <a:srgbClr val="61D6FF"/>
    <a:srgbClr val="1DC4FF"/>
    <a:srgbClr val="FFFFFF"/>
    <a:srgbClr val="FDE1D8"/>
    <a:srgbClr val="F9B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171" y="101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tiff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square in Ha </a:t>
            </a:r>
            <a:r>
              <a:rPr lang="en-US" sz="2800" dirty="0" err="1"/>
              <a:t>Noi</a:t>
            </a:r>
            <a:r>
              <a:rPr lang="en-US" sz="2800" dirty="0"/>
              <a:t> is              than the square in Hoi An. (big)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945478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98144" y="1489278"/>
            <a:ext cx="8547711" cy="3021318"/>
            <a:chOff x="229441" y="4533680"/>
            <a:chExt cx="4137786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1" y="4697118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346B70-8F65-4ABC-9F26-3DE91E929BD5}"/>
              </a:ext>
            </a:extLst>
          </p:cNvPr>
          <p:cNvSpPr txBox="1"/>
          <p:nvPr/>
        </p:nvSpPr>
        <p:spPr>
          <a:xfrm>
            <a:off x="4945478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bigger</a:t>
            </a:r>
          </a:p>
        </p:txBody>
      </p:sp>
    </p:spTree>
    <p:extLst>
      <p:ext uri="{BB962C8B-B14F-4D97-AF65-F5344CB8AC3E}">
        <p14:creationId xmlns:p14="http://schemas.microsoft.com/office/powerpoint/2010/main" val="626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977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7807" y="5282591"/>
            <a:ext cx="404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Living in the countryside is</a:t>
            </a:r>
          </a:p>
          <a:p>
            <a:r>
              <a:rPr lang="en-US" sz="2800" dirty="0"/>
              <a:t>in a city. (peaceful)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54916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54302" y="1604074"/>
            <a:ext cx="8680377" cy="3183118"/>
            <a:chOff x="4923272" y="2888940"/>
            <a:chExt cx="3784148" cy="1387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272" y="3025974"/>
              <a:ext cx="1882269" cy="1250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29" y="2888940"/>
              <a:ext cx="1861291" cy="1241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8A903E-329D-49FB-B855-DB706D8ECD86}"/>
              </a:ext>
            </a:extLst>
          </p:cNvPr>
          <p:cNvSpPr txBox="1"/>
          <p:nvPr/>
        </p:nvSpPr>
        <p:spPr>
          <a:xfrm>
            <a:off x="5020253" y="5269486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more peaceful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5ADDC-AE3C-407C-A75A-41CD79C9667B}"/>
              </a:ext>
            </a:extLst>
          </p:cNvPr>
          <p:cNvSpPr txBox="1"/>
          <p:nvPr/>
        </p:nvSpPr>
        <p:spPr>
          <a:xfrm>
            <a:off x="6252196" y="526948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B770D-970E-4A42-82C1-E3DA718958A8}"/>
              </a:ext>
            </a:extLst>
          </p:cNvPr>
          <p:cNvSpPr txBox="1"/>
          <p:nvPr/>
        </p:nvSpPr>
        <p:spPr>
          <a:xfrm>
            <a:off x="7203465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</p:spTree>
    <p:extLst>
      <p:ext uri="{BB962C8B-B14F-4D97-AF65-F5344CB8AC3E}">
        <p14:creationId xmlns:p14="http://schemas.microsoft.com/office/powerpoint/2010/main" val="8532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6488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1319" y="5282591"/>
            <a:ext cx="4371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living in a city</a:t>
            </a:r>
          </a:p>
          <a:p>
            <a:r>
              <a:rPr lang="en-US" sz="2800" dirty="0"/>
              <a:t>in the countryside? (exciting)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5792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32908" y="1353405"/>
            <a:ext cx="8384108" cy="3161177"/>
            <a:chOff x="4413730" y="4841923"/>
            <a:chExt cx="4434640" cy="167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5E79F9-F42E-419C-95FA-D8A3845C7FF0}"/>
              </a:ext>
            </a:extLst>
          </p:cNvPr>
          <p:cNvSpPr txBox="1"/>
          <p:nvPr/>
        </p:nvSpPr>
        <p:spPr>
          <a:xfrm>
            <a:off x="5316818" y="526948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C5050-2876-4781-AAF7-1E0963D9CA4D}"/>
              </a:ext>
            </a:extLst>
          </p:cNvPr>
          <p:cNvSpPr txBox="1"/>
          <p:nvPr/>
        </p:nvSpPr>
        <p:spPr>
          <a:xfrm>
            <a:off x="6288407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E121E-4307-4359-B44A-5E894814D6DE}"/>
              </a:ext>
            </a:extLst>
          </p:cNvPr>
          <p:cNvSpPr txBox="1"/>
          <p:nvPr/>
        </p:nvSpPr>
        <p:spPr>
          <a:xfrm>
            <a:off x="4145181" y="5275582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more exciting</a:t>
            </a:r>
          </a:p>
        </p:txBody>
      </p:sp>
    </p:spTree>
    <p:extLst>
      <p:ext uri="{BB962C8B-B14F-4D97-AF65-F5344CB8AC3E}">
        <p14:creationId xmlns:p14="http://schemas.microsoft.com/office/powerpoint/2010/main" val="3522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718" y="6676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_______ than that in Ha Noi. The houses and buildings are (2. small) _______ and (3. old) _______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_______ with less traffic. the seafood here is (5. delicious) _______ and (6. cheap) _______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718" y="6676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00B050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</a:t>
            </a:r>
            <a:r>
              <a:rPr lang="en-US" sz="2400" dirty="0">
                <a:solidFill>
                  <a:srgbClr val="00B050"/>
                </a:solidFill>
              </a:rPr>
              <a:t>smaller</a:t>
            </a:r>
            <a:r>
              <a:rPr lang="en-US" sz="2400" dirty="0"/>
              <a:t> and (3. old) </a:t>
            </a:r>
            <a:r>
              <a:rPr lang="en-US" sz="2400" dirty="0">
                <a:solidFill>
                  <a:srgbClr val="00B050"/>
                </a:solidFill>
              </a:rPr>
              <a:t>older</a:t>
            </a:r>
            <a:r>
              <a:rPr lang="en-US" sz="2400" dirty="0"/>
              <a:t>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</a:t>
            </a:r>
            <a:r>
              <a:rPr lang="en-US" sz="2400" dirty="0">
                <a:solidFill>
                  <a:srgbClr val="00B050"/>
                </a:solidFill>
              </a:rPr>
              <a:t>wider</a:t>
            </a:r>
            <a:r>
              <a:rPr lang="en-US" sz="2400" dirty="0"/>
              <a:t> with less traffic. the seafood here is (5. delicious) </a:t>
            </a:r>
            <a:r>
              <a:rPr lang="en-US" sz="2400" dirty="0">
                <a:solidFill>
                  <a:srgbClr val="00B050"/>
                </a:solidFill>
              </a:rPr>
              <a:t>more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delicious</a:t>
            </a:r>
            <a:r>
              <a:rPr lang="en-US" sz="2400" dirty="0"/>
              <a:t> and (6. cheap) </a:t>
            </a:r>
            <a:r>
              <a:rPr lang="en-US" sz="2400" dirty="0">
                <a:solidFill>
                  <a:srgbClr val="00B050"/>
                </a:solidFill>
              </a:rPr>
              <a:t>cheaper</a:t>
            </a:r>
            <a:r>
              <a:rPr lang="en-US" sz="2400" dirty="0"/>
              <a:t>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527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0"/>
            <a:ext cx="83365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 of the two neighbourhoods: Binh Minh and Long Son. Compare two neighbourhoods. You can use the adjectives below.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62397" y="1631373"/>
            <a:ext cx="7219207" cy="1101436"/>
            <a:chOff x="1184564" y="1631373"/>
            <a:chExt cx="7219207" cy="1101436"/>
          </a:xfrm>
        </p:grpSpPr>
        <p:sp>
          <p:nvSpPr>
            <p:cNvPr id="10" name="Rounded Rectangle 9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8017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9213" y="2907158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48247" y="2937935"/>
            <a:ext cx="456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Binh Minh is noisier than Long Son.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2" y="3560658"/>
            <a:ext cx="3676912" cy="281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0" y="3594662"/>
            <a:ext cx="3612952" cy="2784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7003" y="6379059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Binh Minh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9631" y="6379058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Long Son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39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745" y="76967"/>
            <a:ext cx="78964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Binh Minh and Long Son neighbourhoods using the pictures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4746" y="2102323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84745" y="2730507"/>
            <a:ext cx="7111714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</a:t>
            </a:r>
            <a:r>
              <a:rPr lang="en-US" sz="2800" dirty="0" err="1"/>
              <a:t>Binh</a:t>
            </a:r>
            <a:r>
              <a:rPr lang="en-US" sz="2800" dirty="0"/>
              <a:t> Minh noisier than Long Son?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Long Son more modern than </a:t>
            </a:r>
            <a:r>
              <a:rPr lang="en-US" sz="2800" dirty="0" err="1"/>
              <a:t>Binh</a:t>
            </a:r>
            <a:r>
              <a:rPr lang="en-US" sz="2800" dirty="0"/>
              <a:t> Minh?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3364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6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51409"/>
            <a:ext cx="4176100" cy="72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" y="4130620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4" y="5676279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73" y="4121849"/>
            <a:ext cx="369047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35" y="5679534"/>
            <a:ext cx="351213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064" y="4121849"/>
            <a:ext cx="411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b="1">
                <a:solidFill>
                  <a:srgbClr val="00A1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057" y="5622879"/>
            <a:ext cx="389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54096" y="4121849"/>
            <a:ext cx="4319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pictures of the two neighbourhoods: Binh Minh and Long Son. Compare two neighbourhoods. You can use the adjectives below.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0508" y="5679534"/>
            <a:ext cx="3933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Binh Minh and Long Son neighbourhoods using the pictures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771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6971" y="3398729"/>
            <a:ext cx="3190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Comparative adjectives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714" y="1733696"/>
            <a:ext cx="3664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/>
              <a:t>Comparative adjectives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001960-56EA-411B-B6BE-1C957DC0539C}"/>
              </a:ext>
            </a:extLst>
          </p:cNvPr>
          <p:cNvGrpSpPr/>
          <p:nvPr/>
        </p:nvGrpSpPr>
        <p:grpSpPr>
          <a:xfrm>
            <a:off x="140171" y="2452435"/>
            <a:ext cx="8760993" cy="2372954"/>
            <a:chOff x="140171" y="2452435"/>
            <a:chExt cx="8760993" cy="2372954"/>
          </a:xfrm>
        </p:grpSpPr>
        <p:sp>
          <p:nvSpPr>
            <p:cNvPr id="9" name="Rectangle 8"/>
            <p:cNvSpPr/>
            <p:nvPr/>
          </p:nvSpPr>
          <p:spPr>
            <a:xfrm>
              <a:off x="891714" y="3195023"/>
              <a:ext cx="8009450" cy="1630366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71" y="2452435"/>
              <a:ext cx="4097553" cy="10485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28499" y="3530113"/>
              <a:ext cx="71046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We can use comparative adjectives to compare two people or things.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24" y="1776038"/>
            <a:ext cx="4030636" cy="5081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7936" y="793387"/>
            <a:ext cx="40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Tom is </a:t>
            </a:r>
            <a:r>
              <a:rPr lang="en-US" sz="2800" b="1"/>
              <a:t>taller than </a:t>
            </a:r>
            <a:r>
              <a:rPr lang="en-US" sz="2800"/>
              <a:t>Mary.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6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48">
            <a:off x="763937" y="1984137"/>
            <a:ext cx="4467434" cy="297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4356" y="714159"/>
            <a:ext cx="6732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 house in a city is normally </a:t>
            </a:r>
            <a:r>
              <a:rPr lang="en-US" sz="2800" b="1"/>
              <a:t>more expensive than</a:t>
            </a:r>
            <a:r>
              <a:rPr lang="en-US" sz="2800"/>
              <a:t> a house in the countryside.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16" y="4134481"/>
            <a:ext cx="4252511" cy="258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92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9291" y="74839"/>
            <a:ext cx="795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400" b="1">
                <a:solidFill>
                  <a:srgbClr val="00A1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grpSp>
        <p:nvGrpSpPr>
          <p:cNvPr id="4" name="Group 3"/>
          <p:cNvGrpSpPr/>
          <p:nvPr/>
        </p:nvGrpSpPr>
        <p:grpSpPr>
          <a:xfrm rot="21119433">
            <a:off x="343982" y="2045129"/>
            <a:ext cx="2323511" cy="1757605"/>
            <a:chOff x="-234768" y="2500829"/>
            <a:chExt cx="3429659" cy="259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3271480" y="2016012"/>
            <a:ext cx="2601040" cy="1812039"/>
            <a:chOff x="4086199" y="3893945"/>
            <a:chExt cx="2898495" cy="20192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577990" y="4745574"/>
            <a:ext cx="3430341" cy="1301947"/>
            <a:chOff x="513698" y="4533680"/>
            <a:chExt cx="3853529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8" y="4665001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6323681" y="2104200"/>
            <a:ext cx="2619064" cy="2222030"/>
            <a:chOff x="6323681" y="2104200"/>
            <a:chExt cx="2619064" cy="222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681" y="2104200"/>
              <a:ext cx="1746043" cy="1160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02" y="3162056"/>
              <a:ext cx="1746043" cy="116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4413730" y="4841923"/>
            <a:ext cx="4434640" cy="1672054"/>
            <a:chOff x="4413730" y="4841923"/>
            <a:chExt cx="4434640" cy="16720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building is </a:t>
            </a:r>
            <a:r>
              <a:rPr lang="en-US" sz="2800" dirty="0">
                <a:solidFill>
                  <a:srgbClr val="00B050"/>
                </a:solidFill>
              </a:rPr>
              <a:t>taller</a:t>
            </a:r>
            <a:r>
              <a:rPr lang="en-US" sz="2800" dirty="0"/>
              <a:t> than that building. (tall)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11769" y="402134"/>
            <a:ext cx="5483333" cy="4147832"/>
            <a:chOff x="-234768" y="2500829"/>
            <a:chExt cx="3429659" cy="259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396011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My </a:t>
            </a:r>
            <a:r>
              <a:rPr lang="en-US" sz="2800" dirty="0" err="1"/>
              <a:t>neighbourhood</a:t>
            </a:r>
            <a:r>
              <a:rPr lang="en-US" sz="2800" dirty="0"/>
              <a:t> is               than your </a:t>
            </a:r>
            <a:r>
              <a:rPr lang="en-US" sz="2800" dirty="0" err="1"/>
              <a:t>neighbourhood</a:t>
            </a:r>
            <a:r>
              <a:rPr lang="en-US" sz="2800" dirty="0"/>
              <a:t>. (noisy)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11769" y="407624"/>
            <a:ext cx="6515306" cy="4538949"/>
            <a:chOff x="4086199" y="3893945"/>
            <a:chExt cx="2898495" cy="2019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74870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613E8E-7683-43E2-9D3B-3F81E9343D74}"/>
              </a:ext>
            </a:extLst>
          </p:cNvPr>
          <p:cNvSpPr txBox="1"/>
          <p:nvPr/>
        </p:nvSpPr>
        <p:spPr>
          <a:xfrm>
            <a:off x="4704954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noisier</a:t>
            </a:r>
          </a:p>
        </p:txBody>
      </p:sp>
    </p:spTree>
    <p:extLst>
      <p:ext uri="{BB962C8B-B14F-4D97-AF65-F5344CB8AC3E}">
        <p14:creationId xmlns:p14="http://schemas.microsoft.com/office/powerpoint/2010/main" val="9439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1371</TotalTime>
  <Words>590</Words>
  <Application>Microsoft Office PowerPoint</Application>
  <PresentationFormat>On-screen Show (4:3)</PresentationFormat>
  <Paragraphs>70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Ngoc Loi Dao</cp:lastModifiedBy>
  <cp:revision>85</cp:revision>
  <dcterms:created xsi:type="dcterms:W3CDTF">2020-12-09T02:04:09Z</dcterms:created>
  <dcterms:modified xsi:type="dcterms:W3CDTF">2023-11-24T04:39:46Z</dcterms:modified>
</cp:coreProperties>
</file>