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  <p:sldMasterId id="2147483648" r:id="rId2"/>
    <p:sldMasterId id="2147483660" r:id="rId3"/>
  </p:sldMasterIdLst>
  <p:notesMasterIdLst>
    <p:notesMasterId r:id="rId16"/>
  </p:notesMasterIdLst>
  <p:sldIdLst>
    <p:sldId id="256" r:id="rId4"/>
    <p:sldId id="465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</p:sldIdLst>
  <p:sldSz cx="9144000" cy="5143500" type="screen16x9"/>
  <p:notesSz cx="6858000" cy="9144000"/>
  <p:embeddedFontLst>
    <p:embeddedFont>
      <p:font typeface="Abel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assion One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zoR+L73NzNLJBk5ispupzAIEC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EBA9E1-7CDD-4E0E-B314-18CDF294DC19}">
  <a:tblStyle styleId="{FDEBA9E1-7CDD-4E0E-B314-18CDF294DC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50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ctrTitle"/>
          </p:nvPr>
        </p:nvSpPr>
        <p:spPr>
          <a:xfrm>
            <a:off x="299600" y="1126725"/>
            <a:ext cx="50157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5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subTitle" idx="1"/>
          </p:nvPr>
        </p:nvSpPr>
        <p:spPr>
          <a:xfrm>
            <a:off x="775850" y="3404350"/>
            <a:ext cx="4188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47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7"/>
          <p:cNvSpPr/>
          <p:nvPr/>
        </p:nvSpPr>
        <p:spPr>
          <a:xfrm>
            <a:off x="-364125" y="155907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7"/>
          <p:cNvSpPr/>
          <p:nvPr/>
        </p:nvSpPr>
        <p:spPr>
          <a:xfrm>
            <a:off x="4330118" y="3840552"/>
            <a:ext cx="5190088" cy="1606452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4B2B-D26E-EA37-E153-38CC2545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5D40-9FBA-98D1-D76B-D70F420D4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45A8F-4B74-1919-1708-9753F915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DC86-C689-E472-8A90-704A4C00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351D-0FE1-BA0D-7B5E-38E12213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92BF8-69B6-5E43-F64C-0B09C5CB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42776-9807-8F68-DFE4-C6A6A4DB9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176D-BC09-184E-C816-E77FDF8B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8EF19-07F2-0626-D833-58E0532E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605EB-9655-F089-70F3-076A8561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D8B8-977D-26B1-84B5-008EE06B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C870B-EFDB-B3B4-0032-E8BE6E7D2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D4F04-B311-0611-722F-BE748661B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65C6A-3949-22A9-ED40-E7AB8F57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D6640-330B-F84F-FA7F-C9E79F88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EB36E-EF85-CA6F-8592-D39C74B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F3E1-FE8E-53AB-0BAD-52BFA664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CE8B2-5F9E-FC28-DE1C-DD548F87C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F741B-F45B-F9A8-5B71-A69188AA0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AD93C-98D5-0D29-35AA-E0DC0D6B3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FCAAB-A72F-8203-88BA-CFA223D2A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1E7E22-D6DF-D1E0-80F9-B37CD8A2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AA4DB-164A-7F08-0D78-8F8B81BE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7FE8B-EF18-4766-78B5-735FAE79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1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D8FA-A1A1-183C-E4A2-D0DA29B6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6F277-CC61-008C-F446-8E54E819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57F-93B5-8C63-F882-2AEFAC3A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89B11-4AAD-2D87-3A94-3E350792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3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32833-2C97-0AB6-C99A-C2066947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05F04-04B5-8FB7-BB78-D05FB0EA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97BF1-7A98-5C8F-EC0F-A05839A7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5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4063-2840-BF4A-33AC-A148B573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6E3F-AFB7-A532-EB29-6E85CAABF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DBF64-87D5-FF64-8F93-86048F270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A31AA-D3B6-95CC-FA3A-47EBBF45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E8D56-CE74-60A9-A423-07F2A1A3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94BE7-D952-A818-23E9-EED1B342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443C-DB21-EEB0-2B55-3897D9BB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1317E-5B71-61D1-0F2E-11BE742DC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3C85B-AC57-22B0-D574-73BD45DE3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09D3E-7611-5A43-7367-939426A4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00693-EC00-2B1B-8F52-18C9330A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3FA0E-7E6A-B7CF-FAED-A027F0ED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070A-AC78-84CC-6D52-4B938EF2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B493-D814-CEE4-7BB5-5D08AC354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8489-7885-6F73-C0D4-AB2E505E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B37C1-A1ED-FB28-0D39-508362E6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EBCC-CD9B-279F-85FF-DEDFBF4F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4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E8220-AA69-D61A-BEE4-92A251616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966D6-C677-30F7-7C54-E4A62AA9E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C3F0-672F-359C-507D-CFA2B196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82ED7-0C17-C1AC-DE0F-9A4148FA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AC5AD-DE94-E553-1C0D-3CAF5075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85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0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0"/>
          <p:cNvSpPr/>
          <p:nvPr/>
        </p:nvSpPr>
        <p:spPr>
          <a:xfrm>
            <a:off x="4218197" y="1649478"/>
            <a:ext cx="5292666" cy="3845990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ctrTitle"/>
          </p:nvPr>
        </p:nvSpPr>
        <p:spPr>
          <a:xfrm>
            <a:off x="10914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subTitle" idx="1"/>
          </p:nvPr>
        </p:nvSpPr>
        <p:spPr>
          <a:xfrm>
            <a:off x="8922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ctrTitle" idx="2"/>
          </p:nvPr>
        </p:nvSpPr>
        <p:spPr>
          <a:xfrm>
            <a:off x="38572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subTitle" idx="3"/>
          </p:nvPr>
        </p:nvSpPr>
        <p:spPr>
          <a:xfrm>
            <a:off x="36580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ctrTitle" idx="4"/>
          </p:nvPr>
        </p:nvSpPr>
        <p:spPr>
          <a:xfrm>
            <a:off x="65576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subTitle" idx="5"/>
          </p:nvPr>
        </p:nvSpPr>
        <p:spPr>
          <a:xfrm>
            <a:off x="63584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ctrTitle" idx="6"/>
          </p:nvPr>
        </p:nvSpPr>
        <p:spPr>
          <a:xfrm>
            <a:off x="1518300" y="603809"/>
            <a:ext cx="61074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61"/>
          <p:cNvSpPr/>
          <p:nvPr/>
        </p:nvSpPr>
        <p:spPr>
          <a:xfrm rot="-10361635" flipH="1">
            <a:off x="3054025" y="-969054"/>
            <a:ext cx="7520457" cy="2327755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1"/>
          <p:cNvSpPr/>
          <p:nvPr/>
        </p:nvSpPr>
        <p:spPr>
          <a:xfrm rot="851660" flipH="1">
            <a:off x="-516581" y="1325584"/>
            <a:ext cx="5293068" cy="384613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1"/>
          <p:cNvSpPr/>
          <p:nvPr/>
        </p:nvSpPr>
        <p:spPr>
          <a:xfrm rot="-9649980" flipH="1">
            <a:off x="-868451" y="1060494"/>
            <a:ext cx="11868017" cy="375803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8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2"/>
          <p:cNvSpPr txBox="1">
            <a:spLocks noGrp="1"/>
          </p:cNvSpPr>
          <p:nvPr>
            <p:ph type="title"/>
          </p:nvPr>
        </p:nvSpPr>
        <p:spPr>
          <a:xfrm>
            <a:off x="3651300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subTitle" idx="1"/>
          </p:nvPr>
        </p:nvSpPr>
        <p:spPr>
          <a:xfrm>
            <a:off x="3466650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title" idx="2"/>
          </p:nvPr>
        </p:nvSpPr>
        <p:spPr>
          <a:xfrm>
            <a:off x="9710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subTitle" idx="3"/>
          </p:nvPr>
        </p:nvSpPr>
        <p:spPr>
          <a:xfrm>
            <a:off x="7863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title" idx="4"/>
          </p:nvPr>
        </p:nvSpPr>
        <p:spPr>
          <a:xfrm>
            <a:off x="63457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subTitle" idx="5"/>
          </p:nvPr>
        </p:nvSpPr>
        <p:spPr>
          <a:xfrm>
            <a:off x="61610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title" idx="6"/>
          </p:nvPr>
        </p:nvSpPr>
        <p:spPr>
          <a:xfrm>
            <a:off x="3651300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62"/>
          <p:cNvSpPr txBox="1">
            <a:spLocks noGrp="1"/>
          </p:cNvSpPr>
          <p:nvPr>
            <p:ph type="subTitle" idx="7"/>
          </p:nvPr>
        </p:nvSpPr>
        <p:spPr>
          <a:xfrm>
            <a:off x="3466650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62"/>
          <p:cNvSpPr txBox="1">
            <a:spLocks noGrp="1"/>
          </p:cNvSpPr>
          <p:nvPr>
            <p:ph type="title" idx="8"/>
          </p:nvPr>
        </p:nvSpPr>
        <p:spPr>
          <a:xfrm>
            <a:off x="9710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62"/>
          <p:cNvSpPr txBox="1">
            <a:spLocks noGrp="1"/>
          </p:cNvSpPr>
          <p:nvPr>
            <p:ph type="subTitle" idx="9"/>
          </p:nvPr>
        </p:nvSpPr>
        <p:spPr>
          <a:xfrm>
            <a:off x="7863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62"/>
          <p:cNvSpPr txBox="1">
            <a:spLocks noGrp="1"/>
          </p:cNvSpPr>
          <p:nvPr>
            <p:ph type="title" idx="13"/>
          </p:nvPr>
        </p:nvSpPr>
        <p:spPr>
          <a:xfrm>
            <a:off x="63457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subTitle" idx="14"/>
          </p:nvPr>
        </p:nvSpPr>
        <p:spPr>
          <a:xfrm>
            <a:off x="61610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62"/>
          <p:cNvSpPr txBox="1">
            <a:spLocks noGrp="1"/>
          </p:cNvSpPr>
          <p:nvPr>
            <p:ph type="title" idx="15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62"/>
          <p:cNvSpPr/>
          <p:nvPr/>
        </p:nvSpPr>
        <p:spPr>
          <a:xfrm rot="4445639">
            <a:off x="6677832" y="-373699"/>
            <a:ext cx="2796059" cy="2473169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2"/>
          <p:cNvSpPr/>
          <p:nvPr/>
        </p:nvSpPr>
        <p:spPr>
          <a:xfrm rot="-797074" flipH="1">
            <a:off x="22735" y="3131587"/>
            <a:ext cx="9233561" cy="281230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_1_2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3"/>
          <p:cNvSpPr txBox="1">
            <a:spLocks noGrp="1"/>
          </p:cNvSpPr>
          <p:nvPr>
            <p:ph type="title"/>
          </p:nvPr>
        </p:nvSpPr>
        <p:spPr>
          <a:xfrm>
            <a:off x="3516403" y="3329225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63"/>
          <p:cNvSpPr txBox="1">
            <a:spLocks noGrp="1"/>
          </p:cNvSpPr>
          <p:nvPr>
            <p:ph type="subTitle" idx="1"/>
          </p:nvPr>
        </p:nvSpPr>
        <p:spPr>
          <a:xfrm>
            <a:off x="3466650" y="3664224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63"/>
          <p:cNvSpPr txBox="1">
            <a:spLocks noGrp="1"/>
          </p:cNvSpPr>
          <p:nvPr>
            <p:ph type="title" idx="2"/>
          </p:nvPr>
        </p:nvSpPr>
        <p:spPr>
          <a:xfrm>
            <a:off x="729854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63"/>
          <p:cNvSpPr txBox="1">
            <a:spLocks noGrp="1"/>
          </p:cNvSpPr>
          <p:nvPr>
            <p:ph type="subTitle" idx="3"/>
          </p:nvPr>
        </p:nvSpPr>
        <p:spPr>
          <a:xfrm>
            <a:off x="679604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63"/>
          <p:cNvSpPr txBox="1">
            <a:spLocks noGrp="1"/>
          </p:cNvSpPr>
          <p:nvPr>
            <p:ph type="title" idx="4"/>
          </p:nvPr>
        </p:nvSpPr>
        <p:spPr>
          <a:xfrm>
            <a:off x="6285686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Google Shape;135;p63"/>
          <p:cNvSpPr txBox="1">
            <a:spLocks noGrp="1"/>
          </p:cNvSpPr>
          <p:nvPr>
            <p:ph type="subTitle" idx="5"/>
          </p:nvPr>
        </p:nvSpPr>
        <p:spPr>
          <a:xfrm>
            <a:off x="6235436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63"/>
          <p:cNvSpPr txBox="1">
            <a:spLocks noGrp="1"/>
          </p:cNvSpPr>
          <p:nvPr>
            <p:ph type="title" idx="6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Google Shape;137;p63"/>
          <p:cNvSpPr/>
          <p:nvPr/>
        </p:nvSpPr>
        <p:spPr>
          <a:xfrm rot="10800000" flipH="1">
            <a:off x="-580875" y="3893304"/>
            <a:ext cx="3766419" cy="1605120"/>
          </a:xfrm>
          <a:custGeom>
            <a:avLst/>
            <a:gdLst/>
            <a:ahLst/>
            <a:cxnLst/>
            <a:rect l="l" t="t" r="r" b="b"/>
            <a:pathLst>
              <a:path w="269463" h="114836" extrusionOk="0">
                <a:moveTo>
                  <a:pt x="142566" y="54279"/>
                </a:moveTo>
                <a:cubicBezTo>
                  <a:pt x="142891" y="54279"/>
                  <a:pt x="143214" y="54310"/>
                  <a:pt x="143518" y="54363"/>
                </a:cubicBezTo>
                <a:cubicBezTo>
                  <a:pt x="146862" y="54849"/>
                  <a:pt x="149719" y="57129"/>
                  <a:pt x="151573" y="59834"/>
                </a:cubicBezTo>
                <a:cubicBezTo>
                  <a:pt x="153963" y="63330"/>
                  <a:pt x="154228" y="67275"/>
                  <a:pt x="153272" y="71050"/>
                </a:cubicBezTo>
                <a:lnTo>
                  <a:pt x="153272" y="71050"/>
                </a:lnTo>
                <a:cubicBezTo>
                  <a:pt x="149167" y="68798"/>
                  <a:pt x="145408" y="65866"/>
                  <a:pt x="142606" y="62114"/>
                </a:cubicBezTo>
                <a:cubicBezTo>
                  <a:pt x="141816" y="61050"/>
                  <a:pt x="141147" y="59956"/>
                  <a:pt x="140539" y="58801"/>
                </a:cubicBezTo>
                <a:cubicBezTo>
                  <a:pt x="140083" y="57919"/>
                  <a:pt x="139536" y="56977"/>
                  <a:pt x="139840" y="55944"/>
                </a:cubicBezTo>
                <a:cubicBezTo>
                  <a:pt x="140221" y="54683"/>
                  <a:pt x="141401" y="54279"/>
                  <a:pt x="142566" y="54279"/>
                </a:cubicBezTo>
                <a:close/>
                <a:moveTo>
                  <a:pt x="269227" y="1"/>
                </a:moveTo>
                <a:cubicBezTo>
                  <a:pt x="269106" y="1"/>
                  <a:pt x="268976" y="77"/>
                  <a:pt x="268961" y="228"/>
                </a:cubicBezTo>
                <a:cubicBezTo>
                  <a:pt x="266104" y="25670"/>
                  <a:pt x="251727" y="49409"/>
                  <a:pt x="230237" y="63390"/>
                </a:cubicBezTo>
                <a:cubicBezTo>
                  <a:pt x="219112" y="70655"/>
                  <a:pt x="206285" y="75306"/>
                  <a:pt x="193154" y="76917"/>
                </a:cubicBezTo>
                <a:cubicBezTo>
                  <a:pt x="189473" y="77372"/>
                  <a:pt x="185718" y="77631"/>
                  <a:pt x="181957" y="77631"/>
                </a:cubicBezTo>
                <a:cubicBezTo>
                  <a:pt x="173173" y="77631"/>
                  <a:pt x="164357" y="76219"/>
                  <a:pt x="156376" y="72600"/>
                </a:cubicBezTo>
                <a:cubicBezTo>
                  <a:pt x="155535" y="72219"/>
                  <a:pt x="154701" y="71811"/>
                  <a:pt x="153880" y="71378"/>
                </a:cubicBezTo>
                <a:lnTo>
                  <a:pt x="153880" y="71378"/>
                </a:lnTo>
                <a:cubicBezTo>
                  <a:pt x="154733" y="68197"/>
                  <a:pt x="154633" y="64882"/>
                  <a:pt x="153062" y="61536"/>
                </a:cubicBezTo>
                <a:cubicBezTo>
                  <a:pt x="151907" y="58983"/>
                  <a:pt x="149962" y="56764"/>
                  <a:pt x="147561" y="55305"/>
                </a:cubicBezTo>
                <a:cubicBezTo>
                  <a:pt x="146293" y="54535"/>
                  <a:pt x="144367" y="53698"/>
                  <a:pt x="142650" y="53698"/>
                </a:cubicBezTo>
                <a:cubicBezTo>
                  <a:pt x="142062" y="53698"/>
                  <a:pt x="141499" y="53796"/>
                  <a:pt x="140995" y="54029"/>
                </a:cubicBezTo>
                <a:cubicBezTo>
                  <a:pt x="136010" y="56217"/>
                  <a:pt x="143245" y="63786"/>
                  <a:pt x="145190" y="65731"/>
                </a:cubicBezTo>
                <a:cubicBezTo>
                  <a:pt x="147569" y="68052"/>
                  <a:pt x="150251" y="69980"/>
                  <a:pt x="153134" y="71567"/>
                </a:cubicBezTo>
                <a:lnTo>
                  <a:pt x="153134" y="71567"/>
                </a:lnTo>
                <a:cubicBezTo>
                  <a:pt x="152432" y="74042"/>
                  <a:pt x="151218" y="76432"/>
                  <a:pt x="149749" y="78558"/>
                </a:cubicBezTo>
                <a:cubicBezTo>
                  <a:pt x="146163" y="83756"/>
                  <a:pt x="141086" y="88011"/>
                  <a:pt x="136071" y="91810"/>
                </a:cubicBezTo>
                <a:cubicBezTo>
                  <a:pt x="117895" y="105640"/>
                  <a:pt x="95311" y="113148"/>
                  <a:pt x="72605" y="114212"/>
                </a:cubicBezTo>
                <a:cubicBezTo>
                  <a:pt x="70713" y="114301"/>
                  <a:pt x="68817" y="114345"/>
                  <a:pt x="66921" y="114345"/>
                </a:cubicBezTo>
                <a:cubicBezTo>
                  <a:pt x="46126" y="114345"/>
                  <a:pt x="25244" y="108989"/>
                  <a:pt x="7528" y="98041"/>
                </a:cubicBezTo>
                <a:cubicBezTo>
                  <a:pt x="5126" y="96582"/>
                  <a:pt x="2786" y="95002"/>
                  <a:pt x="506" y="93330"/>
                </a:cubicBezTo>
                <a:cubicBezTo>
                  <a:pt x="442" y="93289"/>
                  <a:pt x="382" y="93272"/>
                  <a:pt x="329" y="93272"/>
                </a:cubicBezTo>
                <a:cubicBezTo>
                  <a:pt x="106" y="93272"/>
                  <a:pt x="0" y="93578"/>
                  <a:pt x="172" y="93725"/>
                </a:cubicBezTo>
                <a:cubicBezTo>
                  <a:pt x="19430" y="107836"/>
                  <a:pt x="43238" y="114836"/>
                  <a:pt x="67027" y="114836"/>
                </a:cubicBezTo>
                <a:cubicBezTo>
                  <a:pt x="67681" y="114836"/>
                  <a:pt x="68334" y="114830"/>
                  <a:pt x="68988" y="114820"/>
                </a:cubicBezTo>
                <a:cubicBezTo>
                  <a:pt x="93365" y="114364"/>
                  <a:pt x="117773" y="106552"/>
                  <a:pt x="137135" y="91567"/>
                </a:cubicBezTo>
                <a:cubicBezTo>
                  <a:pt x="143012" y="86999"/>
                  <a:pt x="151324" y="79888"/>
                  <a:pt x="153734" y="71891"/>
                </a:cubicBezTo>
                <a:lnTo>
                  <a:pt x="153734" y="71891"/>
                </a:lnTo>
                <a:cubicBezTo>
                  <a:pt x="161293" y="75891"/>
                  <a:pt x="170158" y="77614"/>
                  <a:pt x="178534" y="77980"/>
                </a:cubicBezTo>
                <a:cubicBezTo>
                  <a:pt x="179870" y="78045"/>
                  <a:pt x="181208" y="78077"/>
                  <a:pt x="182545" y="78077"/>
                </a:cubicBezTo>
                <a:cubicBezTo>
                  <a:pt x="195078" y="78077"/>
                  <a:pt x="207596" y="75268"/>
                  <a:pt x="219021" y="70078"/>
                </a:cubicBezTo>
                <a:cubicBezTo>
                  <a:pt x="243672" y="58892"/>
                  <a:pt x="261909" y="36095"/>
                  <a:pt x="267897" y="9682"/>
                </a:cubicBezTo>
                <a:cubicBezTo>
                  <a:pt x="268566" y="6551"/>
                  <a:pt x="269113" y="3359"/>
                  <a:pt x="269448" y="228"/>
                </a:cubicBezTo>
                <a:cubicBezTo>
                  <a:pt x="269463" y="77"/>
                  <a:pt x="269349" y="1"/>
                  <a:pt x="269227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3"/>
          <p:cNvSpPr/>
          <p:nvPr/>
        </p:nvSpPr>
        <p:spPr>
          <a:xfrm flipH="1">
            <a:off x="-120250" y="2065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9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 txBox="1">
            <a:spLocks noGrp="1"/>
          </p:cNvSpPr>
          <p:nvPr>
            <p:ph type="title"/>
          </p:nvPr>
        </p:nvSpPr>
        <p:spPr>
          <a:xfrm>
            <a:off x="509175" y="1595850"/>
            <a:ext cx="3844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body" idx="1"/>
          </p:nvPr>
        </p:nvSpPr>
        <p:spPr>
          <a:xfrm>
            <a:off x="382973" y="2127900"/>
            <a:ext cx="40371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64"/>
          <p:cNvSpPr/>
          <p:nvPr/>
        </p:nvSpPr>
        <p:spPr>
          <a:xfrm>
            <a:off x="2634924" y="3535117"/>
            <a:ext cx="6795434" cy="2103344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4"/>
          <p:cNvSpPr/>
          <p:nvPr/>
        </p:nvSpPr>
        <p:spPr>
          <a:xfrm>
            <a:off x="-253613" y="1684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5"/>
          <p:cNvSpPr/>
          <p:nvPr/>
        </p:nvSpPr>
        <p:spPr>
          <a:xfrm>
            <a:off x="5351875" y="1999500"/>
            <a:ext cx="2853300" cy="2338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5"/>
          <p:cNvSpPr txBox="1"/>
          <p:nvPr/>
        </p:nvSpPr>
        <p:spPr>
          <a:xfrm>
            <a:off x="5584375" y="3620375"/>
            <a:ext cx="2388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: This presentation template was created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950" b="1" i="0" u="none" strike="noStrike" cap="none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47" name="Google Shape;147;p65"/>
          <p:cNvSpPr txBox="1">
            <a:spLocks noGrp="1"/>
          </p:cNvSpPr>
          <p:nvPr>
            <p:ph type="ctrTitle"/>
          </p:nvPr>
        </p:nvSpPr>
        <p:spPr>
          <a:xfrm>
            <a:off x="5356298" y="-433350"/>
            <a:ext cx="28533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subTitle" idx="1"/>
          </p:nvPr>
        </p:nvSpPr>
        <p:spPr>
          <a:xfrm>
            <a:off x="5523925" y="2358625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65"/>
          <p:cNvSpPr/>
          <p:nvPr/>
        </p:nvSpPr>
        <p:spPr>
          <a:xfrm rot="10800000">
            <a:off x="-199631" y="-76566"/>
            <a:ext cx="7025081" cy="510576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5"/>
          <p:cNvSpPr/>
          <p:nvPr/>
        </p:nvSpPr>
        <p:spPr>
          <a:xfrm rot="7274462" flipH="1">
            <a:off x="6677806" y="3609397"/>
            <a:ext cx="2796121" cy="2473223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5"/>
          <p:cNvSpPr txBox="1">
            <a:spLocks noGrp="1"/>
          </p:cNvSpPr>
          <p:nvPr>
            <p:ph type="subTitle" idx="2"/>
          </p:nvPr>
        </p:nvSpPr>
        <p:spPr>
          <a:xfrm>
            <a:off x="5523925" y="2044300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0E98-B342-88B4-533E-7758A9655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C9161-4AB7-670E-4A73-C8D729EAB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6243C-6690-B2FD-04C4-4D7D3828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6BE9C-7C74-77E4-162C-EF395835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DF8A-0FE0-EDB0-67CB-19A7B6A5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1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assion One"/>
              <a:buNone/>
              <a:defRPr sz="26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81CCC-E499-3AFF-B994-5033BFDA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56535-98C3-6EB3-D646-36425A97F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3153C-2864-ADC8-2522-751471ACF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ED777-60A2-4117-B75F-C2FB7E69D5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92CA6-D3D8-114B-8C75-815DB4201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EE523-8D0D-AF5D-AAA2-824B100B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0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-76413" y="2635308"/>
            <a:ext cx="5757002" cy="18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 dirty="0">
                <a:solidFill>
                  <a:schemeClr val="dk2"/>
                </a:solidFill>
              </a:rPr>
              <a:t>Unit 3:</a:t>
            </a:r>
            <a:br>
              <a:rPr lang="en" sz="5000" dirty="0">
                <a:solidFill>
                  <a:schemeClr val="dk2"/>
                </a:solidFill>
              </a:rPr>
            </a:br>
            <a:r>
              <a:rPr lang="en" sz="5000" dirty="0">
                <a:solidFill>
                  <a:schemeClr val="dk2"/>
                </a:solidFill>
              </a:rPr>
              <a:t>MY FRIENDS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Lesson 1: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dk1"/>
                </a:solidFill>
              </a:rPr>
              <a:t>Getting started</a:t>
            </a:r>
            <a:endParaRPr sz="5000" dirty="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3" name="Google Shape;163;p1"/>
          <p:cNvSpPr/>
          <p:nvPr/>
        </p:nvSpPr>
        <p:spPr>
          <a:xfrm rot="-1554700" flipH="1">
            <a:off x="8403700" y="1874738"/>
            <a:ext cx="60052" cy="72778"/>
          </a:xfrm>
          <a:custGeom>
            <a:avLst/>
            <a:gdLst/>
            <a:ahLst/>
            <a:cxnLst/>
            <a:rect l="l" t="t" r="r" b="b"/>
            <a:pathLst>
              <a:path w="2402" h="2911" extrusionOk="0">
                <a:moveTo>
                  <a:pt x="730" y="0"/>
                </a:moveTo>
                <a:cubicBezTo>
                  <a:pt x="517" y="0"/>
                  <a:pt x="365" y="122"/>
                  <a:pt x="274" y="213"/>
                </a:cubicBezTo>
                <a:cubicBezTo>
                  <a:pt x="31" y="456"/>
                  <a:pt x="1" y="790"/>
                  <a:pt x="31" y="1064"/>
                </a:cubicBezTo>
                <a:cubicBezTo>
                  <a:pt x="61" y="790"/>
                  <a:pt x="183" y="517"/>
                  <a:pt x="365" y="365"/>
                </a:cubicBezTo>
                <a:cubicBezTo>
                  <a:pt x="451" y="304"/>
                  <a:pt x="532" y="277"/>
                  <a:pt x="610" y="277"/>
                </a:cubicBezTo>
                <a:cubicBezTo>
                  <a:pt x="725" y="277"/>
                  <a:pt x="834" y="335"/>
                  <a:pt x="943" y="426"/>
                </a:cubicBezTo>
                <a:cubicBezTo>
                  <a:pt x="1095" y="517"/>
                  <a:pt x="1247" y="760"/>
                  <a:pt x="1399" y="973"/>
                </a:cubicBezTo>
                <a:cubicBezTo>
                  <a:pt x="1414" y="997"/>
                  <a:pt x="1429" y="1021"/>
                  <a:pt x="1444" y="1046"/>
                </a:cubicBezTo>
                <a:lnTo>
                  <a:pt x="1444" y="1046"/>
                </a:lnTo>
                <a:cubicBezTo>
                  <a:pt x="1368" y="1037"/>
                  <a:pt x="1291" y="1034"/>
                  <a:pt x="1216" y="1034"/>
                </a:cubicBezTo>
                <a:cubicBezTo>
                  <a:pt x="1034" y="1034"/>
                  <a:pt x="791" y="1094"/>
                  <a:pt x="639" y="1277"/>
                </a:cubicBezTo>
                <a:cubicBezTo>
                  <a:pt x="517" y="1429"/>
                  <a:pt x="456" y="1672"/>
                  <a:pt x="456" y="1854"/>
                </a:cubicBezTo>
                <a:cubicBezTo>
                  <a:pt x="456" y="2280"/>
                  <a:pt x="760" y="2553"/>
                  <a:pt x="1034" y="2736"/>
                </a:cubicBezTo>
                <a:cubicBezTo>
                  <a:pt x="1183" y="2829"/>
                  <a:pt x="1401" y="2911"/>
                  <a:pt x="1611" y="2911"/>
                </a:cubicBezTo>
                <a:cubicBezTo>
                  <a:pt x="1743" y="2911"/>
                  <a:pt x="1871" y="2879"/>
                  <a:pt x="1976" y="2797"/>
                </a:cubicBezTo>
                <a:lnTo>
                  <a:pt x="1976" y="2797"/>
                </a:lnTo>
                <a:cubicBezTo>
                  <a:pt x="1930" y="2806"/>
                  <a:pt x="1884" y="2810"/>
                  <a:pt x="1839" y="2810"/>
                </a:cubicBezTo>
                <a:cubicBezTo>
                  <a:pt x="1583" y="2810"/>
                  <a:pt x="1341" y="2673"/>
                  <a:pt x="1186" y="2493"/>
                </a:cubicBezTo>
                <a:cubicBezTo>
                  <a:pt x="973" y="2310"/>
                  <a:pt x="821" y="2037"/>
                  <a:pt x="882" y="1824"/>
                </a:cubicBezTo>
                <a:cubicBezTo>
                  <a:pt x="882" y="1702"/>
                  <a:pt x="912" y="1642"/>
                  <a:pt x="973" y="1550"/>
                </a:cubicBezTo>
                <a:cubicBezTo>
                  <a:pt x="1064" y="1520"/>
                  <a:pt x="1125" y="1490"/>
                  <a:pt x="1247" y="1490"/>
                </a:cubicBezTo>
                <a:cubicBezTo>
                  <a:pt x="1465" y="1490"/>
                  <a:pt x="1645" y="1548"/>
                  <a:pt x="1817" y="1649"/>
                </a:cubicBezTo>
                <a:lnTo>
                  <a:pt x="1817" y="1649"/>
                </a:lnTo>
                <a:cubicBezTo>
                  <a:pt x="1830" y="1667"/>
                  <a:pt x="1842" y="1685"/>
                  <a:pt x="1855" y="1702"/>
                </a:cubicBezTo>
                <a:lnTo>
                  <a:pt x="1877" y="1685"/>
                </a:lnTo>
                <a:lnTo>
                  <a:pt x="1877" y="1685"/>
                </a:lnTo>
                <a:cubicBezTo>
                  <a:pt x="1900" y="1700"/>
                  <a:pt x="1923" y="1716"/>
                  <a:pt x="1946" y="1733"/>
                </a:cubicBezTo>
                <a:cubicBezTo>
                  <a:pt x="1985" y="1792"/>
                  <a:pt x="2050" y="1825"/>
                  <a:pt x="2123" y="1825"/>
                </a:cubicBezTo>
                <a:cubicBezTo>
                  <a:pt x="2164" y="1825"/>
                  <a:pt x="2207" y="1815"/>
                  <a:pt x="2250" y="1794"/>
                </a:cubicBezTo>
                <a:cubicBezTo>
                  <a:pt x="2341" y="1702"/>
                  <a:pt x="2402" y="1550"/>
                  <a:pt x="2311" y="1429"/>
                </a:cubicBezTo>
                <a:lnTo>
                  <a:pt x="1855" y="760"/>
                </a:lnTo>
                <a:cubicBezTo>
                  <a:pt x="1703" y="517"/>
                  <a:pt x="1520" y="274"/>
                  <a:pt x="1216" y="122"/>
                </a:cubicBezTo>
                <a:cubicBezTo>
                  <a:pt x="1064" y="31"/>
                  <a:pt x="912" y="0"/>
                  <a:pt x="7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984E4C9-D79C-43AD-A14B-5A4342C53232}"/>
              </a:ext>
            </a:extLst>
          </p:cNvPr>
          <p:cNvCxnSpPr>
            <a:cxnSpLocks/>
          </p:cNvCxnSpPr>
          <p:nvPr/>
        </p:nvCxnSpPr>
        <p:spPr>
          <a:xfrm>
            <a:off x="4984108" y="2815007"/>
            <a:ext cx="786311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E25233-6D5E-41B9-A923-CD7E7688285B}"/>
              </a:ext>
            </a:extLst>
          </p:cNvPr>
          <p:cNvCxnSpPr>
            <a:cxnSpLocks/>
          </p:cNvCxnSpPr>
          <p:nvPr/>
        </p:nvCxnSpPr>
        <p:spPr>
          <a:xfrm>
            <a:off x="3155002" y="2815007"/>
            <a:ext cx="786311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85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" y="85062"/>
            <a:ext cx="440557" cy="453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9871" y="151387"/>
            <a:ext cx="57267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 flipH="1">
            <a:off x="3857396" y="3067156"/>
            <a:ext cx="398507" cy="485147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38" idx="2"/>
          </p:cNvCxnSpPr>
          <p:nvPr/>
        </p:nvCxnSpPr>
        <p:spPr>
          <a:xfrm flipH="1">
            <a:off x="4902124" y="2084402"/>
            <a:ext cx="665446" cy="559511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732659" y="3056307"/>
            <a:ext cx="381103" cy="495996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37" idx="2"/>
          </p:cNvCxnSpPr>
          <p:nvPr/>
        </p:nvCxnSpPr>
        <p:spPr>
          <a:xfrm>
            <a:off x="3485782" y="2084402"/>
            <a:ext cx="611436" cy="492542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E745E-CFBD-4FF0-93A3-D1BFB6C530F5}"/>
              </a:ext>
            </a:extLst>
          </p:cNvPr>
          <p:cNvGrpSpPr/>
          <p:nvPr/>
        </p:nvGrpSpPr>
        <p:grpSpPr>
          <a:xfrm>
            <a:off x="2823238" y="1638632"/>
            <a:ext cx="1325088" cy="445770"/>
            <a:chOff x="2498341" y="1926227"/>
            <a:chExt cx="1508760" cy="594360"/>
          </a:xfrm>
        </p:grpSpPr>
        <p:sp>
          <p:nvSpPr>
            <p:cNvPr id="37" name="Rounded Rectangle 36"/>
            <p:cNvSpPr/>
            <p:nvPr/>
          </p:nvSpPr>
          <p:spPr>
            <a:xfrm>
              <a:off x="2498341" y="1926227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4358" y="1970583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nose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3F5385-2513-41B0-BD13-EF2BEBEE1B9F}"/>
              </a:ext>
            </a:extLst>
          </p:cNvPr>
          <p:cNvGrpSpPr/>
          <p:nvPr/>
        </p:nvGrpSpPr>
        <p:grpSpPr>
          <a:xfrm>
            <a:off x="4905026" y="1638632"/>
            <a:ext cx="1325088" cy="445770"/>
            <a:chOff x="5274059" y="1926227"/>
            <a:chExt cx="1508760" cy="594360"/>
          </a:xfrm>
        </p:grpSpPr>
        <p:sp>
          <p:nvSpPr>
            <p:cNvPr id="38" name="Rounded Rectangle 37"/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eyes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41A73F-494B-4D11-8162-694BA56A78E7}"/>
              </a:ext>
            </a:extLst>
          </p:cNvPr>
          <p:cNvGrpSpPr/>
          <p:nvPr/>
        </p:nvGrpSpPr>
        <p:grpSpPr>
          <a:xfrm>
            <a:off x="3878484" y="2400841"/>
            <a:ext cx="1275942" cy="752824"/>
            <a:chOff x="3838643" y="2472914"/>
            <a:chExt cx="1701256" cy="1003766"/>
          </a:xfrm>
        </p:grpSpPr>
        <p:sp>
          <p:nvSpPr>
            <p:cNvPr id="25" name="Oval 24"/>
            <p:cNvSpPr/>
            <p:nvPr/>
          </p:nvSpPr>
          <p:spPr>
            <a:xfrm>
              <a:off x="3838643" y="2472914"/>
              <a:ext cx="1701256" cy="954107"/>
            </a:xfrm>
            <a:prstGeom prst="ellipse">
              <a:avLst/>
            </a:prstGeom>
            <a:solidFill>
              <a:srgbClr val="EF5F88"/>
            </a:solidFill>
            <a:ln>
              <a:solidFill>
                <a:srgbClr val="EF5F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68507" y="2491794"/>
              <a:ext cx="1246569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big / small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07996" y="885161"/>
            <a:ext cx="16534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>
                <a:solidFill>
                  <a:srgbClr val="0070C0"/>
                </a:solidFill>
              </a:rPr>
              <a:t>Example: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EFEAD77-45A9-4AFE-8AC6-F5EF674F52C4}"/>
              </a:ext>
            </a:extLst>
          </p:cNvPr>
          <p:cNvGrpSpPr/>
          <p:nvPr/>
        </p:nvGrpSpPr>
        <p:grpSpPr>
          <a:xfrm>
            <a:off x="1946619" y="2549906"/>
            <a:ext cx="1325088" cy="445770"/>
            <a:chOff x="5274059" y="1926227"/>
            <a:chExt cx="1508760" cy="594360"/>
          </a:xfrm>
        </p:grpSpPr>
        <p:sp>
          <p:nvSpPr>
            <p:cNvPr id="65" name="Rounded Rectangle 37">
              <a:extLst>
                <a:ext uri="{FF2B5EF4-FFF2-40B4-BE49-F238E27FC236}">
                  <a16:creationId xmlns:a16="http://schemas.microsoft.com/office/drawing/2014/main" id="{59CCFB27-8945-4C06-BB2E-35E55602A14F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E36AFEA-F060-4AF7-9DAD-D8E25A00C685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head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34B537-64F4-475B-ACC7-F6F0C6CCF71D}"/>
              </a:ext>
            </a:extLst>
          </p:cNvPr>
          <p:cNvGrpSpPr/>
          <p:nvPr/>
        </p:nvGrpSpPr>
        <p:grpSpPr>
          <a:xfrm>
            <a:off x="5757096" y="2576944"/>
            <a:ext cx="1131570" cy="445770"/>
            <a:chOff x="5274059" y="1926227"/>
            <a:chExt cx="1508760" cy="594360"/>
          </a:xfrm>
        </p:grpSpPr>
        <p:sp>
          <p:nvSpPr>
            <p:cNvPr id="68" name="Rounded Rectangle 37">
              <a:extLst>
                <a:ext uri="{FF2B5EF4-FFF2-40B4-BE49-F238E27FC236}">
                  <a16:creationId xmlns:a16="http://schemas.microsoft.com/office/drawing/2014/main" id="{E6247C87-0E80-4CAE-843E-CC37F95AC250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4FFF6C-0370-4CC0-AB76-501A2D238EE5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feet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B0FEB85-1957-484C-B63D-C0BBFEE13B7B}"/>
              </a:ext>
            </a:extLst>
          </p:cNvPr>
          <p:cNvGrpSpPr/>
          <p:nvPr/>
        </p:nvGrpSpPr>
        <p:grpSpPr>
          <a:xfrm>
            <a:off x="2961483" y="3542977"/>
            <a:ext cx="1325088" cy="445770"/>
            <a:chOff x="5274059" y="1926227"/>
            <a:chExt cx="1508760" cy="594360"/>
          </a:xfrm>
        </p:grpSpPr>
        <p:sp>
          <p:nvSpPr>
            <p:cNvPr id="71" name="Rounded Rectangle 37">
              <a:extLst>
                <a:ext uri="{FF2B5EF4-FFF2-40B4-BE49-F238E27FC236}">
                  <a16:creationId xmlns:a16="http://schemas.microsoft.com/office/drawing/2014/main" id="{50CA1ABD-D229-4FD2-AD72-AAF40F421DD4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37D5331-F109-4132-8446-81E40A8C3004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hand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B9FA29-AA82-4CEE-B6EB-71538BB0BC4C}"/>
              </a:ext>
            </a:extLst>
          </p:cNvPr>
          <p:cNvGrpSpPr/>
          <p:nvPr/>
        </p:nvGrpSpPr>
        <p:grpSpPr>
          <a:xfrm>
            <a:off x="4717441" y="3542977"/>
            <a:ext cx="1131570" cy="445770"/>
            <a:chOff x="5274059" y="1926227"/>
            <a:chExt cx="1508760" cy="594360"/>
          </a:xfrm>
        </p:grpSpPr>
        <p:sp>
          <p:nvSpPr>
            <p:cNvPr id="74" name="Rounded Rectangle 37">
              <a:extLst>
                <a:ext uri="{FF2B5EF4-FFF2-40B4-BE49-F238E27FC236}">
                  <a16:creationId xmlns:a16="http://schemas.microsoft.com/office/drawing/2014/main" id="{4C8E88C6-9B8A-495C-ACEB-1579AA6DBC6C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806F8EB-D057-4A64-BCAC-CB3B6C523BA8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2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DA131BE-BD85-46EC-B656-AED65C63F85D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4588476" y="2973887"/>
            <a:ext cx="94789" cy="721339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A4344CD-DF0E-49C4-95CB-104AF78C925F}"/>
              </a:ext>
            </a:extLst>
          </p:cNvPr>
          <p:cNvCxnSpPr>
            <a:cxnSpLocks/>
          </p:cNvCxnSpPr>
          <p:nvPr/>
        </p:nvCxnSpPr>
        <p:spPr>
          <a:xfrm>
            <a:off x="4898213" y="2812394"/>
            <a:ext cx="739050" cy="671034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5CF99DC-3D7A-4F6F-8BBC-707F841B925B}"/>
              </a:ext>
            </a:extLst>
          </p:cNvPr>
          <p:cNvCxnSpPr>
            <a:cxnSpLocks/>
            <a:stCxn id="43" idx="6"/>
            <a:endCxn id="75" idx="1"/>
          </p:cNvCxnSpPr>
          <p:nvPr/>
        </p:nvCxnSpPr>
        <p:spPr>
          <a:xfrm flipV="1">
            <a:off x="5095344" y="2467773"/>
            <a:ext cx="719714" cy="243463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85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" y="85062"/>
            <a:ext cx="440557" cy="453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9871" y="151387"/>
            <a:ext cx="57267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 flipH="1">
            <a:off x="3635440" y="2911015"/>
            <a:ext cx="670145" cy="598287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H="1">
            <a:off x="4615835" y="2024269"/>
            <a:ext cx="369367" cy="596897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63" idx="3"/>
            <a:endCxn id="43" idx="2"/>
          </p:cNvCxnSpPr>
          <p:nvPr/>
        </p:nvCxnSpPr>
        <p:spPr>
          <a:xfrm flipV="1">
            <a:off x="3223319" y="2711235"/>
            <a:ext cx="639218" cy="17727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572256" y="1999141"/>
            <a:ext cx="436255" cy="611858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0C358-91EB-448E-B06C-DDD6B78E157C}"/>
              </a:ext>
            </a:extLst>
          </p:cNvPr>
          <p:cNvGrpSpPr/>
          <p:nvPr/>
        </p:nvGrpSpPr>
        <p:grpSpPr>
          <a:xfrm>
            <a:off x="2876941" y="1598945"/>
            <a:ext cx="1356794" cy="445770"/>
            <a:chOff x="2424643" y="2542995"/>
            <a:chExt cx="1508760" cy="594360"/>
          </a:xfrm>
        </p:grpSpPr>
        <p:sp>
          <p:nvSpPr>
            <p:cNvPr id="54" name="Rounded Rectangle 53"/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blonde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4615835" y="1578498"/>
            <a:ext cx="1356794" cy="445770"/>
            <a:chOff x="5200361" y="2542995"/>
            <a:chExt cx="1508760" cy="594360"/>
          </a:xfrm>
        </p:grpSpPr>
        <p:sp>
          <p:nvSpPr>
            <p:cNvPr id="55" name="Rounded Rectangle 54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76378" y="2581063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curly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DA3A2E-12A7-4478-A922-A207FD3EF5AE}"/>
              </a:ext>
            </a:extLst>
          </p:cNvPr>
          <p:cNvGrpSpPr/>
          <p:nvPr/>
        </p:nvGrpSpPr>
        <p:grpSpPr>
          <a:xfrm>
            <a:off x="3862537" y="2409157"/>
            <a:ext cx="1232807" cy="604157"/>
            <a:chOff x="3822457" y="3089682"/>
            <a:chExt cx="1643743" cy="805543"/>
          </a:xfrm>
        </p:grpSpPr>
        <p:sp>
          <p:nvSpPr>
            <p:cNvPr id="43" name="Oval 42"/>
            <p:cNvSpPr/>
            <p:nvPr/>
          </p:nvSpPr>
          <p:spPr>
            <a:xfrm>
              <a:off x="3822457" y="3089682"/>
              <a:ext cx="1643743" cy="805543"/>
            </a:xfrm>
            <a:prstGeom prst="ellipse">
              <a:avLst/>
            </a:prstGeom>
            <a:solidFill>
              <a:srgbClr val="F09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62380" y="3230843"/>
              <a:ext cx="96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hair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07996" y="885161"/>
            <a:ext cx="16534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>
                <a:solidFill>
                  <a:srgbClr val="0070C0"/>
                </a:solidFill>
              </a:rPr>
              <a:t>Example: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B0B9CB-1073-4CAC-8496-9EAB10990BE4}"/>
              </a:ext>
            </a:extLst>
          </p:cNvPr>
          <p:cNvGrpSpPr/>
          <p:nvPr/>
        </p:nvGrpSpPr>
        <p:grpSpPr>
          <a:xfrm>
            <a:off x="2185742" y="2510722"/>
            <a:ext cx="1131570" cy="445770"/>
            <a:chOff x="2424643" y="2542995"/>
            <a:chExt cx="1508760" cy="594360"/>
          </a:xfrm>
        </p:grpSpPr>
        <p:sp>
          <p:nvSpPr>
            <p:cNvPr id="62" name="Rounded Rectangle 53">
              <a:extLst>
                <a:ext uri="{FF2B5EF4-FFF2-40B4-BE49-F238E27FC236}">
                  <a16:creationId xmlns:a16="http://schemas.microsoft.com/office/drawing/2014/main" id="{DE1CAA3A-6AED-41DD-8FBA-E86E07146F95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E2DC08-A174-4695-8B53-3D83D5BA49F5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black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2505840" y="3422500"/>
            <a:ext cx="1268071" cy="737613"/>
            <a:chOff x="2424643" y="2542995"/>
            <a:chExt cx="1508760" cy="983484"/>
          </a:xfrm>
        </p:grpSpPr>
        <p:sp>
          <p:nvSpPr>
            <p:cNvPr id="65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straight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060537-F6E6-4D10-959A-5920C25CC5EE}"/>
              </a:ext>
            </a:extLst>
          </p:cNvPr>
          <p:cNvGrpSpPr/>
          <p:nvPr/>
        </p:nvGrpSpPr>
        <p:grpSpPr>
          <a:xfrm>
            <a:off x="4117479" y="3673193"/>
            <a:ext cx="1131570" cy="445770"/>
            <a:chOff x="2424643" y="2542995"/>
            <a:chExt cx="1508760" cy="594360"/>
          </a:xfrm>
        </p:grpSpPr>
        <p:sp>
          <p:nvSpPr>
            <p:cNvPr id="68" name="Rounded Rectangle 53">
              <a:extLst>
                <a:ext uri="{FF2B5EF4-FFF2-40B4-BE49-F238E27FC236}">
                  <a16:creationId xmlns:a16="http://schemas.microsoft.com/office/drawing/2014/main" id="{51A9EF47-2CAF-42E4-A88B-1FA6ACE51009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03B60F-B4D8-40DD-9402-4994BF0CFDFD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fair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735741-A966-4373-AE53-AC7076A851B9}"/>
              </a:ext>
            </a:extLst>
          </p:cNvPr>
          <p:cNvGrpSpPr/>
          <p:nvPr/>
        </p:nvGrpSpPr>
        <p:grpSpPr>
          <a:xfrm>
            <a:off x="5567176" y="3260543"/>
            <a:ext cx="1131570" cy="445770"/>
            <a:chOff x="2424643" y="2542995"/>
            <a:chExt cx="1508760" cy="594360"/>
          </a:xfrm>
        </p:grpSpPr>
        <p:sp>
          <p:nvSpPr>
            <p:cNvPr id="71" name="Rounded Rectangle 53">
              <a:extLst>
                <a:ext uri="{FF2B5EF4-FFF2-40B4-BE49-F238E27FC236}">
                  <a16:creationId xmlns:a16="http://schemas.microsoft.com/office/drawing/2014/main" id="{C55850A1-A536-4AC0-9BB4-F77AA9E32A1C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21D7C54-AC35-4642-A840-49500D878933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wavy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1088E36-CC9C-41DA-A6B7-13902AA1763D}"/>
              </a:ext>
            </a:extLst>
          </p:cNvPr>
          <p:cNvGrpSpPr/>
          <p:nvPr/>
        </p:nvGrpSpPr>
        <p:grpSpPr>
          <a:xfrm>
            <a:off x="5661169" y="2249532"/>
            <a:ext cx="1852647" cy="445770"/>
            <a:chOff x="2424643" y="2542995"/>
            <a:chExt cx="1508760" cy="594360"/>
          </a:xfrm>
        </p:grpSpPr>
        <p:sp>
          <p:nvSpPr>
            <p:cNvPr id="74" name="Rounded Rectangle 53">
              <a:extLst>
                <a:ext uri="{FF2B5EF4-FFF2-40B4-BE49-F238E27FC236}">
                  <a16:creationId xmlns:a16="http://schemas.microsoft.com/office/drawing/2014/main" id="{6D0D8EAE-E685-4BDB-9A25-427479943E9D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D3515D6-456F-413E-B3F6-05153C96DDA8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long/short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" y="104003"/>
            <a:ext cx="440557" cy="4153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8552" y="517051"/>
            <a:ext cx="5789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describe a classmate. Other group members guess who  he / she is.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9716" y="127715"/>
            <a:ext cx="14702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Guessing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63" y="118637"/>
            <a:ext cx="1394052" cy="4074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67061" y="1885732"/>
            <a:ext cx="16534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4172" y="2351314"/>
            <a:ext cx="3991885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i="1" dirty="0"/>
              <a:t>A: </a:t>
            </a:r>
            <a:r>
              <a:rPr lang="en-US" sz="1800" dirty="0"/>
              <a:t>She has long hair and big eyes.</a:t>
            </a:r>
          </a:p>
          <a:p>
            <a:pPr>
              <a:lnSpc>
                <a:spcPct val="150000"/>
              </a:lnSpc>
            </a:pPr>
            <a:r>
              <a:rPr lang="en-US" sz="1800" b="1" i="1" dirty="0"/>
              <a:t>B: </a:t>
            </a:r>
            <a:r>
              <a:rPr lang="en-US" sz="1800" dirty="0"/>
              <a:t>Is that Lan?</a:t>
            </a:r>
          </a:p>
          <a:p>
            <a:pPr>
              <a:lnSpc>
                <a:spcPct val="150000"/>
              </a:lnSpc>
            </a:pPr>
            <a:r>
              <a:rPr lang="en-US" sz="1800" b="1" i="1" dirty="0"/>
              <a:t>A: </a:t>
            </a:r>
            <a:r>
              <a:rPr lang="en-US" sz="1800" dirty="0"/>
              <a:t>That’s right.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087E50-5439-483F-0630-7C64F5F8E6A4}"/>
              </a:ext>
            </a:extLst>
          </p:cNvPr>
          <p:cNvSpPr/>
          <p:nvPr/>
        </p:nvSpPr>
        <p:spPr>
          <a:xfrm>
            <a:off x="192778" y="932264"/>
            <a:ext cx="8707081" cy="35039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860479" y="193377"/>
            <a:ext cx="1434471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41681" y="1218117"/>
            <a:ext cx="7840726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Inside my beautiful room.  I have a bed and a (1)………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And a mirror. I have many (2)……… 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And they (3)………come. We(4)………, we play, we have(5)……...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 my room, In my room.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Me and my friend in my room.</a:t>
            </a:r>
          </a:p>
        </p:txBody>
      </p:sp>
      <p:grpSp>
        <p:nvGrpSpPr>
          <p:cNvPr id="91" name="Google Shape;1979;p45">
            <a:extLst>
              <a:ext uri="{FF2B5EF4-FFF2-40B4-BE49-F238E27FC236}">
                <a16:creationId xmlns:a16="http://schemas.microsoft.com/office/drawing/2014/main" id="{CAAFE330-42D3-C14E-37B9-C0B4FEB44629}"/>
              </a:ext>
            </a:extLst>
          </p:cNvPr>
          <p:cNvGrpSpPr/>
          <p:nvPr/>
        </p:nvGrpSpPr>
        <p:grpSpPr>
          <a:xfrm>
            <a:off x="7845090" y="3544658"/>
            <a:ext cx="1184113" cy="1612038"/>
            <a:chOff x="2475306" y="2531490"/>
            <a:chExt cx="1411927" cy="1922354"/>
          </a:xfrm>
        </p:grpSpPr>
        <p:grpSp>
          <p:nvGrpSpPr>
            <p:cNvPr id="92" name="Google Shape;1980;p45">
              <a:extLst>
                <a:ext uri="{FF2B5EF4-FFF2-40B4-BE49-F238E27FC236}">
                  <a16:creationId xmlns:a16="http://schemas.microsoft.com/office/drawing/2014/main" id="{0C6822A6-8BAC-385D-1B8F-929AADC39720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00" name="Google Shape;1981;p45">
                <a:extLst>
                  <a:ext uri="{FF2B5EF4-FFF2-40B4-BE49-F238E27FC236}">
                    <a16:creationId xmlns:a16="http://schemas.microsoft.com/office/drawing/2014/main" id="{1683787D-9630-20CC-C694-881EE12CFD41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982;p45">
                <a:extLst>
                  <a:ext uri="{FF2B5EF4-FFF2-40B4-BE49-F238E27FC236}">
                    <a16:creationId xmlns:a16="http://schemas.microsoft.com/office/drawing/2014/main" id="{FD07A5B5-BDA0-9ECE-8EB8-DADBDFF595BD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983;p45">
                <a:extLst>
                  <a:ext uri="{FF2B5EF4-FFF2-40B4-BE49-F238E27FC236}">
                    <a16:creationId xmlns:a16="http://schemas.microsoft.com/office/drawing/2014/main" id="{D468D2F5-3FA9-CB91-4B4D-8E395CDEBAA4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984;p45">
                <a:extLst>
                  <a:ext uri="{FF2B5EF4-FFF2-40B4-BE49-F238E27FC236}">
                    <a16:creationId xmlns:a16="http://schemas.microsoft.com/office/drawing/2014/main" id="{06BA66C7-BB92-77D4-66AF-61F37F13A069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985;p45">
                <a:extLst>
                  <a:ext uri="{FF2B5EF4-FFF2-40B4-BE49-F238E27FC236}">
                    <a16:creationId xmlns:a16="http://schemas.microsoft.com/office/drawing/2014/main" id="{E4406635-8DB9-C932-4F6A-6689545449F7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986;p45">
                <a:extLst>
                  <a:ext uri="{FF2B5EF4-FFF2-40B4-BE49-F238E27FC236}">
                    <a16:creationId xmlns:a16="http://schemas.microsoft.com/office/drawing/2014/main" id="{5B73BF58-926E-E7BF-BA02-E57D4B0E0C3C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987;p45">
                <a:extLst>
                  <a:ext uri="{FF2B5EF4-FFF2-40B4-BE49-F238E27FC236}">
                    <a16:creationId xmlns:a16="http://schemas.microsoft.com/office/drawing/2014/main" id="{DF95FEDB-78D7-EDB2-30FD-A237FBCAB057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988;p45">
                <a:extLst>
                  <a:ext uri="{FF2B5EF4-FFF2-40B4-BE49-F238E27FC236}">
                    <a16:creationId xmlns:a16="http://schemas.microsoft.com/office/drawing/2014/main" id="{E2CBFC68-A843-D5C0-4889-2A4EEA597766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989;p45">
                <a:extLst>
                  <a:ext uri="{FF2B5EF4-FFF2-40B4-BE49-F238E27FC236}">
                    <a16:creationId xmlns:a16="http://schemas.microsoft.com/office/drawing/2014/main" id="{B01A5AF7-943C-E0B1-815B-7E0EF05B76D8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990;p45">
                <a:extLst>
                  <a:ext uri="{FF2B5EF4-FFF2-40B4-BE49-F238E27FC236}">
                    <a16:creationId xmlns:a16="http://schemas.microsoft.com/office/drawing/2014/main" id="{74E67AC3-2AC0-1E43-B2C7-B2724F3311B6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991;p45">
                <a:extLst>
                  <a:ext uri="{FF2B5EF4-FFF2-40B4-BE49-F238E27FC236}">
                    <a16:creationId xmlns:a16="http://schemas.microsoft.com/office/drawing/2014/main" id="{BA14084D-EB91-AE42-C1E3-27D3DB5E7A60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992;p45">
                <a:extLst>
                  <a:ext uri="{FF2B5EF4-FFF2-40B4-BE49-F238E27FC236}">
                    <a16:creationId xmlns:a16="http://schemas.microsoft.com/office/drawing/2014/main" id="{C51BD66C-62BC-F458-860C-5572C678BEA5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993;p45">
                <a:extLst>
                  <a:ext uri="{FF2B5EF4-FFF2-40B4-BE49-F238E27FC236}">
                    <a16:creationId xmlns:a16="http://schemas.microsoft.com/office/drawing/2014/main" id="{B91A9EA5-F695-54FA-1C8E-DDF705BAA99E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994;p45">
                <a:extLst>
                  <a:ext uri="{FF2B5EF4-FFF2-40B4-BE49-F238E27FC236}">
                    <a16:creationId xmlns:a16="http://schemas.microsoft.com/office/drawing/2014/main" id="{39FB1A01-553C-F72B-04FD-DFBB299DF111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995;p45">
                <a:extLst>
                  <a:ext uri="{FF2B5EF4-FFF2-40B4-BE49-F238E27FC236}">
                    <a16:creationId xmlns:a16="http://schemas.microsoft.com/office/drawing/2014/main" id="{23C1BCBC-ECFA-8E7D-4BE6-6119120D8F5B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996;p45">
                <a:extLst>
                  <a:ext uri="{FF2B5EF4-FFF2-40B4-BE49-F238E27FC236}">
                    <a16:creationId xmlns:a16="http://schemas.microsoft.com/office/drawing/2014/main" id="{888C7B74-CB30-42A0-D0D4-C21A3C83F0CD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997;p45">
                <a:extLst>
                  <a:ext uri="{FF2B5EF4-FFF2-40B4-BE49-F238E27FC236}">
                    <a16:creationId xmlns:a16="http://schemas.microsoft.com/office/drawing/2014/main" id="{F24F0673-E8D8-A5BD-753A-AFD1C1861A34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998;p45">
                <a:extLst>
                  <a:ext uri="{FF2B5EF4-FFF2-40B4-BE49-F238E27FC236}">
                    <a16:creationId xmlns:a16="http://schemas.microsoft.com/office/drawing/2014/main" id="{FC509F72-487C-4F62-17FD-AA31396596FB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999;p45">
                <a:extLst>
                  <a:ext uri="{FF2B5EF4-FFF2-40B4-BE49-F238E27FC236}">
                    <a16:creationId xmlns:a16="http://schemas.microsoft.com/office/drawing/2014/main" id="{4B375272-994D-B634-62D2-FC053952AAE9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000;p45">
                <a:extLst>
                  <a:ext uri="{FF2B5EF4-FFF2-40B4-BE49-F238E27FC236}">
                    <a16:creationId xmlns:a16="http://schemas.microsoft.com/office/drawing/2014/main" id="{D5B8D511-6C0D-28B6-8A54-4B4F31AE4914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001;p45">
                <a:extLst>
                  <a:ext uri="{FF2B5EF4-FFF2-40B4-BE49-F238E27FC236}">
                    <a16:creationId xmlns:a16="http://schemas.microsoft.com/office/drawing/2014/main" id="{628455F2-E159-9EA8-7476-AB2A2E33BF53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002;p45">
                <a:extLst>
                  <a:ext uri="{FF2B5EF4-FFF2-40B4-BE49-F238E27FC236}">
                    <a16:creationId xmlns:a16="http://schemas.microsoft.com/office/drawing/2014/main" id="{0B210D58-A978-6A39-AE5E-5B77AAC4F086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003;p45">
                <a:extLst>
                  <a:ext uri="{FF2B5EF4-FFF2-40B4-BE49-F238E27FC236}">
                    <a16:creationId xmlns:a16="http://schemas.microsoft.com/office/drawing/2014/main" id="{714771D5-45F9-C05F-70B3-8E937403EC36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004;p45">
                <a:extLst>
                  <a:ext uri="{FF2B5EF4-FFF2-40B4-BE49-F238E27FC236}">
                    <a16:creationId xmlns:a16="http://schemas.microsoft.com/office/drawing/2014/main" id="{19E086D7-C68E-9297-A454-E174BB8E4C96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005;p45">
                <a:extLst>
                  <a:ext uri="{FF2B5EF4-FFF2-40B4-BE49-F238E27FC236}">
                    <a16:creationId xmlns:a16="http://schemas.microsoft.com/office/drawing/2014/main" id="{94D324BA-57BB-7F1D-F3E5-8D4D10086E6D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006;p45">
                <a:extLst>
                  <a:ext uri="{FF2B5EF4-FFF2-40B4-BE49-F238E27FC236}">
                    <a16:creationId xmlns:a16="http://schemas.microsoft.com/office/drawing/2014/main" id="{0E45BB86-A977-9655-4218-40F37FD03283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007;p45">
                <a:extLst>
                  <a:ext uri="{FF2B5EF4-FFF2-40B4-BE49-F238E27FC236}">
                    <a16:creationId xmlns:a16="http://schemas.microsoft.com/office/drawing/2014/main" id="{E7946191-2963-2C18-CB88-BB3C0D37D1C1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008;p45">
                <a:extLst>
                  <a:ext uri="{FF2B5EF4-FFF2-40B4-BE49-F238E27FC236}">
                    <a16:creationId xmlns:a16="http://schemas.microsoft.com/office/drawing/2014/main" id="{8116E7A6-2DC1-EA2E-A4E0-B1FCE8A4EB1E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009;p45">
                <a:extLst>
                  <a:ext uri="{FF2B5EF4-FFF2-40B4-BE49-F238E27FC236}">
                    <a16:creationId xmlns:a16="http://schemas.microsoft.com/office/drawing/2014/main" id="{38DD91B2-00FB-4ED0-2C3F-BC1BC4CD2B0D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010;p45">
                <a:extLst>
                  <a:ext uri="{FF2B5EF4-FFF2-40B4-BE49-F238E27FC236}">
                    <a16:creationId xmlns:a16="http://schemas.microsoft.com/office/drawing/2014/main" id="{BFE18D4A-5DBB-A1A7-5F45-726FA37A0EB4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011;p45">
                <a:extLst>
                  <a:ext uri="{FF2B5EF4-FFF2-40B4-BE49-F238E27FC236}">
                    <a16:creationId xmlns:a16="http://schemas.microsoft.com/office/drawing/2014/main" id="{6706E9DA-A1D5-FF54-0300-0E899B58F64B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012;p45">
                <a:extLst>
                  <a:ext uri="{FF2B5EF4-FFF2-40B4-BE49-F238E27FC236}">
                    <a16:creationId xmlns:a16="http://schemas.microsoft.com/office/drawing/2014/main" id="{DE2E3323-1AC8-CBF3-6C81-35A2E3BCE77D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013;p45">
                <a:extLst>
                  <a:ext uri="{FF2B5EF4-FFF2-40B4-BE49-F238E27FC236}">
                    <a16:creationId xmlns:a16="http://schemas.microsoft.com/office/drawing/2014/main" id="{6505E6F3-9BCB-45C2-B729-D0BF71DD4081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014;p45">
                <a:extLst>
                  <a:ext uri="{FF2B5EF4-FFF2-40B4-BE49-F238E27FC236}">
                    <a16:creationId xmlns:a16="http://schemas.microsoft.com/office/drawing/2014/main" id="{068BC31C-4A73-193F-9B33-13FBC5860BDA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015;p45">
                <a:extLst>
                  <a:ext uri="{FF2B5EF4-FFF2-40B4-BE49-F238E27FC236}">
                    <a16:creationId xmlns:a16="http://schemas.microsoft.com/office/drawing/2014/main" id="{FDF4AEFB-7EB7-A2A8-8368-60157BF2A6B1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016;p45">
                <a:extLst>
                  <a:ext uri="{FF2B5EF4-FFF2-40B4-BE49-F238E27FC236}">
                    <a16:creationId xmlns:a16="http://schemas.microsoft.com/office/drawing/2014/main" id="{8098BD19-99F0-BA83-DCF3-AD9D826BAB4B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017;p45">
                <a:extLst>
                  <a:ext uri="{FF2B5EF4-FFF2-40B4-BE49-F238E27FC236}">
                    <a16:creationId xmlns:a16="http://schemas.microsoft.com/office/drawing/2014/main" id="{4A51C4A6-233D-8C2C-5A1D-434194DCA503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018;p45">
                <a:extLst>
                  <a:ext uri="{FF2B5EF4-FFF2-40B4-BE49-F238E27FC236}">
                    <a16:creationId xmlns:a16="http://schemas.microsoft.com/office/drawing/2014/main" id="{9677B605-2D14-D2AE-0A14-521A59555989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019;p45">
                <a:extLst>
                  <a:ext uri="{FF2B5EF4-FFF2-40B4-BE49-F238E27FC236}">
                    <a16:creationId xmlns:a16="http://schemas.microsoft.com/office/drawing/2014/main" id="{405242ED-68C8-76E5-F38E-9A4E608A49B4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020;p45">
                <a:extLst>
                  <a:ext uri="{FF2B5EF4-FFF2-40B4-BE49-F238E27FC236}">
                    <a16:creationId xmlns:a16="http://schemas.microsoft.com/office/drawing/2014/main" id="{544705D1-28F7-A06D-123A-E066EE74CB88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021;p45">
                <a:extLst>
                  <a:ext uri="{FF2B5EF4-FFF2-40B4-BE49-F238E27FC236}">
                    <a16:creationId xmlns:a16="http://schemas.microsoft.com/office/drawing/2014/main" id="{062FBB1B-F953-AAA3-649B-3AF2BD27E1A5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022;p45">
                <a:extLst>
                  <a:ext uri="{FF2B5EF4-FFF2-40B4-BE49-F238E27FC236}">
                    <a16:creationId xmlns:a16="http://schemas.microsoft.com/office/drawing/2014/main" id="{644047ED-478C-DDAD-261D-60154CFA359F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023;p45">
                <a:extLst>
                  <a:ext uri="{FF2B5EF4-FFF2-40B4-BE49-F238E27FC236}">
                    <a16:creationId xmlns:a16="http://schemas.microsoft.com/office/drawing/2014/main" id="{A9442683-FDB0-72DC-BAE2-91B90750778A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024;p45">
                <a:extLst>
                  <a:ext uri="{FF2B5EF4-FFF2-40B4-BE49-F238E27FC236}">
                    <a16:creationId xmlns:a16="http://schemas.microsoft.com/office/drawing/2014/main" id="{F67A41A3-4565-6447-A134-9DA0653F4886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025;p45">
                <a:extLst>
                  <a:ext uri="{FF2B5EF4-FFF2-40B4-BE49-F238E27FC236}">
                    <a16:creationId xmlns:a16="http://schemas.microsoft.com/office/drawing/2014/main" id="{42D8CB0D-CD4D-4B50-F107-4EE03344615C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026;p45">
                <a:extLst>
                  <a:ext uri="{FF2B5EF4-FFF2-40B4-BE49-F238E27FC236}">
                    <a16:creationId xmlns:a16="http://schemas.microsoft.com/office/drawing/2014/main" id="{D71B136B-CDAE-B635-70A3-AEB56EA27373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027;p45">
                <a:extLst>
                  <a:ext uri="{FF2B5EF4-FFF2-40B4-BE49-F238E27FC236}">
                    <a16:creationId xmlns:a16="http://schemas.microsoft.com/office/drawing/2014/main" id="{965F5E38-06FB-93CE-E035-029A5D0D3E7C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028;p45">
                <a:extLst>
                  <a:ext uri="{FF2B5EF4-FFF2-40B4-BE49-F238E27FC236}">
                    <a16:creationId xmlns:a16="http://schemas.microsoft.com/office/drawing/2014/main" id="{02124C52-1A96-7DA5-E7F6-CBF40FCA0A45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029;p45">
                <a:extLst>
                  <a:ext uri="{FF2B5EF4-FFF2-40B4-BE49-F238E27FC236}">
                    <a16:creationId xmlns:a16="http://schemas.microsoft.com/office/drawing/2014/main" id="{C92F4148-76CF-8564-5148-0D912F74FAEB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030;p45">
                <a:extLst>
                  <a:ext uri="{FF2B5EF4-FFF2-40B4-BE49-F238E27FC236}">
                    <a16:creationId xmlns:a16="http://schemas.microsoft.com/office/drawing/2014/main" id="{38B0A91C-5AB3-D349-6BB9-5368D5C697AA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031;p45">
                <a:extLst>
                  <a:ext uri="{FF2B5EF4-FFF2-40B4-BE49-F238E27FC236}">
                    <a16:creationId xmlns:a16="http://schemas.microsoft.com/office/drawing/2014/main" id="{22271619-29C7-8E2B-A578-6A69470C6798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032;p45">
                <a:extLst>
                  <a:ext uri="{FF2B5EF4-FFF2-40B4-BE49-F238E27FC236}">
                    <a16:creationId xmlns:a16="http://schemas.microsoft.com/office/drawing/2014/main" id="{58795A7F-0246-A82C-C0FA-D639FD109F80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033;p45">
                <a:extLst>
                  <a:ext uri="{FF2B5EF4-FFF2-40B4-BE49-F238E27FC236}">
                    <a16:creationId xmlns:a16="http://schemas.microsoft.com/office/drawing/2014/main" id="{A363D343-0B0B-C549-D571-F3EB81C0B578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034;p45">
                <a:extLst>
                  <a:ext uri="{FF2B5EF4-FFF2-40B4-BE49-F238E27FC236}">
                    <a16:creationId xmlns:a16="http://schemas.microsoft.com/office/drawing/2014/main" id="{0CFAC452-D039-C3AC-42F2-DCBA6A95B6E4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035;p45">
                <a:extLst>
                  <a:ext uri="{FF2B5EF4-FFF2-40B4-BE49-F238E27FC236}">
                    <a16:creationId xmlns:a16="http://schemas.microsoft.com/office/drawing/2014/main" id="{182D58E3-C285-2140-E9D0-291469A70F62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036;p45">
                <a:extLst>
                  <a:ext uri="{FF2B5EF4-FFF2-40B4-BE49-F238E27FC236}">
                    <a16:creationId xmlns:a16="http://schemas.microsoft.com/office/drawing/2014/main" id="{4F593A7B-54BD-4C1A-73A2-E346B3259303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037;p45">
                <a:extLst>
                  <a:ext uri="{FF2B5EF4-FFF2-40B4-BE49-F238E27FC236}">
                    <a16:creationId xmlns:a16="http://schemas.microsoft.com/office/drawing/2014/main" id="{42752DF7-7F9E-DCDA-1E99-96382EF13D6C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038;p45">
                <a:extLst>
                  <a:ext uri="{FF2B5EF4-FFF2-40B4-BE49-F238E27FC236}">
                    <a16:creationId xmlns:a16="http://schemas.microsoft.com/office/drawing/2014/main" id="{B71A2D88-9642-9248-DBFB-39FC6386173C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039;p45">
                <a:extLst>
                  <a:ext uri="{FF2B5EF4-FFF2-40B4-BE49-F238E27FC236}">
                    <a16:creationId xmlns:a16="http://schemas.microsoft.com/office/drawing/2014/main" id="{DD03ED48-475C-909C-7FEA-796190A12742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040;p45">
                <a:extLst>
                  <a:ext uri="{FF2B5EF4-FFF2-40B4-BE49-F238E27FC236}">
                    <a16:creationId xmlns:a16="http://schemas.microsoft.com/office/drawing/2014/main" id="{6CFEAAFC-96C3-A827-3A0D-514D52C0448D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041;p45">
                <a:extLst>
                  <a:ext uri="{FF2B5EF4-FFF2-40B4-BE49-F238E27FC236}">
                    <a16:creationId xmlns:a16="http://schemas.microsoft.com/office/drawing/2014/main" id="{D89473DC-837A-99D4-D908-8F333DBA2CCE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042;p45">
                <a:extLst>
                  <a:ext uri="{FF2B5EF4-FFF2-40B4-BE49-F238E27FC236}">
                    <a16:creationId xmlns:a16="http://schemas.microsoft.com/office/drawing/2014/main" id="{3696CFC5-4E13-5BDA-9BAD-974B94A1A4AC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043;p45">
                <a:extLst>
                  <a:ext uri="{FF2B5EF4-FFF2-40B4-BE49-F238E27FC236}">
                    <a16:creationId xmlns:a16="http://schemas.microsoft.com/office/drawing/2014/main" id="{9D6EC7FA-8E60-2F39-3065-E6AD2867D84C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044;p45">
                <a:extLst>
                  <a:ext uri="{FF2B5EF4-FFF2-40B4-BE49-F238E27FC236}">
                    <a16:creationId xmlns:a16="http://schemas.microsoft.com/office/drawing/2014/main" id="{54D57976-C696-A970-78E4-7E9031C2F93B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045;p45">
                <a:extLst>
                  <a:ext uri="{FF2B5EF4-FFF2-40B4-BE49-F238E27FC236}">
                    <a16:creationId xmlns:a16="http://schemas.microsoft.com/office/drawing/2014/main" id="{EDBF663F-7677-5EF3-7C72-CEBB654C777F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046;p45">
                <a:extLst>
                  <a:ext uri="{FF2B5EF4-FFF2-40B4-BE49-F238E27FC236}">
                    <a16:creationId xmlns:a16="http://schemas.microsoft.com/office/drawing/2014/main" id="{97ED9E61-994F-1F66-A941-39A53961178A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047;p45">
                <a:extLst>
                  <a:ext uri="{FF2B5EF4-FFF2-40B4-BE49-F238E27FC236}">
                    <a16:creationId xmlns:a16="http://schemas.microsoft.com/office/drawing/2014/main" id="{2EC6761B-1209-08E6-D0C7-0CABBB8187FD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048;p45">
                <a:extLst>
                  <a:ext uri="{FF2B5EF4-FFF2-40B4-BE49-F238E27FC236}">
                    <a16:creationId xmlns:a16="http://schemas.microsoft.com/office/drawing/2014/main" id="{128B351B-AD00-DEA9-B027-E8B7DF30C11E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049;p45">
                <a:extLst>
                  <a:ext uri="{FF2B5EF4-FFF2-40B4-BE49-F238E27FC236}">
                    <a16:creationId xmlns:a16="http://schemas.microsoft.com/office/drawing/2014/main" id="{0E33BB85-C077-2912-C289-16568B9BBCE4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050;p45">
                <a:extLst>
                  <a:ext uri="{FF2B5EF4-FFF2-40B4-BE49-F238E27FC236}">
                    <a16:creationId xmlns:a16="http://schemas.microsoft.com/office/drawing/2014/main" id="{9F9927C1-51EA-8450-A1AE-A80F5CCB77B3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051;p45">
                <a:extLst>
                  <a:ext uri="{FF2B5EF4-FFF2-40B4-BE49-F238E27FC236}">
                    <a16:creationId xmlns:a16="http://schemas.microsoft.com/office/drawing/2014/main" id="{B1588C04-7329-B901-7A45-EC5ADAA1C156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2052;p45">
              <a:extLst>
                <a:ext uri="{FF2B5EF4-FFF2-40B4-BE49-F238E27FC236}">
                  <a16:creationId xmlns:a16="http://schemas.microsoft.com/office/drawing/2014/main" id="{75703BB5-694C-324E-95E5-E5A509D286D7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95" name="Google Shape;2053;p45">
                <a:extLst>
                  <a:ext uri="{FF2B5EF4-FFF2-40B4-BE49-F238E27FC236}">
                    <a16:creationId xmlns:a16="http://schemas.microsoft.com/office/drawing/2014/main" id="{AEA99284-994D-28CB-9593-1BDE336950AE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054;p45">
                <a:extLst>
                  <a:ext uri="{FF2B5EF4-FFF2-40B4-BE49-F238E27FC236}">
                    <a16:creationId xmlns:a16="http://schemas.microsoft.com/office/drawing/2014/main" id="{48B50477-CC4D-10EC-D131-C03D7F7AC4B3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055;p45">
                <a:extLst>
                  <a:ext uri="{FF2B5EF4-FFF2-40B4-BE49-F238E27FC236}">
                    <a16:creationId xmlns:a16="http://schemas.microsoft.com/office/drawing/2014/main" id="{DD15020D-55D4-680C-055C-8E20D8C4BE42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056;p45">
                <a:extLst>
                  <a:ext uri="{FF2B5EF4-FFF2-40B4-BE49-F238E27FC236}">
                    <a16:creationId xmlns:a16="http://schemas.microsoft.com/office/drawing/2014/main" id="{D4D1C597-5ABE-4E94-9B61-90F90C1AF3F9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057;p45">
                <a:extLst>
                  <a:ext uri="{FF2B5EF4-FFF2-40B4-BE49-F238E27FC236}">
                    <a16:creationId xmlns:a16="http://schemas.microsoft.com/office/drawing/2014/main" id="{7ACAC5D5-AA72-9BBC-F6DF-710461BC4CE6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2058;p45">
              <a:extLst>
                <a:ext uri="{FF2B5EF4-FFF2-40B4-BE49-F238E27FC236}">
                  <a16:creationId xmlns:a16="http://schemas.microsoft.com/office/drawing/2014/main" id="{06E277A3-117C-0A83-981D-E84102217539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3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57" y="567262"/>
            <a:ext cx="6858000" cy="4530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"/>
            <a:ext cx="6858000" cy="775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63" y="56130"/>
            <a:ext cx="470422" cy="511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115" y="127715"/>
            <a:ext cx="2294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6043" y="694975"/>
            <a:ext cx="3320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FB7BD"/>
                </a:solidFill>
              </a:rPr>
              <a:t>A surprise guest</a:t>
            </a:r>
            <a:endParaRPr lang="en-US" sz="3000" b="1" dirty="0">
              <a:solidFill>
                <a:srgbClr val="0FB7BD"/>
              </a:solidFill>
            </a:endParaRPr>
          </a:p>
        </p:txBody>
      </p:sp>
      <p:pic>
        <p:nvPicPr>
          <p:cNvPr id="2" name="Bản sao của B1_16">
            <a:hlinkClick r:id="" action="ppaction://media"/>
            <a:extLst>
              <a:ext uri="{FF2B5EF4-FFF2-40B4-BE49-F238E27FC236}">
                <a16:creationId xmlns:a16="http://schemas.microsoft.com/office/drawing/2014/main" id="{D6FC9BE8-8465-46B7-87D4-47B5A5CEB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22965" y="822210"/>
            <a:ext cx="365522" cy="3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029" y="809718"/>
            <a:ext cx="4615543" cy="4333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50" b="1" i="1" spc="-75" dirty="0" err="1"/>
              <a:t>Phong</a:t>
            </a:r>
            <a:r>
              <a:rPr lang="en-US" sz="1650" b="1" i="1" spc="-75" dirty="0"/>
              <a:t>: </a:t>
            </a:r>
            <a:r>
              <a:rPr lang="en-US" sz="1650" spc="-75" dirty="0"/>
              <a:t>That was a great idea, Nam.  </a:t>
            </a:r>
          </a:p>
          <a:p>
            <a:pPr>
              <a:lnSpc>
                <a:spcPct val="130000"/>
              </a:lnSpc>
            </a:pPr>
            <a:r>
              <a:rPr lang="en-US" sz="1650" spc="-75" dirty="0"/>
              <a:t>I love picnics! 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/>
              <a:t>Nam: </a:t>
            </a:r>
            <a:r>
              <a:rPr lang="en-US" sz="1650" spc="-75" dirty="0"/>
              <a:t>Please pass me the biscuits.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 err="1"/>
              <a:t>Phong</a:t>
            </a:r>
            <a:r>
              <a:rPr lang="en-US" sz="1650" b="1" i="1" spc="-75" dirty="0"/>
              <a:t>: </a:t>
            </a:r>
            <a:r>
              <a:rPr lang="en-US" sz="1650" spc="-75" dirty="0"/>
              <a:t>Sure. Here you are.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/>
              <a:t>Nam: </a:t>
            </a:r>
            <a:r>
              <a:rPr lang="en-US" sz="1650" spc="-75" dirty="0"/>
              <a:t>Thanks. What are you reading, </a:t>
            </a:r>
            <a:r>
              <a:rPr lang="en-US" sz="1650" spc="-75" dirty="0" err="1"/>
              <a:t>Phong</a:t>
            </a:r>
            <a:r>
              <a:rPr lang="en-US" sz="1650" spc="-75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 err="1"/>
              <a:t>Phong</a:t>
            </a:r>
            <a:r>
              <a:rPr lang="en-US" sz="1650" b="1" i="1" spc="-75" dirty="0"/>
              <a:t>: </a:t>
            </a:r>
            <a:r>
              <a:rPr lang="en-US" sz="1650" i="1" spc="-75" dirty="0"/>
              <a:t>4Teen</a:t>
            </a:r>
            <a:r>
              <a:rPr lang="en-US" sz="1650" spc="-75" dirty="0"/>
              <a:t>. It’s my </a:t>
            </a:r>
            <a:r>
              <a:rPr lang="en-US" sz="1650" spc="-75" dirty="0" err="1"/>
              <a:t>favourite</a:t>
            </a:r>
            <a:r>
              <a:rPr lang="en-US" sz="1650" spc="-75" dirty="0"/>
              <a:t> magazine!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/>
              <a:t>Nam: </a:t>
            </a:r>
            <a:r>
              <a:rPr lang="en-US" sz="1650" spc="-75" dirty="0"/>
              <a:t>Look! It’s Mai. And she is with someone. 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 err="1"/>
              <a:t>Phong</a:t>
            </a:r>
            <a:r>
              <a:rPr lang="en-US" sz="1650" b="1" i="1" spc="-75" dirty="0"/>
              <a:t>: </a:t>
            </a:r>
            <a:r>
              <a:rPr lang="en-US" sz="1650" spc="-75" dirty="0"/>
              <a:t>Oh, who’s that? She has glasses and long black hair.  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/>
              <a:t>Nam: </a:t>
            </a:r>
            <a:r>
              <a:rPr lang="en-US" sz="1650" spc="-75" dirty="0"/>
              <a:t>I don’t know. They’re coming over. 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/>
              <a:t>Mai: </a:t>
            </a:r>
            <a:r>
              <a:rPr lang="en-US" sz="1650" spc="-75" dirty="0"/>
              <a:t>Hi there. This is my friend Chau. 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 err="1"/>
              <a:t>Phong</a:t>
            </a:r>
            <a:r>
              <a:rPr lang="en-US" sz="1650" b="1" i="1" spc="-75" dirty="0"/>
              <a:t> &amp; Nam: </a:t>
            </a:r>
            <a:r>
              <a:rPr lang="en-US" sz="1650" spc="-75" dirty="0"/>
              <a:t>Hi, Chau. Nice to meet you. 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/>
              <a:t>Chau: </a:t>
            </a:r>
            <a:r>
              <a:rPr lang="en-US" sz="1650" spc="-75" dirty="0"/>
              <a:t>Nice to meet you, too.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3636" y="130629"/>
            <a:ext cx="3216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FB7BD"/>
                </a:solidFill>
              </a:rPr>
              <a:t>A surprise guest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4705" y="3093708"/>
            <a:ext cx="2955473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50" b="1" i="1" spc="-75" dirty="0"/>
              <a:t>Nam: </a:t>
            </a:r>
            <a:r>
              <a:rPr lang="en-US" sz="1650" spc="-75" dirty="0"/>
              <a:t>Would you like to sit down? We have lots of food.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/>
              <a:t>Mai: </a:t>
            </a:r>
            <a:r>
              <a:rPr lang="en-US" sz="1650" spc="-75" dirty="0"/>
              <a:t>Oh, sorry, we can’t. We’re going to the bookshop.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/>
              <a:t>Chau:</a:t>
            </a:r>
            <a:r>
              <a:rPr lang="en-US" sz="1650" spc="-75" dirty="0"/>
              <a:t> Bye for now.</a:t>
            </a:r>
          </a:p>
          <a:p>
            <a:pPr>
              <a:lnSpc>
                <a:spcPct val="130000"/>
              </a:lnSpc>
            </a:pPr>
            <a:r>
              <a:rPr lang="en-US" sz="1650" b="1" i="1" spc="-75" dirty="0" err="1"/>
              <a:t>Phong</a:t>
            </a:r>
            <a:r>
              <a:rPr lang="en-US" sz="1650" b="1" i="1" spc="-75" dirty="0"/>
              <a:t> &amp; Nam : </a:t>
            </a:r>
            <a:r>
              <a:rPr lang="en-US" sz="1650" spc="-75" dirty="0"/>
              <a:t>Bye </a:t>
            </a:r>
            <a:r>
              <a:rPr lang="en-US" sz="1650" spc="-75" dirty="0" err="1"/>
              <a:t>bye</a:t>
            </a:r>
            <a:r>
              <a:rPr lang="en-US" sz="1650" spc="-75" dirty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9916"/>
            <a:ext cx="4229101" cy="2793793"/>
          </a:xfrm>
          <a:prstGeom prst="rect">
            <a:avLst/>
          </a:prstGeom>
        </p:spPr>
      </p:pic>
      <p:pic>
        <p:nvPicPr>
          <p:cNvPr id="6" name="Bản sao của B1_16">
            <a:hlinkClick r:id="" action="ppaction://media"/>
            <a:extLst>
              <a:ext uri="{FF2B5EF4-FFF2-40B4-BE49-F238E27FC236}">
                <a16:creationId xmlns:a16="http://schemas.microsoft.com/office/drawing/2014/main" id="{C6018875-C01E-4FB1-B4E3-56F55067FE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2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7604" y="213325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32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63" y="78584"/>
            <a:ext cx="470422" cy="466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0541" y="131616"/>
            <a:ext cx="565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38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the words from the conversation.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7025" y="1273479"/>
            <a:ext cx="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3146" y="1242495"/>
            <a:ext cx="41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Phong</a:t>
            </a:r>
            <a:r>
              <a:rPr lang="en-US" sz="1800" dirty="0"/>
              <a:t> and Nam are having a              .   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35355" y="1512949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7025" y="1812484"/>
            <a:ext cx="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3147" y="1781501"/>
            <a:ext cx="198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4Teen </a:t>
            </a:r>
            <a:r>
              <a:rPr lang="en-US" sz="1800" dirty="0"/>
              <a:t>is </a:t>
            </a:r>
            <a:r>
              <a:rPr lang="en-US" sz="1800" dirty="0" err="1"/>
              <a:t>Phong’s</a:t>
            </a:r>
            <a:endParaRPr lang="en-US" sz="1800" i="1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262495" y="2049390"/>
            <a:ext cx="1948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47025" y="2388218"/>
            <a:ext cx="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3148" y="2389893"/>
            <a:ext cx="367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Phong</a:t>
            </a:r>
            <a:r>
              <a:rPr lang="en-US" sz="1800" dirty="0"/>
              <a:t> and Nam see               and             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82552" y="2651679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47025" y="3028408"/>
            <a:ext cx="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03148" y="3030083"/>
            <a:ext cx="262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Chau has                 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7025" y="3556404"/>
            <a:ext cx="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3146" y="3564569"/>
            <a:ext cx="188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Mai and Chau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897834" y="3872742"/>
            <a:ext cx="12837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935375" y="3270181"/>
            <a:ext cx="2162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91319" y="2635113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39535" y="3270181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E45C82-1EB4-4FB7-9E85-7F01085FD62E}"/>
              </a:ext>
            </a:extLst>
          </p:cNvPr>
          <p:cNvSpPr txBox="1"/>
          <p:nvPr/>
        </p:nvSpPr>
        <p:spPr>
          <a:xfrm>
            <a:off x="4189552" y="1754485"/>
            <a:ext cx="231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favorite magazine.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35B6F-4FA3-4391-8BDF-99A6CA627A2C}"/>
              </a:ext>
            </a:extLst>
          </p:cNvPr>
          <p:cNvSpPr txBox="1"/>
          <p:nvPr/>
        </p:nvSpPr>
        <p:spPr>
          <a:xfrm>
            <a:off x="5381123" y="1148608"/>
            <a:ext cx="107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picnic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649E60-5750-4197-9A7A-53EA2C3964DF}"/>
              </a:ext>
            </a:extLst>
          </p:cNvPr>
          <p:cNvSpPr txBox="1"/>
          <p:nvPr/>
        </p:nvSpPr>
        <p:spPr>
          <a:xfrm>
            <a:off x="4594926" y="2310384"/>
            <a:ext cx="75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Mai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E768B9-12BA-426C-A96B-E3E18CD548DA}"/>
              </a:ext>
            </a:extLst>
          </p:cNvPr>
          <p:cNvSpPr txBox="1"/>
          <p:nvPr/>
        </p:nvSpPr>
        <p:spPr>
          <a:xfrm>
            <a:off x="5851583" y="2337513"/>
            <a:ext cx="90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Chau.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6B8637-9794-4FBB-93CE-E893388A41B0}"/>
              </a:ext>
            </a:extLst>
          </p:cNvPr>
          <p:cNvSpPr txBox="1"/>
          <p:nvPr/>
        </p:nvSpPr>
        <p:spPr>
          <a:xfrm>
            <a:off x="3399966" y="2945363"/>
            <a:ext cx="110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glasses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850541-D866-494A-B146-F79BCE58962F}"/>
              </a:ext>
            </a:extLst>
          </p:cNvPr>
          <p:cNvSpPr txBox="1"/>
          <p:nvPr/>
        </p:nvSpPr>
        <p:spPr>
          <a:xfrm>
            <a:off x="5098180" y="2961743"/>
            <a:ext cx="204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long black hair.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8E46F6-8A9F-4616-9478-0FFEFB188560}"/>
              </a:ext>
            </a:extLst>
          </p:cNvPr>
          <p:cNvSpPr txBox="1"/>
          <p:nvPr/>
        </p:nvSpPr>
        <p:spPr>
          <a:xfrm>
            <a:off x="3801401" y="3539469"/>
            <a:ext cx="15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are going to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68C13-1712-4DF6-946A-018349B9C344}"/>
              </a:ext>
            </a:extLst>
          </p:cNvPr>
          <p:cNvSpPr txBox="1"/>
          <p:nvPr/>
        </p:nvSpPr>
        <p:spPr>
          <a:xfrm>
            <a:off x="5065468" y="3533593"/>
            <a:ext cx="2290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bookshop.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8" grpId="0"/>
      <p:bldP spid="29" grpId="0"/>
      <p:bldP spid="30" grpId="0"/>
      <p:bldP spid="31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85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" y="78584"/>
            <a:ext cx="440557" cy="466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2402" y="54164"/>
            <a:ext cx="53515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spc="-38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Label the body parts with the words in the box.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670051" y="963818"/>
            <a:ext cx="5803898" cy="3620888"/>
            <a:chOff x="219994" y="1480257"/>
            <a:chExt cx="8650650" cy="5396896"/>
          </a:xfrm>
        </p:grpSpPr>
        <p:grpSp>
          <p:nvGrpSpPr>
            <p:cNvPr id="2" name="Group 1"/>
            <p:cNvGrpSpPr/>
            <p:nvPr/>
          </p:nvGrpSpPr>
          <p:grpSpPr>
            <a:xfrm>
              <a:off x="241772" y="1566370"/>
              <a:ext cx="2214993" cy="461665"/>
              <a:chOff x="1072033" y="1708857"/>
              <a:chExt cx="2214993" cy="46166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531" y="1480257"/>
              <a:ext cx="3074937" cy="5396896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219994" y="2499186"/>
              <a:ext cx="2214993" cy="461665"/>
              <a:chOff x="1072033" y="1708857"/>
              <a:chExt cx="2214993" cy="4616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9994" y="3518114"/>
              <a:ext cx="2214993" cy="461665"/>
              <a:chOff x="1072033" y="1708857"/>
              <a:chExt cx="2214993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68827" y="4666260"/>
              <a:ext cx="2214993" cy="461665"/>
              <a:chOff x="1072033" y="1708857"/>
              <a:chExt cx="2214993" cy="461665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68827" y="5685188"/>
              <a:ext cx="2214993" cy="461665"/>
              <a:chOff x="1072033" y="1708857"/>
              <a:chExt cx="2214993" cy="46166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 flipV="1">
              <a:off x="2494705" y="1904965"/>
              <a:ext cx="1828800" cy="72501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536374" y="2730018"/>
              <a:ext cx="2011680" cy="9170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494705" y="3194303"/>
              <a:ext cx="1634303" cy="64634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536374" y="4784829"/>
              <a:ext cx="1153883" cy="20396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517308" y="5868366"/>
              <a:ext cx="1806197" cy="15741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6368143" y="1566370"/>
              <a:ext cx="2399244" cy="461665"/>
              <a:chOff x="887782" y="1708857"/>
              <a:chExt cx="2399244" cy="461665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887782" y="1708857"/>
                <a:ext cx="659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</a:rPr>
                  <a:t>10.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6530616" y="2227042"/>
              <a:ext cx="2214993" cy="461665"/>
              <a:chOff x="1072033" y="1708857"/>
              <a:chExt cx="2214993" cy="461665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</a:rPr>
                  <a:t>9.</a:t>
                </a: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6530616" y="2745222"/>
              <a:ext cx="2214993" cy="461665"/>
              <a:chOff x="1072033" y="1708857"/>
              <a:chExt cx="2214993" cy="461665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</a:rPr>
                  <a:t>8.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579449" y="3762743"/>
              <a:ext cx="2214993" cy="461665"/>
              <a:chOff x="1072033" y="1708857"/>
              <a:chExt cx="2214993" cy="461665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</a:rPr>
                  <a:t>7.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6520545" y="6207704"/>
              <a:ext cx="2350099" cy="461665"/>
              <a:chOff x="936927" y="1708857"/>
              <a:chExt cx="2350099" cy="461665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936927" y="1708857"/>
                <a:ext cx="609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flipV="1">
              <a:off x="5083629" y="1851633"/>
              <a:ext cx="1393374" cy="292853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821662" y="2549579"/>
              <a:ext cx="1819772" cy="195643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669971" y="2821723"/>
              <a:ext cx="1971463" cy="13912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268686" y="4085280"/>
              <a:ext cx="137274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268686" y="6400800"/>
              <a:ext cx="1372748" cy="12944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1143000" y="4634621"/>
            <a:ext cx="6694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Do you know any other words for body parts?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82909" y="1277896"/>
            <a:ext cx="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943768" y="1494292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82" y="1220120"/>
            <a:ext cx="2063038" cy="36208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68297" y="1903741"/>
            <a:ext cx="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29156" y="2120138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68297" y="2587360"/>
            <a:ext cx="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929156" y="2803757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01060" y="3357675"/>
            <a:ext cx="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961919" y="3574071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01060" y="4041295"/>
            <a:ext cx="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961919" y="4257691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196202" y="1505066"/>
            <a:ext cx="1226979" cy="48642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24158" y="2058611"/>
            <a:ext cx="1349678" cy="6152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96202" y="2370109"/>
            <a:ext cx="1096487" cy="43364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224158" y="3437225"/>
            <a:ext cx="774164" cy="13684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211366" y="4164193"/>
            <a:ext cx="1211815" cy="10561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94970" y="1277896"/>
            <a:ext cx="63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10.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177692" y="1494292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903976" y="1721154"/>
            <a:ext cx="46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9.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6163081" y="1937550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918588" y="2300036"/>
            <a:ext cx="46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8.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177692" y="2516432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936739" y="3000868"/>
            <a:ext cx="46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6195844" y="3217264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897220" y="4391861"/>
            <a:ext cx="59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246970" y="4608257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933164" y="1469284"/>
            <a:ext cx="934843" cy="19648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4757405" y="1937551"/>
            <a:ext cx="1220922" cy="13126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  <a:endCxn id="75" idx="1"/>
          </p:cNvCxnSpPr>
          <p:nvPr/>
        </p:nvCxnSpPr>
        <p:spPr>
          <a:xfrm>
            <a:off x="4694935" y="2135072"/>
            <a:ext cx="1223653" cy="34963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  <a:endCxn id="78" idx="1"/>
          </p:cNvCxnSpPr>
          <p:nvPr/>
        </p:nvCxnSpPr>
        <p:spPr>
          <a:xfrm>
            <a:off x="5057323" y="2967884"/>
            <a:ext cx="879416" cy="21765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057322" y="4521413"/>
            <a:ext cx="921005" cy="8684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357086" y="4689342"/>
            <a:ext cx="6516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Do you know any other words for body parts?</a:t>
            </a:r>
          </a:p>
        </p:txBody>
      </p:sp>
      <p:sp>
        <p:nvSpPr>
          <p:cNvPr id="59" name="Rounded Rectangle 31">
            <a:extLst>
              <a:ext uri="{FF2B5EF4-FFF2-40B4-BE49-F238E27FC236}">
                <a16:creationId xmlns:a16="http://schemas.microsoft.com/office/drawing/2014/main" id="{E7D9E915-D2A7-42B7-B736-2597C34861D8}"/>
              </a:ext>
            </a:extLst>
          </p:cNvPr>
          <p:cNvSpPr/>
          <p:nvPr/>
        </p:nvSpPr>
        <p:spPr>
          <a:xfrm>
            <a:off x="1867660" y="103300"/>
            <a:ext cx="5840204" cy="88633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365AB1-E43E-499B-9192-E2391E81227D}"/>
              </a:ext>
            </a:extLst>
          </p:cNvPr>
          <p:cNvSpPr txBox="1"/>
          <p:nvPr/>
        </p:nvSpPr>
        <p:spPr>
          <a:xfrm>
            <a:off x="1948128" y="156998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cheek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20B28B-67CD-4F9D-B094-85D556B8424C}"/>
              </a:ext>
            </a:extLst>
          </p:cNvPr>
          <p:cNvSpPr txBox="1"/>
          <p:nvPr/>
        </p:nvSpPr>
        <p:spPr>
          <a:xfrm>
            <a:off x="5384324" y="146600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arm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9E6E98-83C8-430D-A036-1E41857F84D9}"/>
              </a:ext>
            </a:extLst>
          </p:cNvPr>
          <p:cNvSpPr txBox="1"/>
          <p:nvPr/>
        </p:nvSpPr>
        <p:spPr>
          <a:xfrm>
            <a:off x="3056354" y="533886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nose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D96120-5F94-4E0E-AA25-05D194C302AE}"/>
              </a:ext>
            </a:extLst>
          </p:cNvPr>
          <p:cNvSpPr txBox="1"/>
          <p:nvPr/>
        </p:nvSpPr>
        <p:spPr>
          <a:xfrm>
            <a:off x="3017771" y="154360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eye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2CF1B3-99C8-418E-932F-ED5235E1BB20}"/>
              </a:ext>
            </a:extLst>
          </p:cNvPr>
          <p:cNvSpPr txBox="1"/>
          <p:nvPr/>
        </p:nvSpPr>
        <p:spPr>
          <a:xfrm>
            <a:off x="1943097" y="508060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leg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5D5C3B-F2DD-495E-9396-527CF10DACEC}"/>
              </a:ext>
            </a:extLst>
          </p:cNvPr>
          <p:cNvSpPr txBox="1"/>
          <p:nvPr/>
        </p:nvSpPr>
        <p:spPr>
          <a:xfrm>
            <a:off x="5292025" y="521095"/>
            <a:ext cx="1342741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shoulder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E97706-BD5B-409A-B9CB-6CC3EC853F61}"/>
              </a:ext>
            </a:extLst>
          </p:cNvPr>
          <p:cNvSpPr txBox="1"/>
          <p:nvPr/>
        </p:nvSpPr>
        <p:spPr>
          <a:xfrm>
            <a:off x="4202084" y="146599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hand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D22334-6057-402C-A315-0FDC3F172E68}"/>
              </a:ext>
            </a:extLst>
          </p:cNvPr>
          <p:cNvSpPr txBox="1"/>
          <p:nvPr/>
        </p:nvSpPr>
        <p:spPr>
          <a:xfrm>
            <a:off x="4226103" y="531475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hair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560520-0B70-4337-ACDA-FAA66641099D}"/>
              </a:ext>
            </a:extLst>
          </p:cNvPr>
          <p:cNvSpPr txBox="1"/>
          <p:nvPr/>
        </p:nvSpPr>
        <p:spPr>
          <a:xfrm>
            <a:off x="6470590" y="156727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mouth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7DB058-12EE-4B30-9374-964A0CBE4A4E}"/>
              </a:ext>
            </a:extLst>
          </p:cNvPr>
          <p:cNvSpPr txBox="1"/>
          <p:nvPr/>
        </p:nvSpPr>
        <p:spPr>
          <a:xfrm>
            <a:off x="6513386" y="527880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foot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222549" y="1578056"/>
            <a:ext cx="1097280" cy="459700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cheek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227930" y="2809587"/>
            <a:ext cx="1097280" cy="459700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arm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2006545" y="1762540"/>
            <a:ext cx="1097280" cy="459700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nose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2008617" y="1139899"/>
            <a:ext cx="1097280" cy="459700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eye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1994005" y="3883811"/>
            <a:ext cx="1078796" cy="459700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leg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949937" y="2442541"/>
            <a:ext cx="1284953" cy="459700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shoulder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988624" y="3220144"/>
            <a:ext cx="1097280" cy="459700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hand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222002" y="1100692"/>
            <a:ext cx="1097280" cy="459700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hair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6231379" y="2098003"/>
            <a:ext cx="1097280" cy="459700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mouth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227930" y="4196076"/>
            <a:ext cx="1097280" cy="459700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foot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EDBD20D-8B04-4F9B-A819-880CE5FCEB7C}"/>
              </a:ext>
            </a:extLst>
          </p:cNvPr>
          <p:cNvSpPr txBox="1"/>
          <p:nvPr/>
        </p:nvSpPr>
        <p:spPr>
          <a:xfrm>
            <a:off x="1911051" y="171274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cheek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077D1E2-2992-4724-B195-122FBFC27592}"/>
              </a:ext>
            </a:extLst>
          </p:cNvPr>
          <p:cNvSpPr txBox="1"/>
          <p:nvPr/>
        </p:nvSpPr>
        <p:spPr>
          <a:xfrm>
            <a:off x="5347247" y="160876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arm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67C29AD-D150-4DC6-A618-A6AFA9D2282E}"/>
              </a:ext>
            </a:extLst>
          </p:cNvPr>
          <p:cNvSpPr txBox="1"/>
          <p:nvPr/>
        </p:nvSpPr>
        <p:spPr>
          <a:xfrm>
            <a:off x="3019277" y="548162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nose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6692649-A2C2-480B-BFC4-AA6A8B598E96}"/>
              </a:ext>
            </a:extLst>
          </p:cNvPr>
          <p:cNvSpPr txBox="1"/>
          <p:nvPr/>
        </p:nvSpPr>
        <p:spPr>
          <a:xfrm>
            <a:off x="2980694" y="168636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eye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9D85F1D-E919-4502-964E-E34D7625E3C5}"/>
              </a:ext>
            </a:extLst>
          </p:cNvPr>
          <p:cNvSpPr txBox="1"/>
          <p:nvPr/>
        </p:nvSpPr>
        <p:spPr>
          <a:xfrm>
            <a:off x="1906020" y="522337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leg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6052E01-7613-451C-A9B1-D38682B789F0}"/>
              </a:ext>
            </a:extLst>
          </p:cNvPr>
          <p:cNvSpPr txBox="1"/>
          <p:nvPr/>
        </p:nvSpPr>
        <p:spPr>
          <a:xfrm>
            <a:off x="5327867" y="535372"/>
            <a:ext cx="1342741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shoulder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C2E4BF-206D-44DE-9AD9-4BE213341CE2}"/>
              </a:ext>
            </a:extLst>
          </p:cNvPr>
          <p:cNvSpPr txBox="1"/>
          <p:nvPr/>
        </p:nvSpPr>
        <p:spPr>
          <a:xfrm>
            <a:off x="4165007" y="160876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hand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FC926F8-5D4C-4112-8AD8-E8E4DD859744}"/>
              </a:ext>
            </a:extLst>
          </p:cNvPr>
          <p:cNvSpPr txBox="1"/>
          <p:nvPr/>
        </p:nvSpPr>
        <p:spPr>
          <a:xfrm>
            <a:off x="4189026" y="545752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hair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DE8B09E-F478-4F96-B977-EE0589A2FFF9}"/>
              </a:ext>
            </a:extLst>
          </p:cNvPr>
          <p:cNvSpPr txBox="1"/>
          <p:nvPr/>
        </p:nvSpPr>
        <p:spPr>
          <a:xfrm>
            <a:off x="6433513" y="171004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mouth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F8CDC3-3B22-4BEF-9C99-1F54771D7F3E}"/>
              </a:ext>
            </a:extLst>
          </p:cNvPr>
          <p:cNvSpPr txBox="1"/>
          <p:nvPr/>
        </p:nvSpPr>
        <p:spPr>
          <a:xfrm>
            <a:off x="6476309" y="542156"/>
            <a:ext cx="1097280" cy="459700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foot</a:t>
            </a:r>
          </a:p>
        </p:txBody>
      </p:sp>
    </p:spTree>
    <p:extLst>
      <p:ext uri="{BB962C8B-B14F-4D97-AF65-F5344CB8AC3E}">
        <p14:creationId xmlns:p14="http://schemas.microsoft.com/office/powerpoint/2010/main" val="965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8778E-17 L -0.14063 0.1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14878 0.23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3.7037E-6 L -0.48542 0.371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31823 0.5949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118 0.654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24 L -0.03733 0.7108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486 L 0.12829 0.5148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02986 0.3743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24 L 0.62952 0.2722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62 L 0.29636 0.1085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83" grpId="0" animBg="1"/>
      <p:bldP spid="85" grpId="0" animBg="1"/>
      <p:bldP spid="86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85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" y="85062"/>
            <a:ext cx="440557" cy="453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9871" y="151387"/>
            <a:ext cx="57267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96718" y="1485268"/>
            <a:ext cx="3110489" cy="1502078"/>
            <a:chOff x="204958" y="1729980"/>
            <a:chExt cx="4147318" cy="2002770"/>
          </a:xfrm>
        </p:grpSpPr>
        <p:grpSp>
          <p:nvGrpSpPr>
            <p:cNvPr id="14" name="Group 13"/>
            <p:cNvGrpSpPr/>
            <p:nvPr/>
          </p:nvGrpSpPr>
          <p:grpSpPr>
            <a:xfrm>
              <a:off x="204958" y="1729980"/>
              <a:ext cx="4147318" cy="2002770"/>
              <a:chOff x="204958" y="1729980"/>
              <a:chExt cx="4147318" cy="200277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>
                    <a:stCxn id="2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/>
                  <p:cNvCxnSpPr>
                    <a:stCxn id="2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413657" y="1729980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50"/>
                    <a:t>arms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50"/>
                    <a:t>hair</a:t>
                  </a: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3BBEF3"/>
              </a:solidFill>
              <a:ln>
                <a:solidFill>
                  <a:srgbClr val="3BBEF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28267" y="2325925"/>
              <a:ext cx="963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/>
                <a:t>long / short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14954" y="1493161"/>
            <a:ext cx="3110489" cy="1502078"/>
            <a:chOff x="4762606" y="1740504"/>
            <a:chExt cx="4147318" cy="2002770"/>
          </a:xfrm>
        </p:grpSpPr>
        <p:grpSp>
          <p:nvGrpSpPr>
            <p:cNvPr id="23" name="Group 22"/>
            <p:cNvGrpSpPr/>
            <p:nvPr/>
          </p:nvGrpSpPr>
          <p:grpSpPr>
            <a:xfrm>
              <a:off x="4762606" y="1740504"/>
              <a:ext cx="4147318" cy="2002770"/>
              <a:chOff x="204958" y="1729980"/>
              <a:chExt cx="4147318" cy="200277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37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413657" y="1729980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50"/>
                    <a:t>nose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50"/>
                    <a:t>eyes</a:t>
                  </a:r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EF5F88"/>
              </a:solidFill>
              <a:ln>
                <a:solidFill>
                  <a:srgbClr val="EF5F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568301" y="2325925"/>
              <a:ext cx="963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/>
                <a:t>big / small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16756" y="3355046"/>
            <a:ext cx="3110489" cy="1502078"/>
            <a:chOff x="2498341" y="4473395"/>
            <a:chExt cx="4147318" cy="2002770"/>
          </a:xfrm>
        </p:grpSpPr>
        <p:grpSp>
          <p:nvGrpSpPr>
            <p:cNvPr id="41" name="Group 40"/>
            <p:cNvGrpSpPr/>
            <p:nvPr/>
          </p:nvGrpSpPr>
          <p:grpSpPr>
            <a:xfrm>
              <a:off x="2498341" y="4473395"/>
              <a:ext cx="4147318" cy="2002770"/>
              <a:chOff x="204958" y="1729980"/>
              <a:chExt cx="4147318" cy="200277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>
                    <a:stCxn id="55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4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204959" y="1729980"/>
                  <a:ext cx="1165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50" dirty="0"/>
                    <a:t>blonde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50"/>
                    <a:t>curly</a:t>
                  </a:r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F09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236567" y="5207409"/>
              <a:ext cx="9638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50"/>
                <a:t>hair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07996" y="885161"/>
            <a:ext cx="16534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85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" y="85062"/>
            <a:ext cx="440557" cy="453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9871" y="151387"/>
            <a:ext cx="57267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10" name="Straight Connector 9"/>
          <p:cNvCxnSpPr>
            <a:cxnSpLocks/>
            <a:stCxn id="28" idx="2"/>
          </p:cNvCxnSpPr>
          <p:nvPr/>
        </p:nvCxnSpPr>
        <p:spPr>
          <a:xfrm flipH="1">
            <a:off x="4937733" y="2158969"/>
            <a:ext cx="848151" cy="348701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4521876" y="2897650"/>
            <a:ext cx="3111" cy="496712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  <a:stCxn id="2" idx="2"/>
          </p:cNvCxnSpPr>
          <p:nvPr/>
        </p:nvCxnSpPr>
        <p:spPr>
          <a:xfrm>
            <a:off x="3358328" y="2171974"/>
            <a:ext cx="708353" cy="256967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792543" y="1726203"/>
            <a:ext cx="1131570" cy="445770"/>
          </a:xfrm>
          <a:prstGeom prst="roundRect">
            <a:avLst>
              <a:gd name="adj" fmla="val 45834"/>
            </a:avLst>
          </a:prstGeom>
          <a:solidFill>
            <a:srgbClr val="6ECFF6"/>
          </a:solidFill>
          <a:ln>
            <a:solidFill>
              <a:srgbClr val="6E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ounded Rectangle 27"/>
          <p:cNvSpPr/>
          <p:nvPr/>
        </p:nvSpPr>
        <p:spPr>
          <a:xfrm>
            <a:off x="5220310" y="1711035"/>
            <a:ext cx="1131148" cy="447935"/>
          </a:xfrm>
          <a:prstGeom prst="roundRect">
            <a:avLst>
              <a:gd name="adj" fmla="val 41667"/>
            </a:avLst>
          </a:prstGeom>
          <a:solidFill>
            <a:srgbClr val="6ECFF6"/>
          </a:solidFill>
          <a:ln>
            <a:solidFill>
              <a:srgbClr val="6E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2893233" y="1725446"/>
            <a:ext cx="930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arms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3055" y="1726203"/>
            <a:ext cx="979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hair</a:t>
            </a:r>
          </a:p>
        </p:txBody>
      </p:sp>
      <p:sp>
        <p:nvSpPr>
          <p:cNvPr id="9" name="Oval 8"/>
          <p:cNvSpPr/>
          <p:nvPr/>
        </p:nvSpPr>
        <p:spPr>
          <a:xfrm>
            <a:off x="3889861" y="2226085"/>
            <a:ext cx="1264031" cy="714352"/>
          </a:xfrm>
          <a:prstGeom prst="ellipse">
            <a:avLst/>
          </a:prstGeom>
          <a:solidFill>
            <a:srgbClr val="3BBEF3"/>
          </a:solidFill>
          <a:ln>
            <a:solidFill>
              <a:srgbClr val="3BB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4141706" y="2231777"/>
            <a:ext cx="937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long / short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7996" y="885161"/>
            <a:ext cx="16534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0070C0"/>
                </a:solidFill>
              </a:rPr>
              <a:t>Example: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CCB45B-AA7D-4CA3-A28A-825A517E70C9}"/>
              </a:ext>
            </a:extLst>
          </p:cNvPr>
          <p:cNvGrpSpPr/>
          <p:nvPr/>
        </p:nvGrpSpPr>
        <p:grpSpPr>
          <a:xfrm>
            <a:off x="3956302" y="3382342"/>
            <a:ext cx="1131148" cy="447935"/>
            <a:chOff x="3751069" y="4223464"/>
            <a:chExt cx="1508197" cy="597247"/>
          </a:xfrm>
        </p:grpSpPr>
        <p:sp>
          <p:nvSpPr>
            <p:cNvPr id="60" name="Rounded Rectangle 27">
              <a:extLst>
                <a:ext uri="{FF2B5EF4-FFF2-40B4-BE49-F238E27FC236}">
                  <a16:creationId xmlns:a16="http://schemas.microsoft.com/office/drawing/2014/main" id="{076E3452-E243-49D6-8DFA-D015C4D1FCF3}"/>
                </a:ext>
              </a:extLst>
            </p:cNvPr>
            <p:cNvSpPr/>
            <p:nvPr/>
          </p:nvSpPr>
          <p:spPr>
            <a:xfrm>
              <a:off x="3751069" y="4223464"/>
              <a:ext cx="1508197" cy="597247"/>
            </a:xfrm>
            <a:prstGeom prst="roundRect">
              <a:avLst>
                <a:gd name="adj" fmla="val 41667"/>
              </a:avLst>
            </a:prstGeom>
            <a:solidFill>
              <a:srgbClr val="6ECFF6"/>
            </a:solidFill>
            <a:ln>
              <a:solidFill>
                <a:srgbClr val="6EC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D920795-D325-409B-B099-51E78ACFBCC7}"/>
                </a:ext>
              </a:extLst>
            </p:cNvPr>
            <p:cNvSpPr txBox="1"/>
            <p:nvPr/>
          </p:nvSpPr>
          <p:spPr>
            <a:xfrm>
              <a:off x="3851118" y="4271397"/>
              <a:ext cx="1305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leg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2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quality and Fundamental Rights by Slidesgo">
  <a:themeElements>
    <a:clrScheme name="Simple Light">
      <a:dk1>
        <a:srgbClr val="241F29"/>
      </a:dk1>
      <a:lt1>
        <a:srgbClr val="FFEBEB"/>
      </a:lt1>
      <a:dk2>
        <a:srgbClr val="EA1A63"/>
      </a:dk2>
      <a:lt2>
        <a:srgbClr val="FF8C64"/>
      </a:lt2>
      <a:accent1>
        <a:srgbClr val="FFA731"/>
      </a:accent1>
      <a:accent2>
        <a:srgbClr val="00AE3F"/>
      </a:accent2>
      <a:accent3>
        <a:srgbClr val="3B67E2"/>
      </a:accent3>
      <a:accent4>
        <a:srgbClr val="793DD8"/>
      </a:accent4>
      <a:accent5>
        <a:srgbClr val="C66D58"/>
      </a:accent5>
      <a:accent6>
        <a:srgbClr val="FFFFFF"/>
      </a:accent6>
      <a:hlink>
        <a:srgbClr val="24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A89F92-5F60-4809-8DBF-82D5AB6E2D5B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Unit 2_skills 2</Template>
  <TotalTime>36</TotalTime>
  <Words>538</Words>
  <Application>Microsoft Office PowerPoint</Application>
  <PresentationFormat>On-screen Show (16:9)</PresentationFormat>
  <Paragraphs>142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Abel</vt:lpstr>
      <vt:lpstr>Calibri Light</vt:lpstr>
      <vt:lpstr>Calibri</vt:lpstr>
      <vt:lpstr>Passion One</vt:lpstr>
      <vt:lpstr>Equality and Fundamental Rights by Slidesgo</vt:lpstr>
      <vt:lpstr>Office Theme</vt:lpstr>
      <vt:lpstr>Office Theme</vt:lpstr>
      <vt:lpstr>Unit 3: MY FRIENDS  Lesson 1: 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MY FRIENDS  Lesson 1: Getting started</dc:title>
  <dc:creator>Thảo Đặng Phương</dc:creator>
  <cp:lastModifiedBy>Thảo Đặng Phương</cp:lastModifiedBy>
  <cp:revision>3</cp:revision>
  <dcterms:created xsi:type="dcterms:W3CDTF">2023-10-08T15:27:39Z</dcterms:created>
  <dcterms:modified xsi:type="dcterms:W3CDTF">2023-10-10T14:45:52Z</dcterms:modified>
</cp:coreProperties>
</file>