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648" r:id="rId2"/>
  </p:sldMasterIdLst>
  <p:notesMasterIdLst>
    <p:notesMasterId r:id="rId17"/>
  </p:notesMasterIdLst>
  <p:sldIdLst>
    <p:sldId id="256" r:id="rId3"/>
    <p:sldId id="465" r:id="rId4"/>
    <p:sldId id="466" r:id="rId5"/>
    <p:sldId id="46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</p:sldIdLst>
  <p:sldSz cx="9144000" cy="5143500" type="screen16x9"/>
  <p:notesSz cx="6858000" cy="9144000"/>
  <p:embeddedFontLst>
    <p:embeddedFont>
      <p:font typeface="Abel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assion One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zoR+L73NzNLJBk5ispupzAIE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BA9E1-7CDD-4E0E-B314-18CDF294DC19}">
  <a:tblStyle styleId="{FDEBA9E1-7CDD-4E0E-B314-18CDF294DC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7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3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299600" y="1126725"/>
            <a:ext cx="50157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775850" y="3404350"/>
            <a:ext cx="4188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47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-364125" y="155907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7"/>
          <p:cNvSpPr/>
          <p:nvPr/>
        </p:nvSpPr>
        <p:spPr>
          <a:xfrm>
            <a:off x="4330118" y="3840552"/>
            <a:ext cx="5190088" cy="1606452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4B2B-D26E-EA37-E153-38CC2545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5D40-9FBA-98D1-D76B-D70F420D4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45A8F-4B74-1919-1708-9753F915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DC86-C689-E472-8A90-704A4C0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351D-0FE1-BA0D-7B5E-38E12213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2BF8-69B6-5E43-F64C-0B09C5CB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42776-9807-8F68-DFE4-C6A6A4DB9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176D-BC09-184E-C816-E77FDF8B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EF19-07F2-0626-D833-58E0532E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605EB-9655-F089-70F3-076A8561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D8B8-977D-26B1-84B5-008EE06B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C870B-EFDB-B3B4-0032-E8BE6E7D2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D4F04-B311-0611-722F-BE748661B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65C6A-3949-22A9-ED40-E7AB8F5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D6640-330B-F84F-FA7F-C9E79F88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EB36E-EF85-CA6F-8592-D39C74B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F3E1-FE8E-53AB-0BAD-52BFA66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CE8B2-5F9E-FC28-DE1C-DD548F87C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F741B-F45B-F9A8-5B71-A69188AA0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AD93C-98D5-0D29-35AA-E0DC0D6B3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FCAAB-A72F-8203-88BA-CFA223D2A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E7E22-D6DF-D1E0-80F9-B37CD8A2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AA4DB-164A-7F08-0D78-8F8B81BE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7FE8B-EF18-4766-78B5-735FAE79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D8FA-A1A1-183C-E4A2-D0DA29B6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6F277-CC61-008C-F446-8E54E819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57F-93B5-8C63-F882-2AEFAC3A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89B11-4AAD-2D87-3A94-3E350792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32833-2C97-0AB6-C99A-C2066947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05F04-04B5-8FB7-BB78-D05FB0EA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7BF1-7A98-5C8F-EC0F-A05839A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4063-2840-BF4A-33AC-A148B573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6E3F-AFB7-A532-EB29-6E85CAAB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DBF64-87D5-FF64-8F93-86048F270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A31AA-D3B6-95CC-FA3A-47EBBF45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E8D56-CE74-60A9-A423-07F2A1A3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94BE7-D952-A818-23E9-EED1B342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443C-DB21-EEB0-2B55-3897D9B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1317E-5B71-61D1-0F2E-11BE742DC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3C85B-AC57-22B0-D574-73BD45DE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09D3E-7611-5A43-7367-939426A4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00693-EC00-2B1B-8F52-18C9330A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3FA0E-7E6A-B7CF-FAED-A027F0ED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070A-AC78-84CC-6D52-4B938EF2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B493-D814-CEE4-7BB5-5D08AC354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8489-7885-6F73-C0D4-AB2E505E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B37C1-A1ED-FB28-0D39-508362E6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EBCC-CD9B-279F-85FF-DEDFBF4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4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E8220-AA69-D61A-BEE4-92A251616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966D6-C677-30F7-7C54-E4A62AA9E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C3F0-672F-359C-507D-CFA2B19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82ED7-0C17-C1AC-DE0F-9A4148FA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C5AD-DE94-E553-1C0D-3CAF5075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0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0"/>
          <p:cNvSpPr/>
          <p:nvPr/>
        </p:nvSpPr>
        <p:spPr>
          <a:xfrm>
            <a:off x="4218197" y="1649478"/>
            <a:ext cx="5292666" cy="3845990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ctrTitle"/>
          </p:nvPr>
        </p:nvSpPr>
        <p:spPr>
          <a:xfrm>
            <a:off x="10914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subTitle" idx="1"/>
          </p:nvPr>
        </p:nvSpPr>
        <p:spPr>
          <a:xfrm>
            <a:off x="8922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ctrTitle" idx="2"/>
          </p:nvPr>
        </p:nvSpPr>
        <p:spPr>
          <a:xfrm>
            <a:off x="38572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ubTitle" idx="3"/>
          </p:nvPr>
        </p:nvSpPr>
        <p:spPr>
          <a:xfrm>
            <a:off x="36580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ctrTitle" idx="4"/>
          </p:nvPr>
        </p:nvSpPr>
        <p:spPr>
          <a:xfrm>
            <a:off x="65576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subTitle" idx="5"/>
          </p:nvPr>
        </p:nvSpPr>
        <p:spPr>
          <a:xfrm>
            <a:off x="63584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ctrTitle" idx="6"/>
          </p:nvPr>
        </p:nvSpPr>
        <p:spPr>
          <a:xfrm>
            <a:off x="1518300" y="603809"/>
            <a:ext cx="6107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61"/>
          <p:cNvSpPr/>
          <p:nvPr/>
        </p:nvSpPr>
        <p:spPr>
          <a:xfrm rot="-10361635" flipH="1">
            <a:off x="3054025" y="-969054"/>
            <a:ext cx="7520457" cy="2327755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1"/>
          <p:cNvSpPr/>
          <p:nvPr/>
        </p:nvSpPr>
        <p:spPr>
          <a:xfrm rot="851660" flipH="1">
            <a:off x="-516581" y="1325584"/>
            <a:ext cx="5293068" cy="384613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/>
          <p:nvPr/>
        </p:nvSpPr>
        <p:spPr>
          <a:xfrm rot="-9649980" flipH="1">
            <a:off x="-868451" y="1060494"/>
            <a:ext cx="11868017" cy="375803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2"/>
          <p:cNvSpPr txBox="1">
            <a:spLocks noGrp="1"/>
          </p:cNvSpPr>
          <p:nvPr>
            <p:ph type="title"/>
          </p:nvPr>
        </p:nvSpPr>
        <p:spPr>
          <a:xfrm>
            <a:off x="3651300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subTitle" idx="1"/>
          </p:nvPr>
        </p:nvSpPr>
        <p:spPr>
          <a:xfrm>
            <a:off x="3466650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title" idx="2"/>
          </p:nvPr>
        </p:nvSpPr>
        <p:spPr>
          <a:xfrm>
            <a:off x="9710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subTitle" idx="3"/>
          </p:nvPr>
        </p:nvSpPr>
        <p:spPr>
          <a:xfrm>
            <a:off x="7863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title" idx="4"/>
          </p:nvPr>
        </p:nvSpPr>
        <p:spPr>
          <a:xfrm>
            <a:off x="63457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ubTitle" idx="5"/>
          </p:nvPr>
        </p:nvSpPr>
        <p:spPr>
          <a:xfrm>
            <a:off x="61610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title" idx="6"/>
          </p:nvPr>
        </p:nvSpPr>
        <p:spPr>
          <a:xfrm>
            <a:off x="3651300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subTitle" idx="7"/>
          </p:nvPr>
        </p:nvSpPr>
        <p:spPr>
          <a:xfrm>
            <a:off x="3466650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title" idx="8"/>
          </p:nvPr>
        </p:nvSpPr>
        <p:spPr>
          <a:xfrm>
            <a:off x="9710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62"/>
          <p:cNvSpPr txBox="1">
            <a:spLocks noGrp="1"/>
          </p:cNvSpPr>
          <p:nvPr>
            <p:ph type="subTitle" idx="9"/>
          </p:nvPr>
        </p:nvSpPr>
        <p:spPr>
          <a:xfrm>
            <a:off x="7863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62"/>
          <p:cNvSpPr txBox="1">
            <a:spLocks noGrp="1"/>
          </p:cNvSpPr>
          <p:nvPr>
            <p:ph type="title" idx="13"/>
          </p:nvPr>
        </p:nvSpPr>
        <p:spPr>
          <a:xfrm>
            <a:off x="63457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subTitle" idx="14"/>
          </p:nvPr>
        </p:nvSpPr>
        <p:spPr>
          <a:xfrm>
            <a:off x="61610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title" idx="15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62"/>
          <p:cNvSpPr/>
          <p:nvPr/>
        </p:nvSpPr>
        <p:spPr>
          <a:xfrm rot="4445639">
            <a:off x="6677832" y="-373699"/>
            <a:ext cx="2796059" cy="2473169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/>
          <p:nvPr/>
        </p:nvSpPr>
        <p:spPr>
          <a:xfrm rot="-797074" flipH="1">
            <a:off x="22735" y="3131587"/>
            <a:ext cx="9233561" cy="281230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2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 txBox="1">
            <a:spLocks noGrp="1"/>
          </p:cNvSpPr>
          <p:nvPr>
            <p:ph type="title"/>
          </p:nvPr>
        </p:nvSpPr>
        <p:spPr>
          <a:xfrm>
            <a:off x="3516403" y="3329225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63"/>
          <p:cNvSpPr txBox="1">
            <a:spLocks noGrp="1"/>
          </p:cNvSpPr>
          <p:nvPr>
            <p:ph type="subTitle" idx="1"/>
          </p:nvPr>
        </p:nvSpPr>
        <p:spPr>
          <a:xfrm>
            <a:off x="3466650" y="3664224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title" idx="2"/>
          </p:nvPr>
        </p:nvSpPr>
        <p:spPr>
          <a:xfrm>
            <a:off x="729854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subTitle" idx="3"/>
          </p:nvPr>
        </p:nvSpPr>
        <p:spPr>
          <a:xfrm>
            <a:off x="679604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title" idx="4"/>
          </p:nvPr>
        </p:nvSpPr>
        <p:spPr>
          <a:xfrm>
            <a:off x="6285686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63"/>
          <p:cNvSpPr txBox="1">
            <a:spLocks noGrp="1"/>
          </p:cNvSpPr>
          <p:nvPr>
            <p:ph type="subTitle" idx="5"/>
          </p:nvPr>
        </p:nvSpPr>
        <p:spPr>
          <a:xfrm>
            <a:off x="6235436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title" idx="6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63"/>
          <p:cNvSpPr/>
          <p:nvPr/>
        </p:nvSpPr>
        <p:spPr>
          <a:xfrm rot="10800000" flipH="1">
            <a:off x="-580875" y="3893304"/>
            <a:ext cx="3766419" cy="1605120"/>
          </a:xfrm>
          <a:custGeom>
            <a:avLst/>
            <a:gdLst/>
            <a:ahLst/>
            <a:cxnLst/>
            <a:rect l="l" t="t" r="r" b="b"/>
            <a:pathLst>
              <a:path w="269463" h="114836" extrusionOk="0">
                <a:moveTo>
                  <a:pt x="142566" y="54279"/>
                </a:moveTo>
                <a:cubicBezTo>
                  <a:pt x="142891" y="54279"/>
                  <a:pt x="143214" y="54310"/>
                  <a:pt x="143518" y="54363"/>
                </a:cubicBezTo>
                <a:cubicBezTo>
                  <a:pt x="146862" y="54849"/>
                  <a:pt x="149719" y="57129"/>
                  <a:pt x="151573" y="59834"/>
                </a:cubicBezTo>
                <a:cubicBezTo>
                  <a:pt x="153963" y="63330"/>
                  <a:pt x="154228" y="67275"/>
                  <a:pt x="153272" y="71050"/>
                </a:cubicBezTo>
                <a:lnTo>
                  <a:pt x="153272" y="71050"/>
                </a:lnTo>
                <a:cubicBezTo>
                  <a:pt x="149167" y="68798"/>
                  <a:pt x="145408" y="65866"/>
                  <a:pt x="142606" y="62114"/>
                </a:cubicBezTo>
                <a:cubicBezTo>
                  <a:pt x="141816" y="61050"/>
                  <a:pt x="141147" y="59956"/>
                  <a:pt x="140539" y="58801"/>
                </a:cubicBezTo>
                <a:cubicBezTo>
                  <a:pt x="140083" y="57919"/>
                  <a:pt x="139536" y="56977"/>
                  <a:pt x="139840" y="55944"/>
                </a:cubicBezTo>
                <a:cubicBezTo>
                  <a:pt x="140221" y="54683"/>
                  <a:pt x="141401" y="54279"/>
                  <a:pt x="142566" y="54279"/>
                </a:cubicBezTo>
                <a:close/>
                <a:moveTo>
                  <a:pt x="269227" y="1"/>
                </a:moveTo>
                <a:cubicBezTo>
                  <a:pt x="269106" y="1"/>
                  <a:pt x="268976" y="77"/>
                  <a:pt x="268961" y="228"/>
                </a:cubicBezTo>
                <a:cubicBezTo>
                  <a:pt x="266104" y="25670"/>
                  <a:pt x="251727" y="49409"/>
                  <a:pt x="230237" y="63390"/>
                </a:cubicBezTo>
                <a:cubicBezTo>
                  <a:pt x="219112" y="70655"/>
                  <a:pt x="206285" y="75306"/>
                  <a:pt x="193154" y="76917"/>
                </a:cubicBezTo>
                <a:cubicBezTo>
                  <a:pt x="189473" y="77372"/>
                  <a:pt x="185718" y="77631"/>
                  <a:pt x="181957" y="77631"/>
                </a:cubicBezTo>
                <a:cubicBezTo>
                  <a:pt x="173173" y="77631"/>
                  <a:pt x="164357" y="76219"/>
                  <a:pt x="156376" y="72600"/>
                </a:cubicBezTo>
                <a:cubicBezTo>
                  <a:pt x="155535" y="72219"/>
                  <a:pt x="154701" y="71811"/>
                  <a:pt x="153880" y="71378"/>
                </a:cubicBezTo>
                <a:lnTo>
                  <a:pt x="153880" y="71378"/>
                </a:lnTo>
                <a:cubicBezTo>
                  <a:pt x="154733" y="68197"/>
                  <a:pt x="154633" y="64882"/>
                  <a:pt x="153062" y="61536"/>
                </a:cubicBezTo>
                <a:cubicBezTo>
                  <a:pt x="151907" y="58983"/>
                  <a:pt x="149962" y="56764"/>
                  <a:pt x="147561" y="55305"/>
                </a:cubicBezTo>
                <a:cubicBezTo>
                  <a:pt x="146293" y="54535"/>
                  <a:pt x="144367" y="53698"/>
                  <a:pt x="142650" y="53698"/>
                </a:cubicBezTo>
                <a:cubicBezTo>
                  <a:pt x="142062" y="53698"/>
                  <a:pt x="141499" y="53796"/>
                  <a:pt x="140995" y="54029"/>
                </a:cubicBezTo>
                <a:cubicBezTo>
                  <a:pt x="136010" y="56217"/>
                  <a:pt x="143245" y="63786"/>
                  <a:pt x="145190" y="65731"/>
                </a:cubicBezTo>
                <a:cubicBezTo>
                  <a:pt x="147569" y="68052"/>
                  <a:pt x="150251" y="69980"/>
                  <a:pt x="153134" y="71567"/>
                </a:cubicBezTo>
                <a:lnTo>
                  <a:pt x="153134" y="71567"/>
                </a:lnTo>
                <a:cubicBezTo>
                  <a:pt x="152432" y="74042"/>
                  <a:pt x="151218" y="76432"/>
                  <a:pt x="149749" y="78558"/>
                </a:cubicBezTo>
                <a:cubicBezTo>
                  <a:pt x="146163" y="83756"/>
                  <a:pt x="141086" y="88011"/>
                  <a:pt x="136071" y="91810"/>
                </a:cubicBezTo>
                <a:cubicBezTo>
                  <a:pt x="117895" y="105640"/>
                  <a:pt x="95311" y="113148"/>
                  <a:pt x="72605" y="114212"/>
                </a:cubicBezTo>
                <a:cubicBezTo>
                  <a:pt x="70713" y="114301"/>
                  <a:pt x="68817" y="114345"/>
                  <a:pt x="66921" y="114345"/>
                </a:cubicBezTo>
                <a:cubicBezTo>
                  <a:pt x="46126" y="114345"/>
                  <a:pt x="25244" y="108989"/>
                  <a:pt x="7528" y="98041"/>
                </a:cubicBezTo>
                <a:cubicBezTo>
                  <a:pt x="5126" y="96582"/>
                  <a:pt x="2786" y="95002"/>
                  <a:pt x="506" y="93330"/>
                </a:cubicBezTo>
                <a:cubicBezTo>
                  <a:pt x="442" y="93289"/>
                  <a:pt x="382" y="93272"/>
                  <a:pt x="329" y="93272"/>
                </a:cubicBezTo>
                <a:cubicBezTo>
                  <a:pt x="106" y="93272"/>
                  <a:pt x="0" y="93578"/>
                  <a:pt x="172" y="93725"/>
                </a:cubicBezTo>
                <a:cubicBezTo>
                  <a:pt x="19430" y="107836"/>
                  <a:pt x="43238" y="114836"/>
                  <a:pt x="67027" y="114836"/>
                </a:cubicBezTo>
                <a:cubicBezTo>
                  <a:pt x="67681" y="114836"/>
                  <a:pt x="68334" y="114830"/>
                  <a:pt x="68988" y="114820"/>
                </a:cubicBezTo>
                <a:cubicBezTo>
                  <a:pt x="93365" y="114364"/>
                  <a:pt x="117773" y="106552"/>
                  <a:pt x="137135" y="91567"/>
                </a:cubicBezTo>
                <a:cubicBezTo>
                  <a:pt x="143012" y="86999"/>
                  <a:pt x="151324" y="79888"/>
                  <a:pt x="153734" y="71891"/>
                </a:cubicBezTo>
                <a:lnTo>
                  <a:pt x="153734" y="71891"/>
                </a:lnTo>
                <a:cubicBezTo>
                  <a:pt x="161293" y="75891"/>
                  <a:pt x="170158" y="77614"/>
                  <a:pt x="178534" y="77980"/>
                </a:cubicBezTo>
                <a:cubicBezTo>
                  <a:pt x="179870" y="78045"/>
                  <a:pt x="181208" y="78077"/>
                  <a:pt x="182545" y="78077"/>
                </a:cubicBezTo>
                <a:cubicBezTo>
                  <a:pt x="195078" y="78077"/>
                  <a:pt x="207596" y="75268"/>
                  <a:pt x="219021" y="70078"/>
                </a:cubicBezTo>
                <a:cubicBezTo>
                  <a:pt x="243672" y="58892"/>
                  <a:pt x="261909" y="36095"/>
                  <a:pt x="267897" y="9682"/>
                </a:cubicBezTo>
                <a:cubicBezTo>
                  <a:pt x="268566" y="6551"/>
                  <a:pt x="269113" y="3359"/>
                  <a:pt x="269448" y="228"/>
                </a:cubicBezTo>
                <a:cubicBezTo>
                  <a:pt x="269463" y="77"/>
                  <a:pt x="269349" y="1"/>
                  <a:pt x="269227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3"/>
          <p:cNvSpPr/>
          <p:nvPr/>
        </p:nvSpPr>
        <p:spPr>
          <a:xfrm flipH="1">
            <a:off x="-120250" y="2065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509175" y="1595850"/>
            <a:ext cx="3844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1"/>
          </p:nvPr>
        </p:nvSpPr>
        <p:spPr>
          <a:xfrm>
            <a:off x="382973" y="2127900"/>
            <a:ext cx="40371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64"/>
          <p:cNvSpPr/>
          <p:nvPr/>
        </p:nvSpPr>
        <p:spPr>
          <a:xfrm>
            <a:off x="2634924" y="3535117"/>
            <a:ext cx="6795434" cy="2103344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-253613" y="1684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/>
          <p:nvPr/>
        </p:nvSpPr>
        <p:spPr>
          <a:xfrm>
            <a:off x="5351875" y="1999500"/>
            <a:ext cx="2853300" cy="233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5"/>
          <p:cNvSpPr txBox="1"/>
          <p:nvPr/>
        </p:nvSpPr>
        <p:spPr>
          <a:xfrm>
            <a:off x="5584375" y="3620375"/>
            <a:ext cx="2388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: This presentation template was created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950" b="1" i="0" u="none" strike="noStrike" cap="non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7" name="Google Shape;147;p65"/>
          <p:cNvSpPr txBox="1">
            <a:spLocks noGrp="1"/>
          </p:cNvSpPr>
          <p:nvPr>
            <p:ph type="ctrTitle"/>
          </p:nvPr>
        </p:nvSpPr>
        <p:spPr>
          <a:xfrm>
            <a:off x="5356298" y="-433350"/>
            <a:ext cx="28533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subTitle" idx="1"/>
          </p:nvPr>
        </p:nvSpPr>
        <p:spPr>
          <a:xfrm>
            <a:off x="5523925" y="2358625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65"/>
          <p:cNvSpPr/>
          <p:nvPr/>
        </p:nvSpPr>
        <p:spPr>
          <a:xfrm rot="10800000">
            <a:off x="-199631" y="-76566"/>
            <a:ext cx="7025081" cy="510576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5"/>
          <p:cNvSpPr/>
          <p:nvPr/>
        </p:nvSpPr>
        <p:spPr>
          <a:xfrm rot="7274462" flipH="1">
            <a:off x="6677806" y="3609397"/>
            <a:ext cx="2796121" cy="2473223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5"/>
          <p:cNvSpPr txBox="1">
            <a:spLocks noGrp="1"/>
          </p:cNvSpPr>
          <p:nvPr>
            <p:ph type="subTitle" idx="2"/>
          </p:nvPr>
        </p:nvSpPr>
        <p:spPr>
          <a:xfrm>
            <a:off x="5523925" y="2044300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0E98-B342-88B4-533E-7758A9655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C9161-4AB7-670E-4A73-C8D729EAB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6243C-6690-B2FD-04C4-4D7D3828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BE9C-7C74-77E4-162C-EF395835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DF8A-0FE0-EDB0-67CB-19A7B6A5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assion One"/>
              <a:buNone/>
              <a:defRPr sz="26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81CCC-E499-3AFF-B994-5033BFDA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56535-98C3-6EB3-D646-36425A97F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153C-2864-ADC8-2522-751471ACF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D777-60A2-4117-B75F-C2FB7E69D59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2CA6-D3D8-114B-8C75-815DB4201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EE523-8D0D-AF5D-AAA2-824B100B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AAD1-7DAF-4B31-9709-0F29F96A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game/182237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-76413" y="2635308"/>
            <a:ext cx="5757002" cy="18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 dirty="0">
                <a:solidFill>
                  <a:schemeClr val="dk2"/>
                </a:solidFill>
              </a:rPr>
              <a:t>Unit 2:</a:t>
            </a:r>
            <a:br>
              <a:rPr lang="en" sz="5000" dirty="0">
                <a:solidFill>
                  <a:schemeClr val="dk2"/>
                </a:solidFill>
              </a:rPr>
            </a:br>
            <a:r>
              <a:rPr lang="en" sz="5000" dirty="0">
                <a:solidFill>
                  <a:schemeClr val="dk2"/>
                </a:solidFill>
              </a:rPr>
              <a:t>MY HOUSE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Lesson 6: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dk1"/>
                </a:solidFill>
              </a:rPr>
              <a:t>Skills 2</a:t>
            </a:r>
            <a:endParaRPr sz="5000" dirty="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3" name="Google Shape;163;p1"/>
          <p:cNvSpPr/>
          <p:nvPr/>
        </p:nvSpPr>
        <p:spPr>
          <a:xfrm rot="-1554700" flipH="1">
            <a:off x="8403700" y="1874738"/>
            <a:ext cx="60052" cy="72778"/>
          </a:xfrm>
          <a:custGeom>
            <a:avLst/>
            <a:gdLst/>
            <a:ahLst/>
            <a:cxnLst/>
            <a:rect l="l" t="t" r="r" b="b"/>
            <a:pathLst>
              <a:path w="2402" h="2911" extrusionOk="0">
                <a:moveTo>
                  <a:pt x="730" y="0"/>
                </a:moveTo>
                <a:cubicBezTo>
                  <a:pt x="517" y="0"/>
                  <a:pt x="365" y="122"/>
                  <a:pt x="274" y="213"/>
                </a:cubicBezTo>
                <a:cubicBezTo>
                  <a:pt x="31" y="456"/>
                  <a:pt x="1" y="790"/>
                  <a:pt x="31" y="1064"/>
                </a:cubicBezTo>
                <a:cubicBezTo>
                  <a:pt x="61" y="790"/>
                  <a:pt x="183" y="517"/>
                  <a:pt x="365" y="365"/>
                </a:cubicBezTo>
                <a:cubicBezTo>
                  <a:pt x="451" y="304"/>
                  <a:pt x="532" y="277"/>
                  <a:pt x="610" y="277"/>
                </a:cubicBezTo>
                <a:cubicBezTo>
                  <a:pt x="725" y="277"/>
                  <a:pt x="834" y="335"/>
                  <a:pt x="943" y="426"/>
                </a:cubicBezTo>
                <a:cubicBezTo>
                  <a:pt x="1095" y="517"/>
                  <a:pt x="1247" y="760"/>
                  <a:pt x="1399" y="973"/>
                </a:cubicBezTo>
                <a:cubicBezTo>
                  <a:pt x="1414" y="997"/>
                  <a:pt x="1429" y="1021"/>
                  <a:pt x="1444" y="1046"/>
                </a:cubicBezTo>
                <a:lnTo>
                  <a:pt x="1444" y="1046"/>
                </a:lnTo>
                <a:cubicBezTo>
                  <a:pt x="1368" y="1037"/>
                  <a:pt x="1291" y="1034"/>
                  <a:pt x="1216" y="1034"/>
                </a:cubicBezTo>
                <a:cubicBezTo>
                  <a:pt x="1034" y="1034"/>
                  <a:pt x="791" y="1094"/>
                  <a:pt x="639" y="1277"/>
                </a:cubicBezTo>
                <a:cubicBezTo>
                  <a:pt x="517" y="1429"/>
                  <a:pt x="456" y="1672"/>
                  <a:pt x="456" y="1854"/>
                </a:cubicBezTo>
                <a:cubicBezTo>
                  <a:pt x="456" y="2280"/>
                  <a:pt x="760" y="2553"/>
                  <a:pt x="1034" y="2736"/>
                </a:cubicBezTo>
                <a:cubicBezTo>
                  <a:pt x="1183" y="2829"/>
                  <a:pt x="1401" y="2911"/>
                  <a:pt x="1611" y="2911"/>
                </a:cubicBezTo>
                <a:cubicBezTo>
                  <a:pt x="1743" y="2911"/>
                  <a:pt x="1871" y="2879"/>
                  <a:pt x="1976" y="2797"/>
                </a:cubicBezTo>
                <a:lnTo>
                  <a:pt x="1976" y="2797"/>
                </a:lnTo>
                <a:cubicBezTo>
                  <a:pt x="1930" y="2806"/>
                  <a:pt x="1884" y="2810"/>
                  <a:pt x="1839" y="2810"/>
                </a:cubicBezTo>
                <a:cubicBezTo>
                  <a:pt x="1583" y="2810"/>
                  <a:pt x="1341" y="2673"/>
                  <a:pt x="1186" y="2493"/>
                </a:cubicBezTo>
                <a:cubicBezTo>
                  <a:pt x="973" y="2310"/>
                  <a:pt x="821" y="2037"/>
                  <a:pt x="882" y="1824"/>
                </a:cubicBezTo>
                <a:cubicBezTo>
                  <a:pt x="882" y="1702"/>
                  <a:pt x="912" y="1642"/>
                  <a:pt x="973" y="1550"/>
                </a:cubicBezTo>
                <a:cubicBezTo>
                  <a:pt x="1064" y="1520"/>
                  <a:pt x="1125" y="1490"/>
                  <a:pt x="1247" y="1490"/>
                </a:cubicBezTo>
                <a:cubicBezTo>
                  <a:pt x="1465" y="1490"/>
                  <a:pt x="1645" y="1548"/>
                  <a:pt x="1817" y="1649"/>
                </a:cubicBezTo>
                <a:lnTo>
                  <a:pt x="1817" y="1649"/>
                </a:lnTo>
                <a:cubicBezTo>
                  <a:pt x="1830" y="1667"/>
                  <a:pt x="1842" y="1685"/>
                  <a:pt x="1855" y="1702"/>
                </a:cubicBezTo>
                <a:lnTo>
                  <a:pt x="1877" y="1685"/>
                </a:lnTo>
                <a:lnTo>
                  <a:pt x="1877" y="1685"/>
                </a:lnTo>
                <a:cubicBezTo>
                  <a:pt x="1900" y="1700"/>
                  <a:pt x="1923" y="1716"/>
                  <a:pt x="1946" y="1733"/>
                </a:cubicBezTo>
                <a:cubicBezTo>
                  <a:pt x="1985" y="1792"/>
                  <a:pt x="2050" y="1825"/>
                  <a:pt x="2123" y="1825"/>
                </a:cubicBezTo>
                <a:cubicBezTo>
                  <a:pt x="2164" y="1825"/>
                  <a:pt x="2207" y="1815"/>
                  <a:pt x="2250" y="1794"/>
                </a:cubicBezTo>
                <a:cubicBezTo>
                  <a:pt x="2341" y="1702"/>
                  <a:pt x="2402" y="1550"/>
                  <a:pt x="2311" y="1429"/>
                </a:cubicBezTo>
                <a:lnTo>
                  <a:pt x="1855" y="760"/>
                </a:lnTo>
                <a:cubicBezTo>
                  <a:pt x="1703" y="517"/>
                  <a:pt x="1520" y="274"/>
                  <a:pt x="1216" y="122"/>
                </a:cubicBezTo>
                <a:cubicBezTo>
                  <a:pt x="1064" y="31"/>
                  <a:pt x="912" y="0"/>
                  <a:pt x="7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artoon Hous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A07798F0-7148-479D-B56C-F3B5BA13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35" y="159657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526E5B-9ACC-1D97-09E1-4D02CC515DE4}"/>
              </a:ext>
            </a:extLst>
          </p:cNvPr>
          <p:cNvGrpSpPr/>
          <p:nvPr/>
        </p:nvGrpSpPr>
        <p:grpSpPr>
          <a:xfrm>
            <a:off x="-635" y="-5715"/>
            <a:ext cx="9144000" cy="530915"/>
            <a:chOff x="7620" y="-7620"/>
            <a:chExt cx="12192000" cy="1083309"/>
          </a:xfrm>
        </p:grpSpPr>
        <p:sp>
          <p:nvSpPr>
            <p:cNvPr id="6" name="Round Single Corner Rectangle 14">
              <a:extLst>
                <a:ext uri="{FF2B5EF4-FFF2-40B4-BE49-F238E27FC236}">
                  <a16:creationId xmlns:a16="http://schemas.microsoft.com/office/drawing/2014/main" id="{C504B1DA-C910-57A2-8868-D1A4F789CE9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7" name="Round Single Corner Rectangle 21">
              <a:extLst>
                <a:ext uri="{FF2B5EF4-FFF2-40B4-BE49-F238E27FC236}">
                  <a16:creationId xmlns:a16="http://schemas.microsoft.com/office/drawing/2014/main" id="{32B6259C-945D-E964-D748-3767065AB07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8" name="Round Single Corner Rectangle 22">
              <a:extLst>
                <a:ext uri="{FF2B5EF4-FFF2-40B4-BE49-F238E27FC236}">
                  <a16:creationId xmlns:a16="http://schemas.microsoft.com/office/drawing/2014/main" id="{64A9ABFE-E224-9B5A-1AC9-6F73F528CA6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87BECD-C768-9CF9-9C20-8A72D0E0C4A2}"/>
              </a:ext>
            </a:extLst>
          </p:cNvPr>
          <p:cNvSpPr txBox="1"/>
          <p:nvPr/>
        </p:nvSpPr>
        <p:spPr>
          <a:xfrm>
            <a:off x="307773" y="22695"/>
            <a:ext cx="4004965" cy="59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write email to friend?</a:t>
            </a:r>
            <a:endParaRPr lang="en-US" sz="22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013" dirty="0"/>
          </a:p>
        </p:txBody>
      </p:sp>
      <p:pic>
        <p:nvPicPr>
          <p:cNvPr id="22" name="Google Shape;8864;p74">
            <a:extLst>
              <a:ext uri="{FF2B5EF4-FFF2-40B4-BE49-F238E27FC236}">
                <a16:creationId xmlns:a16="http://schemas.microsoft.com/office/drawing/2014/main" id="{10F1FFF5-5829-ABB2-B15E-752A9CE027DB}"/>
              </a:ext>
            </a:extLst>
          </p:cNvPr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-5399976">
            <a:off x="3550835" y="1475657"/>
            <a:ext cx="1332431" cy="292583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1C7C20-C3E3-E5DB-52DE-F33BFD7FD50E}"/>
              </a:ext>
            </a:extLst>
          </p:cNvPr>
          <p:cNvSpPr txBox="1"/>
          <p:nvPr/>
        </p:nvSpPr>
        <p:spPr>
          <a:xfrm>
            <a:off x="3198146" y="2730824"/>
            <a:ext cx="25677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/>
              <a:t>EMAIL TO A FRIEND</a:t>
            </a:r>
          </a:p>
        </p:txBody>
      </p:sp>
      <p:pic>
        <p:nvPicPr>
          <p:cNvPr id="27" name="Google Shape;9708;p77">
            <a:extLst>
              <a:ext uri="{FF2B5EF4-FFF2-40B4-BE49-F238E27FC236}">
                <a16:creationId xmlns:a16="http://schemas.microsoft.com/office/drawing/2014/main" id="{CCB81B3A-8D64-E2ED-39F6-C0D0B67DD941}"/>
              </a:ext>
            </a:extLst>
          </p:cNvPr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5400000">
            <a:off x="1171184" y="2591375"/>
            <a:ext cx="1663316" cy="281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9708;p77">
            <a:extLst>
              <a:ext uri="{FF2B5EF4-FFF2-40B4-BE49-F238E27FC236}">
                <a16:creationId xmlns:a16="http://schemas.microsoft.com/office/drawing/2014/main" id="{0148DFDA-00F6-D509-5924-6D47C7FF44FD}"/>
              </a:ext>
            </a:extLst>
          </p:cNvPr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5400000">
            <a:off x="6370288" y="723303"/>
            <a:ext cx="1998680" cy="327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9708;p77">
            <a:extLst>
              <a:ext uri="{FF2B5EF4-FFF2-40B4-BE49-F238E27FC236}">
                <a16:creationId xmlns:a16="http://schemas.microsoft.com/office/drawing/2014/main" id="{46B2DAB6-96CB-516D-DCE4-7153D506663C}"/>
              </a:ext>
            </a:extLst>
          </p:cNvPr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5400000">
            <a:off x="5689399" y="2682556"/>
            <a:ext cx="1515628" cy="319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9708;p77">
            <a:extLst>
              <a:ext uri="{FF2B5EF4-FFF2-40B4-BE49-F238E27FC236}">
                <a16:creationId xmlns:a16="http://schemas.microsoft.com/office/drawing/2014/main" id="{B8E933E9-901A-152D-D210-71B9CA9E8B03}"/>
              </a:ext>
            </a:extLst>
          </p:cNvPr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5400000">
            <a:off x="3465213" y="124423"/>
            <a:ext cx="1557965" cy="25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9708;p77">
            <a:extLst>
              <a:ext uri="{FF2B5EF4-FFF2-40B4-BE49-F238E27FC236}">
                <a16:creationId xmlns:a16="http://schemas.microsoft.com/office/drawing/2014/main" id="{5EE36B8F-3D03-EA77-27D3-5946A053536F}"/>
              </a:ext>
            </a:extLst>
          </p:cNvPr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5400000">
            <a:off x="775204" y="726728"/>
            <a:ext cx="1696644" cy="27145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BF7910A-7950-FEEF-6C55-407D68A7F918}"/>
              </a:ext>
            </a:extLst>
          </p:cNvPr>
          <p:cNvSpPr txBox="1"/>
          <p:nvPr/>
        </p:nvSpPr>
        <p:spPr>
          <a:xfrm>
            <a:off x="436358" y="1448497"/>
            <a:ext cx="2292143" cy="128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SUBJECT: </a:t>
            </a:r>
          </a:p>
          <a:p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the email is about</a:t>
            </a:r>
            <a:r>
              <a:rPr lang="en-US" sz="13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3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013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14F47F-920C-F73B-6310-1D43DA044256}"/>
              </a:ext>
            </a:extLst>
          </p:cNvPr>
          <p:cNvSpPr txBox="1"/>
          <p:nvPr/>
        </p:nvSpPr>
        <p:spPr>
          <a:xfrm>
            <a:off x="3140712" y="514980"/>
            <a:ext cx="2366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" marR="27146" indent="-80963" algn="ctr">
              <a:spcAft>
                <a:spcPts val="0"/>
              </a:spcAft>
            </a:pP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7146" marR="27146" indent="-80963">
              <a:spcAft>
                <a:spcPts val="0"/>
              </a:spcAft>
            </a:pP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Begin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email with a greeting (</a:t>
            </a: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Dear/ Hi/ Hello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n-US" sz="22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BE57EA-9890-18C2-5817-B0EBD58A139F}"/>
              </a:ext>
            </a:extLst>
          </p:cNvPr>
          <p:cNvSpPr txBox="1"/>
          <p:nvPr/>
        </p:nvSpPr>
        <p:spPr>
          <a:xfrm>
            <a:off x="5852210" y="1320042"/>
            <a:ext cx="3111324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" marR="27146" indent="-80963">
              <a:spcAft>
                <a:spcPts val="0"/>
              </a:spcAft>
            </a:pP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18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  <a:r>
              <a:rPr lang="en-US" sz="1875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289083" marR="27146" indent="-342900">
              <a:spcAft>
                <a:spcPts val="0"/>
              </a:spcAft>
              <a:buFontTx/>
              <a:buChar char="-"/>
            </a:pPr>
            <a:r>
              <a:rPr lang="en-US" sz="1875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about his/ her healt</a:t>
            </a:r>
            <a:r>
              <a:rPr lang="en-US" sz="18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</a:p>
          <a:p>
            <a:pPr marL="289083" marR="27146" indent="-342900">
              <a:spcAft>
                <a:spcPts val="0"/>
              </a:spcAft>
              <a:buFontTx/>
              <a:buChar char="-"/>
            </a:pPr>
            <a:r>
              <a:rPr lang="en-US" sz="1875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</a:t>
            </a:r>
            <a:r>
              <a:rPr lang="en-US" sz="18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him/ her for the previous email or write the reasons for the email, etc.</a:t>
            </a:r>
            <a:endParaRPr lang="en-US" sz="187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1EAF40-0D31-543A-0157-D89E5AB7944E}"/>
              </a:ext>
            </a:extLst>
          </p:cNvPr>
          <p:cNvSpPr txBox="1"/>
          <p:nvPr/>
        </p:nvSpPr>
        <p:spPr>
          <a:xfrm>
            <a:off x="539920" y="3068416"/>
            <a:ext cx="2925844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" marR="27146" indent="-80963" algn="ctr">
              <a:spcAft>
                <a:spcPts val="0"/>
              </a:spcAft>
            </a:pP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BODY = SUBJECTS</a:t>
            </a:r>
          </a:p>
          <a:p>
            <a:pPr marL="289083" marR="27146" indent="-342900" algn="just">
              <a:spcAft>
                <a:spcPts val="0"/>
              </a:spcAft>
              <a:buFontTx/>
              <a:buChar char="-"/>
            </a:pPr>
            <a:r>
              <a:rPr lang="en-US" sz="22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rite the </a:t>
            </a: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subject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(s) of the email. </a:t>
            </a:r>
            <a:endParaRPr lang="en-US" sz="22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9083" marR="27146" indent="-342900" algn="just">
              <a:spcAft>
                <a:spcPts val="0"/>
              </a:spcAft>
              <a:buFontTx/>
              <a:buChar char="-"/>
            </a:pP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 </a:t>
            </a: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subject = new paragraph</a:t>
            </a:r>
            <a:endParaRPr lang="en-US" sz="22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F8681B-AE98-2AEC-3BA3-5C212F7DA31F}"/>
              </a:ext>
            </a:extLst>
          </p:cNvPr>
          <p:cNvSpPr txBox="1"/>
          <p:nvPr/>
        </p:nvSpPr>
        <p:spPr>
          <a:xfrm>
            <a:off x="4955631" y="3592101"/>
            <a:ext cx="359635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Conclusion</a:t>
            </a:r>
          </a:p>
          <a:p>
            <a:pPr algn="just"/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Say </a:t>
            </a:r>
            <a:r>
              <a:rPr lang="en-US" sz="22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goodbye, ask your friend to write back</a:t>
            </a:r>
            <a:r>
              <a:rPr lang="en-US" sz="2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etc. </a:t>
            </a:r>
            <a:endParaRPr lang="en-US" sz="2250" dirty="0"/>
          </a:p>
        </p:txBody>
      </p:sp>
      <p:cxnSp>
        <p:nvCxnSpPr>
          <p:cNvPr id="45" name="Google Shape;2615;p59">
            <a:extLst>
              <a:ext uri="{FF2B5EF4-FFF2-40B4-BE49-F238E27FC236}">
                <a16:creationId xmlns:a16="http://schemas.microsoft.com/office/drawing/2014/main" id="{08C56534-A2CD-0585-DBC2-4378307841AE}"/>
              </a:ext>
            </a:extLst>
          </p:cNvPr>
          <p:cNvCxnSpPr>
            <a:cxnSpLocks/>
          </p:cNvCxnSpPr>
          <p:nvPr/>
        </p:nvCxnSpPr>
        <p:spPr>
          <a:xfrm>
            <a:off x="2635448" y="2571750"/>
            <a:ext cx="604212" cy="11675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8" name="Google Shape;2615;p59">
            <a:extLst>
              <a:ext uri="{FF2B5EF4-FFF2-40B4-BE49-F238E27FC236}">
                <a16:creationId xmlns:a16="http://schemas.microsoft.com/office/drawing/2014/main" id="{DA3572EE-04A8-D9D1-D4C7-76D7B2D93046}"/>
              </a:ext>
            </a:extLst>
          </p:cNvPr>
          <p:cNvCxnSpPr>
            <a:cxnSpLocks/>
          </p:cNvCxnSpPr>
          <p:nvPr/>
        </p:nvCxnSpPr>
        <p:spPr>
          <a:xfrm flipH="1">
            <a:off x="4472325" y="2001327"/>
            <a:ext cx="9703" cy="36060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2615;p59">
            <a:extLst>
              <a:ext uri="{FF2B5EF4-FFF2-40B4-BE49-F238E27FC236}">
                <a16:creationId xmlns:a16="http://schemas.microsoft.com/office/drawing/2014/main" id="{EBC05B5F-8B8D-0F70-8462-0910B95E112D}"/>
              </a:ext>
            </a:extLst>
          </p:cNvPr>
          <p:cNvCxnSpPr>
            <a:cxnSpLocks/>
          </p:cNvCxnSpPr>
          <p:nvPr/>
        </p:nvCxnSpPr>
        <p:spPr>
          <a:xfrm flipH="1">
            <a:off x="5326912" y="2549838"/>
            <a:ext cx="474045" cy="10520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2615;p59">
            <a:extLst>
              <a:ext uri="{FF2B5EF4-FFF2-40B4-BE49-F238E27FC236}">
                <a16:creationId xmlns:a16="http://schemas.microsoft.com/office/drawing/2014/main" id="{95ACAF75-BEFC-7C31-5B01-4BF0A999ED53}"/>
              </a:ext>
            </a:extLst>
          </p:cNvPr>
          <p:cNvCxnSpPr>
            <a:cxnSpLocks/>
          </p:cNvCxnSpPr>
          <p:nvPr/>
        </p:nvCxnSpPr>
        <p:spPr>
          <a:xfrm flipV="1">
            <a:off x="3198146" y="3380042"/>
            <a:ext cx="334161" cy="2128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6" name="Google Shape;2615;p59">
            <a:extLst>
              <a:ext uri="{FF2B5EF4-FFF2-40B4-BE49-F238E27FC236}">
                <a16:creationId xmlns:a16="http://schemas.microsoft.com/office/drawing/2014/main" id="{061229A1-39B1-9C8F-1B7B-AF66E7B2E17D}"/>
              </a:ext>
            </a:extLst>
          </p:cNvPr>
          <p:cNvCxnSpPr>
            <a:cxnSpLocks/>
          </p:cNvCxnSpPr>
          <p:nvPr/>
        </p:nvCxnSpPr>
        <p:spPr>
          <a:xfrm flipH="1" flipV="1">
            <a:off x="5278251" y="3432154"/>
            <a:ext cx="573959" cy="24842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0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2445;p56">
            <a:extLst>
              <a:ext uri="{FF2B5EF4-FFF2-40B4-BE49-F238E27FC236}">
                <a16:creationId xmlns:a16="http://schemas.microsoft.com/office/drawing/2014/main" id="{A3ABC2C0-4FE0-3E56-7A06-F8472336055D}"/>
              </a:ext>
            </a:extLst>
          </p:cNvPr>
          <p:cNvSpPr/>
          <p:nvPr/>
        </p:nvSpPr>
        <p:spPr>
          <a:xfrm rot="18577191" flipH="1">
            <a:off x="7269829" y="2734822"/>
            <a:ext cx="3230952" cy="2660981"/>
          </a:xfrm>
          <a:custGeom>
            <a:avLst/>
            <a:gdLst/>
            <a:ahLst/>
            <a:cxnLst/>
            <a:rect l="l" t="t" r="r" b="b"/>
            <a:pathLst>
              <a:path w="66332" h="26434" extrusionOk="0">
                <a:moveTo>
                  <a:pt x="31202" y="0"/>
                </a:moveTo>
                <a:cubicBezTo>
                  <a:pt x="18165" y="0"/>
                  <a:pt x="1939" y="3774"/>
                  <a:pt x="761" y="14938"/>
                </a:cubicBezTo>
                <a:cubicBezTo>
                  <a:pt x="0" y="22171"/>
                  <a:pt x="6720" y="26434"/>
                  <a:pt x="14370" y="26434"/>
                </a:cubicBezTo>
                <a:cubicBezTo>
                  <a:pt x="15472" y="26434"/>
                  <a:pt x="16593" y="26345"/>
                  <a:pt x="17714" y="26165"/>
                </a:cubicBezTo>
                <a:cubicBezTo>
                  <a:pt x="25885" y="24833"/>
                  <a:pt x="29627" y="20771"/>
                  <a:pt x="37043" y="20771"/>
                </a:cubicBezTo>
                <a:cubicBezTo>
                  <a:pt x="37709" y="20771"/>
                  <a:pt x="38404" y="20804"/>
                  <a:pt x="39136" y="20874"/>
                </a:cubicBezTo>
                <a:cubicBezTo>
                  <a:pt x="43775" y="21313"/>
                  <a:pt x="49323" y="22660"/>
                  <a:pt x="53948" y="22660"/>
                </a:cubicBezTo>
                <a:cubicBezTo>
                  <a:pt x="58168" y="22660"/>
                  <a:pt x="61619" y="21539"/>
                  <a:pt x="62912" y="17583"/>
                </a:cubicBezTo>
                <a:cubicBezTo>
                  <a:pt x="66331" y="7099"/>
                  <a:pt x="51491" y="1534"/>
                  <a:pt x="36797" y="243"/>
                </a:cubicBezTo>
                <a:cubicBezTo>
                  <a:pt x="35045" y="85"/>
                  <a:pt x="33159" y="0"/>
                  <a:pt x="31202" y="0"/>
                </a:cubicBezTo>
                <a:close/>
              </a:path>
            </a:pathLst>
          </a:custGeom>
          <a:solidFill>
            <a:srgbClr val="A6DFDA">
              <a:alpha val="61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39" name="Google Shape;2445;p56">
            <a:extLst>
              <a:ext uri="{FF2B5EF4-FFF2-40B4-BE49-F238E27FC236}">
                <a16:creationId xmlns:a16="http://schemas.microsoft.com/office/drawing/2014/main" id="{257BC71E-F718-79BF-A3B9-CD8FE00E81B0}"/>
              </a:ext>
            </a:extLst>
          </p:cNvPr>
          <p:cNvSpPr/>
          <p:nvPr/>
        </p:nvSpPr>
        <p:spPr>
          <a:xfrm rot="17822815" flipH="1">
            <a:off x="-1142310" y="163276"/>
            <a:ext cx="3230952" cy="2660981"/>
          </a:xfrm>
          <a:custGeom>
            <a:avLst/>
            <a:gdLst/>
            <a:ahLst/>
            <a:cxnLst/>
            <a:rect l="l" t="t" r="r" b="b"/>
            <a:pathLst>
              <a:path w="66332" h="26434" extrusionOk="0">
                <a:moveTo>
                  <a:pt x="31202" y="0"/>
                </a:moveTo>
                <a:cubicBezTo>
                  <a:pt x="18165" y="0"/>
                  <a:pt x="1939" y="3774"/>
                  <a:pt x="761" y="14938"/>
                </a:cubicBezTo>
                <a:cubicBezTo>
                  <a:pt x="0" y="22171"/>
                  <a:pt x="6720" y="26434"/>
                  <a:pt x="14370" y="26434"/>
                </a:cubicBezTo>
                <a:cubicBezTo>
                  <a:pt x="15472" y="26434"/>
                  <a:pt x="16593" y="26345"/>
                  <a:pt x="17714" y="26165"/>
                </a:cubicBezTo>
                <a:cubicBezTo>
                  <a:pt x="25885" y="24833"/>
                  <a:pt x="29627" y="20771"/>
                  <a:pt x="37043" y="20771"/>
                </a:cubicBezTo>
                <a:cubicBezTo>
                  <a:pt x="37709" y="20771"/>
                  <a:pt x="38404" y="20804"/>
                  <a:pt x="39136" y="20874"/>
                </a:cubicBezTo>
                <a:cubicBezTo>
                  <a:pt x="43775" y="21313"/>
                  <a:pt x="49323" y="22660"/>
                  <a:pt x="53948" y="22660"/>
                </a:cubicBezTo>
                <a:cubicBezTo>
                  <a:pt x="58168" y="22660"/>
                  <a:pt x="61619" y="21539"/>
                  <a:pt x="62912" y="17583"/>
                </a:cubicBezTo>
                <a:cubicBezTo>
                  <a:pt x="66331" y="7099"/>
                  <a:pt x="51491" y="1534"/>
                  <a:pt x="36797" y="243"/>
                </a:cubicBezTo>
                <a:cubicBezTo>
                  <a:pt x="35045" y="85"/>
                  <a:pt x="33159" y="0"/>
                  <a:pt x="31202" y="0"/>
                </a:cubicBezTo>
                <a:close/>
              </a:path>
            </a:pathLst>
          </a:custGeom>
          <a:solidFill>
            <a:srgbClr val="A6DFDA">
              <a:alpha val="61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grpSp>
        <p:nvGrpSpPr>
          <p:cNvPr id="20" name="Group 19"/>
          <p:cNvGrpSpPr/>
          <p:nvPr/>
        </p:nvGrpSpPr>
        <p:grpSpPr>
          <a:xfrm>
            <a:off x="-635" y="-5715"/>
            <a:ext cx="9144000" cy="81248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849842"/>
            <a:ext cx="829530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3577" y="847407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167" y="770427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87964" y="1392448"/>
            <a:ext cx="8647228" cy="331585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>
                <a:solidFill>
                  <a:srgbClr val="0070C0"/>
                </a:solidFill>
              </a:rPr>
              <a:t>1. </a:t>
            </a:r>
            <a:r>
              <a:rPr lang="en-US" sz="2400"/>
              <a:t>Where </a:t>
            </a:r>
            <a:r>
              <a:rPr lang="en-US" sz="2400" dirty="0"/>
              <a:t>do you live?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/>
              <a:t>How many rooms are there in your house? What are they?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/>
              <a:t>Which room do you like the best in your house? Why?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C0C20D-2A82-ED32-5CF8-39F436805E7B}"/>
              </a:ext>
            </a:extLst>
          </p:cNvPr>
          <p:cNvCxnSpPr>
            <a:cxnSpLocks/>
          </p:cNvCxnSpPr>
          <p:nvPr/>
        </p:nvCxnSpPr>
        <p:spPr>
          <a:xfrm>
            <a:off x="1043303" y="2118077"/>
            <a:ext cx="676488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948;p33">
            <a:extLst>
              <a:ext uri="{FF2B5EF4-FFF2-40B4-BE49-F238E27FC236}">
                <a16:creationId xmlns:a16="http://schemas.microsoft.com/office/drawing/2014/main" id="{22698D57-F62B-3856-0CA1-B250DAD803C0}"/>
              </a:ext>
            </a:extLst>
          </p:cNvPr>
          <p:cNvGrpSpPr/>
          <p:nvPr/>
        </p:nvGrpSpPr>
        <p:grpSpPr>
          <a:xfrm rot="15472653">
            <a:off x="565505" y="1705053"/>
            <a:ext cx="389035" cy="495922"/>
            <a:chOff x="3497766" y="2048168"/>
            <a:chExt cx="246101" cy="388799"/>
          </a:xfrm>
        </p:grpSpPr>
        <p:sp>
          <p:nvSpPr>
            <p:cNvPr id="8" name="Google Shape;949;p33">
              <a:extLst>
                <a:ext uri="{FF2B5EF4-FFF2-40B4-BE49-F238E27FC236}">
                  <a16:creationId xmlns:a16="http://schemas.microsoft.com/office/drawing/2014/main" id="{96403501-A05E-7059-7D87-EBF58BC4AFFB}"/>
                </a:ext>
              </a:extLst>
            </p:cNvPr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9" name="Google Shape;950;p33">
              <a:extLst>
                <a:ext uri="{FF2B5EF4-FFF2-40B4-BE49-F238E27FC236}">
                  <a16:creationId xmlns:a16="http://schemas.microsoft.com/office/drawing/2014/main" id="{4C74D746-7CA5-4990-4A8C-53D8CBB7AB06}"/>
                </a:ext>
              </a:extLst>
            </p:cNvPr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95C032-116F-5C12-E9B0-107F501768DE}"/>
              </a:ext>
            </a:extLst>
          </p:cNvPr>
          <p:cNvCxnSpPr>
            <a:cxnSpLocks/>
          </p:cNvCxnSpPr>
          <p:nvPr/>
        </p:nvCxnSpPr>
        <p:spPr>
          <a:xfrm>
            <a:off x="1039728" y="3036053"/>
            <a:ext cx="676488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oogle Shape;948;p33">
            <a:extLst>
              <a:ext uri="{FF2B5EF4-FFF2-40B4-BE49-F238E27FC236}">
                <a16:creationId xmlns:a16="http://schemas.microsoft.com/office/drawing/2014/main" id="{4B888021-AFBF-1F81-BAA6-3F3E8332AB94}"/>
              </a:ext>
            </a:extLst>
          </p:cNvPr>
          <p:cNvGrpSpPr/>
          <p:nvPr/>
        </p:nvGrpSpPr>
        <p:grpSpPr>
          <a:xfrm rot="15472653">
            <a:off x="561930" y="2623029"/>
            <a:ext cx="389035" cy="495922"/>
            <a:chOff x="3497766" y="2048168"/>
            <a:chExt cx="246101" cy="388799"/>
          </a:xfrm>
        </p:grpSpPr>
        <p:sp>
          <p:nvSpPr>
            <p:cNvPr id="14" name="Google Shape;949;p33">
              <a:extLst>
                <a:ext uri="{FF2B5EF4-FFF2-40B4-BE49-F238E27FC236}">
                  <a16:creationId xmlns:a16="http://schemas.microsoft.com/office/drawing/2014/main" id="{048857B5-60BD-A987-2734-C8D3CB585F2A}"/>
                </a:ext>
              </a:extLst>
            </p:cNvPr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" name="Google Shape;950;p33">
              <a:extLst>
                <a:ext uri="{FF2B5EF4-FFF2-40B4-BE49-F238E27FC236}">
                  <a16:creationId xmlns:a16="http://schemas.microsoft.com/office/drawing/2014/main" id="{5E5825DC-A696-C9C0-0A46-1A31540E7AA9}"/>
                </a:ext>
              </a:extLst>
            </p:cNvPr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1472E6-0D2A-B80F-E449-E5F3AB0858C4}"/>
              </a:ext>
            </a:extLst>
          </p:cNvPr>
          <p:cNvCxnSpPr>
            <a:cxnSpLocks/>
          </p:cNvCxnSpPr>
          <p:nvPr/>
        </p:nvCxnSpPr>
        <p:spPr>
          <a:xfrm>
            <a:off x="1039728" y="3568262"/>
            <a:ext cx="676488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0B2030-99A8-C869-14C3-50431CD5E1A6}"/>
              </a:ext>
            </a:extLst>
          </p:cNvPr>
          <p:cNvCxnSpPr>
            <a:cxnSpLocks/>
          </p:cNvCxnSpPr>
          <p:nvPr/>
        </p:nvCxnSpPr>
        <p:spPr>
          <a:xfrm>
            <a:off x="1046868" y="4393374"/>
            <a:ext cx="676488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oogle Shape;948;p33">
            <a:extLst>
              <a:ext uri="{FF2B5EF4-FFF2-40B4-BE49-F238E27FC236}">
                <a16:creationId xmlns:a16="http://schemas.microsoft.com/office/drawing/2014/main" id="{320A5A31-F3A0-3DC7-D6D7-3D4BC779D470}"/>
              </a:ext>
            </a:extLst>
          </p:cNvPr>
          <p:cNvGrpSpPr/>
          <p:nvPr/>
        </p:nvGrpSpPr>
        <p:grpSpPr>
          <a:xfrm rot="15472653">
            <a:off x="569070" y="3980351"/>
            <a:ext cx="389035" cy="495922"/>
            <a:chOff x="3497766" y="2048168"/>
            <a:chExt cx="246101" cy="388799"/>
          </a:xfrm>
        </p:grpSpPr>
        <p:sp>
          <p:nvSpPr>
            <p:cNvPr id="29" name="Google Shape;949;p33">
              <a:extLst>
                <a:ext uri="{FF2B5EF4-FFF2-40B4-BE49-F238E27FC236}">
                  <a16:creationId xmlns:a16="http://schemas.microsoft.com/office/drawing/2014/main" id="{05943AEB-0C32-9B06-2AE0-03868BBF34D7}"/>
                </a:ext>
              </a:extLst>
            </p:cNvPr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0" name="Google Shape;950;p33">
              <a:extLst>
                <a:ext uri="{FF2B5EF4-FFF2-40B4-BE49-F238E27FC236}">
                  <a16:creationId xmlns:a16="http://schemas.microsoft.com/office/drawing/2014/main" id="{EE1A334C-69A8-999D-A47D-BFACE9B99758}"/>
                </a:ext>
              </a:extLst>
            </p:cNvPr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849842"/>
            <a:ext cx="8295308" cy="6924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email to Mira, your pen friend. Tell her about your house. Use the answers to the questions </a:t>
            </a:r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1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</a:t>
            </a:r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3577" y="847407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167" y="770427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895DBB53-FB05-7CD8-6BC7-B1D107B20FC3}"/>
              </a:ext>
            </a:extLst>
          </p:cNvPr>
          <p:cNvSpPr/>
          <p:nvPr/>
        </p:nvSpPr>
        <p:spPr>
          <a:xfrm>
            <a:off x="4286598" y="1273629"/>
            <a:ext cx="3984498" cy="3830644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7F49C2-4BA3-360A-C058-79E608B3E33B}"/>
              </a:ext>
            </a:extLst>
          </p:cNvPr>
          <p:cNvCxnSpPr/>
          <p:nvPr/>
        </p:nvCxnSpPr>
        <p:spPr>
          <a:xfrm flipV="1">
            <a:off x="4461315" y="3027839"/>
            <a:ext cx="3429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F36887-F386-2400-DE14-E9F85CE7E2E1}"/>
              </a:ext>
            </a:extLst>
          </p:cNvPr>
          <p:cNvCxnSpPr/>
          <p:nvPr/>
        </p:nvCxnSpPr>
        <p:spPr>
          <a:xfrm flipV="1">
            <a:off x="4461315" y="3339827"/>
            <a:ext cx="3429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B117E-D749-DFA1-DFC0-E7E549C4B88B}"/>
              </a:ext>
            </a:extLst>
          </p:cNvPr>
          <p:cNvCxnSpPr/>
          <p:nvPr/>
        </p:nvCxnSpPr>
        <p:spPr>
          <a:xfrm flipV="1">
            <a:off x="4461315" y="3640273"/>
            <a:ext cx="3429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FC61E7D-9F6E-8394-37E7-B2D7A227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03" y="1183822"/>
            <a:ext cx="4055688" cy="43731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231DCA-940A-8BA6-BD66-1D22E28FB704}"/>
              </a:ext>
            </a:extLst>
          </p:cNvPr>
          <p:cNvCxnSpPr/>
          <p:nvPr/>
        </p:nvCxnSpPr>
        <p:spPr>
          <a:xfrm flipV="1">
            <a:off x="4365303" y="1803198"/>
            <a:ext cx="384048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AA8747-6F2A-7040-D547-A2DF583DDB16}"/>
              </a:ext>
            </a:extLst>
          </p:cNvPr>
          <p:cNvCxnSpPr/>
          <p:nvPr/>
        </p:nvCxnSpPr>
        <p:spPr>
          <a:xfrm flipV="1">
            <a:off x="4365303" y="2023634"/>
            <a:ext cx="384048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1F59628-747A-3480-4241-34C2D01EAB19}"/>
              </a:ext>
            </a:extLst>
          </p:cNvPr>
          <p:cNvSpPr txBox="1"/>
          <p:nvPr/>
        </p:nvSpPr>
        <p:spPr>
          <a:xfrm>
            <a:off x="4365303" y="1565502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To: mira@webmail.com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75D380-3A00-621D-D216-84263482BAFA}"/>
              </a:ext>
            </a:extLst>
          </p:cNvPr>
          <p:cNvSpPr txBox="1"/>
          <p:nvPr/>
        </p:nvSpPr>
        <p:spPr>
          <a:xfrm>
            <a:off x="4365303" y="1774564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Subject: My house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B01BE8-A602-084C-63AB-860178EDF39D}"/>
              </a:ext>
            </a:extLst>
          </p:cNvPr>
          <p:cNvSpPr txBox="1"/>
          <p:nvPr/>
        </p:nvSpPr>
        <p:spPr>
          <a:xfrm>
            <a:off x="4365303" y="2026581"/>
            <a:ext cx="364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Hi Mira,</a:t>
            </a:r>
          </a:p>
          <a:p>
            <a:r>
              <a:rPr lang="en-US" sz="1800" dirty="0"/>
              <a:t>Thanks for your email. Now I’ll tell you about my house.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5B62C8C-FEF1-6F9C-1F90-05E984B43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03" y="4785610"/>
            <a:ext cx="3743325" cy="3186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BA3BE64-6F2A-BA5E-B1A4-13E041A3BD78}"/>
              </a:ext>
            </a:extLst>
          </p:cNvPr>
          <p:cNvSpPr txBox="1"/>
          <p:nvPr/>
        </p:nvSpPr>
        <p:spPr>
          <a:xfrm>
            <a:off x="4365303" y="3778194"/>
            <a:ext cx="364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What about you? Where do you live? Tell me in your next email.</a:t>
            </a:r>
          </a:p>
          <a:p>
            <a:r>
              <a:rPr lang="en-US" sz="1800"/>
              <a:t>All the best,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68B9079-4646-D5A1-7621-B1D8E9EF6FAB}"/>
              </a:ext>
            </a:extLst>
          </p:cNvPr>
          <p:cNvCxnSpPr/>
          <p:nvPr/>
        </p:nvCxnSpPr>
        <p:spPr>
          <a:xfrm flipV="1">
            <a:off x="4488177" y="4726318"/>
            <a:ext cx="3429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oogle Shape;2444;p56">
            <a:extLst>
              <a:ext uri="{FF2B5EF4-FFF2-40B4-BE49-F238E27FC236}">
                <a16:creationId xmlns:a16="http://schemas.microsoft.com/office/drawing/2014/main" id="{38E9A8A4-2C58-E456-E3BC-FC1EC4692C70}"/>
              </a:ext>
            </a:extLst>
          </p:cNvPr>
          <p:cNvGrpSpPr/>
          <p:nvPr/>
        </p:nvGrpSpPr>
        <p:grpSpPr>
          <a:xfrm>
            <a:off x="473386" y="1402478"/>
            <a:ext cx="3124222" cy="3427957"/>
            <a:chOff x="97341" y="1130038"/>
            <a:chExt cx="2776712" cy="3169164"/>
          </a:xfrm>
        </p:grpSpPr>
        <p:sp>
          <p:nvSpPr>
            <p:cNvPr id="123" name="Google Shape;2445;p56">
              <a:extLst>
                <a:ext uri="{FF2B5EF4-FFF2-40B4-BE49-F238E27FC236}">
                  <a16:creationId xmlns:a16="http://schemas.microsoft.com/office/drawing/2014/main" id="{B36671F5-6983-E493-CBCB-5D085E685CE1}"/>
                </a:ext>
              </a:extLst>
            </p:cNvPr>
            <p:cNvSpPr/>
            <p:nvPr/>
          </p:nvSpPr>
          <p:spPr>
            <a:xfrm rot="3855693" flipH="1">
              <a:off x="161963" y="1811515"/>
              <a:ext cx="2647468" cy="1806210"/>
            </a:xfrm>
            <a:custGeom>
              <a:avLst/>
              <a:gdLst/>
              <a:ahLst/>
              <a:cxnLst/>
              <a:rect l="l" t="t" r="r" b="b"/>
              <a:pathLst>
                <a:path w="66332" h="26434" extrusionOk="0">
                  <a:moveTo>
                    <a:pt x="31202" y="0"/>
                  </a:moveTo>
                  <a:cubicBezTo>
                    <a:pt x="18165" y="0"/>
                    <a:pt x="1939" y="3774"/>
                    <a:pt x="761" y="14938"/>
                  </a:cubicBezTo>
                  <a:cubicBezTo>
                    <a:pt x="0" y="22171"/>
                    <a:pt x="6720" y="26434"/>
                    <a:pt x="14370" y="26434"/>
                  </a:cubicBezTo>
                  <a:cubicBezTo>
                    <a:pt x="15472" y="26434"/>
                    <a:pt x="16593" y="26345"/>
                    <a:pt x="17714" y="26165"/>
                  </a:cubicBezTo>
                  <a:cubicBezTo>
                    <a:pt x="25885" y="24833"/>
                    <a:pt x="29627" y="20771"/>
                    <a:pt x="37043" y="20771"/>
                  </a:cubicBezTo>
                  <a:cubicBezTo>
                    <a:pt x="37709" y="20771"/>
                    <a:pt x="38404" y="20804"/>
                    <a:pt x="39136" y="20874"/>
                  </a:cubicBezTo>
                  <a:cubicBezTo>
                    <a:pt x="43775" y="21313"/>
                    <a:pt x="49323" y="22660"/>
                    <a:pt x="53948" y="22660"/>
                  </a:cubicBezTo>
                  <a:cubicBezTo>
                    <a:pt x="58168" y="22660"/>
                    <a:pt x="61619" y="21539"/>
                    <a:pt x="62912" y="17583"/>
                  </a:cubicBezTo>
                  <a:cubicBezTo>
                    <a:pt x="66331" y="7099"/>
                    <a:pt x="51491" y="1534"/>
                    <a:pt x="36797" y="243"/>
                  </a:cubicBezTo>
                  <a:cubicBezTo>
                    <a:pt x="35045" y="85"/>
                    <a:pt x="33159" y="0"/>
                    <a:pt x="31202" y="0"/>
                  </a:cubicBezTo>
                  <a:close/>
                </a:path>
              </a:pathLst>
            </a:custGeom>
            <a:solidFill>
              <a:srgbClr val="C0E6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4" name="Google Shape;2446;p56">
              <a:extLst>
                <a:ext uri="{FF2B5EF4-FFF2-40B4-BE49-F238E27FC236}">
                  <a16:creationId xmlns:a16="http://schemas.microsoft.com/office/drawing/2014/main" id="{2839AD50-C546-4095-74AD-C1247FF7BBBF}"/>
                </a:ext>
              </a:extLst>
            </p:cNvPr>
            <p:cNvGrpSpPr/>
            <p:nvPr/>
          </p:nvGrpSpPr>
          <p:grpSpPr>
            <a:xfrm>
              <a:off x="1407426" y="1622204"/>
              <a:ext cx="1200887" cy="2316931"/>
              <a:chOff x="1407426" y="1622204"/>
              <a:chExt cx="1200887" cy="2316931"/>
            </a:xfrm>
          </p:grpSpPr>
          <p:sp>
            <p:nvSpPr>
              <p:cNvPr id="125" name="Google Shape;2447;p56">
                <a:extLst>
                  <a:ext uri="{FF2B5EF4-FFF2-40B4-BE49-F238E27FC236}">
                    <a16:creationId xmlns:a16="http://schemas.microsoft.com/office/drawing/2014/main" id="{9F57F90F-1FBC-D821-41C9-1B3A30F11DF1}"/>
                  </a:ext>
                </a:extLst>
              </p:cNvPr>
              <p:cNvSpPr/>
              <p:nvPr/>
            </p:nvSpPr>
            <p:spPr>
              <a:xfrm>
                <a:off x="2346957" y="2160557"/>
                <a:ext cx="252800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4636" extrusionOk="0">
                    <a:moveTo>
                      <a:pt x="144" y="254"/>
                    </a:moveTo>
                    <a:cubicBezTo>
                      <a:pt x="17" y="615"/>
                      <a:pt x="-142" y="1579"/>
                      <a:pt x="239" y="2182"/>
                    </a:cubicBezTo>
                    <a:cubicBezTo>
                      <a:pt x="620" y="2785"/>
                      <a:pt x="1283" y="3464"/>
                      <a:pt x="2430" y="3873"/>
                    </a:cubicBezTo>
                    <a:cubicBezTo>
                      <a:pt x="3577" y="4282"/>
                      <a:pt x="5946" y="4607"/>
                      <a:pt x="7121" y="4635"/>
                    </a:cubicBezTo>
                    <a:cubicBezTo>
                      <a:pt x="8296" y="4663"/>
                      <a:pt x="9002" y="4346"/>
                      <a:pt x="9478" y="4040"/>
                    </a:cubicBezTo>
                    <a:cubicBezTo>
                      <a:pt x="9954" y="3734"/>
                      <a:pt x="9887" y="3230"/>
                      <a:pt x="9978" y="2801"/>
                    </a:cubicBezTo>
                    <a:cubicBezTo>
                      <a:pt x="10069" y="2372"/>
                      <a:pt x="10201" y="1797"/>
                      <a:pt x="10026" y="1468"/>
                    </a:cubicBezTo>
                    <a:cubicBezTo>
                      <a:pt x="9851" y="1139"/>
                      <a:pt x="10184" y="1039"/>
                      <a:pt x="8930" y="825"/>
                    </a:cubicBezTo>
                    <a:cubicBezTo>
                      <a:pt x="7676" y="611"/>
                      <a:pt x="3823" y="317"/>
                      <a:pt x="2501" y="182"/>
                    </a:cubicBezTo>
                    <a:cubicBezTo>
                      <a:pt x="1180" y="47"/>
                      <a:pt x="1394" y="3"/>
                      <a:pt x="1001" y="15"/>
                    </a:cubicBezTo>
                    <a:cubicBezTo>
                      <a:pt x="608" y="27"/>
                      <a:pt x="271" y="-107"/>
                      <a:pt x="14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448;p56">
                <a:extLst>
                  <a:ext uri="{FF2B5EF4-FFF2-40B4-BE49-F238E27FC236}">
                    <a16:creationId xmlns:a16="http://schemas.microsoft.com/office/drawing/2014/main" id="{BABABDC3-ED4A-DA21-8F93-D71BCFA11541}"/>
                  </a:ext>
                </a:extLst>
              </p:cNvPr>
              <p:cNvSpPr/>
              <p:nvPr/>
            </p:nvSpPr>
            <p:spPr>
              <a:xfrm flipH="1">
                <a:off x="2217197" y="3689624"/>
                <a:ext cx="29281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10271" h="6336" extrusionOk="0">
                    <a:moveTo>
                      <a:pt x="9953" y="1"/>
                    </a:moveTo>
                    <a:cubicBezTo>
                      <a:pt x="6654" y="579"/>
                      <a:pt x="3337" y="933"/>
                      <a:pt x="1" y="1063"/>
                    </a:cubicBezTo>
                    <a:lnTo>
                      <a:pt x="280" y="6002"/>
                    </a:lnTo>
                    <a:cubicBezTo>
                      <a:pt x="1414" y="6238"/>
                      <a:pt x="2450" y="6336"/>
                      <a:pt x="3388" y="6336"/>
                    </a:cubicBezTo>
                    <a:cubicBezTo>
                      <a:pt x="8015" y="6336"/>
                      <a:pt x="10270" y="3952"/>
                      <a:pt x="10270" y="3952"/>
                    </a:cubicBezTo>
                    <a:lnTo>
                      <a:pt x="9953" y="1"/>
                    </a:lnTo>
                    <a:close/>
                  </a:path>
                </a:pathLst>
              </a:custGeom>
              <a:solidFill>
                <a:srgbClr val="FFC4C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449;p56">
                <a:extLst>
                  <a:ext uri="{FF2B5EF4-FFF2-40B4-BE49-F238E27FC236}">
                    <a16:creationId xmlns:a16="http://schemas.microsoft.com/office/drawing/2014/main" id="{7DE76692-312B-0243-843E-6560139970D0}"/>
                  </a:ext>
                </a:extLst>
              </p:cNvPr>
              <p:cNvSpPr/>
              <p:nvPr/>
            </p:nvSpPr>
            <p:spPr>
              <a:xfrm flipH="1">
                <a:off x="2226234" y="3568489"/>
                <a:ext cx="290678" cy="151982"/>
              </a:xfrm>
              <a:custGeom>
                <a:avLst/>
                <a:gdLst/>
                <a:ahLst/>
                <a:cxnLst/>
                <a:rect l="l" t="t" r="r" b="b"/>
                <a:pathLst>
                  <a:path w="10196" h="5331" extrusionOk="0">
                    <a:moveTo>
                      <a:pt x="9860" y="0"/>
                    </a:moveTo>
                    <a:cubicBezTo>
                      <a:pt x="8909" y="336"/>
                      <a:pt x="7940" y="597"/>
                      <a:pt x="6952" y="820"/>
                    </a:cubicBezTo>
                    <a:cubicBezTo>
                      <a:pt x="5629" y="1119"/>
                      <a:pt x="4287" y="1305"/>
                      <a:pt x="2945" y="1398"/>
                    </a:cubicBezTo>
                    <a:cubicBezTo>
                      <a:pt x="2377" y="1442"/>
                      <a:pt x="1803" y="1460"/>
                      <a:pt x="1226" y="1460"/>
                    </a:cubicBezTo>
                    <a:cubicBezTo>
                      <a:pt x="819" y="1460"/>
                      <a:pt x="409" y="1451"/>
                      <a:pt x="0" y="1435"/>
                    </a:cubicBezTo>
                    <a:lnTo>
                      <a:pt x="0" y="1435"/>
                    </a:lnTo>
                    <a:lnTo>
                      <a:pt x="168" y="4362"/>
                    </a:lnTo>
                    <a:lnTo>
                      <a:pt x="224" y="5331"/>
                    </a:lnTo>
                    <a:cubicBezTo>
                      <a:pt x="3579" y="5182"/>
                      <a:pt x="6896" y="4828"/>
                      <a:pt x="10195" y="4250"/>
                    </a:cubicBezTo>
                    <a:lnTo>
                      <a:pt x="9990" y="1790"/>
                    </a:lnTo>
                    <a:lnTo>
                      <a:pt x="98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450;p56">
                <a:extLst>
                  <a:ext uri="{FF2B5EF4-FFF2-40B4-BE49-F238E27FC236}">
                    <a16:creationId xmlns:a16="http://schemas.microsoft.com/office/drawing/2014/main" id="{C2C25D12-CDE9-AC84-D88D-9B1F71F8DCED}"/>
                  </a:ext>
                </a:extLst>
              </p:cNvPr>
              <p:cNvSpPr/>
              <p:nvPr/>
            </p:nvSpPr>
            <p:spPr>
              <a:xfrm flipH="1">
                <a:off x="2235813" y="2158773"/>
                <a:ext cx="179607" cy="1433122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50269" extrusionOk="0">
                    <a:moveTo>
                      <a:pt x="2386" y="1"/>
                    </a:moveTo>
                    <a:cubicBezTo>
                      <a:pt x="2386" y="448"/>
                      <a:pt x="2311" y="877"/>
                      <a:pt x="2181" y="1287"/>
                    </a:cubicBezTo>
                    <a:cubicBezTo>
                      <a:pt x="2125" y="1492"/>
                      <a:pt x="2013" y="1678"/>
                      <a:pt x="1864" y="1827"/>
                    </a:cubicBezTo>
                    <a:cubicBezTo>
                      <a:pt x="1728" y="1955"/>
                      <a:pt x="1551" y="2008"/>
                      <a:pt x="1365" y="2008"/>
                    </a:cubicBezTo>
                    <a:cubicBezTo>
                      <a:pt x="1143" y="2008"/>
                      <a:pt x="910" y="1931"/>
                      <a:pt x="727" y="1809"/>
                    </a:cubicBezTo>
                    <a:cubicBezTo>
                      <a:pt x="410" y="1529"/>
                      <a:pt x="168" y="1194"/>
                      <a:pt x="0" y="821"/>
                    </a:cubicBezTo>
                    <a:lnTo>
                      <a:pt x="0" y="821"/>
                    </a:lnTo>
                    <a:lnTo>
                      <a:pt x="3392" y="50268"/>
                    </a:lnTo>
                    <a:cubicBezTo>
                      <a:pt x="4380" y="50045"/>
                      <a:pt x="5349" y="49765"/>
                      <a:pt x="6300" y="49430"/>
                    </a:cubicBezTo>
                    <a:lnTo>
                      <a:pt x="4119" y="21864"/>
                    </a:lnTo>
                    <a:lnTo>
                      <a:pt x="3486" y="13812"/>
                    </a:lnTo>
                    <a:lnTo>
                      <a:pt x="2386" y="1"/>
                    </a:lnTo>
                    <a:close/>
                  </a:path>
                </a:pathLst>
              </a:custGeom>
              <a:solidFill>
                <a:srgbClr val="F8B45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451;p56">
                <a:extLst>
                  <a:ext uri="{FF2B5EF4-FFF2-40B4-BE49-F238E27FC236}">
                    <a16:creationId xmlns:a16="http://schemas.microsoft.com/office/drawing/2014/main" id="{F4F2453B-C854-E0FF-8180-0935F14950AF}"/>
                  </a:ext>
                </a:extLst>
              </p:cNvPr>
              <p:cNvSpPr/>
              <p:nvPr/>
            </p:nvSpPr>
            <p:spPr>
              <a:xfrm flipH="1">
                <a:off x="2318689" y="2182179"/>
                <a:ext cx="200362" cy="1426194"/>
              </a:xfrm>
              <a:custGeom>
                <a:avLst/>
                <a:gdLst/>
                <a:ahLst/>
                <a:cxnLst/>
                <a:rect l="l" t="t" r="r" b="b"/>
                <a:pathLst>
                  <a:path w="7028" h="50026" extrusionOk="0">
                    <a:moveTo>
                      <a:pt x="3635" y="0"/>
                    </a:moveTo>
                    <a:cubicBezTo>
                      <a:pt x="3486" y="746"/>
                      <a:pt x="3300" y="1566"/>
                      <a:pt x="2666" y="1994"/>
                    </a:cubicBezTo>
                    <a:cubicBezTo>
                      <a:pt x="2404" y="2169"/>
                      <a:pt x="2096" y="2258"/>
                      <a:pt x="1784" y="2258"/>
                    </a:cubicBezTo>
                    <a:cubicBezTo>
                      <a:pt x="1499" y="2258"/>
                      <a:pt x="1210" y="2183"/>
                      <a:pt x="951" y="2032"/>
                    </a:cubicBezTo>
                    <a:cubicBezTo>
                      <a:pt x="429" y="1733"/>
                      <a:pt x="75" y="1193"/>
                      <a:pt x="1" y="578"/>
                    </a:cubicBezTo>
                    <a:lnTo>
                      <a:pt x="1" y="578"/>
                    </a:lnTo>
                    <a:lnTo>
                      <a:pt x="3020" y="50025"/>
                    </a:lnTo>
                    <a:cubicBezTo>
                      <a:pt x="4362" y="49932"/>
                      <a:pt x="5704" y="49727"/>
                      <a:pt x="7027" y="49447"/>
                    </a:cubicBezTo>
                    <a:lnTo>
                      <a:pt x="3635" y="0"/>
                    </a:lnTo>
                    <a:close/>
                  </a:path>
                </a:pathLst>
              </a:custGeom>
              <a:solidFill>
                <a:srgbClr val="BA8744"/>
              </a:solidFill>
              <a:ln w="9525" cap="flat" cmpd="sng">
                <a:solidFill>
                  <a:srgbClr val="BA87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452;p56">
                <a:extLst>
                  <a:ext uri="{FF2B5EF4-FFF2-40B4-BE49-F238E27FC236}">
                    <a16:creationId xmlns:a16="http://schemas.microsoft.com/office/drawing/2014/main" id="{CF545864-C328-E78B-6674-5B2A55E9C750}"/>
                  </a:ext>
                </a:extLst>
              </p:cNvPr>
              <p:cNvSpPr/>
              <p:nvPr/>
            </p:nvSpPr>
            <p:spPr>
              <a:xfrm flipH="1">
                <a:off x="2347398" y="1943587"/>
                <a:ext cx="252932" cy="302994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0628" extrusionOk="0">
                    <a:moveTo>
                      <a:pt x="5517" y="0"/>
                    </a:moveTo>
                    <a:cubicBezTo>
                      <a:pt x="4268" y="1454"/>
                      <a:pt x="2106" y="1697"/>
                      <a:pt x="2032" y="1697"/>
                    </a:cubicBezTo>
                    <a:lnTo>
                      <a:pt x="0" y="8872"/>
                    </a:lnTo>
                    <a:lnTo>
                      <a:pt x="0" y="8891"/>
                    </a:lnTo>
                    <a:lnTo>
                      <a:pt x="75" y="8891"/>
                    </a:lnTo>
                    <a:cubicBezTo>
                      <a:pt x="75" y="9338"/>
                      <a:pt x="224" y="9767"/>
                      <a:pt x="485" y="10102"/>
                    </a:cubicBezTo>
                    <a:cubicBezTo>
                      <a:pt x="720" y="10401"/>
                      <a:pt x="1076" y="10567"/>
                      <a:pt x="1449" y="10567"/>
                    </a:cubicBezTo>
                    <a:cubicBezTo>
                      <a:pt x="1519" y="10567"/>
                      <a:pt x="1589" y="10561"/>
                      <a:pt x="1659" y="10550"/>
                    </a:cubicBezTo>
                    <a:cubicBezTo>
                      <a:pt x="2013" y="10475"/>
                      <a:pt x="2311" y="10251"/>
                      <a:pt x="2498" y="9953"/>
                    </a:cubicBezTo>
                    <a:cubicBezTo>
                      <a:pt x="2684" y="9655"/>
                      <a:pt x="2796" y="9301"/>
                      <a:pt x="2833" y="8947"/>
                    </a:cubicBezTo>
                    <a:cubicBezTo>
                      <a:pt x="2926" y="9562"/>
                      <a:pt x="3280" y="10102"/>
                      <a:pt x="3802" y="10401"/>
                    </a:cubicBezTo>
                    <a:cubicBezTo>
                      <a:pt x="4061" y="10552"/>
                      <a:pt x="4345" y="10627"/>
                      <a:pt x="4629" y="10627"/>
                    </a:cubicBezTo>
                    <a:cubicBezTo>
                      <a:pt x="4937" y="10627"/>
                      <a:pt x="5245" y="10538"/>
                      <a:pt x="5517" y="10363"/>
                    </a:cubicBezTo>
                    <a:cubicBezTo>
                      <a:pt x="6132" y="9935"/>
                      <a:pt x="6337" y="9115"/>
                      <a:pt x="6486" y="8369"/>
                    </a:cubicBezTo>
                    <a:cubicBezTo>
                      <a:pt x="6654" y="8742"/>
                      <a:pt x="6896" y="9077"/>
                      <a:pt x="7213" y="9338"/>
                    </a:cubicBezTo>
                    <a:cubicBezTo>
                      <a:pt x="7398" y="9472"/>
                      <a:pt x="7635" y="9555"/>
                      <a:pt x="7860" y="9555"/>
                    </a:cubicBezTo>
                    <a:cubicBezTo>
                      <a:pt x="8042" y="9555"/>
                      <a:pt x="8217" y="9501"/>
                      <a:pt x="8350" y="9375"/>
                    </a:cubicBezTo>
                    <a:cubicBezTo>
                      <a:pt x="8499" y="9226"/>
                      <a:pt x="8611" y="9040"/>
                      <a:pt x="8667" y="8835"/>
                    </a:cubicBezTo>
                    <a:cubicBezTo>
                      <a:pt x="8797" y="8425"/>
                      <a:pt x="8872" y="7996"/>
                      <a:pt x="8872" y="7549"/>
                    </a:cubicBezTo>
                    <a:lnTo>
                      <a:pt x="8853" y="7344"/>
                    </a:lnTo>
                    <a:lnTo>
                      <a:pt x="55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453;p56">
                <a:extLst>
                  <a:ext uri="{FF2B5EF4-FFF2-40B4-BE49-F238E27FC236}">
                    <a16:creationId xmlns:a16="http://schemas.microsoft.com/office/drawing/2014/main" id="{F1AB571B-8A54-DEDF-5D28-30AD9555AB25}"/>
                  </a:ext>
                </a:extLst>
              </p:cNvPr>
              <p:cNvSpPr/>
              <p:nvPr/>
            </p:nvSpPr>
            <p:spPr>
              <a:xfrm flipH="1">
                <a:off x="2432925" y="2197574"/>
                <a:ext cx="167405" cy="1412282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9538" extrusionOk="0">
                    <a:moveTo>
                      <a:pt x="2833" y="38"/>
                    </a:moveTo>
                    <a:lnTo>
                      <a:pt x="2839" y="129"/>
                    </a:lnTo>
                    <a:lnTo>
                      <a:pt x="2839" y="129"/>
                    </a:lnTo>
                    <a:cubicBezTo>
                      <a:pt x="2843" y="105"/>
                      <a:pt x="2848" y="81"/>
                      <a:pt x="2852" y="56"/>
                    </a:cubicBezTo>
                    <a:lnTo>
                      <a:pt x="2833" y="38"/>
                    </a:lnTo>
                    <a:close/>
                    <a:moveTo>
                      <a:pt x="0" y="1"/>
                    </a:moveTo>
                    <a:lnTo>
                      <a:pt x="2926" y="49504"/>
                    </a:lnTo>
                    <a:cubicBezTo>
                      <a:pt x="3332" y="49527"/>
                      <a:pt x="3741" y="49538"/>
                      <a:pt x="4153" y="49538"/>
                    </a:cubicBezTo>
                    <a:cubicBezTo>
                      <a:pt x="4723" y="49538"/>
                      <a:pt x="5297" y="49518"/>
                      <a:pt x="5871" y="49485"/>
                    </a:cubicBezTo>
                    <a:lnTo>
                      <a:pt x="2839" y="129"/>
                    </a:lnTo>
                    <a:lnTo>
                      <a:pt x="2839" y="129"/>
                    </a:lnTo>
                    <a:cubicBezTo>
                      <a:pt x="2779" y="443"/>
                      <a:pt x="2671" y="768"/>
                      <a:pt x="2498" y="1044"/>
                    </a:cubicBezTo>
                    <a:cubicBezTo>
                      <a:pt x="2311" y="1361"/>
                      <a:pt x="2013" y="1566"/>
                      <a:pt x="1659" y="1659"/>
                    </a:cubicBezTo>
                    <a:cubicBezTo>
                      <a:pt x="1602" y="1666"/>
                      <a:pt x="1546" y="1670"/>
                      <a:pt x="1491" y="1670"/>
                    </a:cubicBezTo>
                    <a:cubicBezTo>
                      <a:pt x="1106" y="1670"/>
                      <a:pt x="748" y="1503"/>
                      <a:pt x="503" y="1193"/>
                    </a:cubicBezTo>
                    <a:cubicBezTo>
                      <a:pt x="224" y="858"/>
                      <a:pt x="75" y="429"/>
                      <a:pt x="75" y="1"/>
                    </a:cubicBezTo>
                    <a:close/>
                  </a:path>
                </a:pathLst>
              </a:custGeom>
              <a:solidFill>
                <a:srgbClr val="F8B45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454;p56">
                <a:extLst>
                  <a:ext uri="{FF2B5EF4-FFF2-40B4-BE49-F238E27FC236}">
                    <a16:creationId xmlns:a16="http://schemas.microsoft.com/office/drawing/2014/main" id="{24B8013C-103A-AD0F-D59A-96DC1264EC07}"/>
                  </a:ext>
                </a:extLst>
              </p:cNvPr>
              <p:cNvSpPr/>
              <p:nvPr/>
            </p:nvSpPr>
            <p:spPr>
              <a:xfrm flipH="1">
                <a:off x="2443559" y="1884602"/>
                <a:ext cx="99383" cy="10736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3766" extrusionOk="0">
                    <a:moveTo>
                      <a:pt x="2553" y="1"/>
                    </a:moveTo>
                    <a:lnTo>
                      <a:pt x="783" y="970"/>
                    </a:lnTo>
                    <a:lnTo>
                      <a:pt x="0" y="3766"/>
                    </a:lnTo>
                    <a:cubicBezTo>
                      <a:pt x="75" y="3747"/>
                      <a:pt x="2237" y="3523"/>
                      <a:pt x="3485" y="2069"/>
                    </a:cubicBezTo>
                    <a:lnTo>
                      <a:pt x="2553" y="1"/>
                    </a:lnTo>
                    <a:close/>
                  </a:path>
                </a:pathLst>
              </a:custGeom>
              <a:solidFill>
                <a:srgbClr val="22292E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455;p56">
                <a:extLst>
                  <a:ext uri="{FF2B5EF4-FFF2-40B4-BE49-F238E27FC236}">
                    <a16:creationId xmlns:a16="http://schemas.microsoft.com/office/drawing/2014/main" id="{031C3CC7-48DC-5E09-D41B-A0F85D603E77}"/>
                  </a:ext>
                </a:extLst>
              </p:cNvPr>
              <p:cNvSpPr/>
              <p:nvPr/>
            </p:nvSpPr>
            <p:spPr>
              <a:xfrm flipH="1">
                <a:off x="2474377" y="2678579"/>
                <a:ext cx="133936" cy="207432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7276" extrusionOk="0">
                    <a:moveTo>
                      <a:pt x="1542" y="1"/>
                    </a:moveTo>
                    <a:cubicBezTo>
                      <a:pt x="1421" y="1"/>
                      <a:pt x="1291" y="43"/>
                      <a:pt x="1193" y="127"/>
                    </a:cubicBezTo>
                    <a:cubicBezTo>
                      <a:pt x="1100" y="220"/>
                      <a:pt x="1026" y="332"/>
                      <a:pt x="988" y="481"/>
                    </a:cubicBezTo>
                    <a:cubicBezTo>
                      <a:pt x="280" y="2382"/>
                      <a:pt x="1" y="4469"/>
                      <a:pt x="709" y="6464"/>
                    </a:cubicBezTo>
                    <a:cubicBezTo>
                      <a:pt x="783" y="6780"/>
                      <a:pt x="1007" y="7060"/>
                      <a:pt x="1324" y="7209"/>
                    </a:cubicBezTo>
                    <a:cubicBezTo>
                      <a:pt x="1460" y="7251"/>
                      <a:pt x="1596" y="7275"/>
                      <a:pt x="1732" y="7275"/>
                    </a:cubicBezTo>
                    <a:cubicBezTo>
                      <a:pt x="1838" y="7275"/>
                      <a:pt x="1944" y="7260"/>
                      <a:pt x="2051" y="7228"/>
                    </a:cubicBezTo>
                    <a:cubicBezTo>
                      <a:pt x="2274" y="7172"/>
                      <a:pt x="2479" y="7060"/>
                      <a:pt x="2666" y="6930"/>
                    </a:cubicBezTo>
                    <a:cubicBezTo>
                      <a:pt x="3355" y="6501"/>
                      <a:pt x="3952" y="5942"/>
                      <a:pt x="4418" y="5271"/>
                    </a:cubicBezTo>
                    <a:cubicBezTo>
                      <a:pt x="4567" y="5047"/>
                      <a:pt x="4697" y="4768"/>
                      <a:pt x="4492" y="4563"/>
                    </a:cubicBezTo>
                    <a:cubicBezTo>
                      <a:pt x="4368" y="4438"/>
                      <a:pt x="4174" y="4389"/>
                      <a:pt x="3975" y="4389"/>
                    </a:cubicBezTo>
                    <a:cubicBezTo>
                      <a:pt x="3817" y="4389"/>
                      <a:pt x="3655" y="4420"/>
                      <a:pt x="3523" y="4469"/>
                    </a:cubicBezTo>
                    <a:cubicBezTo>
                      <a:pt x="3225" y="4600"/>
                      <a:pt x="2927" y="4730"/>
                      <a:pt x="2610" y="4805"/>
                    </a:cubicBezTo>
                    <a:cubicBezTo>
                      <a:pt x="3188" y="4320"/>
                      <a:pt x="3691" y="3742"/>
                      <a:pt x="4101" y="3090"/>
                    </a:cubicBezTo>
                    <a:cubicBezTo>
                      <a:pt x="4157" y="2997"/>
                      <a:pt x="4194" y="2904"/>
                      <a:pt x="4213" y="2792"/>
                    </a:cubicBezTo>
                    <a:cubicBezTo>
                      <a:pt x="4194" y="2661"/>
                      <a:pt x="4101" y="2550"/>
                      <a:pt x="3970" y="2531"/>
                    </a:cubicBezTo>
                    <a:cubicBezTo>
                      <a:pt x="3940" y="2527"/>
                      <a:pt x="3908" y="2524"/>
                      <a:pt x="3876" y="2524"/>
                    </a:cubicBezTo>
                    <a:cubicBezTo>
                      <a:pt x="3772" y="2524"/>
                      <a:pt x="3664" y="2549"/>
                      <a:pt x="3579" y="2606"/>
                    </a:cubicBezTo>
                    <a:lnTo>
                      <a:pt x="2610" y="3071"/>
                    </a:lnTo>
                    <a:cubicBezTo>
                      <a:pt x="3039" y="2568"/>
                      <a:pt x="3393" y="1990"/>
                      <a:pt x="3635" y="1375"/>
                    </a:cubicBezTo>
                    <a:cubicBezTo>
                      <a:pt x="3691" y="1245"/>
                      <a:pt x="3728" y="1059"/>
                      <a:pt x="3579" y="965"/>
                    </a:cubicBezTo>
                    <a:cubicBezTo>
                      <a:pt x="3514" y="933"/>
                      <a:pt x="3443" y="913"/>
                      <a:pt x="3369" y="913"/>
                    </a:cubicBezTo>
                    <a:cubicBezTo>
                      <a:pt x="3316" y="913"/>
                      <a:pt x="3261" y="923"/>
                      <a:pt x="3206" y="947"/>
                    </a:cubicBezTo>
                    <a:cubicBezTo>
                      <a:pt x="3113" y="984"/>
                      <a:pt x="3020" y="1059"/>
                      <a:pt x="2945" y="1152"/>
                    </a:cubicBezTo>
                    <a:lnTo>
                      <a:pt x="1958" y="2066"/>
                    </a:lnTo>
                    <a:lnTo>
                      <a:pt x="1958" y="2066"/>
                    </a:lnTo>
                    <a:lnTo>
                      <a:pt x="1958" y="555"/>
                    </a:lnTo>
                    <a:cubicBezTo>
                      <a:pt x="1995" y="332"/>
                      <a:pt x="1864" y="108"/>
                      <a:pt x="1659" y="15"/>
                    </a:cubicBezTo>
                    <a:cubicBezTo>
                      <a:pt x="1622" y="5"/>
                      <a:pt x="1582" y="1"/>
                      <a:pt x="1542" y="1"/>
                    </a:cubicBezTo>
                    <a:close/>
                  </a:path>
                </a:pathLst>
              </a:custGeom>
              <a:solidFill>
                <a:srgbClr val="E6B8A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456;p56">
                <a:extLst>
                  <a:ext uri="{FF2B5EF4-FFF2-40B4-BE49-F238E27FC236}">
                    <a16:creationId xmlns:a16="http://schemas.microsoft.com/office/drawing/2014/main" id="{79B058A7-B53B-1DFB-35D2-2A4FB0395E4D}"/>
                  </a:ext>
                </a:extLst>
              </p:cNvPr>
              <p:cNvSpPr/>
              <p:nvPr/>
            </p:nvSpPr>
            <p:spPr>
              <a:xfrm flipH="1">
                <a:off x="1520607" y="3775180"/>
                <a:ext cx="218921" cy="147563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5176" extrusionOk="0">
                    <a:moveTo>
                      <a:pt x="4660" y="1"/>
                    </a:moveTo>
                    <a:cubicBezTo>
                      <a:pt x="3359" y="286"/>
                      <a:pt x="2031" y="423"/>
                      <a:pt x="699" y="423"/>
                    </a:cubicBezTo>
                    <a:cubicBezTo>
                      <a:pt x="466" y="423"/>
                      <a:pt x="233" y="419"/>
                      <a:pt x="0" y="411"/>
                    </a:cubicBezTo>
                    <a:lnTo>
                      <a:pt x="0" y="411"/>
                    </a:lnTo>
                    <a:cubicBezTo>
                      <a:pt x="0" y="1100"/>
                      <a:pt x="19" y="1771"/>
                      <a:pt x="37" y="2442"/>
                    </a:cubicBezTo>
                    <a:cubicBezTo>
                      <a:pt x="37" y="2945"/>
                      <a:pt x="56" y="3486"/>
                      <a:pt x="317" y="3915"/>
                    </a:cubicBezTo>
                    <a:cubicBezTo>
                      <a:pt x="708" y="4548"/>
                      <a:pt x="1510" y="4791"/>
                      <a:pt x="2255" y="4940"/>
                    </a:cubicBezTo>
                    <a:cubicBezTo>
                      <a:pt x="3167" y="5093"/>
                      <a:pt x="4084" y="5176"/>
                      <a:pt x="5001" y="5176"/>
                    </a:cubicBezTo>
                    <a:cubicBezTo>
                      <a:pt x="5640" y="5176"/>
                      <a:pt x="6279" y="5136"/>
                      <a:pt x="6915" y="5052"/>
                    </a:cubicBezTo>
                    <a:cubicBezTo>
                      <a:pt x="7138" y="5052"/>
                      <a:pt x="7362" y="4958"/>
                      <a:pt x="7530" y="4791"/>
                    </a:cubicBezTo>
                    <a:cubicBezTo>
                      <a:pt x="7623" y="4660"/>
                      <a:pt x="7660" y="4492"/>
                      <a:pt x="7660" y="4325"/>
                    </a:cubicBezTo>
                    <a:cubicBezTo>
                      <a:pt x="7679" y="3057"/>
                      <a:pt x="6710" y="2013"/>
                      <a:pt x="5797" y="1100"/>
                    </a:cubicBezTo>
                    <a:lnTo>
                      <a:pt x="5778" y="1100"/>
                    </a:lnTo>
                    <a:lnTo>
                      <a:pt x="4660" y="1"/>
                    </a:ln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457;p56">
                <a:extLst>
                  <a:ext uri="{FF2B5EF4-FFF2-40B4-BE49-F238E27FC236}">
                    <a16:creationId xmlns:a16="http://schemas.microsoft.com/office/drawing/2014/main" id="{3D32DE6F-B3E0-8F09-05F9-F9C9DF76C18E}"/>
                  </a:ext>
                </a:extLst>
              </p:cNvPr>
              <p:cNvSpPr/>
              <p:nvPr/>
            </p:nvSpPr>
            <p:spPr>
              <a:xfrm flipH="1">
                <a:off x="1574803" y="3696067"/>
                <a:ext cx="220518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3199" extrusionOk="0">
                    <a:moveTo>
                      <a:pt x="6498" y="1"/>
                    </a:moveTo>
                    <a:cubicBezTo>
                      <a:pt x="6306" y="1"/>
                      <a:pt x="6114" y="24"/>
                      <a:pt x="5927" y="73"/>
                    </a:cubicBezTo>
                    <a:cubicBezTo>
                      <a:pt x="4796" y="403"/>
                      <a:pt x="3232" y="465"/>
                      <a:pt x="2162" y="465"/>
                    </a:cubicBezTo>
                    <a:cubicBezTo>
                      <a:pt x="1663" y="465"/>
                      <a:pt x="1271" y="452"/>
                      <a:pt x="1081" y="446"/>
                    </a:cubicBezTo>
                    <a:lnTo>
                      <a:pt x="1081" y="483"/>
                    </a:lnTo>
                    <a:cubicBezTo>
                      <a:pt x="1048" y="481"/>
                      <a:pt x="1015" y="479"/>
                      <a:pt x="982" y="479"/>
                    </a:cubicBezTo>
                    <a:cubicBezTo>
                      <a:pt x="754" y="479"/>
                      <a:pt x="531" y="535"/>
                      <a:pt x="336" y="632"/>
                    </a:cubicBezTo>
                    <a:cubicBezTo>
                      <a:pt x="93" y="763"/>
                      <a:pt x="0" y="1061"/>
                      <a:pt x="130" y="1284"/>
                    </a:cubicBezTo>
                    <a:cubicBezTo>
                      <a:pt x="242" y="1434"/>
                      <a:pt x="410" y="1527"/>
                      <a:pt x="596" y="1583"/>
                    </a:cubicBezTo>
                    <a:cubicBezTo>
                      <a:pt x="764" y="1657"/>
                      <a:pt x="932" y="1806"/>
                      <a:pt x="895" y="1974"/>
                    </a:cubicBezTo>
                    <a:cubicBezTo>
                      <a:pt x="839" y="2254"/>
                      <a:pt x="410" y="2272"/>
                      <a:pt x="280" y="2496"/>
                    </a:cubicBezTo>
                    <a:cubicBezTo>
                      <a:pt x="186" y="2701"/>
                      <a:pt x="261" y="2943"/>
                      <a:pt x="466" y="3055"/>
                    </a:cubicBezTo>
                    <a:cubicBezTo>
                      <a:pt x="621" y="3133"/>
                      <a:pt x="803" y="3172"/>
                      <a:pt x="977" y="3172"/>
                    </a:cubicBezTo>
                    <a:cubicBezTo>
                      <a:pt x="1012" y="3172"/>
                      <a:pt x="1047" y="3170"/>
                      <a:pt x="1081" y="3167"/>
                    </a:cubicBezTo>
                    <a:cubicBezTo>
                      <a:pt x="1379" y="3186"/>
                      <a:pt x="1677" y="3186"/>
                      <a:pt x="1976" y="3186"/>
                    </a:cubicBezTo>
                    <a:lnTo>
                      <a:pt x="1957" y="3186"/>
                    </a:lnTo>
                    <a:cubicBezTo>
                      <a:pt x="2190" y="3194"/>
                      <a:pt x="2423" y="3198"/>
                      <a:pt x="2656" y="3198"/>
                    </a:cubicBezTo>
                    <a:cubicBezTo>
                      <a:pt x="3988" y="3198"/>
                      <a:pt x="5316" y="3061"/>
                      <a:pt x="6617" y="2776"/>
                    </a:cubicBezTo>
                    <a:cubicBezTo>
                      <a:pt x="6710" y="2757"/>
                      <a:pt x="6822" y="2720"/>
                      <a:pt x="6915" y="2701"/>
                    </a:cubicBezTo>
                    <a:cubicBezTo>
                      <a:pt x="7288" y="2608"/>
                      <a:pt x="7735" y="2328"/>
                      <a:pt x="7679" y="1974"/>
                    </a:cubicBezTo>
                    <a:cubicBezTo>
                      <a:pt x="7623" y="1639"/>
                      <a:pt x="7194" y="1508"/>
                      <a:pt x="6840" y="1471"/>
                    </a:cubicBezTo>
                    <a:cubicBezTo>
                      <a:pt x="7138" y="1340"/>
                      <a:pt x="7455" y="1191"/>
                      <a:pt x="7549" y="893"/>
                    </a:cubicBezTo>
                    <a:cubicBezTo>
                      <a:pt x="7642" y="539"/>
                      <a:pt x="7362" y="166"/>
                      <a:pt x="7008" y="54"/>
                    </a:cubicBezTo>
                    <a:cubicBezTo>
                      <a:pt x="6841" y="19"/>
                      <a:pt x="6669" y="1"/>
                      <a:pt x="6498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458;p56">
                <a:extLst>
                  <a:ext uri="{FF2B5EF4-FFF2-40B4-BE49-F238E27FC236}">
                    <a16:creationId xmlns:a16="http://schemas.microsoft.com/office/drawing/2014/main" id="{F1972468-F927-27D9-863C-607CAF422DF9}"/>
                  </a:ext>
                </a:extLst>
              </p:cNvPr>
              <p:cNvSpPr/>
              <p:nvPr/>
            </p:nvSpPr>
            <p:spPr>
              <a:xfrm flipH="1">
                <a:off x="1620503" y="2867081"/>
                <a:ext cx="566960" cy="849684"/>
              </a:xfrm>
              <a:custGeom>
                <a:avLst/>
                <a:gdLst/>
                <a:ahLst/>
                <a:cxnLst/>
                <a:rect l="l" t="t" r="r" b="b"/>
                <a:pathLst>
                  <a:path w="19887" h="29804" extrusionOk="0">
                    <a:moveTo>
                      <a:pt x="2460" y="1"/>
                    </a:moveTo>
                    <a:lnTo>
                      <a:pt x="56" y="28592"/>
                    </a:lnTo>
                    <a:lnTo>
                      <a:pt x="0" y="29244"/>
                    </a:lnTo>
                    <a:lnTo>
                      <a:pt x="0" y="29281"/>
                    </a:lnTo>
                    <a:lnTo>
                      <a:pt x="6710" y="29803"/>
                    </a:lnTo>
                    <a:lnTo>
                      <a:pt x="6728" y="29654"/>
                    </a:lnTo>
                    <a:lnTo>
                      <a:pt x="10717" y="5797"/>
                    </a:lnTo>
                    <a:lnTo>
                      <a:pt x="14724" y="29505"/>
                    </a:lnTo>
                    <a:lnTo>
                      <a:pt x="14836" y="29505"/>
                    </a:lnTo>
                    <a:cubicBezTo>
                      <a:pt x="15043" y="29518"/>
                      <a:pt x="15488" y="29538"/>
                      <a:pt x="16052" y="29538"/>
                    </a:cubicBezTo>
                    <a:cubicBezTo>
                      <a:pt x="17115" y="29538"/>
                      <a:pt x="18598" y="29468"/>
                      <a:pt x="19682" y="29151"/>
                    </a:cubicBezTo>
                    <a:cubicBezTo>
                      <a:pt x="19757" y="29114"/>
                      <a:pt x="19831" y="29095"/>
                      <a:pt x="19887" y="29076"/>
                    </a:cubicBezTo>
                    <a:lnTo>
                      <a:pt x="19328" y="299"/>
                    </a:lnTo>
                    <a:cubicBezTo>
                      <a:pt x="16732" y="1312"/>
                      <a:pt x="13993" y="1817"/>
                      <a:pt x="11257" y="1817"/>
                    </a:cubicBezTo>
                    <a:cubicBezTo>
                      <a:pt x="8256" y="1817"/>
                      <a:pt x="5258" y="1210"/>
                      <a:pt x="2460" y="1"/>
                    </a:cubicBezTo>
                    <a:close/>
                  </a:path>
                </a:pathLst>
              </a:custGeom>
              <a:solidFill>
                <a:srgbClr val="B04B6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459;p56">
                <a:extLst>
                  <a:ext uri="{FF2B5EF4-FFF2-40B4-BE49-F238E27FC236}">
                    <a16:creationId xmlns:a16="http://schemas.microsoft.com/office/drawing/2014/main" id="{CEFAE8E5-C799-17EE-1CF1-2FAD35D04490}"/>
                  </a:ext>
                </a:extLst>
              </p:cNvPr>
              <p:cNvSpPr/>
              <p:nvPr/>
            </p:nvSpPr>
            <p:spPr>
              <a:xfrm flipH="1">
                <a:off x="1964265" y="3700800"/>
                <a:ext cx="245520" cy="81051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2843" extrusionOk="0">
                    <a:moveTo>
                      <a:pt x="783" y="0"/>
                    </a:moveTo>
                    <a:cubicBezTo>
                      <a:pt x="131" y="37"/>
                      <a:pt x="56" y="951"/>
                      <a:pt x="671" y="1100"/>
                    </a:cubicBezTo>
                    <a:cubicBezTo>
                      <a:pt x="410" y="1212"/>
                      <a:pt x="131" y="1361"/>
                      <a:pt x="37" y="1659"/>
                    </a:cubicBezTo>
                    <a:cubicBezTo>
                      <a:pt x="0" y="1920"/>
                      <a:pt x="112" y="2199"/>
                      <a:pt x="354" y="2349"/>
                    </a:cubicBezTo>
                    <a:cubicBezTo>
                      <a:pt x="578" y="2479"/>
                      <a:pt x="839" y="2572"/>
                      <a:pt x="1118" y="2610"/>
                    </a:cubicBezTo>
                    <a:cubicBezTo>
                      <a:pt x="1286" y="2628"/>
                      <a:pt x="1473" y="2665"/>
                      <a:pt x="1640" y="2684"/>
                    </a:cubicBezTo>
                    <a:lnTo>
                      <a:pt x="1640" y="2665"/>
                    </a:lnTo>
                    <a:cubicBezTo>
                      <a:pt x="2661" y="2805"/>
                      <a:pt x="3674" y="2843"/>
                      <a:pt x="4688" y="2843"/>
                    </a:cubicBezTo>
                    <a:cubicBezTo>
                      <a:pt x="5305" y="2843"/>
                      <a:pt x="5922" y="2829"/>
                      <a:pt x="6542" y="2815"/>
                    </a:cubicBezTo>
                    <a:lnTo>
                      <a:pt x="6766" y="2815"/>
                    </a:lnTo>
                    <a:cubicBezTo>
                      <a:pt x="7232" y="2815"/>
                      <a:pt x="7698" y="2740"/>
                      <a:pt x="8126" y="2610"/>
                    </a:cubicBezTo>
                    <a:cubicBezTo>
                      <a:pt x="8238" y="2572"/>
                      <a:pt x="8331" y="2516"/>
                      <a:pt x="8406" y="2423"/>
                    </a:cubicBezTo>
                    <a:cubicBezTo>
                      <a:pt x="8462" y="2255"/>
                      <a:pt x="8425" y="2088"/>
                      <a:pt x="8294" y="1994"/>
                    </a:cubicBezTo>
                    <a:cubicBezTo>
                      <a:pt x="8164" y="1883"/>
                      <a:pt x="8015" y="1827"/>
                      <a:pt x="7866" y="1789"/>
                    </a:cubicBezTo>
                    <a:cubicBezTo>
                      <a:pt x="8220" y="1603"/>
                      <a:pt x="8611" y="1342"/>
                      <a:pt x="8574" y="951"/>
                    </a:cubicBezTo>
                    <a:cubicBezTo>
                      <a:pt x="8518" y="671"/>
                      <a:pt x="8276" y="447"/>
                      <a:pt x="7996" y="410"/>
                    </a:cubicBezTo>
                    <a:cubicBezTo>
                      <a:pt x="7912" y="401"/>
                      <a:pt x="7833" y="396"/>
                      <a:pt x="7756" y="396"/>
                    </a:cubicBezTo>
                    <a:cubicBezTo>
                      <a:pt x="7679" y="396"/>
                      <a:pt x="7605" y="401"/>
                      <a:pt x="7530" y="410"/>
                    </a:cubicBezTo>
                    <a:lnTo>
                      <a:pt x="7493" y="541"/>
                    </a:lnTo>
                    <a:lnTo>
                      <a:pt x="783" y="19"/>
                    </a:lnTo>
                    <a:lnTo>
                      <a:pt x="783" y="0"/>
                    </a:ln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460;p56">
                <a:extLst>
                  <a:ext uri="{FF2B5EF4-FFF2-40B4-BE49-F238E27FC236}">
                    <a16:creationId xmlns:a16="http://schemas.microsoft.com/office/drawing/2014/main" id="{8C519307-FD9C-554E-C491-E58ACE3945BB}"/>
                  </a:ext>
                </a:extLst>
              </p:cNvPr>
              <p:cNvSpPr/>
              <p:nvPr/>
            </p:nvSpPr>
            <p:spPr>
              <a:xfrm flipH="1">
                <a:off x="2009965" y="3777318"/>
                <a:ext cx="235969" cy="161817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5676" extrusionOk="0">
                    <a:moveTo>
                      <a:pt x="2908" y="0"/>
                    </a:moveTo>
                    <a:cubicBezTo>
                      <a:pt x="1976" y="839"/>
                      <a:pt x="1194" y="1845"/>
                      <a:pt x="616" y="2964"/>
                    </a:cubicBezTo>
                    <a:cubicBezTo>
                      <a:pt x="262" y="3616"/>
                      <a:pt x="1" y="4473"/>
                      <a:pt x="429" y="5070"/>
                    </a:cubicBezTo>
                    <a:cubicBezTo>
                      <a:pt x="778" y="5561"/>
                      <a:pt x="1438" y="5675"/>
                      <a:pt x="2052" y="5675"/>
                    </a:cubicBezTo>
                    <a:cubicBezTo>
                      <a:pt x="2159" y="5675"/>
                      <a:pt x="2265" y="5672"/>
                      <a:pt x="2368" y="5666"/>
                    </a:cubicBezTo>
                    <a:cubicBezTo>
                      <a:pt x="4194" y="5573"/>
                      <a:pt x="6002" y="5256"/>
                      <a:pt x="7736" y="4697"/>
                    </a:cubicBezTo>
                    <a:cubicBezTo>
                      <a:pt x="7866" y="4678"/>
                      <a:pt x="7978" y="4622"/>
                      <a:pt x="8071" y="4529"/>
                    </a:cubicBezTo>
                    <a:cubicBezTo>
                      <a:pt x="8202" y="4361"/>
                      <a:pt x="8258" y="4156"/>
                      <a:pt x="8239" y="3951"/>
                    </a:cubicBezTo>
                    <a:cubicBezTo>
                      <a:pt x="8276" y="2665"/>
                      <a:pt x="8202" y="1398"/>
                      <a:pt x="8034" y="131"/>
                    </a:cubicBezTo>
                    <a:lnTo>
                      <a:pt x="7792" y="131"/>
                    </a:lnTo>
                    <a:cubicBezTo>
                      <a:pt x="7156" y="145"/>
                      <a:pt x="6514" y="160"/>
                      <a:pt x="5872" y="160"/>
                    </a:cubicBezTo>
                    <a:cubicBezTo>
                      <a:pt x="4877" y="160"/>
                      <a:pt x="3883" y="125"/>
                      <a:pt x="2908" y="0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461;p56">
                <a:extLst>
                  <a:ext uri="{FF2B5EF4-FFF2-40B4-BE49-F238E27FC236}">
                    <a16:creationId xmlns:a16="http://schemas.microsoft.com/office/drawing/2014/main" id="{6119078A-810A-0DB8-D18C-E815CD67F366}"/>
                  </a:ext>
                </a:extLst>
              </p:cNvPr>
              <p:cNvSpPr/>
              <p:nvPr/>
            </p:nvSpPr>
            <p:spPr>
              <a:xfrm flipH="1">
                <a:off x="1620503" y="2883417"/>
                <a:ext cx="58985" cy="81381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8546" extrusionOk="0">
                    <a:moveTo>
                      <a:pt x="333" y="1"/>
                    </a:moveTo>
                    <a:cubicBezTo>
                      <a:pt x="163" y="1"/>
                      <a:pt x="0" y="108"/>
                      <a:pt x="19" y="322"/>
                    </a:cubicBezTo>
                    <a:lnTo>
                      <a:pt x="1081" y="22092"/>
                    </a:lnTo>
                    <a:lnTo>
                      <a:pt x="1379" y="28224"/>
                    </a:lnTo>
                    <a:cubicBezTo>
                      <a:pt x="1389" y="28438"/>
                      <a:pt x="1566" y="28545"/>
                      <a:pt x="1736" y="28545"/>
                    </a:cubicBezTo>
                    <a:cubicBezTo>
                      <a:pt x="1906" y="28545"/>
                      <a:pt x="2069" y="28438"/>
                      <a:pt x="2050" y="28224"/>
                    </a:cubicBezTo>
                    <a:cubicBezTo>
                      <a:pt x="1696" y="20974"/>
                      <a:pt x="1342" y="13723"/>
                      <a:pt x="988" y="6473"/>
                    </a:cubicBezTo>
                    <a:lnTo>
                      <a:pt x="690" y="322"/>
                    </a:lnTo>
                    <a:cubicBezTo>
                      <a:pt x="680" y="108"/>
                      <a:pt x="503" y="1"/>
                      <a:pt x="333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462;p56">
                <a:extLst>
                  <a:ext uri="{FF2B5EF4-FFF2-40B4-BE49-F238E27FC236}">
                    <a16:creationId xmlns:a16="http://schemas.microsoft.com/office/drawing/2014/main" id="{2DFEC62D-74BB-7EBC-5759-85B2B720C6B1}"/>
                  </a:ext>
                </a:extLst>
              </p:cNvPr>
              <p:cNvSpPr/>
              <p:nvPr/>
            </p:nvSpPr>
            <p:spPr>
              <a:xfrm flipH="1">
                <a:off x="1506214" y="2187482"/>
                <a:ext cx="741317" cy="731823"/>
              </a:xfrm>
              <a:custGeom>
                <a:avLst/>
                <a:gdLst/>
                <a:ahLst/>
                <a:cxnLst/>
                <a:rect l="l" t="t" r="r" b="b"/>
                <a:pathLst>
                  <a:path w="26002" h="25669" extrusionOk="0">
                    <a:moveTo>
                      <a:pt x="5238" y="0"/>
                    </a:moveTo>
                    <a:lnTo>
                      <a:pt x="1" y="7456"/>
                    </a:lnTo>
                    <a:lnTo>
                      <a:pt x="653" y="7940"/>
                    </a:lnTo>
                    <a:lnTo>
                      <a:pt x="4884" y="11053"/>
                    </a:lnTo>
                    <a:lnTo>
                      <a:pt x="4884" y="20782"/>
                    </a:lnTo>
                    <a:cubicBezTo>
                      <a:pt x="4884" y="20782"/>
                      <a:pt x="3617" y="20950"/>
                      <a:pt x="4176" y="22049"/>
                    </a:cubicBezTo>
                    <a:cubicBezTo>
                      <a:pt x="4176" y="22049"/>
                      <a:pt x="3132" y="22963"/>
                      <a:pt x="4045" y="23596"/>
                    </a:cubicBezTo>
                    <a:cubicBezTo>
                      <a:pt x="4045" y="23596"/>
                      <a:pt x="4232" y="23690"/>
                      <a:pt x="4567" y="23839"/>
                    </a:cubicBezTo>
                    <a:cubicBezTo>
                      <a:pt x="7374" y="25057"/>
                      <a:pt x="10370" y="25669"/>
                      <a:pt x="13367" y="25669"/>
                    </a:cubicBezTo>
                    <a:cubicBezTo>
                      <a:pt x="16102" y="25669"/>
                      <a:pt x="18838" y="25160"/>
                      <a:pt x="21435" y="24137"/>
                    </a:cubicBezTo>
                    <a:cubicBezTo>
                      <a:pt x="21752" y="24006"/>
                      <a:pt x="21919" y="23913"/>
                      <a:pt x="21919" y="23913"/>
                    </a:cubicBezTo>
                    <a:cubicBezTo>
                      <a:pt x="21919" y="23913"/>
                      <a:pt x="22404" y="23186"/>
                      <a:pt x="20969" y="23037"/>
                    </a:cubicBezTo>
                    <a:cubicBezTo>
                      <a:pt x="20969" y="23037"/>
                      <a:pt x="21845" y="22236"/>
                      <a:pt x="21099" y="21789"/>
                    </a:cubicBezTo>
                    <a:lnTo>
                      <a:pt x="20764" y="16365"/>
                    </a:lnTo>
                    <a:lnTo>
                      <a:pt x="20279" y="10046"/>
                    </a:lnTo>
                    <a:lnTo>
                      <a:pt x="21323" y="10811"/>
                    </a:lnTo>
                    <a:lnTo>
                      <a:pt x="23094" y="11985"/>
                    </a:lnTo>
                    <a:lnTo>
                      <a:pt x="25815" y="5797"/>
                    </a:lnTo>
                    <a:lnTo>
                      <a:pt x="26001" y="5387"/>
                    </a:lnTo>
                    <a:lnTo>
                      <a:pt x="20298" y="1566"/>
                    </a:lnTo>
                    <a:lnTo>
                      <a:pt x="14576" y="0"/>
                    </a:lnTo>
                    <a:cubicBezTo>
                      <a:pt x="14203" y="1846"/>
                      <a:pt x="12563" y="4194"/>
                      <a:pt x="12563" y="4194"/>
                    </a:cubicBezTo>
                    <a:cubicBezTo>
                      <a:pt x="10177" y="1995"/>
                      <a:pt x="10345" y="0"/>
                      <a:pt x="10345" y="0"/>
                    </a:cubicBezTo>
                    <a:close/>
                  </a:path>
                </a:pathLst>
              </a:custGeom>
              <a:solidFill>
                <a:srgbClr val="5ABAD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463;p56">
                <a:extLst>
                  <a:ext uri="{FF2B5EF4-FFF2-40B4-BE49-F238E27FC236}">
                    <a16:creationId xmlns:a16="http://schemas.microsoft.com/office/drawing/2014/main" id="{724CD1C2-C51E-CD94-0EDF-D101F6B6465D}"/>
                  </a:ext>
                </a:extLst>
              </p:cNvPr>
              <p:cNvSpPr/>
              <p:nvPr/>
            </p:nvSpPr>
            <p:spPr>
              <a:xfrm flipH="1">
                <a:off x="1600290" y="2692263"/>
                <a:ext cx="180690" cy="178039"/>
              </a:xfrm>
              <a:custGeom>
                <a:avLst/>
                <a:gdLst/>
                <a:ahLst/>
                <a:cxnLst/>
                <a:rect l="l" t="t" r="r" b="b"/>
                <a:pathLst>
                  <a:path w="6338" h="6245" extrusionOk="0">
                    <a:moveTo>
                      <a:pt x="3970" y="1"/>
                    </a:moveTo>
                    <a:cubicBezTo>
                      <a:pt x="2796" y="38"/>
                      <a:pt x="1640" y="336"/>
                      <a:pt x="597" y="877"/>
                    </a:cubicBezTo>
                    <a:cubicBezTo>
                      <a:pt x="503" y="914"/>
                      <a:pt x="410" y="989"/>
                      <a:pt x="336" y="1063"/>
                    </a:cubicBezTo>
                    <a:cubicBezTo>
                      <a:pt x="261" y="1138"/>
                      <a:pt x="224" y="1250"/>
                      <a:pt x="261" y="1361"/>
                    </a:cubicBezTo>
                    <a:cubicBezTo>
                      <a:pt x="321" y="1497"/>
                      <a:pt x="490" y="1535"/>
                      <a:pt x="661" y="1535"/>
                    </a:cubicBezTo>
                    <a:cubicBezTo>
                      <a:pt x="702" y="1535"/>
                      <a:pt x="743" y="1533"/>
                      <a:pt x="783" y="1529"/>
                    </a:cubicBezTo>
                    <a:lnTo>
                      <a:pt x="2405" y="1361"/>
                    </a:lnTo>
                    <a:lnTo>
                      <a:pt x="2405" y="1361"/>
                    </a:lnTo>
                    <a:cubicBezTo>
                      <a:pt x="1547" y="1622"/>
                      <a:pt x="783" y="2144"/>
                      <a:pt x="205" y="2834"/>
                    </a:cubicBezTo>
                    <a:cubicBezTo>
                      <a:pt x="93" y="2964"/>
                      <a:pt x="0" y="3132"/>
                      <a:pt x="93" y="3262"/>
                    </a:cubicBezTo>
                    <a:cubicBezTo>
                      <a:pt x="140" y="3328"/>
                      <a:pt x="215" y="3351"/>
                      <a:pt x="296" y="3351"/>
                    </a:cubicBezTo>
                    <a:cubicBezTo>
                      <a:pt x="378" y="3351"/>
                      <a:pt x="466" y="3328"/>
                      <a:pt x="541" y="3300"/>
                    </a:cubicBezTo>
                    <a:lnTo>
                      <a:pt x="2461" y="2573"/>
                    </a:lnTo>
                    <a:lnTo>
                      <a:pt x="2461" y="2573"/>
                    </a:lnTo>
                    <a:cubicBezTo>
                      <a:pt x="1790" y="3039"/>
                      <a:pt x="1286" y="3691"/>
                      <a:pt x="951" y="4437"/>
                    </a:cubicBezTo>
                    <a:cubicBezTo>
                      <a:pt x="895" y="4530"/>
                      <a:pt x="876" y="4642"/>
                      <a:pt x="858" y="4754"/>
                    </a:cubicBezTo>
                    <a:cubicBezTo>
                      <a:pt x="858" y="4865"/>
                      <a:pt x="895" y="4977"/>
                      <a:pt x="988" y="5033"/>
                    </a:cubicBezTo>
                    <a:cubicBezTo>
                      <a:pt x="1042" y="5066"/>
                      <a:pt x="1103" y="5085"/>
                      <a:pt x="1166" y="5085"/>
                    </a:cubicBezTo>
                    <a:cubicBezTo>
                      <a:pt x="1211" y="5085"/>
                      <a:pt x="1258" y="5075"/>
                      <a:pt x="1305" y="5052"/>
                    </a:cubicBezTo>
                    <a:cubicBezTo>
                      <a:pt x="1398" y="5014"/>
                      <a:pt x="1491" y="4940"/>
                      <a:pt x="1566" y="4865"/>
                    </a:cubicBezTo>
                    <a:cubicBezTo>
                      <a:pt x="2144" y="4381"/>
                      <a:pt x="2721" y="3896"/>
                      <a:pt x="3281" y="3412"/>
                    </a:cubicBezTo>
                    <a:lnTo>
                      <a:pt x="3299" y="3430"/>
                    </a:lnTo>
                    <a:cubicBezTo>
                      <a:pt x="2852" y="4064"/>
                      <a:pt x="2516" y="4791"/>
                      <a:pt x="2311" y="5555"/>
                    </a:cubicBezTo>
                    <a:cubicBezTo>
                      <a:pt x="2255" y="5667"/>
                      <a:pt x="2255" y="5779"/>
                      <a:pt x="2255" y="5909"/>
                    </a:cubicBezTo>
                    <a:cubicBezTo>
                      <a:pt x="2255" y="6102"/>
                      <a:pt x="2419" y="6245"/>
                      <a:pt x="2595" y="6245"/>
                    </a:cubicBezTo>
                    <a:cubicBezTo>
                      <a:pt x="2657" y="6245"/>
                      <a:pt x="2719" y="6227"/>
                      <a:pt x="2777" y="6189"/>
                    </a:cubicBezTo>
                    <a:cubicBezTo>
                      <a:pt x="2889" y="6114"/>
                      <a:pt x="2982" y="6021"/>
                      <a:pt x="3057" y="5928"/>
                    </a:cubicBezTo>
                    <a:cubicBezTo>
                      <a:pt x="3523" y="5350"/>
                      <a:pt x="3914" y="4698"/>
                      <a:pt x="4175" y="3989"/>
                    </a:cubicBezTo>
                    <a:lnTo>
                      <a:pt x="4175" y="3971"/>
                    </a:lnTo>
                    <a:cubicBezTo>
                      <a:pt x="4312" y="3998"/>
                      <a:pt x="4438" y="4015"/>
                      <a:pt x="4569" y="4015"/>
                    </a:cubicBezTo>
                    <a:cubicBezTo>
                      <a:pt x="4617" y="4015"/>
                      <a:pt x="4666" y="4013"/>
                      <a:pt x="4716" y="4008"/>
                    </a:cubicBezTo>
                    <a:cubicBezTo>
                      <a:pt x="5405" y="3971"/>
                      <a:pt x="6002" y="3579"/>
                      <a:pt x="6337" y="2983"/>
                    </a:cubicBezTo>
                    <a:lnTo>
                      <a:pt x="6300" y="2927"/>
                    </a:lnTo>
                    <a:lnTo>
                      <a:pt x="3970" y="1"/>
                    </a:lnTo>
                    <a:close/>
                  </a:path>
                </a:pathLst>
              </a:custGeom>
              <a:solidFill>
                <a:srgbClr val="E6B8A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464;p56">
                <a:extLst>
                  <a:ext uri="{FF2B5EF4-FFF2-40B4-BE49-F238E27FC236}">
                    <a16:creationId xmlns:a16="http://schemas.microsoft.com/office/drawing/2014/main" id="{752E137D-079B-471A-32D5-A4E09DD702F3}"/>
                  </a:ext>
                </a:extLst>
              </p:cNvPr>
              <p:cNvSpPr/>
              <p:nvPr/>
            </p:nvSpPr>
            <p:spPr>
              <a:xfrm flipH="1">
                <a:off x="1639090" y="2178986"/>
                <a:ext cx="150385" cy="409333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14358" extrusionOk="0">
                    <a:moveTo>
                      <a:pt x="0" y="0"/>
                    </a:moveTo>
                    <a:lnTo>
                      <a:pt x="149" y="615"/>
                    </a:lnTo>
                    <a:cubicBezTo>
                      <a:pt x="485" y="1939"/>
                      <a:pt x="1267" y="5126"/>
                      <a:pt x="1827" y="7511"/>
                    </a:cubicBezTo>
                    <a:cubicBezTo>
                      <a:pt x="2429" y="10031"/>
                      <a:pt x="3300" y="14357"/>
                      <a:pt x="4246" y="14357"/>
                    </a:cubicBezTo>
                    <a:cubicBezTo>
                      <a:pt x="4266" y="14357"/>
                      <a:pt x="4286" y="14355"/>
                      <a:pt x="4305" y="14352"/>
                    </a:cubicBezTo>
                    <a:cubicBezTo>
                      <a:pt x="4492" y="14314"/>
                      <a:pt x="4678" y="14128"/>
                      <a:pt x="4865" y="13718"/>
                    </a:cubicBezTo>
                    <a:cubicBezTo>
                      <a:pt x="4976" y="13438"/>
                      <a:pt x="5070" y="13140"/>
                      <a:pt x="5107" y="12842"/>
                    </a:cubicBezTo>
                    <a:cubicBezTo>
                      <a:pt x="5200" y="12264"/>
                      <a:pt x="5237" y="11686"/>
                      <a:pt x="5237" y="11109"/>
                    </a:cubicBezTo>
                    <a:cubicBezTo>
                      <a:pt x="5275" y="7959"/>
                      <a:pt x="4492" y="3392"/>
                      <a:pt x="4212" y="1864"/>
                    </a:cubicBezTo>
                    <a:cubicBezTo>
                      <a:pt x="4138" y="1529"/>
                      <a:pt x="4100" y="1324"/>
                      <a:pt x="4100" y="1324"/>
                    </a:cubicBezTo>
                    <a:cubicBezTo>
                      <a:pt x="3635" y="9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465;p56">
                <a:extLst>
                  <a:ext uri="{FF2B5EF4-FFF2-40B4-BE49-F238E27FC236}">
                    <a16:creationId xmlns:a16="http://schemas.microsoft.com/office/drawing/2014/main" id="{5EA867A6-6648-3FDD-C417-4903C2C21D46}"/>
                  </a:ext>
                </a:extLst>
              </p:cNvPr>
              <p:cNvSpPr/>
              <p:nvPr/>
            </p:nvSpPr>
            <p:spPr>
              <a:xfrm flipH="1">
                <a:off x="1643880" y="2545071"/>
                <a:ext cx="22864" cy="108962"/>
              </a:xfrm>
              <a:custGeom>
                <a:avLst/>
                <a:gdLst/>
                <a:ahLst/>
                <a:cxnLst/>
                <a:rect l="l" t="t" r="r" b="b"/>
                <a:pathLst>
                  <a:path w="802" h="3822" extrusionOk="0">
                    <a:moveTo>
                      <a:pt x="802" y="1"/>
                    </a:moveTo>
                    <a:cubicBezTo>
                      <a:pt x="765" y="299"/>
                      <a:pt x="671" y="597"/>
                      <a:pt x="560" y="877"/>
                    </a:cubicBezTo>
                    <a:cubicBezTo>
                      <a:pt x="373" y="1268"/>
                      <a:pt x="187" y="1473"/>
                      <a:pt x="0" y="1492"/>
                    </a:cubicBezTo>
                    <a:lnTo>
                      <a:pt x="392" y="3822"/>
                    </a:lnTo>
                    <a:lnTo>
                      <a:pt x="802" y="3058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rgbClr val="B04B6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466;p56">
                <a:extLst>
                  <a:ext uri="{FF2B5EF4-FFF2-40B4-BE49-F238E27FC236}">
                    <a16:creationId xmlns:a16="http://schemas.microsoft.com/office/drawing/2014/main" id="{FA821A25-7810-D5B8-1B08-ADC6B1654898}"/>
                  </a:ext>
                </a:extLst>
              </p:cNvPr>
              <p:cNvSpPr/>
              <p:nvPr/>
            </p:nvSpPr>
            <p:spPr>
              <a:xfrm flipH="1">
                <a:off x="1992973" y="2173028"/>
                <a:ext cx="164212" cy="414664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14545" extrusionOk="0">
                    <a:moveTo>
                      <a:pt x="5641" y="0"/>
                    </a:moveTo>
                    <a:cubicBezTo>
                      <a:pt x="4755" y="0"/>
                      <a:pt x="2051" y="507"/>
                      <a:pt x="2051" y="507"/>
                    </a:cubicBezTo>
                    <a:lnTo>
                      <a:pt x="2032" y="489"/>
                    </a:lnTo>
                    <a:cubicBezTo>
                      <a:pt x="485" y="4347"/>
                      <a:pt x="0" y="7832"/>
                      <a:pt x="38" y="10367"/>
                    </a:cubicBezTo>
                    <a:cubicBezTo>
                      <a:pt x="38" y="11467"/>
                      <a:pt x="187" y="12585"/>
                      <a:pt x="485" y="13647"/>
                    </a:cubicBezTo>
                    <a:cubicBezTo>
                      <a:pt x="671" y="14207"/>
                      <a:pt x="876" y="14523"/>
                      <a:pt x="1081" y="14542"/>
                    </a:cubicBezTo>
                    <a:cubicBezTo>
                      <a:pt x="1104" y="14544"/>
                      <a:pt x="1126" y="14545"/>
                      <a:pt x="1148" y="14545"/>
                    </a:cubicBezTo>
                    <a:cubicBezTo>
                      <a:pt x="1349" y="14545"/>
                      <a:pt x="1545" y="14469"/>
                      <a:pt x="1696" y="14318"/>
                    </a:cubicBezTo>
                    <a:cubicBezTo>
                      <a:pt x="2349" y="13778"/>
                      <a:pt x="2889" y="12231"/>
                      <a:pt x="3038" y="10367"/>
                    </a:cubicBezTo>
                    <a:cubicBezTo>
                      <a:pt x="3206" y="8335"/>
                      <a:pt x="5033" y="2297"/>
                      <a:pt x="5592" y="507"/>
                    </a:cubicBezTo>
                    <a:lnTo>
                      <a:pt x="5760" y="4"/>
                    </a:lnTo>
                    <a:cubicBezTo>
                      <a:pt x="5725" y="2"/>
                      <a:pt x="5685" y="0"/>
                      <a:pt x="5641" y="0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467;p56">
                <a:extLst>
                  <a:ext uri="{FF2B5EF4-FFF2-40B4-BE49-F238E27FC236}">
                    <a16:creationId xmlns:a16="http://schemas.microsoft.com/office/drawing/2014/main" id="{854C5942-3DE7-EA62-EA18-31C766B8267B}"/>
                  </a:ext>
                </a:extLst>
              </p:cNvPr>
              <p:cNvSpPr/>
              <p:nvPr/>
            </p:nvSpPr>
            <p:spPr>
              <a:xfrm flipH="1">
                <a:off x="2108806" y="2581734"/>
                <a:ext cx="17562" cy="8772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3077" extrusionOk="0">
                    <a:moveTo>
                      <a:pt x="615" y="1"/>
                    </a:moveTo>
                    <a:cubicBezTo>
                      <a:pt x="448" y="150"/>
                      <a:pt x="224" y="225"/>
                      <a:pt x="0" y="225"/>
                    </a:cubicBezTo>
                    <a:lnTo>
                      <a:pt x="615" y="3076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rgbClr val="B04B6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468;p56">
                <a:extLst>
                  <a:ext uri="{FF2B5EF4-FFF2-40B4-BE49-F238E27FC236}">
                    <a16:creationId xmlns:a16="http://schemas.microsoft.com/office/drawing/2014/main" id="{6779506F-28C8-53AC-1702-A4963E58FD6B}"/>
                  </a:ext>
                </a:extLst>
              </p:cNvPr>
              <p:cNvSpPr/>
              <p:nvPr/>
            </p:nvSpPr>
            <p:spPr>
              <a:xfrm flipH="1">
                <a:off x="2143359" y="2413844"/>
                <a:ext cx="172708" cy="36771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12898" extrusionOk="0">
                    <a:moveTo>
                      <a:pt x="3039" y="0"/>
                    </a:moveTo>
                    <a:lnTo>
                      <a:pt x="1" y="4865"/>
                    </a:lnTo>
                    <a:lnTo>
                      <a:pt x="634" y="12898"/>
                    </a:lnTo>
                    <a:lnTo>
                      <a:pt x="6058" y="5200"/>
                    </a:lnTo>
                    <a:cubicBezTo>
                      <a:pt x="5760" y="4138"/>
                      <a:pt x="5611" y="3038"/>
                      <a:pt x="5629" y="1920"/>
                    </a:cubicBezTo>
                    <a:lnTo>
                      <a:pt x="3039" y="0"/>
                    </a:lnTo>
                    <a:close/>
                  </a:path>
                </a:pathLst>
              </a:custGeom>
              <a:solidFill>
                <a:srgbClr val="FFFAF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469;p56">
                <a:extLst>
                  <a:ext uri="{FF2B5EF4-FFF2-40B4-BE49-F238E27FC236}">
                    <a16:creationId xmlns:a16="http://schemas.microsoft.com/office/drawing/2014/main" id="{425CC12F-B51B-2E2E-BCEE-8D71277DAE67}"/>
                  </a:ext>
                </a:extLst>
              </p:cNvPr>
              <p:cNvSpPr/>
              <p:nvPr/>
            </p:nvSpPr>
            <p:spPr>
              <a:xfrm flipH="1">
                <a:off x="1407426" y="2343170"/>
                <a:ext cx="268897" cy="436816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5322" extrusionOk="0">
                    <a:moveTo>
                      <a:pt x="5797" y="0"/>
                    </a:moveTo>
                    <a:lnTo>
                      <a:pt x="3002" y="6375"/>
                    </a:lnTo>
                    <a:lnTo>
                      <a:pt x="1045" y="10121"/>
                    </a:lnTo>
                    <a:lnTo>
                      <a:pt x="616" y="10922"/>
                    </a:lnTo>
                    <a:lnTo>
                      <a:pt x="1" y="12097"/>
                    </a:lnTo>
                    <a:lnTo>
                      <a:pt x="169" y="12302"/>
                    </a:lnTo>
                    <a:lnTo>
                      <a:pt x="2573" y="15321"/>
                    </a:lnTo>
                    <a:cubicBezTo>
                      <a:pt x="2573" y="15321"/>
                      <a:pt x="9078" y="5480"/>
                      <a:pt x="9283" y="3728"/>
                    </a:cubicBezTo>
                    <a:cubicBezTo>
                      <a:pt x="9432" y="2405"/>
                      <a:pt x="5797" y="0"/>
                      <a:pt x="5797" y="0"/>
                    </a:cubicBezTo>
                    <a:close/>
                  </a:path>
                </a:pathLst>
              </a:custGeom>
              <a:solidFill>
                <a:srgbClr val="FFFAF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470;p56">
                <a:extLst>
                  <a:ext uri="{FF2B5EF4-FFF2-40B4-BE49-F238E27FC236}">
                    <a16:creationId xmlns:a16="http://schemas.microsoft.com/office/drawing/2014/main" id="{C36073F8-C1AB-2910-C8B6-45B73CDA15D0}"/>
                  </a:ext>
                </a:extLst>
              </p:cNvPr>
              <p:cNvSpPr/>
              <p:nvPr/>
            </p:nvSpPr>
            <p:spPr>
              <a:xfrm flipH="1">
                <a:off x="1663010" y="1622204"/>
                <a:ext cx="509058" cy="343734"/>
              </a:xfrm>
              <a:custGeom>
                <a:avLst/>
                <a:gdLst/>
                <a:ahLst/>
                <a:cxnLst/>
                <a:rect l="l" t="t" r="r" b="b"/>
                <a:pathLst>
                  <a:path w="17856" h="12057" extrusionOk="0">
                    <a:moveTo>
                      <a:pt x="10093" y="1"/>
                    </a:moveTo>
                    <a:cubicBezTo>
                      <a:pt x="9754" y="1"/>
                      <a:pt x="9415" y="18"/>
                      <a:pt x="9077" y="53"/>
                    </a:cubicBezTo>
                    <a:cubicBezTo>
                      <a:pt x="7232" y="184"/>
                      <a:pt x="5387" y="706"/>
                      <a:pt x="3915" y="1805"/>
                    </a:cubicBezTo>
                    <a:cubicBezTo>
                      <a:pt x="671" y="4210"/>
                      <a:pt x="1" y="8813"/>
                      <a:pt x="2423" y="12056"/>
                    </a:cubicBezTo>
                    <a:cubicBezTo>
                      <a:pt x="2405" y="11087"/>
                      <a:pt x="2479" y="10137"/>
                      <a:pt x="2629" y="9186"/>
                    </a:cubicBezTo>
                    <a:lnTo>
                      <a:pt x="2629" y="9205"/>
                    </a:lnTo>
                    <a:cubicBezTo>
                      <a:pt x="3505" y="8962"/>
                      <a:pt x="4287" y="8459"/>
                      <a:pt x="4865" y="7751"/>
                    </a:cubicBezTo>
                    <a:lnTo>
                      <a:pt x="4865" y="7751"/>
                    </a:lnTo>
                    <a:cubicBezTo>
                      <a:pt x="4697" y="8068"/>
                      <a:pt x="4921" y="8478"/>
                      <a:pt x="5257" y="8627"/>
                    </a:cubicBezTo>
                    <a:cubicBezTo>
                      <a:pt x="5432" y="8685"/>
                      <a:pt x="5617" y="8713"/>
                      <a:pt x="5803" y="8713"/>
                    </a:cubicBezTo>
                    <a:cubicBezTo>
                      <a:pt x="5972" y="8713"/>
                      <a:pt x="6140" y="8690"/>
                      <a:pt x="6300" y="8645"/>
                    </a:cubicBezTo>
                    <a:cubicBezTo>
                      <a:pt x="7530" y="8385"/>
                      <a:pt x="8686" y="7919"/>
                      <a:pt x="9748" y="7266"/>
                    </a:cubicBezTo>
                    <a:lnTo>
                      <a:pt x="9748" y="7266"/>
                    </a:lnTo>
                    <a:cubicBezTo>
                      <a:pt x="9655" y="7397"/>
                      <a:pt x="9581" y="7546"/>
                      <a:pt x="9543" y="7714"/>
                    </a:cubicBezTo>
                    <a:cubicBezTo>
                      <a:pt x="9506" y="7863"/>
                      <a:pt x="9562" y="8049"/>
                      <a:pt x="9674" y="8161"/>
                    </a:cubicBezTo>
                    <a:cubicBezTo>
                      <a:pt x="9762" y="8239"/>
                      <a:pt x="9875" y="8266"/>
                      <a:pt x="9995" y="8266"/>
                    </a:cubicBezTo>
                    <a:cubicBezTo>
                      <a:pt x="10104" y="8266"/>
                      <a:pt x="10219" y="8243"/>
                      <a:pt x="10326" y="8217"/>
                    </a:cubicBezTo>
                    <a:cubicBezTo>
                      <a:pt x="12022" y="7732"/>
                      <a:pt x="13606" y="6893"/>
                      <a:pt x="14930" y="5719"/>
                    </a:cubicBezTo>
                    <a:cubicBezTo>
                      <a:pt x="15675" y="7005"/>
                      <a:pt x="16197" y="8403"/>
                      <a:pt x="16458" y="9876"/>
                    </a:cubicBezTo>
                    <a:cubicBezTo>
                      <a:pt x="16544" y="9686"/>
                      <a:pt x="16899" y="8927"/>
                      <a:pt x="17481" y="8927"/>
                    </a:cubicBezTo>
                    <a:cubicBezTo>
                      <a:pt x="17530" y="8927"/>
                      <a:pt x="17580" y="8932"/>
                      <a:pt x="17632" y="8944"/>
                    </a:cubicBezTo>
                    <a:lnTo>
                      <a:pt x="17632" y="8906"/>
                    </a:lnTo>
                    <a:cubicBezTo>
                      <a:pt x="17837" y="7322"/>
                      <a:pt x="17856" y="5719"/>
                      <a:pt x="17707" y="4116"/>
                    </a:cubicBezTo>
                    <a:cubicBezTo>
                      <a:pt x="17670" y="3688"/>
                      <a:pt x="17614" y="3222"/>
                      <a:pt x="17334" y="2886"/>
                    </a:cubicBezTo>
                    <a:cubicBezTo>
                      <a:pt x="17088" y="2616"/>
                      <a:pt x="16752" y="2472"/>
                      <a:pt x="16412" y="2472"/>
                    </a:cubicBezTo>
                    <a:cubicBezTo>
                      <a:pt x="16212" y="2472"/>
                      <a:pt x="16011" y="2522"/>
                      <a:pt x="15824" y="2625"/>
                    </a:cubicBezTo>
                    <a:cubicBezTo>
                      <a:pt x="15116" y="1563"/>
                      <a:pt x="14072" y="799"/>
                      <a:pt x="12861" y="407"/>
                    </a:cubicBezTo>
                    <a:cubicBezTo>
                      <a:pt x="11959" y="134"/>
                      <a:pt x="11026" y="1"/>
                      <a:pt x="10093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471;p56">
                <a:extLst>
                  <a:ext uri="{FF2B5EF4-FFF2-40B4-BE49-F238E27FC236}">
                    <a16:creationId xmlns:a16="http://schemas.microsoft.com/office/drawing/2014/main" id="{BE9A8D8F-1817-ABE8-C83A-DCBEEC11B41A}"/>
                  </a:ext>
                </a:extLst>
              </p:cNvPr>
              <p:cNvSpPr/>
              <p:nvPr/>
            </p:nvSpPr>
            <p:spPr>
              <a:xfrm flipH="1">
                <a:off x="1622071" y="1784706"/>
                <a:ext cx="480919" cy="379113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3298" extrusionOk="0">
                    <a:moveTo>
                      <a:pt x="12488" y="1"/>
                    </a:moveTo>
                    <a:cubicBezTo>
                      <a:pt x="11183" y="1175"/>
                      <a:pt x="9618" y="2014"/>
                      <a:pt x="7922" y="2498"/>
                    </a:cubicBezTo>
                    <a:cubicBezTo>
                      <a:pt x="7810" y="2526"/>
                      <a:pt x="7684" y="2554"/>
                      <a:pt x="7565" y="2554"/>
                    </a:cubicBezTo>
                    <a:cubicBezTo>
                      <a:pt x="7446" y="2554"/>
                      <a:pt x="7335" y="2526"/>
                      <a:pt x="7251" y="2442"/>
                    </a:cubicBezTo>
                    <a:cubicBezTo>
                      <a:pt x="7139" y="2330"/>
                      <a:pt x="7102" y="2163"/>
                      <a:pt x="7139" y="1995"/>
                    </a:cubicBezTo>
                    <a:cubicBezTo>
                      <a:pt x="7176" y="1827"/>
                      <a:pt x="7251" y="1678"/>
                      <a:pt x="7344" y="1548"/>
                    </a:cubicBezTo>
                    <a:lnTo>
                      <a:pt x="7344" y="1548"/>
                    </a:lnTo>
                    <a:cubicBezTo>
                      <a:pt x="6282" y="2200"/>
                      <a:pt x="5107" y="2666"/>
                      <a:pt x="3896" y="2927"/>
                    </a:cubicBezTo>
                    <a:cubicBezTo>
                      <a:pt x="3733" y="2978"/>
                      <a:pt x="3571" y="3002"/>
                      <a:pt x="3409" y="3002"/>
                    </a:cubicBezTo>
                    <a:cubicBezTo>
                      <a:pt x="3217" y="3002"/>
                      <a:pt x="3025" y="2969"/>
                      <a:pt x="2834" y="2908"/>
                    </a:cubicBezTo>
                    <a:cubicBezTo>
                      <a:pt x="2517" y="2759"/>
                      <a:pt x="2293" y="2349"/>
                      <a:pt x="2461" y="2032"/>
                    </a:cubicBezTo>
                    <a:lnTo>
                      <a:pt x="2461" y="2032"/>
                    </a:lnTo>
                    <a:cubicBezTo>
                      <a:pt x="1883" y="2740"/>
                      <a:pt x="1100" y="3244"/>
                      <a:pt x="224" y="3486"/>
                    </a:cubicBezTo>
                    <a:cubicBezTo>
                      <a:pt x="56" y="4437"/>
                      <a:pt x="0" y="5387"/>
                      <a:pt x="0" y="6338"/>
                    </a:cubicBezTo>
                    <a:cubicBezTo>
                      <a:pt x="38" y="8500"/>
                      <a:pt x="597" y="11202"/>
                      <a:pt x="2927" y="12283"/>
                    </a:cubicBezTo>
                    <a:cubicBezTo>
                      <a:pt x="3728" y="12656"/>
                      <a:pt x="4548" y="12936"/>
                      <a:pt x="5406" y="13103"/>
                    </a:cubicBezTo>
                    <a:cubicBezTo>
                      <a:pt x="6058" y="13232"/>
                      <a:pt x="6715" y="13297"/>
                      <a:pt x="7369" y="13297"/>
                    </a:cubicBezTo>
                    <a:cubicBezTo>
                      <a:pt x="7949" y="13297"/>
                      <a:pt x="8527" y="13246"/>
                      <a:pt x="9096" y="13141"/>
                    </a:cubicBezTo>
                    <a:cubicBezTo>
                      <a:pt x="10699" y="12842"/>
                      <a:pt x="12041" y="12134"/>
                      <a:pt x="12824" y="11314"/>
                    </a:cubicBezTo>
                    <a:cubicBezTo>
                      <a:pt x="13625" y="10475"/>
                      <a:pt x="14110" y="9059"/>
                      <a:pt x="14221" y="7400"/>
                    </a:cubicBezTo>
                    <a:lnTo>
                      <a:pt x="14277" y="7400"/>
                    </a:lnTo>
                    <a:cubicBezTo>
                      <a:pt x="15694" y="7195"/>
                      <a:pt x="16868" y="4679"/>
                      <a:pt x="15768" y="3579"/>
                    </a:cubicBezTo>
                    <a:cubicBezTo>
                      <a:pt x="15619" y="3411"/>
                      <a:pt x="15414" y="3281"/>
                      <a:pt x="15209" y="3225"/>
                    </a:cubicBezTo>
                    <a:cubicBezTo>
                      <a:pt x="15157" y="3213"/>
                      <a:pt x="15107" y="3208"/>
                      <a:pt x="15058" y="3208"/>
                    </a:cubicBezTo>
                    <a:cubicBezTo>
                      <a:pt x="14476" y="3208"/>
                      <a:pt x="14121" y="3968"/>
                      <a:pt x="14035" y="4157"/>
                    </a:cubicBezTo>
                    <a:cubicBezTo>
                      <a:pt x="13774" y="2703"/>
                      <a:pt x="13252" y="1287"/>
                      <a:pt x="12488" y="1"/>
                    </a:cubicBezTo>
                    <a:close/>
                  </a:path>
                </a:pathLst>
              </a:custGeom>
              <a:solidFill>
                <a:srgbClr val="E6B8A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472;p56">
                <a:extLst>
                  <a:ext uri="{FF2B5EF4-FFF2-40B4-BE49-F238E27FC236}">
                    <a16:creationId xmlns:a16="http://schemas.microsoft.com/office/drawing/2014/main" id="{0647F5C6-F25F-DE6B-56D0-A4278CA0FF51}"/>
                  </a:ext>
                </a:extLst>
              </p:cNvPr>
              <p:cNvSpPr/>
              <p:nvPr/>
            </p:nvSpPr>
            <p:spPr>
              <a:xfrm flipH="1">
                <a:off x="1820294" y="2048272"/>
                <a:ext cx="52628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424" extrusionOk="0">
                    <a:moveTo>
                      <a:pt x="1790" y="0"/>
                    </a:moveTo>
                    <a:cubicBezTo>
                      <a:pt x="1792" y="8"/>
                      <a:pt x="1794" y="15"/>
                      <a:pt x="1795" y="23"/>
                    </a:cubicBezTo>
                    <a:lnTo>
                      <a:pt x="1795" y="23"/>
                    </a:lnTo>
                    <a:cubicBezTo>
                      <a:pt x="1800" y="21"/>
                      <a:pt x="1804" y="20"/>
                      <a:pt x="1809" y="19"/>
                    </a:cubicBezTo>
                    <a:lnTo>
                      <a:pt x="1790" y="0"/>
                    </a:lnTo>
                    <a:close/>
                    <a:moveTo>
                      <a:pt x="1795" y="23"/>
                    </a:moveTo>
                    <a:cubicBezTo>
                      <a:pt x="1260" y="173"/>
                      <a:pt x="799" y="470"/>
                      <a:pt x="467" y="895"/>
                    </a:cubicBezTo>
                    <a:cubicBezTo>
                      <a:pt x="113" y="1323"/>
                      <a:pt x="1" y="1901"/>
                      <a:pt x="169" y="2423"/>
                    </a:cubicBezTo>
                    <a:cubicBezTo>
                      <a:pt x="485" y="2330"/>
                      <a:pt x="802" y="2181"/>
                      <a:pt x="1063" y="1957"/>
                    </a:cubicBezTo>
                    <a:cubicBezTo>
                      <a:pt x="1417" y="1640"/>
                      <a:pt x="1678" y="1212"/>
                      <a:pt x="1790" y="746"/>
                    </a:cubicBezTo>
                    <a:cubicBezTo>
                      <a:pt x="1844" y="511"/>
                      <a:pt x="1846" y="259"/>
                      <a:pt x="1795" y="23"/>
                    </a:cubicBezTo>
                    <a:close/>
                  </a:path>
                </a:pathLst>
              </a:custGeom>
              <a:solidFill>
                <a:srgbClr val="FFC4C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473;p56">
                <a:extLst>
                  <a:ext uri="{FF2B5EF4-FFF2-40B4-BE49-F238E27FC236}">
                    <a16:creationId xmlns:a16="http://schemas.microsoft.com/office/drawing/2014/main" id="{81E481A1-EC25-F990-CCAA-EE16C62DEDEA}"/>
                  </a:ext>
                </a:extLst>
              </p:cNvPr>
              <p:cNvSpPr/>
              <p:nvPr/>
            </p:nvSpPr>
            <p:spPr>
              <a:xfrm flipH="1">
                <a:off x="1821862" y="2030198"/>
                <a:ext cx="99924" cy="89632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3144" extrusionOk="0">
                    <a:moveTo>
                      <a:pt x="2815" y="0"/>
                    </a:moveTo>
                    <a:cubicBezTo>
                      <a:pt x="2535" y="19"/>
                      <a:pt x="2293" y="112"/>
                      <a:pt x="2069" y="280"/>
                    </a:cubicBezTo>
                    <a:lnTo>
                      <a:pt x="1305" y="783"/>
                    </a:lnTo>
                    <a:lnTo>
                      <a:pt x="1305" y="765"/>
                    </a:lnTo>
                    <a:cubicBezTo>
                      <a:pt x="1156" y="839"/>
                      <a:pt x="1025" y="895"/>
                      <a:pt x="913" y="970"/>
                    </a:cubicBezTo>
                    <a:cubicBezTo>
                      <a:pt x="671" y="1100"/>
                      <a:pt x="447" y="1287"/>
                      <a:pt x="261" y="1492"/>
                    </a:cubicBezTo>
                    <a:cubicBezTo>
                      <a:pt x="93" y="1715"/>
                      <a:pt x="0" y="1995"/>
                      <a:pt x="37" y="2274"/>
                    </a:cubicBezTo>
                    <a:cubicBezTo>
                      <a:pt x="93" y="2573"/>
                      <a:pt x="280" y="2833"/>
                      <a:pt x="559" y="2983"/>
                    </a:cubicBezTo>
                    <a:cubicBezTo>
                      <a:pt x="782" y="3086"/>
                      <a:pt x="1028" y="3143"/>
                      <a:pt x="1279" y="3143"/>
                    </a:cubicBezTo>
                    <a:cubicBezTo>
                      <a:pt x="1343" y="3143"/>
                      <a:pt x="1408" y="3139"/>
                      <a:pt x="1473" y="3132"/>
                    </a:cubicBezTo>
                    <a:cubicBezTo>
                      <a:pt x="1603" y="3113"/>
                      <a:pt x="1733" y="3094"/>
                      <a:pt x="1864" y="3057"/>
                    </a:cubicBezTo>
                    <a:cubicBezTo>
                      <a:pt x="1715" y="2517"/>
                      <a:pt x="1827" y="1957"/>
                      <a:pt x="2162" y="1510"/>
                    </a:cubicBezTo>
                    <a:cubicBezTo>
                      <a:pt x="2516" y="1100"/>
                      <a:pt x="2982" y="783"/>
                      <a:pt x="3504" y="634"/>
                    </a:cubicBezTo>
                    <a:cubicBezTo>
                      <a:pt x="3504" y="597"/>
                      <a:pt x="3485" y="560"/>
                      <a:pt x="3467" y="522"/>
                    </a:cubicBezTo>
                    <a:cubicBezTo>
                      <a:pt x="3355" y="243"/>
                      <a:pt x="3113" y="38"/>
                      <a:pt x="2815" y="0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474;p56">
                <a:extLst>
                  <a:ext uri="{FF2B5EF4-FFF2-40B4-BE49-F238E27FC236}">
                    <a16:creationId xmlns:a16="http://schemas.microsoft.com/office/drawing/2014/main" id="{5CB61D24-B206-2063-7F78-ECFCABC74808}"/>
                  </a:ext>
                </a:extLst>
              </p:cNvPr>
              <p:cNvSpPr/>
              <p:nvPr/>
            </p:nvSpPr>
            <p:spPr>
              <a:xfrm flipH="1">
                <a:off x="1888830" y="1960065"/>
                <a:ext cx="69619" cy="7600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666" extrusionOk="0">
                    <a:moveTo>
                      <a:pt x="2311" y="0"/>
                    </a:moveTo>
                    <a:cubicBezTo>
                      <a:pt x="2069" y="373"/>
                      <a:pt x="1715" y="690"/>
                      <a:pt x="1323" y="895"/>
                    </a:cubicBezTo>
                    <a:cubicBezTo>
                      <a:pt x="895" y="1119"/>
                      <a:pt x="522" y="1417"/>
                      <a:pt x="186" y="1752"/>
                    </a:cubicBezTo>
                    <a:cubicBezTo>
                      <a:pt x="75" y="1883"/>
                      <a:pt x="0" y="2050"/>
                      <a:pt x="19" y="2237"/>
                    </a:cubicBezTo>
                    <a:cubicBezTo>
                      <a:pt x="75" y="2386"/>
                      <a:pt x="205" y="2516"/>
                      <a:pt x="354" y="2572"/>
                    </a:cubicBezTo>
                    <a:cubicBezTo>
                      <a:pt x="513" y="2634"/>
                      <a:pt x="681" y="2666"/>
                      <a:pt x="849" y="2666"/>
                    </a:cubicBezTo>
                    <a:cubicBezTo>
                      <a:pt x="1137" y="2666"/>
                      <a:pt x="1424" y="2574"/>
                      <a:pt x="1659" y="2386"/>
                    </a:cubicBezTo>
                    <a:cubicBezTo>
                      <a:pt x="2032" y="2106"/>
                      <a:pt x="2274" y="1696"/>
                      <a:pt x="2367" y="1230"/>
                    </a:cubicBezTo>
                    <a:cubicBezTo>
                      <a:pt x="2442" y="820"/>
                      <a:pt x="2423" y="392"/>
                      <a:pt x="2311" y="0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475;p56">
                <a:extLst>
                  <a:ext uri="{FF2B5EF4-FFF2-40B4-BE49-F238E27FC236}">
                    <a16:creationId xmlns:a16="http://schemas.microsoft.com/office/drawing/2014/main" id="{A30D6F73-4641-BA6E-3C8F-511D18CE22F4}"/>
                  </a:ext>
                </a:extLst>
              </p:cNvPr>
              <p:cNvSpPr/>
              <p:nvPr/>
            </p:nvSpPr>
            <p:spPr>
              <a:xfrm flipH="1">
                <a:off x="1970109" y="1864902"/>
                <a:ext cx="60097" cy="3116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093" extrusionOk="0">
                    <a:moveTo>
                      <a:pt x="1602" y="1"/>
                    </a:moveTo>
                    <a:cubicBezTo>
                      <a:pt x="1069" y="1"/>
                      <a:pt x="541" y="187"/>
                      <a:pt x="131" y="542"/>
                    </a:cubicBezTo>
                    <a:cubicBezTo>
                      <a:pt x="1" y="673"/>
                      <a:pt x="1" y="878"/>
                      <a:pt x="131" y="1008"/>
                    </a:cubicBezTo>
                    <a:cubicBezTo>
                      <a:pt x="197" y="1064"/>
                      <a:pt x="281" y="1092"/>
                      <a:pt x="364" y="1092"/>
                    </a:cubicBezTo>
                    <a:cubicBezTo>
                      <a:pt x="448" y="1092"/>
                      <a:pt x="532" y="1064"/>
                      <a:pt x="597" y="1008"/>
                    </a:cubicBezTo>
                    <a:cubicBezTo>
                      <a:pt x="597" y="1008"/>
                      <a:pt x="616" y="990"/>
                      <a:pt x="616" y="990"/>
                    </a:cubicBezTo>
                    <a:lnTo>
                      <a:pt x="691" y="934"/>
                    </a:lnTo>
                    <a:cubicBezTo>
                      <a:pt x="728" y="915"/>
                      <a:pt x="784" y="878"/>
                      <a:pt x="821" y="859"/>
                    </a:cubicBezTo>
                    <a:lnTo>
                      <a:pt x="914" y="803"/>
                    </a:lnTo>
                    <a:cubicBezTo>
                      <a:pt x="933" y="803"/>
                      <a:pt x="951" y="785"/>
                      <a:pt x="989" y="785"/>
                    </a:cubicBezTo>
                    <a:lnTo>
                      <a:pt x="1007" y="785"/>
                    </a:lnTo>
                    <a:lnTo>
                      <a:pt x="1063" y="748"/>
                    </a:lnTo>
                    <a:lnTo>
                      <a:pt x="1231" y="710"/>
                    </a:lnTo>
                    <a:cubicBezTo>
                      <a:pt x="1268" y="692"/>
                      <a:pt x="1324" y="692"/>
                      <a:pt x="1380" y="673"/>
                    </a:cubicBezTo>
                    <a:lnTo>
                      <a:pt x="1660" y="673"/>
                    </a:lnTo>
                    <a:cubicBezTo>
                      <a:pt x="2107" y="673"/>
                      <a:pt x="2107" y="2"/>
                      <a:pt x="1660" y="2"/>
                    </a:cubicBezTo>
                    <a:lnTo>
                      <a:pt x="1678" y="2"/>
                    </a:lnTo>
                    <a:cubicBezTo>
                      <a:pt x="1653" y="1"/>
                      <a:pt x="1627" y="1"/>
                      <a:pt x="1602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76;p56">
                <a:extLst>
                  <a:ext uri="{FF2B5EF4-FFF2-40B4-BE49-F238E27FC236}">
                    <a16:creationId xmlns:a16="http://schemas.microsoft.com/office/drawing/2014/main" id="{1CC7CB10-53A9-F3BF-CF11-5B810B6C94BD}"/>
                  </a:ext>
                </a:extLst>
              </p:cNvPr>
              <p:cNvSpPr/>
              <p:nvPr/>
            </p:nvSpPr>
            <p:spPr>
              <a:xfrm flipH="1">
                <a:off x="1789903" y="1865016"/>
                <a:ext cx="72384" cy="2882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011" extrusionOk="0">
                    <a:moveTo>
                      <a:pt x="814" y="1"/>
                    </a:moveTo>
                    <a:cubicBezTo>
                      <a:pt x="637" y="1"/>
                      <a:pt x="458" y="18"/>
                      <a:pt x="280" y="54"/>
                    </a:cubicBezTo>
                    <a:cubicBezTo>
                      <a:pt x="112" y="91"/>
                      <a:pt x="1" y="278"/>
                      <a:pt x="57" y="464"/>
                    </a:cubicBezTo>
                    <a:cubicBezTo>
                      <a:pt x="88" y="607"/>
                      <a:pt x="228" y="696"/>
                      <a:pt x="385" y="696"/>
                    </a:cubicBezTo>
                    <a:cubicBezTo>
                      <a:pt x="412" y="696"/>
                      <a:pt x="439" y="693"/>
                      <a:pt x="467" y="688"/>
                    </a:cubicBezTo>
                    <a:lnTo>
                      <a:pt x="1082" y="688"/>
                    </a:lnTo>
                    <a:cubicBezTo>
                      <a:pt x="1057" y="681"/>
                      <a:pt x="1053" y="679"/>
                      <a:pt x="1059" y="679"/>
                    </a:cubicBezTo>
                    <a:cubicBezTo>
                      <a:pt x="1071" y="679"/>
                      <a:pt x="1125" y="688"/>
                      <a:pt x="1138" y="688"/>
                    </a:cubicBezTo>
                    <a:cubicBezTo>
                      <a:pt x="1268" y="706"/>
                      <a:pt x="1398" y="744"/>
                      <a:pt x="1510" y="781"/>
                    </a:cubicBezTo>
                    <a:lnTo>
                      <a:pt x="1585" y="818"/>
                    </a:lnTo>
                    <a:lnTo>
                      <a:pt x="1641" y="837"/>
                    </a:lnTo>
                    <a:lnTo>
                      <a:pt x="1827" y="949"/>
                    </a:lnTo>
                    <a:cubicBezTo>
                      <a:pt x="1895" y="992"/>
                      <a:pt x="1962" y="1011"/>
                      <a:pt x="2025" y="1011"/>
                    </a:cubicBezTo>
                    <a:cubicBezTo>
                      <a:pt x="2339" y="1011"/>
                      <a:pt x="2539" y="542"/>
                      <a:pt x="2181" y="371"/>
                    </a:cubicBezTo>
                    <a:lnTo>
                      <a:pt x="2163" y="371"/>
                    </a:lnTo>
                    <a:cubicBezTo>
                      <a:pt x="1756" y="127"/>
                      <a:pt x="1289" y="1"/>
                      <a:pt x="814" y="1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477;p56">
                <a:extLst>
                  <a:ext uri="{FF2B5EF4-FFF2-40B4-BE49-F238E27FC236}">
                    <a16:creationId xmlns:a16="http://schemas.microsoft.com/office/drawing/2014/main" id="{B9C504D5-C800-DC28-0E41-8D93380B995A}"/>
                  </a:ext>
                </a:extLst>
              </p:cNvPr>
              <p:cNvSpPr/>
              <p:nvPr/>
            </p:nvSpPr>
            <p:spPr>
              <a:xfrm flipH="1">
                <a:off x="1835147" y="1924429"/>
                <a:ext cx="21296" cy="3458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213" extrusionOk="0">
                    <a:moveTo>
                      <a:pt x="373" y="1"/>
                    </a:moveTo>
                    <a:cubicBezTo>
                      <a:pt x="177" y="1"/>
                      <a:pt x="19" y="273"/>
                      <a:pt x="1" y="598"/>
                    </a:cubicBezTo>
                    <a:cubicBezTo>
                      <a:pt x="1" y="915"/>
                      <a:pt x="150" y="1194"/>
                      <a:pt x="355" y="1213"/>
                    </a:cubicBezTo>
                    <a:cubicBezTo>
                      <a:pt x="560" y="1213"/>
                      <a:pt x="728" y="933"/>
                      <a:pt x="728" y="617"/>
                    </a:cubicBezTo>
                    <a:cubicBezTo>
                      <a:pt x="746" y="281"/>
                      <a:pt x="597" y="1"/>
                      <a:pt x="392" y="1"/>
                    </a:cubicBezTo>
                    <a:cubicBezTo>
                      <a:pt x="386" y="1"/>
                      <a:pt x="379" y="1"/>
                      <a:pt x="373" y="1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478;p56">
                <a:extLst>
                  <a:ext uri="{FF2B5EF4-FFF2-40B4-BE49-F238E27FC236}">
                    <a16:creationId xmlns:a16="http://schemas.microsoft.com/office/drawing/2014/main" id="{4BFE3968-19F1-B8A4-8844-570C610E4E18}"/>
                  </a:ext>
                </a:extLst>
              </p:cNvPr>
              <p:cNvSpPr/>
              <p:nvPr/>
            </p:nvSpPr>
            <p:spPr>
              <a:xfrm flipH="1">
                <a:off x="1992973" y="1929247"/>
                <a:ext cx="21268" cy="34553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212" extrusionOk="0">
                    <a:moveTo>
                      <a:pt x="373" y="0"/>
                    </a:moveTo>
                    <a:cubicBezTo>
                      <a:pt x="186" y="0"/>
                      <a:pt x="19" y="261"/>
                      <a:pt x="0" y="597"/>
                    </a:cubicBezTo>
                    <a:cubicBezTo>
                      <a:pt x="0" y="932"/>
                      <a:pt x="149" y="1212"/>
                      <a:pt x="354" y="1212"/>
                    </a:cubicBezTo>
                    <a:cubicBezTo>
                      <a:pt x="559" y="1212"/>
                      <a:pt x="727" y="951"/>
                      <a:pt x="727" y="615"/>
                    </a:cubicBezTo>
                    <a:cubicBezTo>
                      <a:pt x="746" y="280"/>
                      <a:pt x="578" y="0"/>
                      <a:pt x="373" y="0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479;p56">
                <a:extLst>
                  <a:ext uri="{FF2B5EF4-FFF2-40B4-BE49-F238E27FC236}">
                    <a16:creationId xmlns:a16="http://schemas.microsoft.com/office/drawing/2014/main" id="{410D2B7F-C489-4F91-E5BD-B6A75439CE64}"/>
                  </a:ext>
                </a:extLst>
              </p:cNvPr>
              <p:cNvSpPr/>
              <p:nvPr/>
            </p:nvSpPr>
            <p:spPr>
              <a:xfrm flipH="1">
                <a:off x="1832496" y="2158260"/>
                <a:ext cx="125440" cy="148789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5219" extrusionOk="0">
                    <a:moveTo>
                      <a:pt x="318" y="0"/>
                    </a:moveTo>
                    <a:lnTo>
                      <a:pt x="168" y="1025"/>
                    </a:lnTo>
                    <a:cubicBezTo>
                      <a:pt x="168" y="1025"/>
                      <a:pt x="1" y="3038"/>
                      <a:pt x="2386" y="5219"/>
                    </a:cubicBezTo>
                    <a:cubicBezTo>
                      <a:pt x="2386" y="5219"/>
                      <a:pt x="4027" y="2871"/>
                      <a:pt x="4399" y="1025"/>
                    </a:cubicBezTo>
                    <a:lnTo>
                      <a:pt x="4008" y="38"/>
                    </a:lnTo>
                    <a:cubicBezTo>
                      <a:pt x="3430" y="143"/>
                      <a:pt x="2847" y="194"/>
                      <a:pt x="2267" y="194"/>
                    </a:cubicBezTo>
                    <a:cubicBezTo>
                      <a:pt x="1612" y="194"/>
                      <a:pt x="960" y="129"/>
                      <a:pt x="318" y="0"/>
                    </a:cubicBezTo>
                    <a:close/>
                  </a:path>
                </a:pathLst>
              </a:custGeom>
              <a:solidFill>
                <a:srgbClr val="E6B8AF"/>
              </a:solidFill>
              <a:ln w="9525" cap="flat" cmpd="sng">
                <a:solidFill>
                  <a:srgbClr val="E6B8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81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60498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1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5300" y="1859288"/>
            <a:ext cx="8584217" cy="249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/>
              <a:t>What have we learnt in this lesson?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dirty="0"/>
              <a:t>Use the lexical items related to the topic </a:t>
            </a:r>
            <a:r>
              <a:rPr lang="en-US" sz="2700" i="1" dirty="0"/>
              <a:t>My house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dirty="0"/>
              <a:t>Listen to get information about rooms and houses.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dirty="0"/>
              <a:t>Write an e-mail to a friend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41" y="1077426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533" y="947476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1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005" y="88982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634" y="1867176"/>
            <a:ext cx="611238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/>
              <a:t>- Rewrite </a:t>
            </a:r>
            <a:r>
              <a:rPr lang="en-US" sz="2700" dirty="0"/>
              <a:t>the email on the </a:t>
            </a:r>
            <a:r>
              <a:rPr lang="en-US" sz="2700"/>
              <a:t>notebook.</a:t>
            </a:r>
          </a:p>
          <a:p>
            <a:pPr>
              <a:lnSpc>
                <a:spcPct val="150000"/>
              </a:lnSpc>
            </a:pPr>
            <a:r>
              <a:rPr lang="en-US" sz="2700"/>
              <a:t>- Do exercises in the workbook.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70" y="2400300"/>
            <a:ext cx="2555757" cy="25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087E50-5439-483F-0630-7C64F5F8E6A4}"/>
              </a:ext>
            </a:extLst>
          </p:cNvPr>
          <p:cNvSpPr/>
          <p:nvPr/>
        </p:nvSpPr>
        <p:spPr>
          <a:xfrm>
            <a:off x="215310" y="1483242"/>
            <a:ext cx="8707081" cy="35039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19" name="Group 18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45853" y="2190828"/>
            <a:ext cx="8222374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Students work in 2 teams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Chooses</a:t>
            </a:r>
            <a:r>
              <a:rPr lang="en-US" sz="2400" dirty="0">
                <a:solidFill>
                  <a:srgbClr val="00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 a number, and </a:t>
            </a:r>
            <a:r>
              <a:rPr lang="en-US" sz="2400" b="1" dirty="0">
                <a:solidFill>
                  <a:srgbClr val="FF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answer</a:t>
            </a:r>
            <a:r>
              <a:rPr lang="en-US" sz="2400" dirty="0">
                <a:solidFill>
                  <a:srgbClr val="00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 the question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a typeface="Corbel" panose="020B0503020204020204" pitchFamily="34" charset="0"/>
                <a:cs typeface="Corbel" panose="020B0503020204020204" pitchFamily="34" charset="0"/>
              </a:rPr>
              <a:t>The team which has more points will be the winner.</a:t>
            </a:r>
            <a:endParaRPr lang="en-US" sz="2400" dirty="0"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15892" y="840818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Lucky numbers</a:t>
            </a:r>
          </a:p>
        </p:txBody>
      </p:sp>
      <p:grpSp>
        <p:nvGrpSpPr>
          <p:cNvPr id="91" name="Google Shape;1979;p45">
            <a:extLst>
              <a:ext uri="{FF2B5EF4-FFF2-40B4-BE49-F238E27FC236}">
                <a16:creationId xmlns:a16="http://schemas.microsoft.com/office/drawing/2014/main" id="{CAAFE330-42D3-C14E-37B9-C0B4FEB44629}"/>
              </a:ext>
            </a:extLst>
          </p:cNvPr>
          <p:cNvGrpSpPr/>
          <p:nvPr/>
        </p:nvGrpSpPr>
        <p:grpSpPr>
          <a:xfrm>
            <a:off x="7845090" y="3544658"/>
            <a:ext cx="1184113" cy="1612038"/>
            <a:chOff x="2475306" y="2531490"/>
            <a:chExt cx="1411927" cy="1922354"/>
          </a:xfrm>
        </p:grpSpPr>
        <p:grpSp>
          <p:nvGrpSpPr>
            <p:cNvPr id="92" name="Google Shape;1980;p45">
              <a:extLst>
                <a:ext uri="{FF2B5EF4-FFF2-40B4-BE49-F238E27FC236}">
                  <a16:creationId xmlns:a16="http://schemas.microsoft.com/office/drawing/2014/main" id="{0C6822A6-8BAC-385D-1B8F-929AADC39720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00" name="Google Shape;1981;p45">
                <a:extLst>
                  <a:ext uri="{FF2B5EF4-FFF2-40B4-BE49-F238E27FC236}">
                    <a16:creationId xmlns:a16="http://schemas.microsoft.com/office/drawing/2014/main" id="{1683787D-9630-20CC-C694-881EE12CFD41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982;p45">
                <a:extLst>
                  <a:ext uri="{FF2B5EF4-FFF2-40B4-BE49-F238E27FC236}">
                    <a16:creationId xmlns:a16="http://schemas.microsoft.com/office/drawing/2014/main" id="{FD07A5B5-BDA0-9ECE-8EB8-DADBDFF595BD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983;p45">
                <a:extLst>
                  <a:ext uri="{FF2B5EF4-FFF2-40B4-BE49-F238E27FC236}">
                    <a16:creationId xmlns:a16="http://schemas.microsoft.com/office/drawing/2014/main" id="{D468D2F5-3FA9-CB91-4B4D-8E395CDEBAA4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984;p45">
                <a:extLst>
                  <a:ext uri="{FF2B5EF4-FFF2-40B4-BE49-F238E27FC236}">
                    <a16:creationId xmlns:a16="http://schemas.microsoft.com/office/drawing/2014/main" id="{06BA66C7-BB92-77D4-66AF-61F37F13A069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985;p45">
                <a:extLst>
                  <a:ext uri="{FF2B5EF4-FFF2-40B4-BE49-F238E27FC236}">
                    <a16:creationId xmlns:a16="http://schemas.microsoft.com/office/drawing/2014/main" id="{E4406635-8DB9-C932-4F6A-6689545449F7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986;p45">
                <a:extLst>
                  <a:ext uri="{FF2B5EF4-FFF2-40B4-BE49-F238E27FC236}">
                    <a16:creationId xmlns:a16="http://schemas.microsoft.com/office/drawing/2014/main" id="{5B73BF58-926E-E7BF-BA02-E57D4B0E0C3C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987;p45">
                <a:extLst>
                  <a:ext uri="{FF2B5EF4-FFF2-40B4-BE49-F238E27FC236}">
                    <a16:creationId xmlns:a16="http://schemas.microsoft.com/office/drawing/2014/main" id="{DF95FEDB-78D7-EDB2-30FD-A237FBCAB057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988;p45">
                <a:extLst>
                  <a:ext uri="{FF2B5EF4-FFF2-40B4-BE49-F238E27FC236}">
                    <a16:creationId xmlns:a16="http://schemas.microsoft.com/office/drawing/2014/main" id="{E2CBFC68-A843-D5C0-4889-2A4EEA597766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989;p45">
                <a:extLst>
                  <a:ext uri="{FF2B5EF4-FFF2-40B4-BE49-F238E27FC236}">
                    <a16:creationId xmlns:a16="http://schemas.microsoft.com/office/drawing/2014/main" id="{B01A5AF7-943C-E0B1-815B-7E0EF05B76D8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990;p45">
                <a:extLst>
                  <a:ext uri="{FF2B5EF4-FFF2-40B4-BE49-F238E27FC236}">
                    <a16:creationId xmlns:a16="http://schemas.microsoft.com/office/drawing/2014/main" id="{74E67AC3-2AC0-1E43-B2C7-B2724F3311B6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991;p45">
                <a:extLst>
                  <a:ext uri="{FF2B5EF4-FFF2-40B4-BE49-F238E27FC236}">
                    <a16:creationId xmlns:a16="http://schemas.microsoft.com/office/drawing/2014/main" id="{BA14084D-EB91-AE42-C1E3-27D3DB5E7A60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992;p45">
                <a:extLst>
                  <a:ext uri="{FF2B5EF4-FFF2-40B4-BE49-F238E27FC236}">
                    <a16:creationId xmlns:a16="http://schemas.microsoft.com/office/drawing/2014/main" id="{C51BD66C-62BC-F458-860C-5572C678BEA5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993;p45">
                <a:extLst>
                  <a:ext uri="{FF2B5EF4-FFF2-40B4-BE49-F238E27FC236}">
                    <a16:creationId xmlns:a16="http://schemas.microsoft.com/office/drawing/2014/main" id="{B91A9EA5-F695-54FA-1C8E-DDF705BAA99E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994;p45">
                <a:extLst>
                  <a:ext uri="{FF2B5EF4-FFF2-40B4-BE49-F238E27FC236}">
                    <a16:creationId xmlns:a16="http://schemas.microsoft.com/office/drawing/2014/main" id="{39FB1A01-553C-F72B-04FD-DFBB299DF111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995;p45">
                <a:extLst>
                  <a:ext uri="{FF2B5EF4-FFF2-40B4-BE49-F238E27FC236}">
                    <a16:creationId xmlns:a16="http://schemas.microsoft.com/office/drawing/2014/main" id="{23C1BCBC-ECFA-8E7D-4BE6-6119120D8F5B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996;p45">
                <a:extLst>
                  <a:ext uri="{FF2B5EF4-FFF2-40B4-BE49-F238E27FC236}">
                    <a16:creationId xmlns:a16="http://schemas.microsoft.com/office/drawing/2014/main" id="{888C7B74-CB30-42A0-D0D4-C21A3C83F0CD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997;p45">
                <a:extLst>
                  <a:ext uri="{FF2B5EF4-FFF2-40B4-BE49-F238E27FC236}">
                    <a16:creationId xmlns:a16="http://schemas.microsoft.com/office/drawing/2014/main" id="{F24F0673-E8D8-A5BD-753A-AFD1C1861A34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998;p45">
                <a:extLst>
                  <a:ext uri="{FF2B5EF4-FFF2-40B4-BE49-F238E27FC236}">
                    <a16:creationId xmlns:a16="http://schemas.microsoft.com/office/drawing/2014/main" id="{FC509F72-487C-4F62-17FD-AA31396596FB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999;p45">
                <a:extLst>
                  <a:ext uri="{FF2B5EF4-FFF2-40B4-BE49-F238E27FC236}">
                    <a16:creationId xmlns:a16="http://schemas.microsoft.com/office/drawing/2014/main" id="{4B375272-994D-B634-62D2-FC053952AAE9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000;p45">
                <a:extLst>
                  <a:ext uri="{FF2B5EF4-FFF2-40B4-BE49-F238E27FC236}">
                    <a16:creationId xmlns:a16="http://schemas.microsoft.com/office/drawing/2014/main" id="{D5B8D511-6C0D-28B6-8A54-4B4F31AE4914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001;p45">
                <a:extLst>
                  <a:ext uri="{FF2B5EF4-FFF2-40B4-BE49-F238E27FC236}">
                    <a16:creationId xmlns:a16="http://schemas.microsoft.com/office/drawing/2014/main" id="{628455F2-E159-9EA8-7476-AB2A2E33BF53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002;p45">
                <a:extLst>
                  <a:ext uri="{FF2B5EF4-FFF2-40B4-BE49-F238E27FC236}">
                    <a16:creationId xmlns:a16="http://schemas.microsoft.com/office/drawing/2014/main" id="{0B210D58-A978-6A39-AE5E-5B77AAC4F086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003;p45">
                <a:extLst>
                  <a:ext uri="{FF2B5EF4-FFF2-40B4-BE49-F238E27FC236}">
                    <a16:creationId xmlns:a16="http://schemas.microsoft.com/office/drawing/2014/main" id="{714771D5-45F9-C05F-70B3-8E937403EC36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004;p45">
                <a:extLst>
                  <a:ext uri="{FF2B5EF4-FFF2-40B4-BE49-F238E27FC236}">
                    <a16:creationId xmlns:a16="http://schemas.microsoft.com/office/drawing/2014/main" id="{19E086D7-C68E-9297-A454-E174BB8E4C96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005;p45">
                <a:extLst>
                  <a:ext uri="{FF2B5EF4-FFF2-40B4-BE49-F238E27FC236}">
                    <a16:creationId xmlns:a16="http://schemas.microsoft.com/office/drawing/2014/main" id="{94D324BA-57BB-7F1D-F3E5-8D4D10086E6D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006;p45">
                <a:extLst>
                  <a:ext uri="{FF2B5EF4-FFF2-40B4-BE49-F238E27FC236}">
                    <a16:creationId xmlns:a16="http://schemas.microsoft.com/office/drawing/2014/main" id="{0E45BB86-A977-9655-4218-40F37FD03283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007;p45">
                <a:extLst>
                  <a:ext uri="{FF2B5EF4-FFF2-40B4-BE49-F238E27FC236}">
                    <a16:creationId xmlns:a16="http://schemas.microsoft.com/office/drawing/2014/main" id="{E7946191-2963-2C18-CB88-BB3C0D37D1C1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008;p45">
                <a:extLst>
                  <a:ext uri="{FF2B5EF4-FFF2-40B4-BE49-F238E27FC236}">
                    <a16:creationId xmlns:a16="http://schemas.microsoft.com/office/drawing/2014/main" id="{8116E7A6-2DC1-EA2E-A4E0-B1FCE8A4EB1E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009;p45">
                <a:extLst>
                  <a:ext uri="{FF2B5EF4-FFF2-40B4-BE49-F238E27FC236}">
                    <a16:creationId xmlns:a16="http://schemas.microsoft.com/office/drawing/2014/main" id="{38DD91B2-00FB-4ED0-2C3F-BC1BC4CD2B0D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010;p45">
                <a:extLst>
                  <a:ext uri="{FF2B5EF4-FFF2-40B4-BE49-F238E27FC236}">
                    <a16:creationId xmlns:a16="http://schemas.microsoft.com/office/drawing/2014/main" id="{BFE18D4A-5DBB-A1A7-5F45-726FA37A0EB4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011;p45">
                <a:extLst>
                  <a:ext uri="{FF2B5EF4-FFF2-40B4-BE49-F238E27FC236}">
                    <a16:creationId xmlns:a16="http://schemas.microsoft.com/office/drawing/2014/main" id="{6706E9DA-A1D5-FF54-0300-0E899B58F64B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012;p45">
                <a:extLst>
                  <a:ext uri="{FF2B5EF4-FFF2-40B4-BE49-F238E27FC236}">
                    <a16:creationId xmlns:a16="http://schemas.microsoft.com/office/drawing/2014/main" id="{DE2E3323-1AC8-CBF3-6C81-35A2E3BCE77D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013;p45">
                <a:extLst>
                  <a:ext uri="{FF2B5EF4-FFF2-40B4-BE49-F238E27FC236}">
                    <a16:creationId xmlns:a16="http://schemas.microsoft.com/office/drawing/2014/main" id="{6505E6F3-9BCB-45C2-B729-D0BF71DD4081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014;p45">
                <a:extLst>
                  <a:ext uri="{FF2B5EF4-FFF2-40B4-BE49-F238E27FC236}">
                    <a16:creationId xmlns:a16="http://schemas.microsoft.com/office/drawing/2014/main" id="{068BC31C-4A73-193F-9B33-13FBC5860BDA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015;p45">
                <a:extLst>
                  <a:ext uri="{FF2B5EF4-FFF2-40B4-BE49-F238E27FC236}">
                    <a16:creationId xmlns:a16="http://schemas.microsoft.com/office/drawing/2014/main" id="{FDF4AEFB-7EB7-A2A8-8368-60157BF2A6B1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016;p45">
                <a:extLst>
                  <a:ext uri="{FF2B5EF4-FFF2-40B4-BE49-F238E27FC236}">
                    <a16:creationId xmlns:a16="http://schemas.microsoft.com/office/drawing/2014/main" id="{8098BD19-99F0-BA83-DCF3-AD9D826BAB4B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017;p45">
                <a:extLst>
                  <a:ext uri="{FF2B5EF4-FFF2-40B4-BE49-F238E27FC236}">
                    <a16:creationId xmlns:a16="http://schemas.microsoft.com/office/drawing/2014/main" id="{4A51C4A6-233D-8C2C-5A1D-434194DCA503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018;p45">
                <a:extLst>
                  <a:ext uri="{FF2B5EF4-FFF2-40B4-BE49-F238E27FC236}">
                    <a16:creationId xmlns:a16="http://schemas.microsoft.com/office/drawing/2014/main" id="{9677B605-2D14-D2AE-0A14-521A59555989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019;p45">
                <a:extLst>
                  <a:ext uri="{FF2B5EF4-FFF2-40B4-BE49-F238E27FC236}">
                    <a16:creationId xmlns:a16="http://schemas.microsoft.com/office/drawing/2014/main" id="{405242ED-68C8-76E5-F38E-9A4E608A49B4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020;p45">
                <a:extLst>
                  <a:ext uri="{FF2B5EF4-FFF2-40B4-BE49-F238E27FC236}">
                    <a16:creationId xmlns:a16="http://schemas.microsoft.com/office/drawing/2014/main" id="{544705D1-28F7-A06D-123A-E066EE74CB88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021;p45">
                <a:extLst>
                  <a:ext uri="{FF2B5EF4-FFF2-40B4-BE49-F238E27FC236}">
                    <a16:creationId xmlns:a16="http://schemas.microsoft.com/office/drawing/2014/main" id="{062FBB1B-F953-AAA3-649B-3AF2BD27E1A5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022;p45">
                <a:extLst>
                  <a:ext uri="{FF2B5EF4-FFF2-40B4-BE49-F238E27FC236}">
                    <a16:creationId xmlns:a16="http://schemas.microsoft.com/office/drawing/2014/main" id="{644047ED-478C-DDAD-261D-60154CFA359F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023;p45">
                <a:extLst>
                  <a:ext uri="{FF2B5EF4-FFF2-40B4-BE49-F238E27FC236}">
                    <a16:creationId xmlns:a16="http://schemas.microsoft.com/office/drawing/2014/main" id="{A9442683-FDB0-72DC-BAE2-91B90750778A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024;p45">
                <a:extLst>
                  <a:ext uri="{FF2B5EF4-FFF2-40B4-BE49-F238E27FC236}">
                    <a16:creationId xmlns:a16="http://schemas.microsoft.com/office/drawing/2014/main" id="{F67A41A3-4565-6447-A134-9DA0653F4886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025;p45">
                <a:extLst>
                  <a:ext uri="{FF2B5EF4-FFF2-40B4-BE49-F238E27FC236}">
                    <a16:creationId xmlns:a16="http://schemas.microsoft.com/office/drawing/2014/main" id="{42D8CB0D-CD4D-4B50-F107-4EE03344615C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026;p45">
                <a:extLst>
                  <a:ext uri="{FF2B5EF4-FFF2-40B4-BE49-F238E27FC236}">
                    <a16:creationId xmlns:a16="http://schemas.microsoft.com/office/drawing/2014/main" id="{D71B136B-CDAE-B635-70A3-AEB56EA27373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027;p45">
                <a:extLst>
                  <a:ext uri="{FF2B5EF4-FFF2-40B4-BE49-F238E27FC236}">
                    <a16:creationId xmlns:a16="http://schemas.microsoft.com/office/drawing/2014/main" id="{965F5E38-06FB-93CE-E035-029A5D0D3E7C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028;p45">
                <a:extLst>
                  <a:ext uri="{FF2B5EF4-FFF2-40B4-BE49-F238E27FC236}">
                    <a16:creationId xmlns:a16="http://schemas.microsoft.com/office/drawing/2014/main" id="{02124C52-1A96-7DA5-E7F6-CBF40FCA0A45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029;p45">
                <a:extLst>
                  <a:ext uri="{FF2B5EF4-FFF2-40B4-BE49-F238E27FC236}">
                    <a16:creationId xmlns:a16="http://schemas.microsoft.com/office/drawing/2014/main" id="{C92F4148-76CF-8564-5148-0D912F74FAEB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030;p45">
                <a:extLst>
                  <a:ext uri="{FF2B5EF4-FFF2-40B4-BE49-F238E27FC236}">
                    <a16:creationId xmlns:a16="http://schemas.microsoft.com/office/drawing/2014/main" id="{38B0A91C-5AB3-D349-6BB9-5368D5C697AA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031;p45">
                <a:extLst>
                  <a:ext uri="{FF2B5EF4-FFF2-40B4-BE49-F238E27FC236}">
                    <a16:creationId xmlns:a16="http://schemas.microsoft.com/office/drawing/2014/main" id="{22271619-29C7-8E2B-A578-6A69470C6798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032;p45">
                <a:extLst>
                  <a:ext uri="{FF2B5EF4-FFF2-40B4-BE49-F238E27FC236}">
                    <a16:creationId xmlns:a16="http://schemas.microsoft.com/office/drawing/2014/main" id="{58795A7F-0246-A82C-C0FA-D639FD109F80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033;p45">
                <a:extLst>
                  <a:ext uri="{FF2B5EF4-FFF2-40B4-BE49-F238E27FC236}">
                    <a16:creationId xmlns:a16="http://schemas.microsoft.com/office/drawing/2014/main" id="{A363D343-0B0B-C549-D571-F3EB81C0B578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034;p45">
                <a:extLst>
                  <a:ext uri="{FF2B5EF4-FFF2-40B4-BE49-F238E27FC236}">
                    <a16:creationId xmlns:a16="http://schemas.microsoft.com/office/drawing/2014/main" id="{0CFAC452-D039-C3AC-42F2-DCBA6A95B6E4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035;p45">
                <a:extLst>
                  <a:ext uri="{FF2B5EF4-FFF2-40B4-BE49-F238E27FC236}">
                    <a16:creationId xmlns:a16="http://schemas.microsoft.com/office/drawing/2014/main" id="{182D58E3-C285-2140-E9D0-291469A70F62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036;p45">
                <a:extLst>
                  <a:ext uri="{FF2B5EF4-FFF2-40B4-BE49-F238E27FC236}">
                    <a16:creationId xmlns:a16="http://schemas.microsoft.com/office/drawing/2014/main" id="{4F593A7B-54BD-4C1A-73A2-E346B3259303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037;p45">
                <a:extLst>
                  <a:ext uri="{FF2B5EF4-FFF2-40B4-BE49-F238E27FC236}">
                    <a16:creationId xmlns:a16="http://schemas.microsoft.com/office/drawing/2014/main" id="{42752DF7-7F9E-DCDA-1E99-96382EF13D6C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038;p45">
                <a:extLst>
                  <a:ext uri="{FF2B5EF4-FFF2-40B4-BE49-F238E27FC236}">
                    <a16:creationId xmlns:a16="http://schemas.microsoft.com/office/drawing/2014/main" id="{B71A2D88-9642-9248-DBFB-39FC6386173C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039;p45">
                <a:extLst>
                  <a:ext uri="{FF2B5EF4-FFF2-40B4-BE49-F238E27FC236}">
                    <a16:creationId xmlns:a16="http://schemas.microsoft.com/office/drawing/2014/main" id="{DD03ED48-475C-909C-7FEA-796190A12742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040;p45">
                <a:extLst>
                  <a:ext uri="{FF2B5EF4-FFF2-40B4-BE49-F238E27FC236}">
                    <a16:creationId xmlns:a16="http://schemas.microsoft.com/office/drawing/2014/main" id="{6CFEAAFC-96C3-A827-3A0D-514D52C0448D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041;p45">
                <a:extLst>
                  <a:ext uri="{FF2B5EF4-FFF2-40B4-BE49-F238E27FC236}">
                    <a16:creationId xmlns:a16="http://schemas.microsoft.com/office/drawing/2014/main" id="{D89473DC-837A-99D4-D908-8F333DBA2CCE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042;p45">
                <a:extLst>
                  <a:ext uri="{FF2B5EF4-FFF2-40B4-BE49-F238E27FC236}">
                    <a16:creationId xmlns:a16="http://schemas.microsoft.com/office/drawing/2014/main" id="{3696CFC5-4E13-5BDA-9BAD-974B94A1A4AC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043;p45">
                <a:extLst>
                  <a:ext uri="{FF2B5EF4-FFF2-40B4-BE49-F238E27FC236}">
                    <a16:creationId xmlns:a16="http://schemas.microsoft.com/office/drawing/2014/main" id="{9D6EC7FA-8E60-2F39-3065-E6AD2867D84C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044;p45">
                <a:extLst>
                  <a:ext uri="{FF2B5EF4-FFF2-40B4-BE49-F238E27FC236}">
                    <a16:creationId xmlns:a16="http://schemas.microsoft.com/office/drawing/2014/main" id="{54D57976-C696-A970-78E4-7E9031C2F93B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045;p45">
                <a:extLst>
                  <a:ext uri="{FF2B5EF4-FFF2-40B4-BE49-F238E27FC236}">
                    <a16:creationId xmlns:a16="http://schemas.microsoft.com/office/drawing/2014/main" id="{EDBF663F-7677-5EF3-7C72-CEBB654C777F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046;p45">
                <a:extLst>
                  <a:ext uri="{FF2B5EF4-FFF2-40B4-BE49-F238E27FC236}">
                    <a16:creationId xmlns:a16="http://schemas.microsoft.com/office/drawing/2014/main" id="{97ED9E61-994F-1F66-A941-39A53961178A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047;p45">
                <a:extLst>
                  <a:ext uri="{FF2B5EF4-FFF2-40B4-BE49-F238E27FC236}">
                    <a16:creationId xmlns:a16="http://schemas.microsoft.com/office/drawing/2014/main" id="{2EC6761B-1209-08E6-D0C7-0CABBB8187FD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048;p45">
                <a:extLst>
                  <a:ext uri="{FF2B5EF4-FFF2-40B4-BE49-F238E27FC236}">
                    <a16:creationId xmlns:a16="http://schemas.microsoft.com/office/drawing/2014/main" id="{128B351B-AD00-DEA9-B027-E8B7DF30C11E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049;p45">
                <a:extLst>
                  <a:ext uri="{FF2B5EF4-FFF2-40B4-BE49-F238E27FC236}">
                    <a16:creationId xmlns:a16="http://schemas.microsoft.com/office/drawing/2014/main" id="{0E33BB85-C077-2912-C289-16568B9BBCE4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050;p45">
                <a:extLst>
                  <a:ext uri="{FF2B5EF4-FFF2-40B4-BE49-F238E27FC236}">
                    <a16:creationId xmlns:a16="http://schemas.microsoft.com/office/drawing/2014/main" id="{9F9927C1-51EA-8450-A1AE-A80F5CCB77B3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051;p45">
                <a:extLst>
                  <a:ext uri="{FF2B5EF4-FFF2-40B4-BE49-F238E27FC236}">
                    <a16:creationId xmlns:a16="http://schemas.microsoft.com/office/drawing/2014/main" id="{B1588C04-7329-B901-7A45-EC5ADAA1C156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2052;p45">
              <a:extLst>
                <a:ext uri="{FF2B5EF4-FFF2-40B4-BE49-F238E27FC236}">
                  <a16:creationId xmlns:a16="http://schemas.microsoft.com/office/drawing/2014/main" id="{75703BB5-694C-324E-95E5-E5A509D286D7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95" name="Google Shape;2053;p45">
                <a:extLst>
                  <a:ext uri="{FF2B5EF4-FFF2-40B4-BE49-F238E27FC236}">
                    <a16:creationId xmlns:a16="http://schemas.microsoft.com/office/drawing/2014/main" id="{AEA99284-994D-28CB-9593-1BDE336950AE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054;p45">
                <a:extLst>
                  <a:ext uri="{FF2B5EF4-FFF2-40B4-BE49-F238E27FC236}">
                    <a16:creationId xmlns:a16="http://schemas.microsoft.com/office/drawing/2014/main" id="{48B50477-CC4D-10EC-D131-C03D7F7AC4B3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055;p45">
                <a:extLst>
                  <a:ext uri="{FF2B5EF4-FFF2-40B4-BE49-F238E27FC236}">
                    <a16:creationId xmlns:a16="http://schemas.microsoft.com/office/drawing/2014/main" id="{DD15020D-55D4-680C-055C-8E20D8C4BE42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056;p45">
                <a:extLst>
                  <a:ext uri="{FF2B5EF4-FFF2-40B4-BE49-F238E27FC236}">
                    <a16:creationId xmlns:a16="http://schemas.microsoft.com/office/drawing/2014/main" id="{D4D1C597-5ABE-4E94-9B61-90F90C1AF3F9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057;p45">
                <a:extLst>
                  <a:ext uri="{FF2B5EF4-FFF2-40B4-BE49-F238E27FC236}">
                    <a16:creationId xmlns:a16="http://schemas.microsoft.com/office/drawing/2014/main" id="{7ACAC5D5-AA72-9BBC-F6DF-710461BC4CE6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2058;p45">
              <a:extLst>
                <a:ext uri="{FF2B5EF4-FFF2-40B4-BE49-F238E27FC236}">
                  <a16:creationId xmlns:a16="http://schemas.microsoft.com/office/drawing/2014/main" id="{06E277A3-117C-0A83-981D-E84102217539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3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91" name="Google Shape;1979;p45">
            <a:extLst>
              <a:ext uri="{FF2B5EF4-FFF2-40B4-BE49-F238E27FC236}">
                <a16:creationId xmlns:a16="http://schemas.microsoft.com/office/drawing/2014/main" id="{CAAFE330-42D3-C14E-37B9-C0B4FEB44629}"/>
              </a:ext>
            </a:extLst>
          </p:cNvPr>
          <p:cNvGrpSpPr/>
          <p:nvPr/>
        </p:nvGrpSpPr>
        <p:grpSpPr>
          <a:xfrm>
            <a:off x="7845090" y="3544658"/>
            <a:ext cx="1184113" cy="1612038"/>
            <a:chOff x="2475306" y="2531490"/>
            <a:chExt cx="1411927" cy="1922354"/>
          </a:xfrm>
        </p:grpSpPr>
        <p:grpSp>
          <p:nvGrpSpPr>
            <p:cNvPr id="92" name="Google Shape;1980;p45">
              <a:extLst>
                <a:ext uri="{FF2B5EF4-FFF2-40B4-BE49-F238E27FC236}">
                  <a16:creationId xmlns:a16="http://schemas.microsoft.com/office/drawing/2014/main" id="{0C6822A6-8BAC-385D-1B8F-929AADC39720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00" name="Google Shape;1981;p45">
                <a:extLst>
                  <a:ext uri="{FF2B5EF4-FFF2-40B4-BE49-F238E27FC236}">
                    <a16:creationId xmlns:a16="http://schemas.microsoft.com/office/drawing/2014/main" id="{1683787D-9630-20CC-C694-881EE12CFD41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982;p45">
                <a:extLst>
                  <a:ext uri="{FF2B5EF4-FFF2-40B4-BE49-F238E27FC236}">
                    <a16:creationId xmlns:a16="http://schemas.microsoft.com/office/drawing/2014/main" id="{FD07A5B5-BDA0-9ECE-8EB8-DADBDFF595BD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983;p45">
                <a:extLst>
                  <a:ext uri="{FF2B5EF4-FFF2-40B4-BE49-F238E27FC236}">
                    <a16:creationId xmlns:a16="http://schemas.microsoft.com/office/drawing/2014/main" id="{D468D2F5-3FA9-CB91-4B4D-8E395CDEBAA4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984;p45">
                <a:extLst>
                  <a:ext uri="{FF2B5EF4-FFF2-40B4-BE49-F238E27FC236}">
                    <a16:creationId xmlns:a16="http://schemas.microsoft.com/office/drawing/2014/main" id="{06BA66C7-BB92-77D4-66AF-61F37F13A069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985;p45">
                <a:extLst>
                  <a:ext uri="{FF2B5EF4-FFF2-40B4-BE49-F238E27FC236}">
                    <a16:creationId xmlns:a16="http://schemas.microsoft.com/office/drawing/2014/main" id="{E4406635-8DB9-C932-4F6A-6689545449F7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986;p45">
                <a:extLst>
                  <a:ext uri="{FF2B5EF4-FFF2-40B4-BE49-F238E27FC236}">
                    <a16:creationId xmlns:a16="http://schemas.microsoft.com/office/drawing/2014/main" id="{5B73BF58-926E-E7BF-BA02-E57D4B0E0C3C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987;p45">
                <a:extLst>
                  <a:ext uri="{FF2B5EF4-FFF2-40B4-BE49-F238E27FC236}">
                    <a16:creationId xmlns:a16="http://schemas.microsoft.com/office/drawing/2014/main" id="{DF95FEDB-78D7-EDB2-30FD-A237FBCAB057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988;p45">
                <a:extLst>
                  <a:ext uri="{FF2B5EF4-FFF2-40B4-BE49-F238E27FC236}">
                    <a16:creationId xmlns:a16="http://schemas.microsoft.com/office/drawing/2014/main" id="{E2CBFC68-A843-D5C0-4889-2A4EEA597766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989;p45">
                <a:extLst>
                  <a:ext uri="{FF2B5EF4-FFF2-40B4-BE49-F238E27FC236}">
                    <a16:creationId xmlns:a16="http://schemas.microsoft.com/office/drawing/2014/main" id="{B01A5AF7-943C-E0B1-815B-7E0EF05B76D8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990;p45">
                <a:extLst>
                  <a:ext uri="{FF2B5EF4-FFF2-40B4-BE49-F238E27FC236}">
                    <a16:creationId xmlns:a16="http://schemas.microsoft.com/office/drawing/2014/main" id="{74E67AC3-2AC0-1E43-B2C7-B2724F3311B6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991;p45">
                <a:extLst>
                  <a:ext uri="{FF2B5EF4-FFF2-40B4-BE49-F238E27FC236}">
                    <a16:creationId xmlns:a16="http://schemas.microsoft.com/office/drawing/2014/main" id="{BA14084D-EB91-AE42-C1E3-27D3DB5E7A60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992;p45">
                <a:extLst>
                  <a:ext uri="{FF2B5EF4-FFF2-40B4-BE49-F238E27FC236}">
                    <a16:creationId xmlns:a16="http://schemas.microsoft.com/office/drawing/2014/main" id="{C51BD66C-62BC-F458-860C-5572C678BEA5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993;p45">
                <a:extLst>
                  <a:ext uri="{FF2B5EF4-FFF2-40B4-BE49-F238E27FC236}">
                    <a16:creationId xmlns:a16="http://schemas.microsoft.com/office/drawing/2014/main" id="{B91A9EA5-F695-54FA-1C8E-DDF705BAA99E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994;p45">
                <a:extLst>
                  <a:ext uri="{FF2B5EF4-FFF2-40B4-BE49-F238E27FC236}">
                    <a16:creationId xmlns:a16="http://schemas.microsoft.com/office/drawing/2014/main" id="{39FB1A01-553C-F72B-04FD-DFBB299DF111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995;p45">
                <a:extLst>
                  <a:ext uri="{FF2B5EF4-FFF2-40B4-BE49-F238E27FC236}">
                    <a16:creationId xmlns:a16="http://schemas.microsoft.com/office/drawing/2014/main" id="{23C1BCBC-ECFA-8E7D-4BE6-6119120D8F5B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996;p45">
                <a:extLst>
                  <a:ext uri="{FF2B5EF4-FFF2-40B4-BE49-F238E27FC236}">
                    <a16:creationId xmlns:a16="http://schemas.microsoft.com/office/drawing/2014/main" id="{888C7B74-CB30-42A0-D0D4-C21A3C83F0CD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997;p45">
                <a:extLst>
                  <a:ext uri="{FF2B5EF4-FFF2-40B4-BE49-F238E27FC236}">
                    <a16:creationId xmlns:a16="http://schemas.microsoft.com/office/drawing/2014/main" id="{F24F0673-E8D8-A5BD-753A-AFD1C1861A34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998;p45">
                <a:extLst>
                  <a:ext uri="{FF2B5EF4-FFF2-40B4-BE49-F238E27FC236}">
                    <a16:creationId xmlns:a16="http://schemas.microsoft.com/office/drawing/2014/main" id="{FC509F72-487C-4F62-17FD-AA31396596FB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999;p45">
                <a:extLst>
                  <a:ext uri="{FF2B5EF4-FFF2-40B4-BE49-F238E27FC236}">
                    <a16:creationId xmlns:a16="http://schemas.microsoft.com/office/drawing/2014/main" id="{4B375272-994D-B634-62D2-FC053952AAE9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000;p45">
                <a:extLst>
                  <a:ext uri="{FF2B5EF4-FFF2-40B4-BE49-F238E27FC236}">
                    <a16:creationId xmlns:a16="http://schemas.microsoft.com/office/drawing/2014/main" id="{D5B8D511-6C0D-28B6-8A54-4B4F31AE4914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001;p45">
                <a:extLst>
                  <a:ext uri="{FF2B5EF4-FFF2-40B4-BE49-F238E27FC236}">
                    <a16:creationId xmlns:a16="http://schemas.microsoft.com/office/drawing/2014/main" id="{628455F2-E159-9EA8-7476-AB2A2E33BF53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002;p45">
                <a:extLst>
                  <a:ext uri="{FF2B5EF4-FFF2-40B4-BE49-F238E27FC236}">
                    <a16:creationId xmlns:a16="http://schemas.microsoft.com/office/drawing/2014/main" id="{0B210D58-A978-6A39-AE5E-5B77AAC4F086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003;p45">
                <a:extLst>
                  <a:ext uri="{FF2B5EF4-FFF2-40B4-BE49-F238E27FC236}">
                    <a16:creationId xmlns:a16="http://schemas.microsoft.com/office/drawing/2014/main" id="{714771D5-45F9-C05F-70B3-8E937403EC36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004;p45">
                <a:extLst>
                  <a:ext uri="{FF2B5EF4-FFF2-40B4-BE49-F238E27FC236}">
                    <a16:creationId xmlns:a16="http://schemas.microsoft.com/office/drawing/2014/main" id="{19E086D7-C68E-9297-A454-E174BB8E4C96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005;p45">
                <a:extLst>
                  <a:ext uri="{FF2B5EF4-FFF2-40B4-BE49-F238E27FC236}">
                    <a16:creationId xmlns:a16="http://schemas.microsoft.com/office/drawing/2014/main" id="{94D324BA-57BB-7F1D-F3E5-8D4D10086E6D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006;p45">
                <a:extLst>
                  <a:ext uri="{FF2B5EF4-FFF2-40B4-BE49-F238E27FC236}">
                    <a16:creationId xmlns:a16="http://schemas.microsoft.com/office/drawing/2014/main" id="{0E45BB86-A977-9655-4218-40F37FD03283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007;p45">
                <a:extLst>
                  <a:ext uri="{FF2B5EF4-FFF2-40B4-BE49-F238E27FC236}">
                    <a16:creationId xmlns:a16="http://schemas.microsoft.com/office/drawing/2014/main" id="{E7946191-2963-2C18-CB88-BB3C0D37D1C1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008;p45">
                <a:extLst>
                  <a:ext uri="{FF2B5EF4-FFF2-40B4-BE49-F238E27FC236}">
                    <a16:creationId xmlns:a16="http://schemas.microsoft.com/office/drawing/2014/main" id="{8116E7A6-2DC1-EA2E-A4E0-B1FCE8A4EB1E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009;p45">
                <a:extLst>
                  <a:ext uri="{FF2B5EF4-FFF2-40B4-BE49-F238E27FC236}">
                    <a16:creationId xmlns:a16="http://schemas.microsoft.com/office/drawing/2014/main" id="{38DD91B2-00FB-4ED0-2C3F-BC1BC4CD2B0D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010;p45">
                <a:extLst>
                  <a:ext uri="{FF2B5EF4-FFF2-40B4-BE49-F238E27FC236}">
                    <a16:creationId xmlns:a16="http://schemas.microsoft.com/office/drawing/2014/main" id="{BFE18D4A-5DBB-A1A7-5F45-726FA37A0EB4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011;p45">
                <a:extLst>
                  <a:ext uri="{FF2B5EF4-FFF2-40B4-BE49-F238E27FC236}">
                    <a16:creationId xmlns:a16="http://schemas.microsoft.com/office/drawing/2014/main" id="{6706E9DA-A1D5-FF54-0300-0E899B58F64B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012;p45">
                <a:extLst>
                  <a:ext uri="{FF2B5EF4-FFF2-40B4-BE49-F238E27FC236}">
                    <a16:creationId xmlns:a16="http://schemas.microsoft.com/office/drawing/2014/main" id="{DE2E3323-1AC8-CBF3-6C81-35A2E3BCE77D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013;p45">
                <a:extLst>
                  <a:ext uri="{FF2B5EF4-FFF2-40B4-BE49-F238E27FC236}">
                    <a16:creationId xmlns:a16="http://schemas.microsoft.com/office/drawing/2014/main" id="{6505E6F3-9BCB-45C2-B729-D0BF71DD4081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014;p45">
                <a:extLst>
                  <a:ext uri="{FF2B5EF4-FFF2-40B4-BE49-F238E27FC236}">
                    <a16:creationId xmlns:a16="http://schemas.microsoft.com/office/drawing/2014/main" id="{068BC31C-4A73-193F-9B33-13FBC5860BDA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015;p45">
                <a:extLst>
                  <a:ext uri="{FF2B5EF4-FFF2-40B4-BE49-F238E27FC236}">
                    <a16:creationId xmlns:a16="http://schemas.microsoft.com/office/drawing/2014/main" id="{FDF4AEFB-7EB7-A2A8-8368-60157BF2A6B1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016;p45">
                <a:extLst>
                  <a:ext uri="{FF2B5EF4-FFF2-40B4-BE49-F238E27FC236}">
                    <a16:creationId xmlns:a16="http://schemas.microsoft.com/office/drawing/2014/main" id="{8098BD19-99F0-BA83-DCF3-AD9D826BAB4B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017;p45">
                <a:extLst>
                  <a:ext uri="{FF2B5EF4-FFF2-40B4-BE49-F238E27FC236}">
                    <a16:creationId xmlns:a16="http://schemas.microsoft.com/office/drawing/2014/main" id="{4A51C4A6-233D-8C2C-5A1D-434194DCA503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018;p45">
                <a:extLst>
                  <a:ext uri="{FF2B5EF4-FFF2-40B4-BE49-F238E27FC236}">
                    <a16:creationId xmlns:a16="http://schemas.microsoft.com/office/drawing/2014/main" id="{9677B605-2D14-D2AE-0A14-521A59555989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019;p45">
                <a:extLst>
                  <a:ext uri="{FF2B5EF4-FFF2-40B4-BE49-F238E27FC236}">
                    <a16:creationId xmlns:a16="http://schemas.microsoft.com/office/drawing/2014/main" id="{405242ED-68C8-76E5-F38E-9A4E608A49B4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020;p45">
                <a:extLst>
                  <a:ext uri="{FF2B5EF4-FFF2-40B4-BE49-F238E27FC236}">
                    <a16:creationId xmlns:a16="http://schemas.microsoft.com/office/drawing/2014/main" id="{544705D1-28F7-A06D-123A-E066EE74CB88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021;p45">
                <a:extLst>
                  <a:ext uri="{FF2B5EF4-FFF2-40B4-BE49-F238E27FC236}">
                    <a16:creationId xmlns:a16="http://schemas.microsoft.com/office/drawing/2014/main" id="{062FBB1B-F953-AAA3-649B-3AF2BD27E1A5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022;p45">
                <a:extLst>
                  <a:ext uri="{FF2B5EF4-FFF2-40B4-BE49-F238E27FC236}">
                    <a16:creationId xmlns:a16="http://schemas.microsoft.com/office/drawing/2014/main" id="{644047ED-478C-DDAD-261D-60154CFA359F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023;p45">
                <a:extLst>
                  <a:ext uri="{FF2B5EF4-FFF2-40B4-BE49-F238E27FC236}">
                    <a16:creationId xmlns:a16="http://schemas.microsoft.com/office/drawing/2014/main" id="{A9442683-FDB0-72DC-BAE2-91B90750778A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024;p45">
                <a:extLst>
                  <a:ext uri="{FF2B5EF4-FFF2-40B4-BE49-F238E27FC236}">
                    <a16:creationId xmlns:a16="http://schemas.microsoft.com/office/drawing/2014/main" id="{F67A41A3-4565-6447-A134-9DA0653F4886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025;p45">
                <a:extLst>
                  <a:ext uri="{FF2B5EF4-FFF2-40B4-BE49-F238E27FC236}">
                    <a16:creationId xmlns:a16="http://schemas.microsoft.com/office/drawing/2014/main" id="{42D8CB0D-CD4D-4B50-F107-4EE03344615C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026;p45">
                <a:extLst>
                  <a:ext uri="{FF2B5EF4-FFF2-40B4-BE49-F238E27FC236}">
                    <a16:creationId xmlns:a16="http://schemas.microsoft.com/office/drawing/2014/main" id="{D71B136B-CDAE-B635-70A3-AEB56EA27373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027;p45">
                <a:extLst>
                  <a:ext uri="{FF2B5EF4-FFF2-40B4-BE49-F238E27FC236}">
                    <a16:creationId xmlns:a16="http://schemas.microsoft.com/office/drawing/2014/main" id="{965F5E38-06FB-93CE-E035-029A5D0D3E7C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028;p45">
                <a:extLst>
                  <a:ext uri="{FF2B5EF4-FFF2-40B4-BE49-F238E27FC236}">
                    <a16:creationId xmlns:a16="http://schemas.microsoft.com/office/drawing/2014/main" id="{02124C52-1A96-7DA5-E7F6-CBF40FCA0A45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029;p45">
                <a:extLst>
                  <a:ext uri="{FF2B5EF4-FFF2-40B4-BE49-F238E27FC236}">
                    <a16:creationId xmlns:a16="http://schemas.microsoft.com/office/drawing/2014/main" id="{C92F4148-76CF-8564-5148-0D912F74FAEB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030;p45">
                <a:extLst>
                  <a:ext uri="{FF2B5EF4-FFF2-40B4-BE49-F238E27FC236}">
                    <a16:creationId xmlns:a16="http://schemas.microsoft.com/office/drawing/2014/main" id="{38B0A91C-5AB3-D349-6BB9-5368D5C697AA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031;p45">
                <a:extLst>
                  <a:ext uri="{FF2B5EF4-FFF2-40B4-BE49-F238E27FC236}">
                    <a16:creationId xmlns:a16="http://schemas.microsoft.com/office/drawing/2014/main" id="{22271619-29C7-8E2B-A578-6A69470C6798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032;p45">
                <a:extLst>
                  <a:ext uri="{FF2B5EF4-FFF2-40B4-BE49-F238E27FC236}">
                    <a16:creationId xmlns:a16="http://schemas.microsoft.com/office/drawing/2014/main" id="{58795A7F-0246-A82C-C0FA-D639FD109F80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033;p45">
                <a:extLst>
                  <a:ext uri="{FF2B5EF4-FFF2-40B4-BE49-F238E27FC236}">
                    <a16:creationId xmlns:a16="http://schemas.microsoft.com/office/drawing/2014/main" id="{A363D343-0B0B-C549-D571-F3EB81C0B578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034;p45">
                <a:extLst>
                  <a:ext uri="{FF2B5EF4-FFF2-40B4-BE49-F238E27FC236}">
                    <a16:creationId xmlns:a16="http://schemas.microsoft.com/office/drawing/2014/main" id="{0CFAC452-D039-C3AC-42F2-DCBA6A95B6E4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035;p45">
                <a:extLst>
                  <a:ext uri="{FF2B5EF4-FFF2-40B4-BE49-F238E27FC236}">
                    <a16:creationId xmlns:a16="http://schemas.microsoft.com/office/drawing/2014/main" id="{182D58E3-C285-2140-E9D0-291469A70F62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036;p45">
                <a:extLst>
                  <a:ext uri="{FF2B5EF4-FFF2-40B4-BE49-F238E27FC236}">
                    <a16:creationId xmlns:a16="http://schemas.microsoft.com/office/drawing/2014/main" id="{4F593A7B-54BD-4C1A-73A2-E346B3259303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037;p45">
                <a:extLst>
                  <a:ext uri="{FF2B5EF4-FFF2-40B4-BE49-F238E27FC236}">
                    <a16:creationId xmlns:a16="http://schemas.microsoft.com/office/drawing/2014/main" id="{42752DF7-7F9E-DCDA-1E99-96382EF13D6C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038;p45">
                <a:extLst>
                  <a:ext uri="{FF2B5EF4-FFF2-40B4-BE49-F238E27FC236}">
                    <a16:creationId xmlns:a16="http://schemas.microsoft.com/office/drawing/2014/main" id="{B71A2D88-9642-9248-DBFB-39FC6386173C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039;p45">
                <a:extLst>
                  <a:ext uri="{FF2B5EF4-FFF2-40B4-BE49-F238E27FC236}">
                    <a16:creationId xmlns:a16="http://schemas.microsoft.com/office/drawing/2014/main" id="{DD03ED48-475C-909C-7FEA-796190A12742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040;p45">
                <a:extLst>
                  <a:ext uri="{FF2B5EF4-FFF2-40B4-BE49-F238E27FC236}">
                    <a16:creationId xmlns:a16="http://schemas.microsoft.com/office/drawing/2014/main" id="{6CFEAAFC-96C3-A827-3A0D-514D52C0448D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041;p45">
                <a:extLst>
                  <a:ext uri="{FF2B5EF4-FFF2-40B4-BE49-F238E27FC236}">
                    <a16:creationId xmlns:a16="http://schemas.microsoft.com/office/drawing/2014/main" id="{D89473DC-837A-99D4-D908-8F333DBA2CCE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042;p45">
                <a:extLst>
                  <a:ext uri="{FF2B5EF4-FFF2-40B4-BE49-F238E27FC236}">
                    <a16:creationId xmlns:a16="http://schemas.microsoft.com/office/drawing/2014/main" id="{3696CFC5-4E13-5BDA-9BAD-974B94A1A4AC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043;p45">
                <a:extLst>
                  <a:ext uri="{FF2B5EF4-FFF2-40B4-BE49-F238E27FC236}">
                    <a16:creationId xmlns:a16="http://schemas.microsoft.com/office/drawing/2014/main" id="{9D6EC7FA-8E60-2F39-3065-E6AD2867D84C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044;p45">
                <a:extLst>
                  <a:ext uri="{FF2B5EF4-FFF2-40B4-BE49-F238E27FC236}">
                    <a16:creationId xmlns:a16="http://schemas.microsoft.com/office/drawing/2014/main" id="{54D57976-C696-A970-78E4-7E9031C2F93B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045;p45">
                <a:extLst>
                  <a:ext uri="{FF2B5EF4-FFF2-40B4-BE49-F238E27FC236}">
                    <a16:creationId xmlns:a16="http://schemas.microsoft.com/office/drawing/2014/main" id="{EDBF663F-7677-5EF3-7C72-CEBB654C777F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046;p45">
                <a:extLst>
                  <a:ext uri="{FF2B5EF4-FFF2-40B4-BE49-F238E27FC236}">
                    <a16:creationId xmlns:a16="http://schemas.microsoft.com/office/drawing/2014/main" id="{97ED9E61-994F-1F66-A941-39A53961178A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047;p45">
                <a:extLst>
                  <a:ext uri="{FF2B5EF4-FFF2-40B4-BE49-F238E27FC236}">
                    <a16:creationId xmlns:a16="http://schemas.microsoft.com/office/drawing/2014/main" id="{2EC6761B-1209-08E6-D0C7-0CABBB8187FD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048;p45">
                <a:extLst>
                  <a:ext uri="{FF2B5EF4-FFF2-40B4-BE49-F238E27FC236}">
                    <a16:creationId xmlns:a16="http://schemas.microsoft.com/office/drawing/2014/main" id="{128B351B-AD00-DEA9-B027-E8B7DF30C11E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049;p45">
                <a:extLst>
                  <a:ext uri="{FF2B5EF4-FFF2-40B4-BE49-F238E27FC236}">
                    <a16:creationId xmlns:a16="http://schemas.microsoft.com/office/drawing/2014/main" id="{0E33BB85-C077-2912-C289-16568B9BBCE4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050;p45">
                <a:extLst>
                  <a:ext uri="{FF2B5EF4-FFF2-40B4-BE49-F238E27FC236}">
                    <a16:creationId xmlns:a16="http://schemas.microsoft.com/office/drawing/2014/main" id="{9F9927C1-51EA-8450-A1AE-A80F5CCB77B3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051;p45">
                <a:extLst>
                  <a:ext uri="{FF2B5EF4-FFF2-40B4-BE49-F238E27FC236}">
                    <a16:creationId xmlns:a16="http://schemas.microsoft.com/office/drawing/2014/main" id="{B1588C04-7329-B901-7A45-EC5ADAA1C156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2052;p45">
              <a:extLst>
                <a:ext uri="{FF2B5EF4-FFF2-40B4-BE49-F238E27FC236}">
                  <a16:creationId xmlns:a16="http://schemas.microsoft.com/office/drawing/2014/main" id="{75703BB5-694C-324E-95E5-E5A509D286D7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95" name="Google Shape;2053;p45">
                <a:extLst>
                  <a:ext uri="{FF2B5EF4-FFF2-40B4-BE49-F238E27FC236}">
                    <a16:creationId xmlns:a16="http://schemas.microsoft.com/office/drawing/2014/main" id="{AEA99284-994D-28CB-9593-1BDE336950AE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054;p45">
                <a:extLst>
                  <a:ext uri="{FF2B5EF4-FFF2-40B4-BE49-F238E27FC236}">
                    <a16:creationId xmlns:a16="http://schemas.microsoft.com/office/drawing/2014/main" id="{48B50477-CC4D-10EC-D131-C03D7F7AC4B3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055;p45">
                <a:extLst>
                  <a:ext uri="{FF2B5EF4-FFF2-40B4-BE49-F238E27FC236}">
                    <a16:creationId xmlns:a16="http://schemas.microsoft.com/office/drawing/2014/main" id="{DD15020D-55D4-680C-055C-8E20D8C4BE42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056;p45">
                <a:extLst>
                  <a:ext uri="{FF2B5EF4-FFF2-40B4-BE49-F238E27FC236}">
                    <a16:creationId xmlns:a16="http://schemas.microsoft.com/office/drawing/2014/main" id="{D4D1C597-5ABE-4E94-9B61-90F90C1AF3F9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057;p45">
                <a:extLst>
                  <a:ext uri="{FF2B5EF4-FFF2-40B4-BE49-F238E27FC236}">
                    <a16:creationId xmlns:a16="http://schemas.microsoft.com/office/drawing/2014/main" id="{7ACAC5D5-AA72-9BBC-F6DF-710461BC4CE6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2058;p45">
              <a:extLst>
                <a:ext uri="{FF2B5EF4-FFF2-40B4-BE49-F238E27FC236}">
                  <a16:creationId xmlns:a16="http://schemas.microsoft.com/office/drawing/2014/main" id="{06E277A3-117C-0A83-981D-E84102217539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t="762" r="1236"/>
          <a:stretch/>
        </p:blipFill>
        <p:spPr>
          <a:xfrm>
            <a:off x="0" y="835429"/>
            <a:ext cx="4659172" cy="3432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172" y="1186423"/>
            <a:ext cx="4394678" cy="23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011246" y="9155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Lucky numbers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DB499B-B0EB-499E-B1DB-50C8146668A9}"/>
              </a:ext>
            </a:extLst>
          </p:cNvPr>
          <p:cNvSpPr txBox="1"/>
          <p:nvPr/>
        </p:nvSpPr>
        <p:spPr>
          <a:xfrm>
            <a:off x="1778000" y="1785260"/>
            <a:ext cx="7104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https://www.baamboozle.com/game/1822377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54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0"/>
            <a:ext cx="6858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1770" y="1563580"/>
            <a:ext cx="3715886" cy="583208"/>
            <a:chOff x="2100847" y="1826837"/>
            <a:chExt cx="4954515" cy="777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9932"/>
              <a:ext cx="4176100" cy="7329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grpSp>
        <p:nvGrpSpPr>
          <p:cNvPr id="2" name="Google Shape;396;p31">
            <a:extLst>
              <a:ext uri="{FF2B5EF4-FFF2-40B4-BE49-F238E27FC236}">
                <a16:creationId xmlns:a16="http://schemas.microsoft.com/office/drawing/2014/main" id="{8DA0AD7B-2419-A603-150A-A30D8495C041}"/>
              </a:ext>
            </a:extLst>
          </p:cNvPr>
          <p:cNvGrpSpPr/>
          <p:nvPr/>
        </p:nvGrpSpPr>
        <p:grpSpPr>
          <a:xfrm>
            <a:off x="3416291" y="2488810"/>
            <a:ext cx="2566779" cy="1773500"/>
            <a:chOff x="1593297" y="936869"/>
            <a:chExt cx="6153131" cy="3157098"/>
          </a:xfrm>
        </p:grpSpPr>
        <p:sp>
          <p:nvSpPr>
            <p:cNvPr id="3" name="Google Shape;397;p31">
              <a:extLst>
                <a:ext uri="{FF2B5EF4-FFF2-40B4-BE49-F238E27FC236}">
                  <a16:creationId xmlns:a16="http://schemas.microsoft.com/office/drawing/2014/main" id="{C1CBBE68-C5B4-6935-B63F-8264F44CF90E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7" name="Google Shape;398;p31">
              <a:extLst>
                <a:ext uri="{FF2B5EF4-FFF2-40B4-BE49-F238E27FC236}">
                  <a16:creationId xmlns:a16="http://schemas.microsoft.com/office/drawing/2014/main" id="{5492D797-5B14-572E-6CD6-7042D173B5D3}"/>
                </a:ext>
              </a:extLst>
            </p:cNvPr>
            <p:cNvSpPr/>
            <p:nvPr/>
          </p:nvSpPr>
          <p:spPr>
            <a:xfrm rot="21470825">
              <a:off x="1593297" y="936869"/>
              <a:ext cx="5957404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/>
                <a:t>I. Listening</a:t>
              </a:r>
              <a:endParaRPr sz="3000" b="1" dirty="0"/>
            </a:p>
          </p:txBody>
        </p:sp>
      </p:grpSp>
      <p:sp>
        <p:nvSpPr>
          <p:cNvPr id="8" name="Google Shape;416;p31">
            <a:extLst>
              <a:ext uri="{FF2B5EF4-FFF2-40B4-BE49-F238E27FC236}">
                <a16:creationId xmlns:a16="http://schemas.microsoft.com/office/drawing/2014/main" id="{DCF13FCA-A3F8-FA2F-ABEA-A172CB5B4B62}"/>
              </a:ext>
            </a:extLst>
          </p:cNvPr>
          <p:cNvSpPr/>
          <p:nvPr/>
        </p:nvSpPr>
        <p:spPr>
          <a:xfrm rot="2006702">
            <a:off x="4611955" y="4139261"/>
            <a:ext cx="441620" cy="42457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73003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49D817C6-B76A-038A-F8A0-6F05999B7589}"/>
              </a:ext>
            </a:extLst>
          </p:cNvPr>
          <p:cNvSpPr/>
          <p:nvPr/>
        </p:nvSpPr>
        <p:spPr>
          <a:xfrm>
            <a:off x="1183420" y="2953483"/>
            <a:ext cx="1291856" cy="446755"/>
          </a:xfrm>
          <a:prstGeom prst="ellipse">
            <a:avLst/>
          </a:prstGeom>
          <a:noFill/>
          <a:ln w="28575">
            <a:solidFill>
              <a:srgbClr val="FEB8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14" name="Group 13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2255" y="881171"/>
            <a:ext cx="73439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Name each of them. Guess if they are mentioned in the listening text.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300" y="941210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864230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70B2F7-5432-93F2-AB2F-8E98973D8C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/>
        </p:blipFill>
        <p:spPr>
          <a:xfrm>
            <a:off x="1098299" y="1482313"/>
            <a:ext cx="1478246" cy="15662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649F7D-B423-37CD-CFCB-27B1E33B1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91" y="1679326"/>
            <a:ext cx="2133431" cy="1044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BCF8965-738A-FEAA-5BDF-91B31EB2D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45" y="1625091"/>
            <a:ext cx="2335496" cy="11957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A4F403-BD63-416F-6B18-D078192F5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23" y="2936536"/>
            <a:ext cx="1254239" cy="14053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0EAA14-0CBF-A683-19FE-C12764E09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90" y="2919972"/>
            <a:ext cx="1717562" cy="13615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9ED8DC16-9440-AE0D-197E-CD6AC7154884}"/>
              </a:ext>
            </a:extLst>
          </p:cNvPr>
          <p:cNvSpPr/>
          <p:nvPr/>
        </p:nvSpPr>
        <p:spPr>
          <a:xfrm>
            <a:off x="798017" y="1501301"/>
            <a:ext cx="300282" cy="3017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EEE30E-BFA9-2EA2-B630-3581CB8F2E65}"/>
              </a:ext>
            </a:extLst>
          </p:cNvPr>
          <p:cNvSpPr/>
          <p:nvPr/>
        </p:nvSpPr>
        <p:spPr>
          <a:xfrm>
            <a:off x="3257385" y="1470568"/>
            <a:ext cx="300282" cy="3017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CDAF0B8-440A-968C-76A5-C7F224CACF17}"/>
              </a:ext>
            </a:extLst>
          </p:cNvPr>
          <p:cNvSpPr/>
          <p:nvPr/>
        </p:nvSpPr>
        <p:spPr>
          <a:xfrm>
            <a:off x="6017972" y="1401995"/>
            <a:ext cx="300282" cy="3017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C18042-C93D-8846-7A83-A11AB2F0BBF1}"/>
              </a:ext>
            </a:extLst>
          </p:cNvPr>
          <p:cNvSpPr/>
          <p:nvPr/>
        </p:nvSpPr>
        <p:spPr>
          <a:xfrm>
            <a:off x="2716058" y="3122000"/>
            <a:ext cx="300282" cy="3017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F7C72A-B831-62AF-7CBD-6032EC78436B}"/>
              </a:ext>
            </a:extLst>
          </p:cNvPr>
          <p:cNvSpPr/>
          <p:nvPr/>
        </p:nvSpPr>
        <p:spPr>
          <a:xfrm>
            <a:off x="4731029" y="3140642"/>
            <a:ext cx="300282" cy="3017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5DA850-12DC-41F8-C4DC-FE2575638B6D}"/>
              </a:ext>
            </a:extLst>
          </p:cNvPr>
          <p:cNvSpPr txBox="1"/>
          <p:nvPr/>
        </p:nvSpPr>
        <p:spPr>
          <a:xfrm>
            <a:off x="1243473" y="2939619"/>
            <a:ext cx="125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B050"/>
                </a:solidFill>
              </a:rPr>
              <a:t>bookself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808D1B-45F6-8A5E-AD26-23104FFDE6F3}"/>
              </a:ext>
            </a:extLst>
          </p:cNvPr>
          <p:cNvSpPr txBox="1"/>
          <p:nvPr/>
        </p:nvSpPr>
        <p:spPr>
          <a:xfrm>
            <a:off x="3897503" y="2580531"/>
            <a:ext cx="78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sofa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3E2A80-7F5E-390D-DE07-34E005ED8837}"/>
              </a:ext>
            </a:extLst>
          </p:cNvPr>
          <p:cNvSpPr txBox="1"/>
          <p:nvPr/>
        </p:nvSpPr>
        <p:spPr>
          <a:xfrm>
            <a:off x="6746380" y="2605249"/>
            <a:ext cx="82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desk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0C6C11-6770-3F21-6337-D39A2761F5E1}"/>
              </a:ext>
            </a:extLst>
          </p:cNvPr>
          <p:cNvSpPr txBox="1"/>
          <p:nvPr/>
        </p:nvSpPr>
        <p:spPr>
          <a:xfrm>
            <a:off x="3272325" y="4155462"/>
            <a:ext cx="85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clock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A4822D-0133-94F1-8076-227BCCF41DB6}"/>
              </a:ext>
            </a:extLst>
          </p:cNvPr>
          <p:cNvSpPr txBox="1"/>
          <p:nvPr/>
        </p:nvSpPr>
        <p:spPr>
          <a:xfrm>
            <a:off x="5547424" y="4174105"/>
            <a:ext cx="128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window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A4E8AE-9D8C-022F-25E9-9CA6383911B0}"/>
              </a:ext>
            </a:extLst>
          </p:cNvPr>
          <p:cNvSpPr txBox="1"/>
          <p:nvPr/>
        </p:nvSpPr>
        <p:spPr>
          <a:xfrm>
            <a:off x="529677" y="4603366"/>
            <a:ext cx="3936071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Now listen and check your guess</a:t>
            </a:r>
          </a:p>
        </p:txBody>
      </p:sp>
      <p:pic>
        <p:nvPicPr>
          <p:cNvPr id="43" name="B1_14">
            <a:hlinkClick r:id="" action="ppaction://media"/>
            <a:extLst>
              <a:ext uri="{FF2B5EF4-FFF2-40B4-BE49-F238E27FC236}">
                <a16:creationId xmlns:a16="http://schemas.microsoft.com/office/drawing/2014/main" id="{FD63BE9D-4C58-C419-BB94-6BF24356D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54001" y="4562314"/>
            <a:ext cx="441074" cy="441074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2DC8A436-ED46-CA5A-5D63-180E4D6961E8}"/>
              </a:ext>
            </a:extLst>
          </p:cNvPr>
          <p:cNvSpPr/>
          <p:nvPr/>
        </p:nvSpPr>
        <p:spPr>
          <a:xfrm>
            <a:off x="6554440" y="2607778"/>
            <a:ext cx="1291856" cy="446755"/>
          </a:xfrm>
          <a:prstGeom prst="ellipse">
            <a:avLst/>
          </a:prstGeom>
          <a:noFill/>
          <a:ln w="28575">
            <a:solidFill>
              <a:srgbClr val="FEB8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CE9DE00-83D5-DB30-4CD3-14FD65FC85C2}"/>
              </a:ext>
            </a:extLst>
          </p:cNvPr>
          <p:cNvSpPr/>
          <p:nvPr/>
        </p:nvSpPr>
        <p:spPr>
          <a:xfrm>
            <a:off x="3124438" y="4198726"/>
            <a:ext cx="1205624" cy="403490"/>
          </a:xfrm>
          <a:prstGeom prst="ellipse">
            <a:avLst/>
          </a:prstGeom>
          <a:noFill/>
          <a:ln w="28575">
            <a:solidFill>
              <a:srgbClr val="FEB8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E2F65F-AA7F-2AB9-9400-7929465C0AA8}"/>
              </a:ext>
            </a:extLst>
          </p:cNvPr>
          <p:cNvSpPr/>
          <p:nvPr/>
        </p:nvSpPr>
        <p:spPr>
          <a:xfrm>
            <a:off x="5422906" y="4183345"/>
            <a:ext cx="1291856" cy="446755"/>
          </a:xfrm>
          <a:prstGeom prst="ellipse">
            <a:avLst/>
          </a:prstGeom>
          <a:noFill/>
          <a:ln w="28575">
            <a:solidFill>
              <a:srgbClr val="FEB8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4" grpId="0" animBg="1"/>
      <p:bldP spid="36" grpId="0"/>
      <p:bldP spid="37" grpId="0"/>
      <p:bldP spid="38" grpId="0"/>
      <p:bldP spid="39" grpId="0"/>
      <p:bldP spid="40" grpId="0"/>
      <p:bldP spid="41" grpId="0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0063" y="809765"/>
            <a:ext cx="7753684" cy="3577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25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Mai talking about her house. Tick </a:t>
            </a:r>
            <a:r>
              <a:rPr kumimoji="0" lang="en-US" sz="1725" b="1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cs typeface="Arial" panose="020B0604020202020204" pitchFamily="34" charset="0"/>
              </a:rPr>
              <a:t>(</a:t>
            </a:r>
            <a:r>
              <a:rPr kumimoji="0" lang="en-US" sz="1725" b="1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kumimoji="0" lang="en-US" sz="1725" b="1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cs typeface="Arial" panose="020B0604020202020204" pitchFamily="34" charset="0"/>
              </a:rPr>
              <a:t>) T (True) or F (False)</a:t>
            </a:r>
            <a:endParaRPr lang="en-US" sz="1725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3519" y="790213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08" y="700025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E81665-123C-3A15-1621-315B943BA229}"/>
              </a:ext>
            </a:extLst>
          </p:cNvPr>
          <p:cNvGraphicFramePr>
            <a:graphicFrameLocks noGrp="1"/>
          </p:cNvGraphicFramePr>
          <p:nvPr/>
        </p:nvGraphicFramePr>
        <p:xfrm>
          <a:off x="334071" y="1223826"/>
          <a:ext cx="7290984" cy="3907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77871">
                  <a:extLst>
                    <a:ext uri="{9D8B030D-6E8A-4147-A177-3AD203B41FA5}">
                      <a16:colId xmlns:a16="http://schemas.microsoft.com/office/drawing/2014/main" val="1238990789"/>
                    </a:ext>
                  </a:extLst>
                </a:gridCol>
                <a:gridCol w="5177717">
                  <a:extLst>
                    <a:ext uri="{9D8B030D-6E8A-4147-A177-3AD203B41FA5}">
                      <a16:colId xmlns:a16="http://schemas.microsoft.com/office/drawing/2014/main" val="3100935600"/>
                    </a:ext>
                  </a:extLst>
                </a:gridCol>
                <a:gridCol w="709724">
                  <a:extLst>
                    <a:ext uri="{9D8B030D-6E8A-4147-A177-3AD203B41FA5}">
                      <a16:colId xmlns:a16="http://schemas.microsoft.com/office/drawing/2014/main" val="3693132542"/>
                    </a:ext>
                  </a:extLst>
                </a:gridCol>
                <a:gridCol w="725672">
                  <a:extLst>
                    <a:ext uri="{9D8B030D-6E8A-4147-A177-3AD203B41FA5}">
                      <a16:colId xmlns:a16="http://schemas.microsoft.com/office/drawing/2014/main" val="337678015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10862"/>
                  </a:ext>
                </a:extLst>
              </a:tr>
              <a:tr h="68722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/>
                        <a:t>There</a:t>
                      </a:r>
                      <a:r>
                        <a:rPr lang="en-US" sz="2300" baseline="0" dirty="0"/>
                        <a:t> are four people in Mai’s family.</a:t>
                      </a:r>
                      <a:endParaRPr lang="en-US" sz="23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79571"/>
                  </a:ext>
                </a:extLst>
              </a:tr>
              <a:tr h="68722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/>
                        <a:t>Mai’s house has</a:t>
                      </a:r>
                      <a:r>
                        <a:rPr lang="en-US" sz="2300" baseline="0" dirty="0"/>
                        <a:t> seven rooms.</a:t>
                      </a:r>
                      <a:endParaRPr lang="en-US" sz="23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804847"/>
                  </a:ext>
                </a:extLst>
              </a:tr>
              <a:tr h="68722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/>
                        <a:t>The living room</a:t>
                      </a:r>
                      <a:r>
                        <a:rPr lang="en-US" sz="2300" baseline="0" dirty="0"/>
                        <a:t> is next to the kitchen.</a:t>
                      </a:r>
                      <a:endParaRPr lang="en-US" sz="23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479090"/>
                  </a:ext>
                </a:extLst>
              </a:tr>
              <a:tr h="687223"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/>
                        <a:t>In her</a:t>
                      </a:r>
                      <a:r>
                        <a:rPr lang="en-US" sz="2300" baseline="0" dirty="0"/>
                        <a:t> bedroom, there’s a clock on the wall.</a:t>
                      </a:r>
                      <a:endParaRPr lang="en-US" sz="23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84093"/>
                  </a:ext>
                </a:extLst>
              </a:tr>
              <a:tr h="68722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/>
                        <a:t>She often</a:t>
                      </a:r>
                      <a:r>
                        <a:rPr lang="en-US" sz="2300" baseline="0" dirty="0"/>
                        <a:t> listens to music in her bedroom.</a:t>
                      </a:r>
                      <a:endParaRPr lang="en-US" sz="23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75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ADF93FC-66BC-023E-999B-EF87871FDC4A}"/>
              </a:ext>
            </a:extLst>
          </p:cNvPr>
          <p:cNvSpPr txBox="1"/>
          <p:nvPr/>
        </p:nvSpPr>
        <p:spPr>
          <a:xfrm>
            <a:off x="6956361" y="1512496"/>
            <a:ext cx="66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 2" panose="05020102010507070707" pitchFamily="18" charset="2"/>
              </a:rPr>
              <a:t>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D3082C-336C-6A8C-CBCE-F233EB6CDAF4}"/>
              </a:ext>
            </a:extLst>
          </p:cNvPr>
          <p:cNvSpPr txBox="1"/>
          <p:nvPr/>
        </p:nvSpPr>
        <p:spPr>
          <a:xfrm>
            <a:off x="6956361" y="2248110"/>
            <a:ext cx="66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 2" panose="05020102010507070707" pitchFamily="18" charset="2"/>
              </a:rPr>
              <a:t>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ECD617-309B-DE5E-7706-B613ABECD736}"/>
              </a:ext>
            </a:extLst>
          </p:cNvPr>
          <p:cNvSpPr txBox="1"/>
          <p:nvPr/>
        </p:nvSpPr>
        <p:spPr>
          <a:xfrm>
            <a:off x="6222058" y="2911029"/>
            <a:ext cx="66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 2" panose="05020102010507070707" pitchFamily="18" charset="2"/>
              </a:rPr>
              <a:t>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FE8D0-50BF-F035-2A4D-2D148827BDCC}"/>
              </a:ext>
            </a:extLst>
          </p:cNvPr>
          <p:cNvSpPr txBox="1"/>
          <p:nvPr/>
        </p:nvSpPr>
        <p:spPr>
          <a:xfrm>
            <a:off x="6222058" y="3648957"/>
            <a:ext cx="66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 2" panose="05020102010507070707" pitchFamily="18" charset="2"/>
              </a:rPr>
              <a:t>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A86D36-53D7-3241-82EE-F9150067AECB}"/>
              </a:ext>
            </a:extLst>
          </p:cNvPr>
          <p:cNvSpPr txBox="1"/>
          <p:nvPr/>
        </p:nvSpPr>
        <p:spPr>
          <a:xfrm>
            <a:off x="6956361" y="4349697"/>
            <a:ext cx="66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 2" panose="05020102010507070707" pitchFamily="18" charset="2"/>
              </a:rPr>
              <a:t>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1746EC-3330-D31C-47B4-5D8C3AF06390}"/>
              </a:ext>
            </a:extLst>
          </p:cNvPr>
          <p:cNvSpPr txBox="1"/>
          <p:nvPr/>
        </p:nvSpPr>
        <p:spPr>
          <a:xfrm>
            <a:off x="1025482" y="1962619"/>
            <a:ext cx="49689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There are </a:t>
            </a:r>
            <a:r>
              <a:rPr lang="en-US" sz="2250" dirty="0">
                <a:solidFill>
                  <a:srgbClr val="FF0000"/>
                </a:solidFill>
              </a:rPr>
              <a:t>three</a:t>
            </a:r>
            <a:r>
              <a:rPr lang="en-US" sz="2250" dirty="0"/>
              <a:t> people in Mai’s family.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D829DC-8469-4B79-3F79-C50772510531}"/>
              </a:ext>
            </a:extLst>
          </p:cNvPr>
          <p:cNvSpPr txBox="1"/>
          <p:nvPr/>
        </p:nvSpPr>
        <p:spPr>
          <a:xfrm>
            <a:off x="1001518" y="2655125"/>
            <a:ext cx="363579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Mai’s house has </a:t>
            </a:r>
            <a:r>
              <a:rPr lang="en-US" sz="2250" dirty="0">
                <a:solidFill>
                  <a:srgbClr val="FF0000"/>
                </a:solidFill>
              </a:rPr>
              <a:t>six</a:t>
            </a:r>
            <a:r>
              <a:rPr lang="en-US" sz="2250" dirty="0"/>
              <a:t> rooms.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5DD1B1-227C-F7A7-CB6B-CC552C4BAA2C}"/>
              </a:ext>
            </a:extLst>
          </p:cNvPr>
          <p:cNvSpPr txBox="1"/>
          <p:nvPr/>
        </p:nvSpPr>
        <p:spPr>
          <a:xfrm>
            <a:off x="1013014" y="4714657"/>
            <a:ext cx="498138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She often </a:t>
            </a:r>
            <a:r>
              <a:rPr lang="en-US" sz="2250" dirty="0">
                <a:solidFill>
                  <a:srgbClr val="FF0000"/>
                </a:solidFill>
              </a:rPr>
              <a:t>reads books </a:t>
            </a:r>
            <a:r>
              <a:rPr lang="en-US" sz="2250" dirty="0"/>
              <a:t>in her bedroom.</a:t>
            </a:r>
          </a:p>
        </p:txBody>
      </p:sp>
      <p:pic>
        <p:nvPicPr>
          <p:cNvPr id="34" name="B1_15">
            <a:hlinkClick r:id="" action="ppaction://media"/>
            <a:extLst>
              <a:ext uri="{FF2B5EF4-FFF2-40B4-BE49-F238E27FC236}">
                <a16:creationId xmlns:a16="http://schemas.microsoft.com/office/drawing/2014/main" id="{5082D71E-F9EC-7C71-5DD0-994A6047A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1022" y="749443"/>
            <a:ext cx="472725" cy="4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0"/>
            <a:ext cx="6858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1770" y="1563580"/>
            <a:ext cx="3715886" cy="583208"/>
            <a:chOff x="2100847" y="1826837"/>
            <a:chExt cx="4954515" cy="777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9932"/>
              <a:ext cx="4176100" cy="7329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grpSp>
        <p:nvGrpSpPr>
          <p:cNvPr id="2" name="Google Shape;396;p31">
            <a:extLst>
              <a:ext uri="{FF2B5EF4-FFF2-40B4-BE49-F238E27FC236}">
                <a16:creationId xmlns:a16="http://schemas.microsoft.com/office/drawing/2014/main" id="{8DA0AD7B-2419-A603-150A-A30D8495C041}"/>
              </a:ext>
            </a:extLst>
          </p:cNvPr>
          <p:cNvGrpSpPr/>
          <p:nvPr/>
        </p:nvGrpSpPr>
        <p:grpSpPr>
          <a:xfrm>
            <a:off x="3416291" y="2488810"/>
            <a:ext cx="2566779" cy="1773500"/>
            <a:chOff x="1593297" y="936869"/>
            <a:chExt cx="6153131" cy="3157098"/>
          </a:xfrm>
        </p:grpSpPr>
        <p:sp>
          <p:nvSpPr>
            <p:cNvPr id="3" name="Google Shape;397;p31">
              <a:extLst>
                <a:ext uri="{FF2B5EF4-FFF2-40B4-BE49-F238E27FC236}">
                  <a16:creationId xmlns:a16="http://schemas.microsoft.com/office/drawing/2014/main" id="{C1CBBE68-C5B4-6935-B63F-8264F44CF90E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7" name="Google Shape;398;p31">
              <a:extLst>
                <a:ext uri="{FF2B5EF4-FFF2-40B4-BE49-F238E27FC236}">
                  <a16:creationId xmlns:a16="http://schemas.microsoft.com/office/drawing/2014/main" id="{5492D797-5B14-572E-6CD6-7042D173B5D3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/>
                <a:t>II. </a:t>
              </a:r>
              <a:r>
                <a:rPr lang="en-US" sz="3000" b="1"/>
                <a:t>Writing</a:t>
              </a:r>
              <a:endParaRPr sz="3000" b="1" dirty="0"/>
            </a:p>
          </p:txBody>
        </p:sp>
      </p:grpSp>
      <p:sp>
        <p:nvSpPr>
          <p:cNvPr id="8" name="Google Shape;416;p31">
            <a:extLst>
              <a:ext uri="{FF2B5EF4-FFF2-40B4-BE49-F238E27FC236}">
                <a16:creationId xmlns:a16="http://schemas.microsoft.com/office/drawing/2014/main" id="{DCF13FCA-A3F8-FA2F-ABEA-A172CB5B4B62}"/>
              </a:ext>
            </a:extLst>
          </p:cNvPr>
          <p:cNvSpPr/>
          <p:nvPr/>
        </p:nvSpPr>
        <p:spPr>
          <a:xfrm rot="2006702">
            <a:off x="4611955" y="4139261"/>
            <a:ext cx="441620" cy="42457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208847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635" y="-5715"/>
            <a:ext cx="9144000" cy="530915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4890" y="864230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407411F-E7D9-FE27-1011-3D12BC51425A}"/>
              </a:ext>
            </a:extLst>
          </p:cNvPr>
          <p:cNvSpPr/>
          <p:nvPr/>
        </p:nvSpPr>
        <p:spPr>
          <a:xfrm>
            <a:off x="168980" y="1054135"/>
            <a:ext cx="5830933" cy="4049486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CA6AC-CCDC-EE19-8E7C-7E4F55968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103666" y="988820"/>
            <a:ext cx="5919107" cy="5494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E2A991-40FB-2A87-3C12-DDC8B68F8F2F}"/>
              </a:ext>
            </a:extLst>
          </p:cNvPr>
          <p:cNvCxnSpPr/>
          <p:nvPr/>
        </p:nvCxnSpPr>
        <p:spPr>
          <a:xfrm>
            <a:off x="307773" y="1780755"/>
            <a:ext cx="5486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66374E8-E8D0-B4E4-7EDF-633759D3FF31}"/>
              </a:ext>
            </a:extLst>
          </p:cNvPr>
          <p:cNvSpPr txBox="1"/>
          <p:nvPr/>
        </p:nvSpPr>
        <p:spPr>
          <a:xfrm>
            <a:off x="307773" y="1521971"/>
            <a:ext cx="49965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To: phong@webmail.com; mi@webmail.com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E21E8-3E24-FB23-0A93-9A4AADB10421}"/>
              </a:ext>
            </a:extLst>
          </p:cNvPr>
          <p:cNvSpPr txBox="1"/>
          <p:nvPr/>
        </p:nvSpPr>
        <p:spPr>
          <a:xfrm>
            <a:off x="307773" y="1813412"/>
            <a:ext cx="49965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Subject: A room at the Crazy House Hotel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A7C4B-63BC-1F5B-65A6-A00D8F4C339D}"/>
              </a:ext>
            </a:extLst>
          </p:cNvPr>
          <p:cNvSpPr txBox="1"/>
          <p:nvPr/>
        </p:nvSpPr>
        <p:spPr>
          <a:xfrm>
            <a:off x="307773" y="2099157"/>
            <a:ext cx="54864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dirty="0"/>
              <a:t>Hi Phong and Mi,</a:t>
            </a:r>
          </a:p>
          <a:p>
            <a:pPr algn="just"/>
            <a:r>
              <a:rPr lang="en-US" sz="1500" dirty="0"/>
              <a:t>How are you? I’m in Da Lat with my parents. We’re staying at the Crazy House Hotel. Wow! It really is crazy. </a:t>
            </a:r>
          </a:p>
          <a:p>
            <a:pPr algn="just"/>
            <a:r>
              <a:rPr lang="en-US" sz="1500" dirty="0"/>
              <a:t>There are ten rooms in the hotel. 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1500" dirty="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1500" dirty="0"/>
              <a:t>You should stay here when you visit Da Lat. It’s great.</a:t>
            </a:r>
          </a:p>
          <a:p>
            <a:pPr algn="just"/>
            <a:r>
              <a:rPr lang="en-US" sz="1500" dirty="0"/>
              <a:t>See you soon!</a:t>
            </a:r>
          </a:p>
          <a:p>
            <a:pPr algn="just"/>
            <a:r>
              <a:rPr lang="en-US" sz="1500" dirty="0"/>
              <a:t>Nick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AED77-9A4E-094F-9A25-76B9181BE1E5}"/>
              </a:ext>
            </a:extLst>
          </p:cNvPr>
          <p:cNvSpPr txBox="1"/>
          <p:nvPr/>
        </p:nvSpPr>
        <p:spPr>
          <a:xfrm>
            <a:off x="307773" y="22695"/>
            <a:ext cx="4004965" cy="59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Necessary parts of an email</a:t>
            </a:r>
            <a:endParaRPr lang="en-US" sz="22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013" dirty="0"/>
          </a:p>
        </p:txBody>
      </p:sp>
      <p:grpSp>
        <p:nvGrpSpPr>
          <p:cNvPr id="18" name="Google Shape;665;p37">
            <a:extLst>
              <a:ext uri="{FF2B5EF4-FFF2-40B4-BE49-F238E27FC236}">
                <a16:creationId xmlns:a16="http://schemas.microsoft.com/office/drawing/2014/main" id="{F5FB6A2F-B9D4-CD5B-74E7-A4645FED6C46}"/>
              </a:ext>
            </a:extLst>
          </p:cNvPr>
          <p:cNvGrpSpPr/>
          <p:nvPr/>
        </p:nvGrpSpPr>
        <p:grpSpPr>
          <a:xfrm>
            <a:off x="1817448" y="459682"/>
            <a:ext cx="2244041" cy="549480"/>
            <a:chOff x="7547925" y="3871775"/>
            <a:chExt cx="3883200" cy="717900"/>
          </a:xfrm>
        </p:grpSpPr>
        <p:sp>
          <p:nvSpPr>
            <p:cNvPr id="19" name="Google Shape;666;p37">
              <a:extLst>
                <a:ext uri="{FF2B5EF4-FFF2-40B4-BE49-F238E27FC236}">
                  <a16:creationId xmlns:a16="http://schemas.microsoft.com/office/drawing/2014/main" id="{2CAD5C68-7B04-7057-FBBA-0E3F03FEDFC3}"/>
                </a:ext>
              </a:extLst>
            </p:cNvPr>
            <p:cNvSpPr/>
            <p:nvPr/>
          </p:nvSpPr>
          <p:spPr>
            <a:xfrm>
              <a:off x="7547925" y="3871775"/>
              <a:ext cx="3883200" cy="717900"/>
            </a:xfrm>
            <a:prstGeom prst="rect">
              <a:avLst/>
            </a:prstGeom>
            <a:solidFill>
              <a:srgbClr val="F9E6AB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67;p37">
              <a:extLst>
                <a:ext uri="{FF2B5EF4-FFF2-40B4-BE49-F238E27FC236}">
                  <a16:creationId xmlns:a16="http://schemas.microsoft.com/office/drawing/2014/main" id="{374F8A64-1A5E-5798-4425-72E45009CBB9}"/>
                </a:ext>
              </a:extLst>
            </p:cNvPr>
            <p:cNvSpPr/>
            <p:nvPr/>
          </p:nvSpPr>
          <p:spPr>
            <a:xfrm>
              <a:off x="7547925" y="3871775"/>
              <a:ext cx="716400" cy="7179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F7966F7-24F1-5BDF-1C66-FD5B0D00F76F}"/>
              </a:ext>
            </a:extLst>
          </p:cNvPr>
          <p:cNvSpPr txBox="1"/>
          <p:nvPr/>
        </p:nvSpPr>
        <p:spPr>
          <a:xfrm>
            <a:off x="2310255" y="535985"/>
            <a:ext cx="15892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rgbClr val="05A0B8"/>
                </a:solidFill>
              </a:rPr>
              <a:t>address</a:t>
            </a:r>
          </a:p>
        </p:txBody>
      </p:sp>
      <p:grpSp>
        <p:nvGrpSpPr>
          <p:cNvPr id="51" name="Google Shape;665;p37">
            <a:extLst>
              <a:ext uri="{FF2B5EF4-FFF2-40B4-BE49-F238E27FC236}">
                <a16:creationId xmlns:a16="http://schemas.microsoft.com/office/drawing/2014/main" id="{4FAD0639-C68D-1885-C7AE-75A863434DD7}"/>
              </a:ext>
            </a:extLst>
          </p:cNvPr>
          <p:cNvGrpSpPr/>
          <p:nvPr/>
        </p:nvGrpSpPr>
        <p:grpSpPr>
          <a:xfrm>
            <a:off x="4445470" y="866462"/>
            <a:ext cx="2244041" cy="549480"/>
            <a:chOff x="7547925" y="3871775"/>
            <a:chExt cx="3883200" cy="717900"/>
          </a:xfrm>
        </p:grpSpPr>
        <p:sp>
          <p:nvSpPr>
            <p:cNvPr id="52" name="Google Shape;666;p37">
              <a:extLst>
                <a:ext uri="{FF2B5EF4-FFF2-40B4-BE49-F238E27FC236}">
                  <a16:creationId xmlns:a16="http://schemas.microsoft.com/office/drawing/2014/main" id="{6308934E-7E5D-0670-B8D1-C95A3D579A93}"/>
                </a:ext>
              </a:extLst>
            </p:cNvPr>
            <p:cNvSpPr/>
            <p:nvPr/>
          </p:nvSpPr>
          <p:spPr>
            <a:xfrm>
              <a:off x="7547925" y="3871775"/>
              <a:ext cx="3883200" cy="717900"/>
            </a:xfrm>
            <a:prstGeom prst="rect">
              <a:avLst/>
            </a:prstGeom>
            <a:solidFill>
              <a:srgbClr val="F9E6AB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667;p37">
              <a:extLst>
                <a:ext uri="{FF2B5EF4-FFF2-40B4-BE49-F238E27FC236}">
                  <a16:creationId xmlns:a16="http://schemas.microsoft.com/office/drawing/2014/main" id="{76CEBDB4-929A-EA14-7B15-55553E636451}"/>
                </a:ext>
              </a:extLst>
            </p:cNvPr>
            <p:cNvSpPr/>
            <p:nvPr/>
          </p:nvSpPr>
          <p:spPr>
            <a:xfrm>
              <a:off x="7547925" y="3871775"/>
              <a:ext cx="716400" cy="7179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665;p37">
            <a:extLst>
              <a:ext uri="{FF2B5EF4-FFF2-40B4-BE49-F238E27FC236}">
                <a16:creationId xmlns:a16="http://schemas.microsoft.com/office/drawing/2014/main" id="{587A4A63-3CD3-8B7C-7ABE-60D9B59F1E3F}"/>
              </a:ext>
            </a:extLst>
          </p:cNvPr>
          <p:cNvGrpSpPr/>
          <p:nvPr/>
        </p:nvGrpSpPr>
        <p:grpSpPr>
          <a:xfrm>
            <a:off x="6671211" y="1748273"/>
            <a:ext cx="2244041" cy="549480"/>
            <a:chOff x="7547925" y="3871775"/>
            <a:chExt cx="3883200" cy="717900"/>
          </a:xfrm>
        </p:grpSpPr>
        <p:sp>
          <p:nvSpPr>
            <p:cNvPr id="55" name="Google Shape;666;p37">
              <a:extLst>
                <a:ext uri="{FF2B5EF4-FFF2-40B4-BE49-F238E27FC236}">
                  <a16:creationId xmlns:a16="http://schemas.microsoft.com/office/drawing/2014/main" id="{AC1D27CD-5434-0EED-07B8-EB9E52F45456}"/>
                </a:ext>
              </a:extLst>
            </p:cNvPr>
            <p:cNvSpPr/>
            <p:nvPr/>
          </p:nvSpPr>
          <p:spPr>
            <a:xfrm>
              <a:off x="7547925" y="3871775"/>
              <a:ext cx="3883200" cy="717900"/>
            </a:xfrm>
            <a:prstGeom prst="rect">
              <a:avLst/>
            </a:prstGeom>
            <a:solidFill>
              <a:srgbClr val="F9E6AB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67;p37">
              <a:extLst>
                <a:ext uri="{FF2B5EF4-FFF2-40B4-BE49-F238E27FC236}">
                  <a16:creationId xmlns:a16="http://schemas.microsoft.com/office/drawing/2014/main" id="{FFD08DC8-5CC8-2569-1438-35C1B1C9E207}"/>
                </a:ext>
              </a:extLst>
            </p:cNvPr>
            <p:cNvSpPr/>
            <p:nvPr/>
          </p:nvSpPr>
          <p:spPr>
            <a:xfrm>
              <a:off x="7547925" y="3871775"/>
              <a:ext cx="716400" cy="7179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665;p37">
            <a:extLst>
              <a:ext uri="{FF2B5EF4-FFF2-40B4-BE49-F238E27FC236}">
                <a16:creationId xmlns:a16="http://schemas.microsoft.com/office/drawing/2014/main" id="{D271B92C-A01C-31AC-122D-FC94C1CFF72E}"/>
              </a:ext>
            </a:extLst>
          </p:cNvPr>
          <p:cNvGrpSpPr/>
          <p:nvPr/>
        </p:nvGrpSpPr>
        <p:grpSpPr>
          <a:xfrm>
            <a:off x="6671211" y="2411827"/>
            <a:ext cx="2244041" cy="549480"/>
            <a:chOff x="7547925" y="3871775"/>
            <a:chExt cx="3883200" cy="717900"/>
          </a:xfrm>
        </p:grpSpPr>
        <p:sp>
          <p:nvSpPr>
            <p:cNvPr id="58" name="Google Shape;666;p37">
              <a:extLst>
                <a:ext uri="{FF2B5EF4-FFF2-40B4-BE49-F238E27FC236}">
                  <a16:creationId xmlns:a16="http://schemas.microsoft.com/office/drawing/2014/main" id="{AB11C74E-35A3-20B4-1237-57B6A1548348}"/>
                </a:ext>
              </a:extLst>
            </p:cNvPr>
            <p:cNvSpPr/>
            <p:nvPr/>
          </p:nvSpPr>
          <p:spPr>
            <a:xfrm>
              <a:off x="7547925" y="3871775"/>
              <a:ext cx="3883200" cy="717900"/>
            </a:xfrm>
            <a:prstGeom prst="rect">
              <a:avLst/>
            </a:prstGeom>
            <a:solidFill>
              <a:srgbClr val="F9E6AB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667;p37">
              <a:extLst>
                <a:ext uri="{FF2B5EF4-FFF2-40B4-BE49-F238E27FC236}">
                  <a16:creationId xmlns:a16="http://schemas.microsoft.com/office/drawing/2014/main" id="{7D247380-6C0A-047D-A14F-2235174D7D1F}"/>
                </a:ext>
              </a:extLst>
            </p:cNvPr>
            <p:cNvSpPr/>
            <p:nvPr/>
          </p:nvSpPr>
          <p:spPr>
            <a:xfrm>
              <a:off x="7547925" y="3871775"/>
              <a:ext cx="716400" cy="7179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65;p37">
            <a:extLst>
              <a:ext uri="{FF2B5EF4-FFF2-40B4-BE49-F238E27FC236}">
                <a16:creationId xmlns:a16="http://schemas.microsoft.com/office/drawing/2014/main" id="{391A9A65-7188-66AF-395B-4401F6FCE4D9}"/>
              </a:ext>
            </a:extLst>
          </p:cNvPr>
          <p:cNvGrpSpPr/>
          <p:nvPr/>
        </p:nvGrpSpPr>
        <p:grpSpPr>
          <a:xfrm>
            <a:off x="6730980" y="3243536"/>
            <a:ext cx="2244041" cy="549480"/>
            <a:chOff x="7547925" y="3871775"/>
            <a:chExt cx="3883200" cy="717900"/>
          </a:xfrm>
        </p:grpSpPr>
        <p:sp>
          <p:nvSpPr>
            <p:cNvPr id="61" name="Google Shape;666;p37">
              <a:extLst>
                <a:ext uri="{FF2B5EF4-FFF2-40B4-BE49-F238E27FC236}">
                  <a16:creationId xmlns:a16="http://schemas.microsoft.com/office/drawing/2014/main" id="{95EA0CFA-B5F6-9D0C-782D-423D27A7626D}"/>
                </a:ext>
              </a:extLst>
            </p:cNvPr>
            <p:cNvSpPr/>
            <p:nvPr/>
          </p:nvSpPr>
          <p:spPr>
            <a:xfrm>
              <a:off x="7547925" y="3871775"/>
              <a:ext cx="3883200" cy="717900"/>
            </a:xfrm>
            <a:prstGeom prst="rect">
              <a:avLst/>
            </a:prstGeom>
            <a:solidFill>
              <a:srgbClr val="F9E6AB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67;p37">
              <a:extLst>
                <a:ext uri="{FF2B5EF4-FFF2-40B4-BE49-F238E27FC236}">
                  <a16:creationId xmlns:a16="http://schemas.microsoft.com/office/drawing/2014/main" id="{960E06C1-0AF9-85B6-8859-C52AEFD6AE08}"/>
                </a:ext>
              </a:extLst>
            </p:cNvPr>
            <p:cNvSpPr/>
            <p:nvPr/>
          </p:nvSpPr>
          <p:spPr>
            <a:xfrm>
              <a:off x="7547925" y="3871775"/>
              <a:ext cx="716400" cy="7179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65;p37">
            <a:extLst>
              <a:ext uri="{FF2B5EF4-FFF2-40B4-BE49-F238E27FC236}">
                <a16:creationId xmlns:a16="http://schemas.microsoft.com/office/drawing/2014/main" id="{1BF8C156-D034-F633-1B10-7692B8058CC4}"/>
              </a:ext>
            </a:extLst>
          </p:cNvPr>
          <p:cNvGrpSpPr/>
          <p:nvPr/>
        </p:nvGrpSpPr>
        <p:grpSpPr>
          <a:xfrm>
            <a:off x="6730980" y="4450399"/>
            <a:ext cx="2244041" cy="549480"/>
            <a:chOff x="7547925" y="3871775"/>
            <a:chExt cx="3883200" cy="717900"/>
          </a:xfrm>
        </p:grpSpPr>
        <p:sp>
          <p:nvSpPr>
            <p:cNvPr id="64" name="Google Shape;666;p37">
              <a:extLst>
                <a:ext uri="{FF2B5EF4-FFF2-40B4-BE49-F238E27FC236}">
                  <a16:creationId xmlns:a16="http://schemas.microsoft.com/office/drawing/2014/main" id="{A75FB33B-5BA4-30E9-64AB-AE7D4BE89F9D}"/>
                </a:ext>
              </a:extLst>
            </p:cNvPr>
            <p:cNvSpPr/>
            <p:nvPr/>
          </p:nvSpPr>
          <p:spPr>
            <a:xfrm>
              <a:off x="7547925" y="3871775"/>
              <a:ext cx="3883200" cy="717900"/>
            </a:xfrm>
            <a:prstGeom prst="rect">
              <a:avLst/>
            </a:prstGeom>
            <a:solidFill>
              <a:srgbClr val="F9E6AB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67;p37">
              <a:extLst>
                <a:ext uri="{FF2B5EF4-FFF2-40B4-BE49-F238E27FC236}">
                  <a16:creationId xmlns:a16="http://schemas.microsoft.com/office/drawing/2014/main" id="{1002B84A-FF41-5DEA-1948-05FDA25459CE}"/>
                </a:ext>
              </a:extLst>
            </p:cNvPr>
            <p:cNvSpPr/>
            <p:nvPr/>
          </p:nvSpPr>
          <p:spPr>
            <a:xfrm>
              <a:off x="7547925" y="3871775"/>
              <a:ext cx="716400" cy="7179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835B349-109D-0537-41D6-9943D3C9602D}"/>
              </a:ext>
            </a:extLst>
          </p:cNvPr>
          <p:cNvSpPr txBox="1"/>
          <p:nvPr/>
        </p:nvSpPr>
        <p:spPr>
          <a:xfrm>
            <a:off x="4820578" y="835992"/>
            <a:ext cx="226462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rgbClr val="05A0B8"/>
                </a:solidFill>
              </a:rPr>
              <a:t>subject (topic)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12F8B8-D26B-6617-AEAA-3F766E5E16B3}"/>
              </a:ext>
            </a:extLst>
          </p:cNvPr>
          <p:cNvSpPr txBox="1"/>
          <p:nvPr/>
        </p:nvSpPr>
        <p:spPr>
          <a:xfrm>
            <a:off x="7017488" y="1815263"/>
            <a:ext cx="181874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rgbClr val="05A0B8"/>
                </a:solidFill>
              </a:rPr>
              <a:t>1. greeting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341B3C-1626-CEEC-C22F-026314D4FB17}"/>
              </a:ext>
            </a:extLst>
          </p:cNvPr>
          <p:cNvSpPr txBox="1"/>
          <p:nvPr/>
        </p:nvSpPr>
        <p:spPr>
          <a:xfrm>
            <a:off x="6897778" y="2467276"/>
            <a:ext cx="20581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rgbClr val="05A0B8"/>
                </a:solidFill>
              </a:rPr>
              <a:t>2. introduction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261243-4011-2D90-E62F-3C917FDBC75E}"/>
              </a:ext>
            </a:extLst>
          </p:cNvPr>
          <p:cNvSpPr txBox="1"/>
          <p:nvPr/>
        </p:nvSpPr>
        <p:spPr>
          <a:xfrm>
            <a:off x="7085207" y="3316247"/>
            <a:ext cx="17510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rgbClr val="05A0B8"/>
                </a:solidFill>
              </a:rPr>
              <a:t>3. body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3193D91-0F92-6921-1AEA-8002DBB92068}"/>
              </a:ext>
            </a:extLst>
          </p:cNvPr>
          <p:cNvSpPr txBox="1"/>
          <p:nvPr/>
        </p:nvSpPr>
        <p:spPr>
          <a:xfrm>
            <a:off x="7085207" y="4522897"/>
            <a:ext cx="17510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solidFill>
                  <a:srgbClr val="05A0B8"/>
                </a:solidFill>
              </a:rPr>
              <a:t>4. conclusion</a:t>
            </a:r>
          </a:p>
        </p:txBody>
      </p:sp>
      <p:cxnSp>
        <p:nvCxnSpPr>
          <p:cNvPr id="71" name="Google Shape;2615;p59">
            <a:extLst>
              <a:ext uri="{FF2B5EF4-FFF2-40B4-BE49-F238E27FC236}">
                <a16:creationId xmlns:a16="http://schemas.microsoft.com/office/drawing/2014/main" id="{92DE0159-4F66-DC4D-0F48-A288462536F9}"/>
              </a:ext>
            </a:extLst>
          </p:cNvPr>
          <p:cNvCxnSpPr>
            <a:cxnSpLocks/>
          </p:cNvCxnSpPr>
          <p:nvPr/>
        </p:nvCxnSpPr>
        <p:spPr>
          <a:xfrm flipV="1">
            <a:off x="2310256" y="1054135"/>
            <a:ext cx="361175" cy="53509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4" name="Google Shape;2615;p59">
            <a:extLst>
              <a:ext uri="{FF2B5EF4-FFF2-40B4-BE49-F238E27FC236}">
                <a16:creationId xmlns:a16="http://schemas.microsoft.com/office/drawing/2014/main" id="{F71621FF-AED4-32F3-308A-7B8A9A142405}"/>
              </a:ext>
            </a:extLst>
          </p:cNvPr>
          <p:cNvCxnSpPr>
            <a:cxnSpLocks/>
          </p:cNvCxnSpPr>
          <p:nvPr/>
        </p:nvCxnSpPr>
        <p:spPr>
          <a:xfrm flipV="1">
            <a:off x="3684182" y="1448599"/>
            <a:ext cx="989731" cy="4589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8" name="Google Shape;2615;p59">
            <a:extLst>
              <a:ext uri="{FF2B5EF4-FFF2-40B4-BE49-F238E27FC236}">
                <a16:creationId xmlns:a16="http://schemas.microsoft.com/office/drawing/2014/main" id="{E20251E2-5A05-1D94-EB18-A7D0D1115468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1817447" y="2023012"/>
            <a:ext cx="4853763" cy="20185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0" name="Right Brace 79">
            <a:extLst>
              <a:ext uri="{FF2B5EF4-FFF2-40B4-BE49-F238E27FC236}">
                <a16:creationId xmlns:a16="http://schemas.microsoft.com/office/drawing/2014/main" id="{B2F49FC2-28F6-977B-1AF5-62539BE08290}"/>
              </a:ext>
            </a:extLst>
          </p:cNvPr>
          <p:cNvSpPr/>
          <p:nvPr/>
        </p:nvSpPr>
        <p:spPr>
          <a:xfrm>
            <a:off x="5999912" y="2434464"/>
            <a:ext cx="158853" cy="36794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83" name="Google Shape;2615;p59">
            <a:extLst>
              <a:ext uri="{FF2B5EF4-FFF2-40B4-BE49-F238E27FC236}">
                <a16:creationId xmlns:a16="http://schemas.microsoft.com/office/drawing/2014/main" id="{4E1F93A2-B088-4635-A35C-DC89217C516C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6225290" y="2618435"/>
            <a:ext cx="445920" cy="6813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7" name="Right Brace 86">
            <a:extLst>
              <a:ext uri="{FF2B5EF4-FFF2-40B4-BE49-F238E27FC236}">
                <a16:creationId xmlns:a16="http://schemas.microsoft.com/office/drawing/2014/main" id="{6397620F-0FAF-33BA-1F02-35CC190FFD3D}"/>
              </a:ext>
            </a:extLst>
          </p:cNvPr>
          <p:cNvSpPr/>
          <p:nvPr/>
        </p:nvSpPr>
        <p:spPr>
          <a:xfrm>
            <a:off x="6022772" y="2918638"/>
            <a:ext cx="217321" cy="121980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88" name="Google Shape;2615;p59">
            <a:extLst>
              <a:ext uri="{FF2B5EF4-FFF2-40B4-BE49-F238E27FC236}">
                <a16:creationId xmlns:a16="http://schemas.microsoft.com/office/drawing/2014/main" id="{A8E79F3C-38B4-F75B-AEAE-19FA32D0D84D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6354140" y="3518276"/>
            <a:ext cx="37683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Right Brace 90">
            <a:extLst>
              <a:ext uri="{FF2B5EF4-FFF2-40B4-BE49-F238E27FC236}">
                <a16:creationId xmlns:a16="http://schemas.microsoft.com/office/drawing/2014/main" id="{2EF575D3-0825-EAD1-6FE6-30BB843D007E}"/>
              </a:ext>
            </a:extLst>
          </p:cNvPr>
          <p:cNvSpPr/>
          <p:nvPr/>
        </p:nvSpPr>
        <p:spPr>
          <a:xfrm>
            <a:off x="6022772" y="4357730"/>
            <a:ext cx="158853" cy="36794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92" name="Google Shape;2615;p59">
            <a:extLst>
              <a:ext uri="{FF2B5EF4-FFF2-40B4-BE49-F238E27FC236}">
                <a16:creationId xmlns:a16="http://schemas.microsoft.com/office/drawing/2014/main" id="{95F8CB5C-79D6-ED4B-AD3E-6FE66F364882}"/>
              </a:ext>
            </a:extLst>
          </p:cNvPr>
          <p:cNvCxnSpPr>
            <a:cxnSpLocks/>
          </p:cNvCxnSpPr>
          <p:nvPr/>
        </p:nvCxnSpPr>
        <p:spPr>
          <a:xfrm>
            <a:off x="6240093" y="4541701"/>
            <a:ext cx="481130" cy="1170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84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6" grpId="0"/>
      <p:bldP spid="67" grpId="0"/>
      <p:bldP spid="68" grpId="0"/>
      <p:bldP spid="69" grpId="0"/>
      <p:bldP spid="70" grpId="0"/>
      <p:bldP spid="80" grpId="0" animBg="1"/>
      <p:bldP spid="87" grpId="0" animBg="1"/>
      <p:bldP spid="91" grpId="0" animBg="1"/>
    </p:bldLst>
  </p:timing>
</p:sld>
</file>

<file path=ppt/theme/theme1.xml><?xml version="1.0" encoding="utf-8"?>
<a:theme xmlns:a="http://schemas.openxmlformats.org/drawingml/2006/main" name="Equality and Fundamental Rights by Slidesgo">
  <a:themeElements>
    <a:clrScheme name="Simple Light">
      <a:dk1>
        <a:srgbClr val="241F29"/>
      </a:dk1>
      <a:lt1>
        <a:srgbClr val="FFEBEB"/>
      </a:lt1>
      <a:dk2>
        <a:srgbClr val="EA1A63"/>
      </a:dk2>
      <a:lt2>
        <a:srgbClr val="FF8C64"/>
      </a:lt2>
      <a:accent1>
        <a:srgbClr val="FFA731"/>
      </a:accent1>
      <a:accent2>
        <a:srgbClr val="00AE3F"/>
      </a:accent2>
      <a:accent3>
        <a:srgbClr val="3B67E2"/>
      </a:accent3>
      <a:accent4>
        <a:srgbClr val="793DD8"/>
      </a:accent4>
      <a:accent5>
        <a:srgbClr val="C66D58"/>
      </a:accent5>
      <a:accent6>
        <a:srgbClr val="FFFFFF"/>
      </a:accent6>
      <a:hlink>
        <a:srgbClr val="24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A89F92-5F60-4809-8DBF-82D5AB6E2D5B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Unit 2_communication</Template>
  <TotalTime>13</TotalTime>
  <Words>673</Words>
  <Application>Microsoft Office PowerPoint</Application>
  <PresentationFormat>On-screen Show (16:9)</PresentationFormat>
  <Paragraphs>122</Paragraphs>
  <Slides>14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Wingdings</vt:lpstr>
      <vt:lpstr>Arial</vt:lpstr>
      <vt:lpstr>Abel</vt:lpstr>
      <vt:lpstr>Passion One</vt:lpstr>
      <vt:lpstr>Myriad Pro</vt:lpstr>
      <vt:lpstr>Calibri Light</vt:lpstr>
      <vt:lpstr>Equality and Fundamental Rights by Slidesgo</vt:lpstr>
      <vt:lpstr>Office Theme</vt:lpstr>
      <vt:lpstr>Unit 2: MY HOUSE  Lesson 6: Skills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  Lesson 6: Skills 2</dc:title>
  <dc:creator>Thảo Đặng Phương</dc:creator>
  <cp:lastModifiedBy>Thảo Đặng Phương</cp:lastModifiedBy>
  <cp:revision>2</cp:revision>
  <dcterms:created xsi:type="dcterms:W3CDTF">2023-10-06T00:55:18Z</dcterms:created>
  <dcterms:modified xsi:type="dcterms:W3CDTF">2023-10-06T01:09:05Z</dcterms:modified>
</cp:coreProperties>
</file>