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  <p:sldMasterId id="2147483648" r:id="rId2"/>
  </p:sldMasterIdLst>
  <p:notesMasterIdLst>
    <p:notesMasterId r:id="rId18"/>
  </p:notesMasterIdLst>
  <p:sldIdLst>
    <p:sldId id="256" r:id="rId3"/>
    <p:sldId id="447" r:id="rId4"/>
    <p:sldId id="448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</p:sldIdLst>
  <p:sldSz cx="9144000" cy="5143500" type="screen16x9"/>
  <p:notesSz cx="6858000" cy="9144000"/>
  <p:embeddedFontLst>
    <p:embeddedFont>
      <p:font typeface="Abel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Passion One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zoR+L73NzNLJBk5ispupzAIEC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EBA9E1-7CDD-4E0E-B314-18CDF294DC19}">
  <a:tblStyle styleId="{FDEBA9E1-7CDD-4E0E-B314-18CDF294DC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7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3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9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ctrTitle"/>
          </p:nvPr>
        </p:nvSpPr>
        <p:spPr>
          <a:xfrm>
            <a:off x="299600" y="1126725"/>
            <a:ext cx="50157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5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subTitle" idx="1"/>
          </p:nvPr>
        </p:nvSpPr>
        <p:spPr>
          <a:xfrm>
            <a:off x="775850" y="3404350"/>
            <a:ext cx="4188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47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7"/>
          <p:cNvSpPr/>
          <p:nvPr/>
        </p:nvSpPr>
        <p:spPr>
          <a:xfrm>
            <a:off x="-364125" y="155907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7"/>
          <p:cNvSpPr/>
          <p:nvPr/>
        </p:nvSpPr>
        <p:spPr>
          <a:xfrm>
            <a:off x="4330118" y="3840552"/>
            <a:ext cx="5190088" cy="1606452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95BF-F859-A1D7-D8A6-3D217E90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5395-C152-F6B8-BF17-268AE05C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5C635-C9CA-AE65-D34C-5EA501EA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E187-7244-A6AA-AB3D-640A0E35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2C43B-A6D5-3E25-65ED-E308D9D9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2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8DE4-8598-7A38-EA02-8D456D8A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41A3F-20FF-9123-4914-8C4CE460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73B82-48F5-79B8-A327-0024E0EB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C75C6-3FAC-14D4-27C0-FD02E967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2B7F-B2F8-FB2A-DB14-F6FCF6DC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168B-4938-CD51-3A8B-5213FAD8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264F-BB90-1F24-75DF-2637D9725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9BEB6-6A44-5DF9-8FC6-7E69346D1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BDF33-97AA-B793-F5D6-D70DDF33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19443-2201-3AE3-3139-4134FB90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7C6EA-772F-2938-A5F5-839E811A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6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2524-2D75-986F-EBB2-6053F7B7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03DCB-7D08-C451-CCDB-C092DDF4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0AECA-5E48-A48E-F30C-268F5226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B220D-5287-D45C-3FA9-9A4F3201D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D4308-A665-D448-4FA2-E8476CE62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31C41-B82D-8E6B-CE53-8FAE7775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AF2B4-6B1E-1C28-B256-282C1F30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41706-3ECF-EA12-074E-BBBC5DA0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4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2FC4-E519-E79A-35E5-91604D0C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77EF9-5AED-F0E2-C98F-37F998E7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215BD-6CE2-4275-6B91-C3DEDBE0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487EE-A9CA-61A7-6B48-194378C7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26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B83F4-102E-55E2-B241-6F95FCF6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A7198-1370-5705-366C-7B8E0DB9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436D3-B127-82B3-9D5C-3C5D028A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FC3-1E28-34C1-100B-8CB994C8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23A7E-8CE7-8F4D-D35C-0ED631E1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56575-3888-EC3B-1495-B52DC6C0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AD4A3-9220-6999-6039-AB9B8CE3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84F71-0D9B-D993-CDB6-4C06794C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4B24B-CF0F-DE17-4060-64857926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07D0-F31C-8626-90F4-0529A56C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B8F088-226E-959A-50AE-FD560754C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36C04-4B12-E330-FA5A-DB43BC692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87FEA-441D-A896-3C17-75BA5095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483B3-453F-00FA-07F2-7175DFE2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D85ED-6003-025A-6191-EF583A1D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05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5C4A-5553-2B24-A2F3-C8860258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FECFF-8354-5BBB-D723-E794D4E28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C667C-71F6-AE22-F2BA-34C63FF5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627BC-CD6E-D7CC-FC88-FD53D79D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02D1A-1D6A-B443-160C-BF5E6CA3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9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87880-3584-986A-BBAB-665D137D0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50109-6E2B-7790-199A-763F5CE4C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02CCC-6645-0D61-A0AD-C86B0A4C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5E4A1-7ABE-208C-6969-DE0EECD5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C941-3CAE-E4E0-F737-D41E1271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2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85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0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0"/>
          <p:cNvSpPr/>
          <p:nvPr/>
        </p:nvSpPr>
        <p:spPr>
          <a:xfrm>
            <a:off x="4218197" y="1649478"/>
            <a:ext cx="5292666" cy="3845990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ctrTitle"/>
          </p:nvPr>
        </p:nvSpPr>
        <p:spPr>
          <a:xfrm>
            <a:off x="10914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subTitle" idx="1"/>
          </p:nvPr>
        </p:nvSpPr>
        <p:spPr>
          <a:xfrm>
            <a:off x="8922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ctrTitle" idx="2"/>
          </p:nvPr>
        </p:nvSpPr>
        <p:spPr>
          <a:xfrm>
            <a:off x="38572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subTitle" idx="3"/>
          </p:nvPr>
        </p:nvSpPr>
        <p:spPr>
          <a:xfrm>
            <a:off x="36580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ctrTitle" idx="4"/>
          </p:nvPr>
        </p:nvSpPr>
        <p:spPr>
          <a:xfrm>
            <a:off x="65576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subTitle" idx="5"/>
          </p:nvPr>
        </p:nvSpPr>
        <p:spPr>
          <a:xfrm>
            <a:off x="63584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ctrTitle" idx="6"/>
          </p:nvPr>
        </p:nvSpPr>
        <p:spPr>
          <a:xfrm>
            <a:off x="1518300" y="603809"/>
            <a:ext cx="61074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61"/>
          <p:cNvSpPr/>
          <p:nvPr/>
        </p:nvSpPr>
        <p:spPr>
          <a:xfrm rot="-10361635" flipH="1">
            <a:off x="3054025" y="-969054"/>
            <a:ext cx="7520457" cy="2327755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1"/>
          <p:cNvSpPr/>
          <p:nvPr/>
        </p:nvSpPr>
        <p:spPr>
          <a:xfrm rot="851660" flipH="1">
            <a:off x="-516581" y="1325584"/>
            <a:ext cx="5293068" cy="384613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1"/>
          <p:cNvSpPr/>
          <p:nvPr/>
        </p:nvSpPr>
        <p:spPr>
          <a:xfrm rot="-9649980" flipH="1">
            <a:off x="-868451" y="1060494"/>
            <a:ext cx="11868017" cy="375803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8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2"/>
          <p:cNvSpPr txBox="1">
            <a:spLocks noGrp="1"/>
          </p:cNvSpPr>
          <p:nvPr>
            <p:ph type="title"/>
          </p:nvPr>
        </p:nvSpPr>
        <p:spPr>
          <a:xfrm>
            <a:off x="3651300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subTitle" idx="1"/>
          </p:nvPr>
        </p:nvSpPr>
        <p:spPr>
          <a:xfrm>
            <a:off x="3466650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title" idx="2"/>
          </p:nvPr>
        </p:nvSpPr>
        <p:spPr>
          <a:xfrm>
            <a:off x="9710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subTitle" idx="3"/>
          </p:nvPr>
        </p:nvSpPr>
        <p:spPr>
          <a:xfrm>
            <a:off x="7863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title" idx="4"/>
          </p:nvPr>
        </p:nvSpPr>
        <p:spPr>
          <a:xfrm>
            <a:off x="63457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subTitle" idx="5"/>
          </p:nvPr>
        </p:nvSpPr>
        <p:spPr>
          <a:xfrm>
            <a:off x="61610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title" idx="6"/>
          </p:nvPr>
        </p:nvSpPr>
        <p:spPr>
          <a:xfrm>
            <a:off x="3651300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62"/>
          <p:cNvSpPr txBox="1">
            <a:spLocks noGrp="1"/>
          </p:cNvSpPr>
          <p:nvPr>
            <p:ph type="subTitle" idx="7"/>
          </p:nvPr>
        </p:nvSpPr>
        <p:spPr>
          <a:xfrm>
            <a:off x="3466650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62"/>
          <p:cNvSpPr txBox="1">
            <a:spLocks noGrp="1"/>
          </p:cNvSpPr>
          <p:nvPr>
            <p:ph type="title" idx="8"/>
          </p:nvPr>
        </p:nvSpPr>
        <p:spPr>
          <a:xfrm>
            <a:off x="9710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62"/>
          <p:cNvSpPr txBox="1">
            <a:spLocks noGrp="1"/>
          </p:cNvSpPr>
          <p:nvPr>
            <p:ph type="subTitle" idx="9"/>
          </p:nvPr>
        </p:nvSpPr>
        <p:spPr>
          <a:xfrm>
            <a:off x="7863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62"/>
          <p:cNvSpPr txBox="1">
            <a:spLocks noGrp="1"/>
          </p:cNvSpPr>
          <p:nvPr>
            <p:ph type="title" idx="13"/>
          </p:nvPr>
        </p:nvSpPr>
        <p:spPr>
          <a:xfrm>
            <a:off x="63457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subTitle" idx="14"/>
          </p:nvPr>
        </p:nvSpPr>
        <p:spPr>
          <a:xfrm>
            <a:off x="61610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62"/>
          <p:cNvSpPr txBox="1">
            <a:spLocks noGrp="1"/>
          </p:cNvSpPr>
          <p:nvPr>
            <p:ph type="title" idx="15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62"/>
          <p:cNvSpPr/>
          <p:nvPr/>
        </p:nvSpPr>
        <p:spPr>
          <a:xfrm rot="4445639">
            <a:off x="6677832" y="-373699"/>
            <a:ext cx="2796059" cy="2473169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2"/>
          <p:cNvSpPr/>
          <p:nvPr/>
        </p:nvSpPr>
        <p:spPr>
          <a:xfrm rot="-797074" flipH="1">
            <a:off x="22735" y="3131587"/>
            <a:ext cx="9233561" cy="281230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_1_2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3"/>
          <p:cNvSpPr txBox="1">
            <a:spLocks noGrp="1"/>
          </p:cNvSpPr>
          <p:nvPr>
            <p:ph type="title"/>
          </p:nvPr>
        </p:nvSpPr>
        <p:spPr>
          <a:xfrm>
            <a:off x="3516403" y="3329225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63"/>
          <p:cNvSpPr txBox="1">
            <a:spLocks noGrp="1"/>
          </p:cNvSpPr>
          <p:nvPr>
            <p:ph type="subTitle" idx="1"/>
          </p:nvPr>
        </p:nvSpPr>
        <p:spPr>
          <a:xfrm>
            <a:off x="3466650" y="3664224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63"/>
          <p:cNvSpPr txBox="1">
            <a:spLocks noGrp="1"/>
          </p:cNvSpPr>
          <p:nvPr>
            <p:ph type="title" idx="2"/>
          </p:nvPr>
        </p:nvSpPr>
        <p:spPr>
          <a:xfrm>
            <a:off x="729854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63"/>
          <p:cNvSpPr txBox="1">
            <a:spLocks noGrp="1"/>
          </p:cNvSpPr>
          <p:nvPr>
            <p:ph type="subTitle" idx="3"/>
          </p:nvPr>
        </p:nvSpPr>
        <p:spPr>
          <a:xfrm>
            <a:off x="679604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63"/>
          <p:cNvSpPr txBox="1">
            <a:spLocks noGrp="1"/>
          </p:cNvSpPr>
          <p:nvPr>
            <p:ph type="title" idx="4"/>
          </p:nvPr>
        </p:nvSpPr>
        <p:spPr>
          <a:xfrm>
            <a:off x="6285686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Google Shape;135;p63"/>
          <p:cNvSpPr txBox="1">
            <a:spLocks noGrp="1"/>
          </p:cNvSpPr>
          <p:nvPr>
            <p:ph type="subTitle" idx="5"/>
          </p:nvPr>
        </p:nvSpPr>
        <p:spPr>
          <a:xfrm>
            <a:off x="6235436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63"/>
          <p:cNvSpPr txBox="1">
            <a:spLocks noGrp="1"/>
          </p:cNvSpPr>
          <p:nvPr>
            <p:ph type="title" idx="6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Google Shape;137;p63"/>
          <p:cNvSpPr/>
          <p:nvPr/>
        </p:nvSpPr>
        <p:spPr>
          <a:xfrm rot="10800000" flipH="1">
            <a:off x="-580875" y="3893304"/>
            <a:ext cx="3766419" cy="1605120"/>
          </a:xfrm>
          <a:custGeom>
            <a:avLst/>
            <a:gdLst/>
            <a:ahLst/>
            <a:cxnLst/>
            <a:rect l="l" t="t" r="r" b="b"/>
            <a:pathLst>
              <a:path w="269463" h="114836" extrusionOk="0">
                <a:moveTo>
                  <a:pt x="142566" y="54279"/>
                </a:moveTo>
                <a:cubicBezTo>
                  <a:pt x="142891" y="54279"/>
                  <a:pt x="143214" y="54310"/>
                  <a:pt x="143518" y="54363"/>
                </a:cubicBezTo>
                <a:cubicBezTo>
                  <a:pt x="146862" y="54849"/>
                  <a:pt x="149719" y="57129"/>
                  <a:pt x="151573" y="59834"/>
                </a:cubicBezTo>
                <a:cubicBezTo>
                  <a:pt x="153963" y="63330"/>
                  <a:pt x="154228" y="67275"/>
                  <a:pt x="153272" y="71050"/>
                </a:cubicBezTo>
                <a:lnTo>
                  <a:pt x="153272" y="71050"/>
                </a:lnTo>
                <a:cubicBezTo>
                  <a:pt x="149167" y="68798"/>
                  <a:pt x="145408" y="65866"/>
                  <a:pt x="142606" y="62114"/>
                </a:cubicBezTo>
                <a:cubicBezTo>
                  <a:pt x="141816" y="61050"/>
                  <a:pt x="141147" y="59956"/>
                  <a:pt x="140539" y="58801"/>
                </a:cubicBezTo>
                <a:cubicBezTo>
                  <a:pt x="140083" y="57919"/>
                  <a:pt x="139536" y="56977"/>
                  <a:pt x="139840" y="55944"/>
                </a:cubicBezTo>
                <a:cubicBezTo>
                  <a:pt x="140221" y="54683"/>
                  <a:pt x="141401" y="54279"/>
                  <a:pt x="142566" y="54279"/>
                </a:cubicBezTo>
                <a:close/>
                <a:moveTo>
                  <a:pt x="269227" y="1"/>
                </a:moveTo>
                <a:cubicBezTo>
                  <a:pt x="269106" y="1"/>
                  <a:pt x="268976" y="77"/>
                  <a:pt x="268961" y="228"/>
                </a:cubicBezTo>
                <a:cubicBezTo>
                  <a:pt x="266104" y="25670"/>
                  <a:pt x="251727" y="49409"/>
                  <a:pt x="230237" y="63390"/>
                </a:cubicBezTo>
                <a:cubicBezTo>
                  <a:pt x="219112" y="70655"/>
                  <a:pt x="206285" y="75306"/>
                  <a:pt x="193154" y="76917"/>
                </a:cubicBezTo>
                <a:cubicBezTo>
                  <a:pt x="189473" y="77372"/>
                  <a:pt x="185718" y="77631"/>
                  <a:pt x="181957" y="77631"/>
                </a:cubicBezTo>
                <a:cubicBezTo>
                  <a:pt x="173173" y="77631"/>
                  <a:pt x="164357" y="76219"/>
                  <a:pt x="156376" y="72600"/>
                </a:cubicBezTo>
                <a:cubicBezTo>
                  <a:pt x="155535" y="72219"/>
                  <a:pt x="154701" y="71811"/>
                  <a:pt x="153880" y="71378"/>
                </a:cubicBezTo>
                <a:lnTo>
                  <a:pt x="153880" y="71378"/>
                </a:lnTo>
                <a:cubicBezTo>
                  <a:pt x="154733" y="68197"/>
                  <a:pt x="154633" y="64882"/>
                  <a:pt x="153062" y="61536"/>
                </a:cubicBezTo>
                <a:cubicBezTo>
                  <a:pt x="151907" y="58983"/>
                  <a:pt x="149962" y="56764"/>
                  <a:pt x="147561" y="55305"/>
                </a:cubicBezTo>
                <a:cubicBezTo>
                  <a:pt x="146293" y="54535"/>
                  <a:pt x="144367" y="53698"/>
                  <a:pt x="142650" y="53698"/>
                </a:cubicBezTo>
                <a:cubicBezTo>
                  <a:pt x="142062" y="53698"/>
                  <a:pt x="141499" y="53796"/>
                  <a:pt x="140995" y="54029"/>
                </a:cubicBezTo>
                <a:cubicBezTo>
                  <a:pt x="136010" y="56217"/>
                  <a:pt x="143245" y="63786"/>
                  <a:pt x="145190" y="65731"/>
                </a:cubicBezTo>
                <a:cubicBezTo>
                  <a:pt x="147569" y="68052"/>
                  <a:pt x="150251" y="69980"/>
                  <a:pt x="153134" y="71567"/>
                </a:cubicBezTo>
                <a:lnTo>
                  <a:pt x="153134" y="71567"/>
                </a:lnTo>
                <a:cubicBezTo>
                  <a:pt x="152432" y="74042"/>
                  <a:pt x="151218" y="76432"/>
                  <a:pt x="149749" y="78558"/>
                </a:cubicBezTo>
                <a:cubicBezTo>
                  <a:pt x="146163" y="83756"/>
                  <a:pt x="141086" y="88011"/>
                  <a:pt x="136071" y="91810"/>
                </a:cubicBezTo>
                <a:cubicBezTo>
                  <a:pt x="117895" y="105640"/>
                  <a:pt x="95311" y="113148"/>
                  <a:pt x="72605" y="114212"/>
                </a:cubicBezTo>
                <a:cubicBezTo>
                  <a:pt x="70713" y="114301"/>
                  <a:pt x="68817" y="114345"/>
                  <a:pt x="66921" y="114345"/>
                </a:cubicBezTo>
                <a:cubicBezTo>
                  <a:pt x="46126" y="114345"/>
                  <a:pt x="25244" y="108989"/>
                  <a:pt x="7528" y="98041"/>
                </a:cubicBezTo>
                <a:cubicBezTo>
                  <a:pt x="5126" y="96582"/>
                  <a:pt x="2786" y="95002"/>
                  <a:pt x="506" y="93330"/>
                </a:cubicBezTo>
                <a:cubicBezTo>
                  <a:pt x="442" y="93289"/>
                  <a:pt x="382" y="93272"/>
                  <a:pt x="329" y="93272"/>
                </a:cubicBezTo>
                <a:cubicBezTo>
                  <a:pt x="106" y="93272"/>
                  <a:pt x="0" y="93578"/>
                  <a:pt x="172" y="93725"/>
                </a:cubicBezTo>
                <a:cubicBezTo>
                  <a:pt x="19430" y="107836"/>
                  <a:pt x="43238" y="114836"/>
                  <a:pt x="67027" y="114836"/>
                </a:cubicBezTo>
                <a:cubicBezTo>
                  <a:pt x="67681" y="114836"/>
                  <a:pt x="68334" y="114830"/>
                  <a:pt x="68988" y="114820"/>
                </a:cubicBezTo>
                <a:cubicBezTo>
                  <a:pt x="93365" y="114364"/>
                  <a:pt x="117773" y="106552"/>
                  <a:pt x="137135" y="91567"/>
                </a:cubicBezTo>
                <a:cubicBezTo>
                  <a:pt x="143012" y="86999"/>
                  <a:pt x="151324" y="79888"/>
                  <a:pt x="153734" y="71891"/>
                </a:cubicBezTo>
                <a:lnTo>
                  <a:pt x="153734" y="71891"/>
                </a:lnTo>
                <a:cubicBezTo>
                  <a:pt x="161293" y="75891"/>
                  <a:pt x="170158" y="77614"/>
                  <a:pt x="178534" y="77980"/>
                </a:cubicBezTo>
                <a:cubicBezTo>
                  <a:pt x="179870" y="78045"/>
                  <a:pt x="181208" y="78077"/>
                  <a:pt x="182545" y="78077"/>
                </a:cubicBezTo>
                <a:cubicBezTo>
                  <a:pt x="195078" y="78077"/>
                  <a:pt x="207596" y="75268"/>
                  <a:pt x="219021" y="70078"/>
                </a:cubicBezTo>
                <a:cubicBezTo>
                  <a:pt x="243672" y="58892"/>
                  <a:pt x="261909" y="36095"/>
                  <a:pt x="267897" y="9682"/>
                </a:cubicBezTo>
                <a:cubicBezTo>
                  <a:pt x="268566" y="6551"/>
                  <a:pt x="269113" y="3359"/>
                  <a:pt x="269448" y="228"/>
                </a:cubicBezTo>
                <a:cubicBezTo>
                  <a:pt x="269463" y="77"/>
                  <a:pt x="269349" y="1"/>
                  <a:pt x="269227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3"/>
          <p:cNvSpPr/>
          <p:nvPr/>
        </p:nvSpPr>
        <p:spPr>
          <a:xfrm flipH="1">
            <a:off x="-120250" y="2065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9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 txBox="1">
            <a:spLocks noGrp="1"/>
          </p:cNvSpPr>
          <p:nvPr>
            <p:ph type="title"/>
          </p:nvPr>
        </p:nvSpPr>
        <p:spPr>
          <a:xfrm>
            <a:off x="509175" y="1595850"/>
            <a:ext cx="3844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body" idx="1"/>
          </p:nvPr>
        </p:nvSpPr>
        <p:spPr>
          <a:xfrm>
            <a:off x="382973" y="2127900"/>
            <a:ext cx="40371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64"/>
          <p:cNvSpPr/>
          <p:nvPr/>
        </p:nvSpPr>
        <p:spPr>
          <a:xfrm>
            <a:off x="2634924" y="3535117"/>
            <a:ext cx="6795434" cy="2103344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4"/>
          <p:cNvSpPr/>
          <p:nvPr/>
        </p:nvSpPr>
        <p:spPr>
          <a:xfrm>
            <a:off x="-253613" y="1684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5"/>
          <p:cNvSpPr/>
          <p:nvPr/>
        </p:nvSpPr>
        <p:spPr>
          <a:xfrm>
            <a:off x="5351875" y="1999500"/>
            <a:ext cx="2853300" cy="2338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5"/>
          <p:cNvSpPr txBox="1"/>
          <p:nvPr/>
        </p:nvSpPr>
        <p:spPr>
          <a:xfrm>
            <a:off x="5584375" y="3620375"/>
            <a:ext cx="2388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: This presentation template was created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950" b="1" i="0" u="none" strike="noStrike" cap="none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47" name="Google Shape;147;p65"/>
          <p:cNvSpPr txBox="1">
            <a:spLocks noGrp="1"/>
          </p:cNvSpPr>
          <p:nvPr>
            <p:ph type="ctrTitle"/>
          </p:nvPr>
        </p:nvSpPr>
        <p:spPr>
          <a:xfrm>
            <a:off x="5356298" y="-433350"/>
            <a:ext cx="28533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subTitle" idx="1"/>
          </p:nvPr>
        </p:nvSpPr>
        <p:spPr>
          <a:xfrm>
            <a:off x="5523925" y="2358625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65"/>
          <p:cNvSpPr/>
          <p:nvPr/>
        </p:nvSpPr>
        <p:spPr>
          <a:xfrm rot="10800000">
            <a:off x="-199631" y="-76566"/>
            <a:ext cx="7025081" cy="510576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5"/>
          <p:cNvSpPr/>
          <p:nvPr/>
        </p:nvSpPr>
        <p:spPr>
          <a:xfrm rot="7274462" flipH="1">
            <a:off x="6677806" y="3609397"/>
            <a:ext cx="2796121" cy="2473223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5"/>
          <p:cNvSpPr txBox="1">
            <a:spLocks noGrp="1"/>
          </p:cNvSpPr>
          <p:nvPr>
            <p:ph type="subTitle" idx="2"/>
          </p:nvPr>
        </p:nvSpPr>
        <p:spPr>
          <a:xfrm>
            <a:off x="5523925" y="2044300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8B10-C622-8F26-72B4-5058CE06E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BC414-276C-111D-5E47-FA289D1D5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D0FE6-D7DC-CD7E-3710-7913F1E6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872F8-8D53-B0D5-6BD7-EF377F41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78F42-7632-3EAF-7F0E-150AE816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assion One"/>
              <a:buNone/>
              <a:defRPr sz="26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41623-F5F9-DE76-4B06-CB6D82A3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C053D-E668-2DD7-AD5B-CC251E2D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12695-F512-693F-91AE-2266D4F35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D6BE-384D-45C4-A098-518718EF760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AF877-E323-437B-8F8A-218EF7A08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79B27-A7E5-BF64-6F8A-37B085415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B246-919F-4214-B2CD-A91AC96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-76413" y="2635308"/>
            <a:ext cx="5757002" cy="18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 dirty="0">
                <a:solidFill>
                  <a:schemeClr val="dk2"/>
                </a:solidFill>
              </a:rPr>
              <a:t>Unit 2:</a:t>
            </a:r>
            <a:br>
              <a:rPr lang="en" sz="5000" dirty="0">
                <a:solidFill>
                  <a:schemeClr val="dk2"/>
                </a:solidFill>
              </a:rPr>
            </a:br>
            <a:r>
              <a:rPr lang="en" sz="5000" dirty="0">
                <a:solidFill>
                  <a:schemeClr val="dk2"/>
                </a:solidFill>
              </a:rPr>
              <a:t>MY HOUSE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Lesson 4: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dk1"/>
                </a:solidFill>
              </a:rPr>
              <a:t>Communication</a:t>
            </a:r>
            <a:endParaRPr sz="5000" dirty="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3" name="Google Shape;163;p1"/>
          <p:cNvSpPr/>
          <p:nvPr/>
        </p:nvSpPr>
        <p:spPr>
          <a:xfrm rot="-1554700" flipH="1">
            <a:off x="8403700" y="1874738"/>
            <a:ext cx="60052" cy="72778"/>
          </a:xfrm>
          <a:custGeom>
            <a:avLst/>
            <a:gdLst/>
            <a:ahLst/>
            <a:cxnLst/>
            <a:rect l="l" t="t" r="r" b="b"/>
            <a:pathLst>
              <a:path w="2402" h="2911" extrusionOk="0">
                <a:moveTo>
                  <a:pt x="730" y="0"/>
                </a:moveTo>
                <a:cubicBezTo>
                  <a:pt x="517" y="0"/>
                  <a:pt x="365" y="122"/>
                  <a:pt x="274" y="213"/>
                </a:cubicBezTo>
                <a:cubicBezTo>
                  <a:pt x="31" y="456"/>
                  <a:pt x="1" y="790"/>
                  <a:pt x="31" y="1064"/>
                </a:cubicBezTo>
                <a:cubicBezTo>
                  <a:pt x="61" y="790"/>
                  <a:pt x="183" y="517"/>
                  <a:pt x="365" y="365"/>
                </a:cubicBezTo>
                <a:cubicBezTo>
                  <a:pt x="451" y="304"/>
                  <a:pt x="532" y="277"/>
                  <a:pt x="610" y="277"/>
                </a:cubicBezTo>
                <a:cubicBezTo>
                  <a:pt x="725" y="277"/>
                  <a:pt x="834" y="335"/>
                  <a:pt x="943" y="426"/>
                </a:cubicBezTo>
                <a:cubicBezTo>
                  <a:pt x="1095" y="517"/>
                  <a:pt x="1247" y="760"/>
                  <a:pt x="1399" y="973"/>
                </a:cubicBezTo>
                <a:cubicBezTo>
                  <a:pt x="1414" y="997"/>
                  <a:pt x="1429" y="1021"/>
                  <a:pt x="1444" y="1046"/>
                </a:cubicBezTo>
                <a:lnTo>
                  <a:pt x="1444" y="1046"/>
                </a:lnTo>
                <a:cubicBezTo>
                  <a:pt x="1368" y="1037"/>
                  <a:pt x="1291" y="1034"/>
                  <a:pt x="1216" y="1034"/>
                </a:cubicBezTo>
                <a:cubicBezTo>
                  <a:pt x="1034" y="1034"/>
                  <a:pt x="791" y="1094"/>
                  <a:pt x="639" y="1277"/>
                </a:cubicBezTo>
                <a:cubicBezTo>
                  <a:pt x="517" y="1429"/>
                  <a:pt x="456" y="1672"/>
                  <a:pt x="456" y="1854"/>
                </a:cubicBezTo>
                <a:cubicBezTo>
                  <a:pt x="456" y="2280"/>
                  <a:pt x="760" y="2553"/>
                  <a:pt x="1034" y="2736"/>
                </a:cubicBezTo>
                <a:cubicBezTo>
                  <a:pt x="1183" y="2829"/>
                  <a:pt x="1401" y="2911"/>
                  <a:pt x="1611" y="2911"/>
                </a:cubicBezTo>
                <a:cubicBezTo>
                  <a:pt x="1743" y="2911"/>
                  <a:pt x="1871" y="2879"/>
                  <a:pt x="1976" y="2797"/>
                </a:cubicBezTo>
                <a:lnTo>
                  <a:pt x="1976" y="2797"/>
                </a:lnTo>
                <a:cubicBezTo>
                  <a:pt x="1930" y="2806"/>
                  <a:pt x="1884" y="2810"/>
                  <a:pt x="1839" y="2810"/>
                </a:cubicBezTo>
                <a:cubicBezTo>
                  <a:pt x="1583" y="2810"/>
                  <a:pt x="1341" y="2673"/>
                  <a:pt x="1186" y="2493"/>
                </a:cubicBezTo>
                <a:cubicBezTo>
                  <a:pt x="973" y="2310"/>
                  <a:pt x="821" y="2037"/>
                  <a:pt x="882" y="1824"/>
                </a:cubicBezTo>
                <a:cubicBezTo>
                  <a:pt x="882" y="1702"/>
                  <a:pt x="912" y="1642"/>
                  <a:pt x="973" y="1550"/>
                </a:cubicBezTo>
                <a:cubicBezTo>
                  <a:pt x="1064" y="1520"/>
                  <a:pt x="1125" y="1490"/>
                  <a:pt x="1247" y="1490"/>
                </a:cubicBezTo>
                <a:cubicBezTo>
                  <a:pt x="1465" y="1490"/>
                  <a:pt x="1645" y="1548"/>
                  <a:pt x="1817" y="1649"/>
                </a:cubicBezTo>
                <a:lnTo>
                  <a:pt x="1817" y="1649"/>
                </a:lnTo>
                <a:cubicBezTo>
                  <a:pt x="1830" y="1667"/>
                  <a:pt x="1842" y="1685"/>
                  <a:pt x="1855" y="1702"/>
                </a:cubicBezTo>
                <a:lnTo>
                  <a:pt x="1877" y="1685"/>
                </a:lnTo>
                <a:lnTo>
                  <a:pt x="1877" y="1685"/>
                </a:lnTo>
                <a:cubicBezTo>
                  <a:pt x="1900" y="1700"/>
                  <a:pt x="1923" y="1716"/>
                  <a:pt x="1946" y="1733"/>
                </a:cubicBezTo>
                <a:cubicBezTo>
                  <a:pt x="1985" y="1792"/>
                  <a:pt x="2050" y="1825"/>
                  <a:pt x="2123" y="1825"/>
                </a:cubicBezTo>
                <a:cubicBezTo>
                  <a:pt x="2164" y="1825"/>
                  <a:pt x="2207" y="1815"/>
                  <a:pt x="2250" y="1794"/>
                </a:cubicBezTo>
                <a:cubicBezTo>
                  <a:pt x="2341" y="1702"/>
                  <a:pt x="2402" y="1550"/>
                  <a:pt x="2311" y="1429"/>
                </a:cubicBezTo>
                <a:lnTo>
                  <a:pt x="1855" y="760"/>
                </a:lnTo>
                <a:cubicBezTo>
                  <a:pt x="1703" y="517"/>
                  <a:pt x="1520" y="274"/>
                  <a:pt x="1216" y="122"/>
                </a:cubicBezTo>
                <a:cubicBezTo>
                  <a:pt x="1064" y="31"/>
                  <a:pt x="912" y="0"/>
                  <a:pt x="7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Animated Illustration - House Reveal by Aaron Mack on Dribbble">
            <a:extLst>
              <a:ext uri="{FF2B5EF4-FFF2-40B4-BE49-F238E27FC236}">
                <a16:creationId xmlns:a16="http://schemas.microsoft.com/office/drawing/2014/main" id="{4C1F76E5-5A05-443F-9750-9F847520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57" y="884425"/>
            <a:ext cx="6578600" cy="49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4EB98-6ADC-8525-AB46-5D4F5D219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24" y="1292744"/>
            <a:ext cx="3040427" cy="220161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67C6E-8768-A3A8-C43D-FD86E22979DB}"/>
              </a:ext>
            </a:extLst>
          </p:cNvPr>
          <p:cNvSpPr txBox="1"/>
          <p:nvPr/>
        </p:nvSpPr>
        <p:spPr>
          <a:xfrm>
            <a:off x="848692" y="908438"/>
            <a:ext cx="8111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 tells Nick about her grandparents’ country house. Look at the pictures of her grandparents’ house and complete the sentences.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5AC16AAE-3615-C931-ED03-44603BC3F2E7}"/>
              </a:ext>
            </a:extLst>
          </p:cNvPr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0E167-6D67-DE38-AF12-E6C6ACB2FE42}"/>
              </a:ext>
            </a:extLst>
          </p:cNvPr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3B39B-55DD-8FB0-4954-D53E9386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38" y="2706594"/>
            <a:ext cx="3008336" cy="2565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7E9443-A01E-D33F-C34F-CA84DC4F9454}"/>
              </a:ext>
            </a:extLst>
          </p:cNvPr>
          <p:cNvSpPr txBox="1"/>
          <p:nvPr/>
        </p:nvSpPr>
        <p:spPr>
          <a:xfrm>
            <a:off x="4619907" y="1714901"/>
            <a:ext cx="4243827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dirty="0"/>
              <a:t>My grandparents live in a ________ house in Nam Dinh.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76415-C55E-45B9-5433-CFD280FCB9D5}"/>
              </a:ext>
            </a:extLst>
          </p:cNvPr>
          <p:cNvSpPr txBox="1"/>
          <p:nvPr/>
        </p:nvSpPr>
        <p:spPr>
          <a:xfrm>
            <a:off x="4619907" y="3255412"/>
            <a:ext cx="4243827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/>
              <a:t>There ______ </a:t>
            </a:r>
            <a:r>
              <a:rPr lang="en-US" sz="2400" dirty="0"/>
              <a:t>four rooms in the house and a big garden.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45672-393E-550A-C97E-7CA330BA84B1}"/>
              </a:ext>
            </a:extLst>
          </p:cNvPr>
          <p:cNvSpPr txBox="1"/>
          <p:nvPr/>
        </p:nvSpPr>
        <p:spPr>
          <a:xfrm>
            <a:off x="4490540" y="2393549"/>
            <a:ext cx="153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2"/>
                </a:solidFill>
              </a:rPr>
              <a:t>country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D04E4-3871-F855-4C7D-1D83F58C4108}"/>
              </a:ext>
            </a:extLst>
          </p:cNvPr>
          <p:cNvSpPr txBox="1"/>
          <p:nvPr/>
        </p:nvSpPr>
        <p:spPr>
          <a:xfrm>
            <a:off x="5877526" y="3270832"/>
            <a:ext cx="6375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29135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4EB98-6ADC-8525-AB46-5D4F5D219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24" y="1292744"/>
            <a:ext cx="3040427" cy="220161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67C6E-8768-A3A8-C43D-FD86E22979DB}"/>
              </a:ext>
            </a:extLst>
          </p:cNvPr>
          <p:cNvSpPr txBox="1"/>
          <p:nvPr/>
        </p:nvSpPr>
        <p:spPr>
          <a:xfrm>
            <a:off x="848692" y="908438"/>
            <a:ext cx="8111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 tells Nick about her grandparents’ country house. Look at the pictures of her grandparents’ house and complete the sentences.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5AC16AAE-3615-C931-ED03-44603BC3F2E7}"/>
              </a:ext>
            </a:extLst>
          </p:cNvPr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0E167-6D67-DE38-AF12-E6C6ACB2FE42}"/>
              </a:ext>
            </a:extLst>
          </p:cNvPr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3B39B-55DD-8FB0-4954-D53E9386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00" y="2773248"/>
            <a:ext cx="3008336" cy="2565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7E9443-A01E-D33F-C34F-CA84DC4F9454}"/>
              </a:ext>
            </a:extLst>
          </p:cNvPr>
          <p:cNvSpPr txBox="1"/>
          <p:nvPr/>
        </p:nvSpPr>
        <p:spPr>
          <a:xfrm>
            <a:off x="4591660" y="1747873"/>
            <a:ext cx="44181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/>
              <a:t>I like the living room. There ______ a big window in this room.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76415-C55E-45B9-5433-CFD280FCB9D5}"/>
              </a:ext>
            </a:extLst>
          </p:cNvPr>
          <p:cNvSpPr txBox="1"/>
          <p:nvPr/>
        </p:nvSpPr>
        <p:spPr>
          <a:xfrm>
            <a:off x="4591660" y="3288383"/>
            <a:ext cx="441811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4. </a:t>
            </a:r>
            <a:r>
              <a:rPr lang="en-US" sz="2400" dirty="0"/>
              <a:t>There are four ________ and a table in the middle of the room.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45672-393E-550A-C97E-7CA330BA84B1}"/>
              </a:ext>
            </a:extLst>
          </p:cNvPr>
          <p:cNvSpPr txBox="1"/>
          <p:nvPr/>
        </p:nvSpPr>
        <p:spPr>
          <a:xfrm>
            <a:off x="4322496" y="2438359"/>
            <a:ext cx="159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2"/>
                </a:solidFill>
              </a:rPr>
              <a:t>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D04E4-3871-F855-4C7D-1D83F58C4108}"/>
              </a:ext>
            </a:extLst>
          </p:cNvPr>
          <p:cNvSpPr txBox="1"/>
          <p:nvPr/>
        </p:nvSpPr>
        <p:spPr>
          <a:xfrm>
            <a:off x="6648276" y="3427643"/>
            <a:ext cx="159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2"/>
                </a:solidFill>
              </a:rPr>
              <a:t>chairs</a:t>
            </a:r>
          </a:p>
        </p:txBody>
      </p:sp>
    </p:spTree>
    <p:extLst>
      <p:ext uri="{BB962C8B-B14F-4D97-AF65-F5344CB8AC3E}">
        <p14:creationId xmlns:p14="http://schemas.microsoft.com/office/powerpoint/2010/main" val="10419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4EB98-6ADC-8525-AB46-5D4F5D219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24" y="1292744"/>
            <a:ext cx="3040427" cy="220161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67C6E-8768-A3A8-C43D-FD86E22979DB}"/>
              </a:ext>
            </a:extLst>
          </p:cNvPr>
          <p:cNvSpPr txBox="1"/>
          <p:nvPr/>
        </p:nvSpPr>
        <p:spPr>
          <a:xfrm>
            <a:off x="848692" y="908438"/>
            <a:ext cx="8111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 tells Nick about her grandparents’ country house. Look at the pictures of her grandparents’ house and complete the sentences.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5AC16AAE-3615-C931-ED03-44603BC3F2E7}"/>
              </a:ext>
            </a:extLst>
          </p:cNvPr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0E167-6D67-DE38-AF12-E6C6ACB2FE42}"/>
              </a:ext>
            </a:extLst>
          </p:cNvPr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3B39B-55DD-8FB0-4954-D53E9386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00" y="2773248"/>
            <a:ext cx="3008336" cy="2565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7E9443-A01E-D33F-C34F-CA84DC4F9454}"/>
              </a:ext>
            </a:extLst>
          </p:cNvPr>
          <p:cNvSpPr txBox="1"/>
          <p:nvPr/>
        </p:nvSpPr>
        <p:spPr>
          <a:xfrm>
            <a:off x="4470223" y="2688994"/>
            <a:ext cx="453954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0070C0"/>
                </a:solidFill>
              </a:rPr>
              <a:t>5. </a:t>
            </a:r>
            <a:r>
              <a:rPr lang="en-US" sz="2700" dirty="0"/>
              <a:t>There are two family photos _____ the wall.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45672-393E-550A-C97E-7CA330BA84B1}"/>
              </a:ext>
            </a:extLst>
          </p:cNvPr>
          <p:cNvSpPr txBox="1"/>
          <p:nvPr/>
        </p:nvSpPr>
        <p:spPr>
          <a:xfrm>
            <a:off x="4716351" y="3463523"/>
            <a:ext cx="9688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solidFill>
                  <a:schemeClr val="accent2"/>
                </a:solidFill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14124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67C6E-8768-A3A8-C43D-FD86E22979DB}"/>
              </a:ext>
            </a:extLst>
          </p:cNvPr>
          <p:cNvSpPr txBox="1"/>
          <p:nvPr/>
        </p:nvSpPr>
        <p:spPr>
          <a:xfrm>
            <a:off x="781844" y="859604"/>
            <a:ext cx="8111486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Student A looks at the pictures of Nick’s house on this page. Student B looks at the pictures of Mi’s house on page 25. Ask questions to find the differences between the two houses.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5AC16AAE-3615-C931-ED03-44603BC3F2E7}"/>
              </a:ext>
            </a:extLst>
          </p:cNvPr>
          <p:cNvSpPr/>
          <p:nvPr/>
        </p:nvSpPr>
        <p:spPr>
          <a:xfrm>
            <a:off x="365300" y="878786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0E167-6D67-DE38-AF12-E6C6ACB2FE42}"/>
              </a:ext>
            </a:extLst>
          </p:cNvPr>
          <p:cNvSpPr txBox="1"/>
          <p:nvPr/>
        </p:nvSpPr>
        <p:spPr>
          <a:xfrm>
            <a:off x="404890" y="801806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879" y="1332721"/>
            <a:ext cx="4703915" cy="2520336"/>
            <a:chOff x="-59578" y="2185071"/>
            <a:chExt cx="7641767" cy="40944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1369CA-10FB-A8E1-F9F6-85183F5C5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331">
              <a:off x="-59578" y="2268634"/>
              <a:ext cx="3722351" cy="40108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E6D821-7C51-04C5-58E8-3A24D64AC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028" y="2185071"/>
              <a:ext cx="4050161" cy="39642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317" t="2293" b="670"/>
          <a:stretch/>
        </p:blipFill>
        <p:spPr>
          <a:xfrm>
            <a:off x="4612492" y="2182690"/>
            <a:ext cx="4362704" cy="28355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297A60-50E0-A19E-0E1D-3E0EDE28EF06}"/>
              </a:ext>
            </a:extLst>
          </p:cNvPr>
          <p:cNvSpPr txBox="1"/>
          <p:nvPr/>
        </p:nvSpPr>
        <p:spPr>
          <a:xfrm>
            <a:off x="206110" y="3884889"/>
            <a:ext cx="4009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chemeClr val="accent1"/>
                </a:solidFill>
              </a:rPr>
              <a:t>Example:</a:t>
            </a:r>
          </a:p>
          <a:p>
            <a:r>
              <a:rPr lang="en-US" sz="2400" dirty="0"/>
              <a:t>A: Where does Mi live?</a:t>
            </a:r>
          </a:p>
          <a:p>
            <a:pPr marL="300038" indent="-300038"/>
            <a:r>
              <a:rPr lang="en-US" sz="2400" dirty="0"/>
              <a:t>B: She lives in a town house.</a:t>
            </a:r>
          </a:p>
        </p:txBody>
      </p:sp>
    </p:spTree>
    <p:extLst>
      <p:ext uri="{BB962C8B-B14F-4D97-AF65-F5344CB8AC3E}">
        <p14:creationId xmlns:p14="http://schemas.microsoft.com/office/powerpoint/2010/main" val="33096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10A51-5467-2DE3-FAB1-796F50C7F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1" y="1154901"/>
            <a:ext cx="6081168" cy="3862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5504" y="855096"/>
            <a:ext cx="811148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Draw a simple picture of your house. Tell your partner about it.</a:t>
            </a:r>
            <a:endParaRPr lang="en-US" sz="1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8960" y="840241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50" y="76326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64AA0-7AE3-E1FE-A6BD-559E7775C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238">
            <a:off x="6968120" y="1154901"/>
            <a:ext cx="995733" cy="1768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60C9FB-200B-40F8-4A21-27CEFA71A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70" y="3473292"/>
            <a:ext cx="1686329" cy="1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960498"/>
            <a:ext cx="8111486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1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65300" y="1758436"/>
            <a:ext cx="8584217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/>
              <a:t>What have we learnt in this lesson?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dirty="0"/>
              <a:t>give suggestions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dirty="0"/>
              <a:t>practice using some grammar points and vocabulary related to </a:t>
            </a:r>
            <a:r>
              <a:rPr lang="en-US" sz="2700"/>
              <a:t>the topic</a:t>
            </a:r>
            <a:endParaRPr lang="en-US" sz="27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41" y="1077426"/>
            <a:ext cx="2402957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51435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31478" y="889774"/>
            <a:ext cx="4414075" cy="706030"/>
            <a:chOff x="2100847" y="1811975"/>
            <a:chExt cx="4954515" cy="792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62" y="1811975"/>
              <a:ext cx="4176100" cy="7689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872859" y="1947933"/>
            <a:ext cx="34762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 dirty="0">
                <a:solidFill>
                  <a:srgbClr val="0084B1"/>
                </a:solidFill>
              </a:rPr>
              <a:t>Everyday English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0555" y="2585325"/>
            <a:ext cx="37949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0084B1"/>
                </a:solidFill>
              </a:rPr>
              <a:t>Giving suggestions</a:t>
            </a: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941952" y="1649744"/>
            <a:ext cx="6880236" cy="24689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700" b="1" dirty="0">
                <a:solidFill>
                  <a:srgbClr val="FF0000"/>
                </a:solidFill>
              </a:rPr>
              <a:t>2 TEAMS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700" b="1" dirty="0">
                <a:solidFill>
                  <a:srgbClr val="FF0000"/>
                </a:solidFill>
              </a:rPr>
              <a:t>Draw</a:t>
            </a:r>
            <a:r>
              <a:rPr lang="en-US" sz="2700" dirty="0"/>
              <a:t> and </a:t>
            </a:r>
            <a:r>
              <a:rPr lang="en-US" sz="2700" b="1" dirty="0">
                <a:solidFill>
                  <a:srgbClr val="FF0000"/>
                </a:solidFill>
              </a:rPr>
              <a:t>describe</a:t>
            </a:r>
            <a:r>
              <a:rPr lang="en-US" sz="2700" dirty="0"/>
              <a:t> the picture for </a:t>
            </a:r>
            <a:r>
              <a:rPr lang="en-US" sz="2700" b="1" dirty="0">
                <a:solidFill>
                  <a:srgbClr val="FF0000"/>
                </a:solidFill>
              </a:rPr>
              <a:t>TEAMMATES</a:t>
            </a:r>
            <a:r>
              <a:rPr lang="en-US" sz="2700" dirty="0"/>
              <a:t> to </a:t>
            </a:r>
            <a:r>
              <a:rPr lang="en-US" sz="2700" b="1" dirty="0">
                <a:solidFill>
                  <a:srgbClr val="FF0000"/>
                </a:solidFill>
              </a:rPr>
              <a:t>guess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2030635" y="1024810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/>
              <a:t>Pictionary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240" y="1420995"/>
            <a:ext cx="7449503" cy="333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Elena: </a:t>
            </a:r>
            <a:r>
              <a:rPr lang="en-US" sz="2400" dirty="0"/>
              <a:t>My bedroom isn’t nice.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Mum: </a:t>
            </a:r>
            <a:r>
              <a:rPr lang="en-US" sz="2400" dirty="0">
                <a:highlight>
                  <a:srgbClr val="FFFF00"/>
                </a:highlight>
              </a:rPr>
              <a:t>How about putting a picture on the wall?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Elena: </a:t>
            </a:r>
            <a:r>
              <a:rPr lang="en-US" sz="2400" dirty="0"/>
              <a:t>Great idea, Mum.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Mum: </a:t>
            </a:r>
            <a:r>
              <a:rPr lang="en-US" sz="2400" dirty="0">
                <a:highlight>
                  <a:srgbClr val="FFFF00"/>
                </a:highlight>
              </a:rPr>
              <a:t>Let’s go to the department store to buy one.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982CAD-3A87-10C3-15FA-A238938C8F2E}"/>
              </a:ext>
            </a:extLst>
          </p:cNvPr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6" name="Round Single Corner Rectangle 27">
              <a:extLst>
                <a:ext uri="{FF2B5EF4-FFF2-40B4-BE49-F238E27FC236}">
                  <a16:creationId xmlns:a16="http://schemas.microsoft.com/office/drawing/2014/main" id="{C07F8643-7BDB-5B03-9164-DDAB5D0248F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7" name="Round Single Corner Rectangle 28">
              <a:extLst>
                <a:ext uri="{FF2B5EF4-FFF2-40B4-BE49-F238E27FC236}">
                  <a16:creationId xmlns:a16="http://schemas.microsoft.com/office/drawing/2014/main" id="{C73923CC-0A3C-F91E-E545-B144DCB73CA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9" name="Round Single Corner Rectangle 29">
              <a:extLst>
                <a:ext uri="{FF2B5EF4-FFF2-40B4-BE49-F238E27FC236}">
                  <a16:creationId xmlns:a16="http://schemas.microsoft.com/office/drawing/2014/main" id="{AE6B3EC9-A9FF-4F41-A002-52824500976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19CE9B5-2530-FB0D-D297-59FC278692F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C3643-E319-4601-228D-F8FE5CAAE7C3}"/>
              </a:ext>
            </a:extLst>
          </p:cNvPr>
          <p:cNvSpPr txBox="1"/>
          <p:nvPr/>
        </p:nvSpPr>
        <p:spPr>
          <a:xfrm>
            <a:off x="742255" y="889398"/>
            <a:ext cx="812284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Elena and her mum are discussing how to decorate her bedroom. Listen and read the dialogue. Pay attention to the highlighted sentences.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BB014324-CAE8-475E-678E-9E66447D229D}"/>
              </a:ext>
            </a:extLst>
          </p:cNvPr>
          <p:cNvSpPr/>
          <p:nvPr/>
        </p:nvSpPr>
        <p:spPr>
          <a:xfrm>
            <a:off x="365300" y="941210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2320E-56BA-1234-D7B1-BFA02719F214}"/>
              </a:ext>
            </a:extLst>
          </p:cNvPr>
          <p:cNvSpPr txBox="1"/>
          <p:nvPr/>
        </p:nvSpPr>
        <p:spPr>
          <a:xfrm>
            <a:off x="404890" y="864230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7" name="B1_13">
            <a:hlinkClick r:id="" action="ppaction://media"/>
            <a:extLst>
              <a:ext uri="{FF2B5EF4-FFF2-40B4-BE49-F238E27FC236}">
                <a16:creationId xmlns:a16="http://schemas.microsoft.com/office/drawing/2014/main" id="{3A00B0EA-72D1-4D81-3CEA-4314BAA4F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6325" y="1187873"/>
            <a:ext cx="521376" cy="5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1478939" y="1533430"/>
            <a:ext cx="7974990" cy="2562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1" dirty="0"/>
              <a:t>How about + V-</a:t>
            </a:r>
            <a:r>
              <a:rPr lang="en-US" sz="2700" b="1" i="1" dirty="0" err="1"/>
              <a:t>ing</a:t>
            </a:r>
            <a:r>
              <a:rPr lang="en-US" sz="2700" b="1" i="1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700" i="1"/>
              <a:t>Example</a:t>
            </a:r>
            <a:r>
              <a:rPr lang="en-US" sz="2700" i="1" dirty="0"/>
              <a:t>: How about putting a picture on the wall?</a:t>
            </a:r>
            <a:endParaRPr lang="en-US" sz="2700" b="1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1" dirty="0"/>
              <a:t>Let’s + V</a:t>
            </a:r>
          </a:p>
          <a:p>
            <a:pPr>
              <a:lnSpc>
                <a:spcPct val="150000"/>
              </a:lnSpc>
            </a:pPr>
            <a:r>
              <a:rPr lang="en-US" sz="2700" i="1"/>
              <a:t>Example</a:t>
            </a:r>
            <a:r>
              <a:rPr lang="en-US" sz="2700" i="1" dirty="0"/>
              <a:t>: </a:t>
            </a:r>
            <a:r>
              <a:rPr lang="en-SG" sz="2700" i="1" dirty="0"/>
              <a:t>Let’s go to the department store to buy </a:t>
            </a:r>
            <a:r>
              <a:rPr lang="en-SG" sz="2700" i="1"/>
              <a:t>one.</a:t>
            </a:r>
            <a:endParaRPr lang="en-SG" sz="27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2373535" y="831718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4373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870063" y="921460"/>
            <a:ext cx="775368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a similar dialogue. Remember to use the </a:t>
            </a:r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structures:</a:t>
            </a:r>
            <a:endParaRPr lang="en-US" sz="1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453519" y="908089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493108" y="81790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r="10871"/>
          <a:stretch/>
        </p:blipFill>
        <p:spPr>
          <a:xfrm>
            <a:off x="178045" y="2283372"/>
            <a:ext cx="2209067" cy="2636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473643" y="2532351"/>
            <a:ext cx="674751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57325" indent="-1457325"/>
            <a:r>
              <a:rPr lang="en-US" sz="2250" b="1" dirty="0"/>
              <a:t>Situation 1: </a:t>
            </a:r>
            <a:r>
              <a:rPr lang="en-SG" sz="2250" dirty="0"/>
              <a:t>You want to buy some furniture for their homes.</a:t>
            </a:r>
          </a:p>
          <a:p>
            <a:pPr marL="1457325" indent="-1457325"/>
            <a:r>
              <a:rPr lang="en-SG" sz="2250" b="1" dirty="0"/>
              <a:t>Situation 2: </a:t>
            </a:r>
            <a:r>
              <a:rPr lang="en-SG" sz="2250" dirty="0"/>
              <a:t>You want to do some activities at the weekend with your friend.</a:t>
            </a:r>
          </a:p>
          <a:p>
            <a:pPr marL="1457325" indent="-1457325"/>
            <a:r>
              <a:rPr lang="en-SG" sz="2250" b="1" dirty="0"/>
              <a:t>Situation 3: </a:t>
            </a:r>
            <a:r>
              <a:rPr lang="en-SG" sz="2250" dirty="0"/>
              <a:t>You want to buy some new school things.</a:t>
            </a:r>
            <a:endParaRPr lang="en-US" sz="22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532170" y="1383125"/>
            <a:ext cx="334096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b="1" i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</a:t>
            </a:r>
            <a:r>
              <a:rPr lang="en-US" sz="27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about + Ving?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Let’s + V.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453519" y="908089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493108" y="81790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80067-544F-98CB-5066-23AE0DD62394}"/>
              </a:ext>
            </a:extLst>
          </p:cNvPr>
          <p:cNvSpPr txBox="1"/>
          <p:nvPr/>
        </p:nvSpPr>
        <p:spPr>
          <a:xfrm>
            <a:off x="543908" y="2306455"/>
            <a:ext cx="6420803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______isn’t nice.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</a:t>
            </a:r>
            <a:r>
              <a:rPr lang="en-US" sz="2400" dirty="0">
                <a:highlight>
                  <a:srgbClr val="FFFF00"/>
                </a:highlight>
              </a:rPr>
              <a:t>How about ________?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Great idea, Mum.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</a:t>
            </a:r>
            <a:r>
              <a:rPr lang="en-US" sz="2400" dirty="0">
                <a:highlight>
                  <a:srgbClr val="FFFF00"/>
                </a:highlight>
              </a:rPr>
              <a:t>Let’s go to the department store to buy 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870063" y="921460"/>
            <a:ext cx="775368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a similar dialogue. Remember to use the </a:t>
            </a:r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structures:</a:t>
            </a:r>
            <a:endParaRPr lang="en-US" sz="1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532170" y="1383125"/>
            <a:ext cx="334096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b="1" i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</a:t>
            </a:r>
            <a:r>
              <a:rPr lang="en-US" sz="27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about + Ving?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Let’s + V.</a:t>
            </a:r>
          </a:p>
        </p:txBody>
      </p:sp>
    </p:spTree>
    <p:extLst>
      <p:ext uri="{BB962C8B-B14F-4D97-AF65-F5344CB8AC3E}">
        <p14:creationId xmlns:p14="http://schemas.microsoft.com/office/powerpoint/2010/main" val="24729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51435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34853" y="712251"/>
            <a:ext cx="4751053" cy="759929"/>
            <a:chOff x="2100847" y="1811975"/>
            <a:chExt cx="4954515" cy="792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62" y="1811975"/>
              <a:ext cx="4176100" cy="7689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080853" y="2119903"/>
            <a:ext cx="326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0084B1"/>
                </a:solidFill>
              </a:rPr>
              <a:t>Living places</a:t>
            </a:r>
          </a:p>
        </p:txBody>
      </p: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67C6E-8768-A3A8-C43D-FD86E22979DB}"/>
              </a:ext>
            </a:extLst>
          </p:cNvPr>
          <p:cNvSpPr txBox="1"/>
          <p:nvPr/>
        </p:nvSpPr>
        <p:spPr>
          <a:xfrm>
            <a:off x="848692" y="908438"/>
            <a:ext cx="8111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 tells Nick about her grandparents’ country house. Look at the pictures of her grandparents’ house and complete the sentences.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5AC16AAE-3615-C931-ED03-44603BC3F2E7}"/>
              </a:ext>
            </a:extLst>
          </p:cNvPr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0E167-6D67-DE38-AF12-E6C6ACB2FE42}"/>
              </a:ext>
            </a:extLst>
          </p:cNvPr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4EB98-6ADC-8525-AB46-5D4F5D219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1" y="1603125"/>
            <a:ext cx="4457897" cy="3228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3B39B-55DD-8FB0-4954-D53E9386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3624"/>
            <a:ext cx="4344716" cy="3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1168"/>
      </p:ext>
    </p:extLst>
  </p:cSld>
  <p:clrMapOvr>
    <a:masterClrMapping/>
  </p:clrMapOvr>
</p:sld>
</file>

<file path=ppt/theme/theme1.xml><?xml version="1.0" encoding="utf-8"?>
<a:theme xmlns:a="http://schemas.openxmlformats.org/drawingml/2006/main" name="Equality and Fundamental Rights by Slidesgo">
  <a:themeElements>
    <a:clrScheme name="Simple Light">
      <a:dk1>
        <a:srgbClr val="241F29"/>
      </a:dk1>
      <a:lt1>
        <a:srgbClr val="FFEBEB"/>
      </a:lt1>
      <a:dk2>
        <a:srgbClr val="EA1A63"/>
      </a:dk2>
      <a:lt2>
        <a:srgbClr val="FF8C64"/>
      </a:lt2>
      <a:accent1>
        <a:srgbClr val="FFA731"/>
      </a:accent1>
      <a:accent2>
        <a:srgbClr val="00AE3F"/>
      </a:accent2>
      <a:accent3>
        <a:srgbClr val="3B67E2"/>
      </a:accent3>
      <a:accent4>
        <a:srgbClr val="793DD8"/>
      </a:accent4>
      <a:accent5>
        <a:srgbClr val="C66D58"/>
      </a:accent5>
      <a:accent6>
        <a:srgbClr val="FFFFFF"/>
      </a:accent6>
      <a:hlink>
        <a:srgbClr val="24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A89F92-5F60-4809-8DBF-82D5AB6E2D5B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Unit 2_a closer look 2</Template>
  <TotalTime>111</TotalTime>
  <Words>542</Words>
  <Application>Microsoft Office PowerPoint</Application>
  <PresentationFormat>On-screen Show (16:9)</PresentationFormat>
  <Paragraphs>89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Passion One</vt:lpstr>
      <vt:lpstr>Wingdings</vt:lpstr>
      <vt:lpstr>Arial</vt:lpstr>
      <vt:lpstr>Abel</vt:lpstr>
      <vt:lpstr>Calibri Light</vt:lpstr>
      <vt:lpstr>Calibri</vt:lpstr>
      <vt:lpstr>Myriad Pro</vt:lpstr>
      <vt:lpstr>Equality and Fundamental Rights by Slidesgo</vt:lpstr>
      <vt:lpstr>Office Theme</vt:lpstr>
      <vt:lpstr>Unit 2: MY HOUSE  Lesson 4: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MY HOUSE  Lesson 4: Communication</dc:title>
  <dc:creator>Thảo Đặng Phương</dc:creator>
  <cp:lastModifiedBy>Thảo Đặng Phương</cp:lastModifiedBy>
  <cp:revision>6</cp:revision>
  <dcterms:created xsi:type="dcterms:W3CDTF">2023-09-27T13:15:50Z</dcterms:created>
  <dcterms:modified xsi:type="dcterms:W3CDTF">2024-01-02T14:05:40Z</dcterms:modified>
</cp:coreProperties>
</file>