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  <p:sldMasterId id="2147483648" r:id="rId2"/>
  </p:sldMasterIdLst>
  <p:notesMasterIdLst>
    <p:notesMasterId r:id="rId34"/>
  </p:notesMasterIdLst>
  <p:sldIdLst>
    <p:sldId id="256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12" r:id="rId33"/>
  </p:sldIdLst>
  <p:sldSz cx="9144000" cy="5143500" type="screen16x9"/>
  <p:notesSz cx="6858000" cy="9144000"/>
  <p:embeddedFontLst>
    <p:embeddedFont>
      <p:font typeface="Abel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rbel" panose="020B0503020204020204" pitchFamily="34" charset="0"/>
      <p:regular r:id="rId42"/>
      <p:bold r:id="rId43"/>
      <p:italic r:id="rId44"/>
      <p:boldItalic r:id="rId45"/>
    </p:embeddedFont>
    <p:embeddedFont>
      <p:font typeface="Passion One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izoR+L73NzNLJBk5ispupzAIEC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EBA9E1-7CDD-4E0E-B314-18CDF294DC19}">
  <a:tblStyle styleId="{FDEBA9E1-7CDD-4E0E-B314-18CDF294DC1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77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84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9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3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9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78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34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0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8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4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8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7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84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4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4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ctrTitle"/>
          </p:nvPr>
        </p:nvSpPr>
        <p:spPr>
          <a:xfrm>
            <a:off x="299600" y="1126725"/>
            <a:ext cx="5015700" cy="24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54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subTitle" idx="1"/>
          </p:nvPr>
        </p:nvSpPr>
        <p:spPr>
          <a:xfrm>
            <a:off x="775850" y="3404350"/>
            <a:ext cx="41880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bel"/>
              <a:buNone/>
              <a:defRPr sz="1400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47"/>
          <p:cNvSpPr/>
          <p:nvPr/>
        </p:nvSpPr>
        <p:spPr>
          <a:xfrm rot="8736882" flipH="1">
            <a:off x="-498926" y="-349026"/>
            <a:ext cx="5015997" cy="1588326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7"/>
          <p:cNvSpPr/>
          <p:nvPr/>
        </p:nvSpPr>
        <p:spPr>
          <a:xfrm>
            <a:off x="-364125" y="1559075"/>
            <a:ext cx="9651220" cy="3056079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7"/>
          <p:cNvSpPr/>
          <p:nvPr/>
        </p:nvSpPr>
        <p:spPr>
          <a:xfrm>
            <a:off x="4330118" y="3840552"/>
            <a:ext cx="5190088" cy="1606452"/>
          </a:xfrm>
          <a:custGeom>
            <a:avLst/>
            <a:gdLst/>
            <a:ahLst/>
            <a:cxnLst/>
            <a:rect l="l" t="t" r="r" b="b"/>
            <a:pathLst>
              <a:path w="333232" h="103143" extrusionOk="0">
                <a:moveTo>
                  <a:pt x="260814" y="10979"/>
                </a:moveTo>
                <a:cubicBezTo>
                  <a:pt x="261398" y="11398"/>
                  <a:pt x="261969" y="11831"/>
                  <a:pt x="262525" y="12280"/>
                </a:cubicBezTo>
                <a:cubicBezTo>
                  <a:pt x="265930" y="15076"/>
                  <a:pt x="269000" y="18815"/>
                  <a:pt x="269820" y="23283"/>
                </a:cubicBezTo>
                <a:cubicBezTo>
                  <a:pt x="270520" y="27234"/>
                  <a:pt x="269304" y="31702"/>
                  <a:pt x="266538" y="34681"/>
                </a:cubicBezTo>
                <a:cubicBezTo>
                  <a:pt x="264804" y="36505"/>
                  <a:pt x="262492" y="37502"/>
                  <a:pt x="260148" y="37502"/>
                </a:cubicBezTo>
                <a:cubicBezTo>
                  <a:pt x="258546" y="37502"/>
                  <a:pt x="256930" y="37036"/>
                  <a:pt x="255474" y="36049"/>
                </a:cubicBezTo>
                <a:cubicBezTo>
                  <a:pt x="252100" y="33769"/>
                  <a:pt x="250246" y="29544"/>
                  <a:pt x="250215" y="25562"/>
                </a:cubicBezTo>
                <a:cubicBezTo>
                  <a:pt x="250131" y="18845"/>
                  <a:pt x="255082" y="14021"/>
                  <a:pt x="260814" y="10979"/>
                </a:cubicBezTo>
                <a:close/>
                <a:moveTo>
                  <a:pt x="165674" y="30319"/>
                </a:moveTo>
                <a:cubicBezTo>
                  <a:pt x="172736" y="32071"/>
                  <a:pt x="179663" y="35595"/>
                  <a:pt x="181855" y="42918"/>
                </a:cubicBezTo>
                <a:cubicBezTo>
                  <a:pt x="182919" y="46444"/>
                  <a:pt x="182889" y="50548"/>
                  <a:pt x="181004" y="53770"/>
                </a:cubicBezTo>
                <a:cubicBezTo>
                  <a:pt x="180096" y="55352"/>
                  <a:pt x="178566" y="57273"/>
                  <a:pt x="176632" y="57273"/>
                </a:cubicBezTo>
                <a:cubicBezTo>
                  <a:pt x="176560" y="57273"/>
                  <a:pt x="176488" y="57271"/>
                  <a:pt x="176414" y="57265"/>
                </a:cubicBezTo>
                <a:cubicBezTo>
                  <a:pt x="174347" y="57113"/>
                  <a:pt x="172311" y="56110"/>
                  <a:pt x="170670" y="54925"/>
                </a:cubicBezTo>
                <a:cubicBezTo>
                  <a:pt x="162858" y="49332"/>
                  <a:pt x="161794" y="38663"/>
                  <a:pt x="165624" y="30426"/>
                </a:cubicBezTo>
                <a:cubicBezTo>
                  <a:pt x="165641" y="30390"/>
                  <a:pt x="165657" y="30355"/>
                  <a:pt x="165674" y="30319"/>
                </a:cubicBezTo>
                <a:close/>
                <a:moveTo>
                  <a:pt x="223440" y="1"/>
                </a:moveTo>
                <a:cubicBezTo>
                  <a:pt x="206949" y="1"/>
                  <a:pt x="190401" y="5377"/>
                  <a:pt x="177478" y="15684"/>
                </a:cubicBezTo>
                <a:cubicBezTo>
                  <a:pt x="172718" y="19469"/>
                  <a:pt x="168100" y="24271"/>
                  <a:pt x="165363" y="29870"/>
                </a:cubicBezTo>
                <a:lnTo>
                  <a:pt x="165363" y="29870"/>
                </a:lnTo>
                <a:cubicBezTo>
                  <a:pt x="164072" y="29563"/>
                  <a:pt x="162782" y="29317"/>
                  <a:pt x="161521" y="29119"/>
                </a:cubicBezTo>
                <a:cubicBezTo>
                  <a:pt x="154861" y="28068"/>
                  <a:pt x="148066" y="27585"/>
                  <a:pt x="141245" y="27585"/>
                </a:cubicBezTo>
                <a:cubicBezTo>
                  <a:pt x="128919" y="27585"/>
                  <a:pt x="116508" y="29163"/>
                  <a:pt x="104650" y="31824"/>
                </a:cubicBezTo>
                <a:cubicBezTo>
                  <a:pt x="85805" y="36079"/>
                  <a:pt x="67719" y="43526"/>
                  <a:pt x="51306" y="53678"/>
                </a:cubicBezTo>
                <a:cubicBezTo>
                  <a:pt x="34922" y="63800"/>
                  <a:pt x="20181" y="76688"/>
                  <a:pt x="8174" y="91764"/>
                </a:cubicBezTo>
                <a:cubicBezTo>
                  <a:pt x="5317" y="95351"/>
                  <a:pt x="2642" y="99059"/>
                  <a:pt x="119" y="102919"/>
                </a:cubicBezTo>
                <a:cubicBezTo>
                  <a:pt x="1" y="103018"/>
                  <a:pt x="113" y="103142"/>
                  <a:pt x="257" y="103142"/>
                </a:cubicBezTo>
                <a:cubicBezTo>
                  <a:pt x="334" y="103142"/>
                  <a:pt x="420" y="103106"/>
                  <a:pt x="484" y="103010"/>
                </a:cubicBezTo>
                <a:cubicBezTo>
                  <a:pt x="20029" y="73527"/>
                  <a:pt x="49330" y="51156"/>
                  <a:pt x="82370" y="38815"/>
                </a:cubicBezTo>
                <a:cubicBezTo>
                  <a:pt x="98723" y="32736"/>
                  <a:pt x="115957" y="29058"/>
                  <a:pt x="133404" y="28237"/>
                </a:cubicBezTo>
                <a:cubicBezTo>
                  <a:pt x="136106" y="28117"/>
                  <a:pt x="138819" y="28051"/>
                  <a:pt x="141535" y="28051"/>
                </a:cubicBezTo>
                <a:cubicBezTo>
                  <a:pt x="147771" y="28051"/>
                  <a:pt x="154021" y="28403"/>
                  <a:pt x="160183" y="29271"/>
                </a:cubicBezTo>
                <a:cubicBezTo>
                  <a:pt x="161816" y="29502"/>
                  <a:pt x="163510" y="29804"/>
                  <a:pt x="165203" y="30205"/>
                </a:cubicBezTo>
                <a:lnTo>
                  <a:pt x="165203" y="30205"/>
                </a:lnTo>
                <a:cubicBezTo>
                  <a:pt x="163856" y="33054"/>
                  <a:pt x="162999" y="36106"/>
                  <a:pt x="162858" y="39332"/>
                </a:cubicBezTo>
                <a:cubicBezTo>
                  <a:pt x="162524" y="47022"/>
                  <a:pt x="167265" y="55715"/>
                  <a:pt x="175138" y="57630"/>
                </a:cubicBezTo>
                <a:cubicBezTo>
                  <a:pt x="175777" y="57778"/>
                  <a:pt x="176291" y="57871"/>
                  <a:pt x="176758" y="57871"/>
                </a:cubicBezTo>
                <a:cubicBezTo>
                  <a:pt x="177533" y="57871"/>
                  <a:pt x="178174" y="57614"/>
                  <a:pt x="179028" y="56931"/>
                </a:cubicBezTo>
                <a:cubicBezTo>
                  <a:pt x="180396" y="55836"/>
                  <a:pt x="181399" y="54377"/>
                  <a:pt x="182068" y="52797"/>
                </a:cubicBezTo>
                <a:cubicBezTo>
                  <a:pt x="183375" y="49605"/>
                  <a:pt x="183284" y="45928"/>
                  <a:pt x="182281" y="42675"/>
                </a:cubicBezTo>
                <a:cubicBezTo>
                  <a:pt x="179934" y="35357"/>
                  <a:pt x="172916" y="31748"/>
                  <a:pt x="165835" y="29985"/>
                </a:cubicBezTo>
                <a:lnTo>
                  <a:pt x="165835" y="29985"/>
                </a:lnTo>
                <a:cubicBezTo>
                  <a:pt x="169878" y="21690"/>
                  <a:pt x="177585" y="15329"/>
                  <a:pt x="185351" y="10699"/>
                </a:cubicBezTo>
                <a:cubicBezTo>
                  <a:pt x="192919" y="6170"/>
                  <a:pt x="201308" y="3131"/>
                  <a:pt x="209971" y="1580"/>
                </a:cubicBezTo>
                <a:cubicBezTo>
                  <a:pt x="214368" y="778"/>
                  <a:pt x="218853" y="375"/>
                  <a:pt x="223339" y="375"/>
                </a:cubicBezTo>
                <a:cubicBezTo>
                  <a:pt x="228032" y="375"/>
                  <a:pt x="232728" y="816"/>
                  <a:pt x="237327" y="1702"/>
                </a:cubicBezTo>
                <a:cubicBezTo>
                  <a:pt x="245255" y="3205"/>
                  <a:pt x="253601" y="5963"/>
                  <a:pt x="260330" y="10638"/>
                </a:cubicBezTo>
                <a:lnTo>
                  <a:pt x="260330" y="10638"/>
                </a:lnTo>
                <a:cubicBezTo>
                  <a:pt x="257555" y="12163"/>
                  <a:pt x="255065" y="14121"/>
                  <a:pt x="253103" y="16596"/>
                </a:cubicBezTo>
                <a:cubicBezTo>
                  <a:pt x="248422" y="22432"/>
                  <a:pt x="248483" y="31520"/>
                  <a:pt x="254835" y="36231"/>
                </a:cubicBezTo>
                <a:cubicBezTo>
                  <a:pt x="256540" y="37506"/>
                  <a:pt x="258315" y="38062"/>
                  <a:pt x="260030" y="38062"/>
                </a:cubicBezTo>
                <a:cubicBezTo>
                  <a:pt x="264612" y="38062"/>
                  <a:pt x="268764" y="34093"/>
                  <a:pt x="270003" y="29271"/>
                </a:cubicBezTo>
                <a:cubicBezTo>
                  <a:pt x="271996" y="21561"/>
                  <a:pt x="267088" y="15118"/>
                  <a:pt x="261155" y="10801"/>
                </a:cubicBezTo>
                <a:lnTo>
                  <a:pt x="261155" y="10801"/>
                </a:lnTo>
                <a:cubicBezTo>
                  <a:pt x="263570" y="9555"/>
                  <a:pt x="266106" y="8622"/>
                  <a:pt x="268453" y="7994"/>
                </a:cubicBezTo>
                <a:cubicBezTo>
                  <a:pt x="272406" y="6934"/>
                  <a:pt x="276490" y="6426"/>
                  <a:pt x="280574" y="6426"/>
                </a:cubicBezTo>
                <a:cubicBezTo>
                  <a:pt x="284340" y="6426"/>
                  <a:pt x="288106" y="6859"/>
                  <a:pt x="291766" y="7690"/>
                </a:cubicBezTo>
                <a:cubicBezTo>
                  <a:pt x="307268" y="11185"/>
                  <a:pt x="321432" y="21550"/>
                  <a:pt x="328788" y="35775"/>
                </a:cubicBezTo>
                <a:cubicBezTo>
                  <a:pt x="330551" y="39180"/>
                  <a:pt x="331858" y="42827"/>
                  <a:pt x="332740" y="46596"/>
                </a:cubicBezTo>
                <a:cubicBezTo>
                  <a:pt x="332764" y="46719"/>
                  <a:pt x="332853" y="46772"/>
                  <a:pt x="332946" y="46772"/>
                </a:cubicBezTo>
                <a:cubicBezTo>
                  <a:pt x="333084" y="46772"/>
                  <a:pt x="333232" y="46656"/>
                  <a:pt x="333195" y="46475"/>
                </a:cubicBezTo>
                <a:cubicBezTo>
                  <a:pt x="329335" y="30031"/>
                  <a:pt x="316660" y="16748"/>
                  <a:pt x="301280" y="10273"/>
                </a:cubicBezTo>
                <a:cubicBezTo>
                  <a:pt x="294743" y="7530"/>
                  <a:pt x="287622" y="5977"/>
                  <a:pt x="280519" y="5977"/>
                </a:cubicBezTo>
                <a:cubicBezTo>
                  <a:pt x="279200" y="5977"/>
                  <a:pt x="277882" y="6030"/>
                  <a:pt x="276568" y="6140"/>
                </a:cubicBezTo>
                <a:cubicBezTo>
                  <a:pt x="271291" y="6559"/>
                  <a:pt x="265560" y="7850"/>
                  <a:pt x="260670" y="10454"/>
                </a:cubicBezTo>
                <a:lnTo>
                  <a:pt x="260670" y="10454"/>
                </a:lnTo>
                <a:cubicBezTo>
                  <a:pt x="259880" y="9900"/>
                  <a:pt x="259076" y="9383"/>
                  <a:pt x="258270" y="8906"/>
                </a:cubicBezTo>
                <a:cubicBezTo>
                  <a:pt x="250124" y="4164"/>
                  <a:pt x="240732" y="1428"/>
                  <a:pt x="231431" y="425"/>
                </a:cubicBezTo>
                <a:cubicBezTo>
                  <a:pt x="228779" y="142"/>
                  <a:pt x="226110" y="1"/>
                  <a:pt x="22344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2C01-A0B1-0FC2-508A-65508F40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B525-D918-F557-636B-F6E80305E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691C9-D7AA-8BD2-9CA6-33900817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ADE24-561D-891D-E0CD-396257EA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8CD17-B7DD-7DE0-F680-5FCABE32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2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ED3E-EB1A-C5F7-5F7B-27051F4D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9C70E-1A82-4C8B-2D92-F3DF3207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6F71D-FE0F-A03B-55B2-6FD00218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3C581-45F2-1FBA-2EFA-8245F40E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9ADB0-E71F-F215-E2E4-15C5D21D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3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2FC-07FF-5CA6-D43B-5B9DE4F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B39E-9D64-E0C4-CC28-B73B48D53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785FA-5992-B1C2-464D-30A35A83F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F86DF-58F4-657B-8FBB-2752EB2F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8E638-A115-0983-4A24-A4B8734E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61DA5-1196-1C08-BE26-D59B70E6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4CE0-C4D9-885B-6CA1-D6BF6346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5D584-AFE3-E667-5F61-79DF8D26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B2A44-EC6B-4671-0DD2-F7C0A703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AAEE5-8B80-C825-2881-B423B6315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913DB5-A385-C29D-2CB4-1CFEB4FB1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F5A16A-8996-0650-3CD2-F48714DC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2F0241-BB1C-7168-206E-15F66581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56D32-CD86-09FC-244D-CB654B42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4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C4647-0DAC-EB33-1CCC-E3672AEE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4E1CE-822C-581C-B63E-D6183B624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2EE4-E81B-5CE0-1268-9346C8A7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947E5-7779-4A32-2C41-3C366A06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F7821-EC66-06F5-0D84-21570671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7684-B182-776A-6C59-D2DFF273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1D6D4-D700-3462-DEB1-97BAE011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6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A53D-161C-3537-D167-C9A376C76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21802-DF0E-ACC7-5C6B-5377D59B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466E9-8C37-438F-3525-E900C2DFD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2174-C185-4FC4-B3E2-BD1C936E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DAA74-3A43-6659-5D98-862257B0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0519B-5CF9-7042-59FC-B7EF0FDD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04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C51D-503C-D10F-40DA-5AEFDDA5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5782E-F6FB-5185-2FFA-CF5DC4E38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431FF-A7E0-5A45-5BCF-082993723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13DCC-E883-6378-3FC2-2C9FAB55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19076-1C4F-A9F1-6EB2-688672D9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95B3F-C99C-AC3E-DB94-611F8A94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78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D5CC-1278-6359-A009-2A95B96A3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055F5-130D-FBA9-78E1-0D488C147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0B54-9631-ABD0-2A46-638C743A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1629-D1FD-2C71-0851-DBBAF27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9F1F-67E6-D522-CFD1-255ADAB8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5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729318-5E99-3FDB-8474-5833FB4E1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82F5A-E568-BE52-C744-5BA9A6E17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21574-57F3-AA75-808C-17652AF8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D3838-EA62-BC55-F1FB-4CE6D2E0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2E8F-DB0A-8473-C06B-F61DFABB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0"/>
          <p:cNvSpPr txBox="1">
            <a:spLocks noGrp="1"/>
          </p:cNvSpPr>
          <p:nvPr>
            <p:ph type="ctrTitle"/>
          </p:nvPr>
        </p:nvSpPr>
        <p:spPr>
          <a:xfrm>
            <a:off x="889350" y="1658275"/>
            <a:ext cx="4538400" cy="18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8500"/>
              <a:buNone/>
              <a:defRPr sz="8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987"/>
              </a:buClr>
              <a:buSzPts val="9000"/>
              <a:buNone/>
              <a:defRPr sz="9000">
                <a:solidFill>
                  <a:srgbClr val="338987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50"/>
          <p:cNvSpPr/>
          <p:nvPr/>
        </p:nvSpPr>
        <p:spPr>
          <a:xfrm rot="8736882" flipH="1">
            <a:off x="-498926" y="-349026"/>
            <a:ext cx="5015997" cy="1588326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0"/>
          <p:cNvSpPr/>
          <p:nvPr/>
        </p:nvSpPr>
        <p:spPr>
          <a:xfrm>
            <a:off x="4218197" y="1649478"/>
            <a:ext cx="5292666" cy="3845990"/>
          </a:xfrm>
          <a:custGeom>
            <a:avLst/>
            <a:gdLst/>
            <a:ahLst/>
            <a:cxnLst/>
            <a:rect l="l" t="t" r="r" b="b"/>
            <a:pathLst>
              <a:path w="370570" h="269327" extrusionOk="0">
                <a:moveTo>
                  <a:pt x="314460" y="107049"/>
                </a:moveTo>
                <a:cubicBezTo>
                  <a:pt x="315834" y="107049"/>
                  <a:pt x="317229" y="107327"/>
                  <a:pt x="318593" y="107940"/>
                </a:cubicBezTo>
                <a:cubicBezTo>
                  <a:pt x="323548" y="110159"/>
                  <a:pt x="326283" y="115873"/>
                  <a:pt x="326435" y="121162"/>
                </a:cubicBezTo>
                <a:cubicBezTo>
                  <a:pt x="326569" y="126733"/>
                  <a:pt x="323942" y="131974"/>
                  <a:pt x="320632" y="136364"/>
                </a:cubicBezTo>
                <a:lnTo>
                  <a:pt x="320632" y="136364"/>
                </a:lnTo>
                <a:cubicBezTo>
                  <a:pt x="320476" y="136368"/>
                  <a:pt x="320320" y="136369"/>
                  <a:pt x="320164" y="136369"/>
                </a:cubicBezTo>
                <a:cubicBezTo>
                  <a:pt x="314636" y="136369"/>
                  <a:pt x="309279" y="134016"/>
                  <a:pt x="305675" y="129855"/>
                </a:cubicBezTo>
                <a:cubicBezTo>
                  <a:pt x="301723" y="125296"/>
                  <a:pt x="300538" y="118943"/>
                  <a:pt x="303699" y="113654"/>
                </a:cubicBezTo>
                <a:cubicBezTo>
                  <a:pt x="305963" y="109842"/>
                  <a:pt x="310106" y="107049"/>
                  <a:pt x="314460" y="107049"/>
                </a:cubicBezTo>
                <a:close/>
                <a:moveTo>
                  <a:pt x="131346" y="222915"/>
                </a:moveTo>
                <a:lnTo>
                  <a:pt x="131346" y="222915"/>
                </a:lnTo>
                <a:cubicBezTo>
                  <a:pt x="136168" y="225710"/>
                  <a:pt x="140917" y="228947"/>
                  <a:pt x="144486" y="233230"/>
                </a:cubicBezTo>
                <a:cubicBezTo>
                  <a:pt x="148164" y="237638"/>
                  <a:pt x="150383" y="243170"/>
                  <a:pt x="149198" y="248945"/>
                </a:cubicBezTo>
                <a:cubicBezTo>
                  <a:pt x="148134" y="254173"/>
                  <a:pt x="144334" y="259006"/>
                  <a:pt x="138620" y="259310"/>
                </a:cubicBezTo>
                <a:cubicBezTo>
                  <a:pt x="138433" y="259320"/>
                  <a:pt x="138247" y="259325"/>
                  <a:pt x="138061" y="259325"/>
                </a:cubicBezTo>
                <a:cubicBezTo>
                  <a:pt x="132567" y="259325"/>
                  <a:pt x="127606" y="255042"/>
                  <a:pt x="125489" y="250191"/>
                </a:cubicBezTo>
                <a:cubicBezTo>
                  <a:pt x="122784" y="243960"/>
                  <a:pt x="124425" y="236695"/>
                  <a:pt x="127070" y="230738"/>
                </a:cubicBezTo>
                <a:cubicBezTo>
                  <a:pt x="128280" y="228020"/>
                  <a:pt x="129720" y="225410"/>
                  <a:pt x="131346" y="222915"/>
                </a:cubicBezTo>
                <a:close/>
                <a:moveTo>
                  <a:pt x="364815" y="0"/>
                </a:moveTo>
                <a:cubicBezTo>
                  <a:pt x="364682" y="0"/>
                  <a:pt x="364547" y="104"/>
                  <a:pt x="364582" y="279"/>
                </a:cubicBezTo>
                <a:cubicBezTo>
                  <a:pt x="370053" y="25781"/>
                  <a:pt x="369536" y="52468"/>
                  <a:pt x="363184" y="77727"/>
                </a:cubicBezTo>
                <a:cubicBezTo>
                  <a:pt x="360022" y="90310"/>
                  <a:pt x="355554" y="102681"/>
                  <a:pt x="349384" y="114110"/>
                </a:cubicBezTo>
                <a:cubicBezTo>
                  <a:pt x="343605" y="124884"/>
                  <a:pt x="334311" y="135718"/>
                  <a:pt x="321175" y="136344"/>
                </a:cubicBezTo>
                <a:lnTo>
                  <a:pt x="321175" y="136344"/>
                </a:lnTo>
                <a:cubicBezTo>
                  <a:pt x="326263" y="129223"/>
                  <a:pt x="329361" y="120026"/>
                  <a:pt x="324003" y="112134"/>
                </a:cubicBezTo>
                <a:cubicBezTo>
                  <a:pt x="321835" y="108882"/>
                  <a:pt x="318244" y="106571"/>
                  <a:pt x="314299" y="106571"/>
                </a:cubicBezTo>
                <a:cubicBezTo>
                  <a:pt x="313930" y="106571"/>
                  <a:pt x="313557" y="106591"/>
                  <a:pt x="313183" y="106633"/>
                </a:cubicBezTo>
                <a:cubicBezTo>
                  <a:pt x="308745" y="107119"/>
                  <a:pt x="304885" y="110280"/>
                  <a:pt x="302848" y="114171"/>
                </a:cubicBezTo>
                <a:cubicBezTo>
                  <a:pt x="298319" y="122834"/>
                  <a:pt x="304641" y="132347"/>
                  <a:pt x="312970" y="135600"/>
                </a:cubicBezTo>
                <a:cubicBezTo>
                  <a:pt x="315335" y="136523"/>
                  <a:pt x="317749" y="136938"/>
                  <a:pt x="320149" y="136938"/>
                </a:cubicBezTo>
                <a:cubicBezTo>
                  <a:pt x="320163" y="136938"/>
                  <a:pt x="320178" y="136938"/>
                  <a:pt x="320192" y="136938"/>
                </a:cubicBezTo>
                <a:lnTo>
                  <a:pt x="320192" y="136938"/>
                </a:lnTo>
                <a:cubicBezTo>
                  <a:pt x="319886" y="137330"/>
                  <a:pt x="319576" y="137715"/>
                  <a:pt x="319262" y="138092"/>
                </a:cubicBezTo>
                <a:cubicBezTo>
                  <a:pt x="315401" y="142773"/>
                  <a:pt x="310842" y="146907"/>
                  <a:pt x="305918" y="150524"/>
                </a:cubicBezTo>
                <a:cubicBezTo>
                  <a:pt x="296404" y="157576"/>
                  <a:pt x="285522" y="162591"/>
                  <a:pt x="274306" y="166391"/>
                </a:cubicBezTo>
                <a:cubicBezTo>
                  <a:pt x="249230" y="174840"/>
                  <a:pt x="222634" y="176634"/>
                  <a:pt x="197041" y="182774"/>
                </a:cubicBezTo>
                <a:cubicBezTo>
                  <a:pt x="175095" y="188032"/>
                  <a:pt x="152967" y="197090"/>
                  <a:pt x="137587" y="214203"/>
                </a:cubicBezTo>
                <a:cubicBezTo>
                  <a:pt x="135407" y="216614"/>
                  <a:pt x="133217" y="219305"/>
                  <a:pt x="131241" y="222196"/>
                </a:cubicBezTo>
                <a:lnTo>
                  <a:pt x="131241" y="222196"/>
                </a:lnTo>
                <a:cubicBezTo>
                  <a:pt x="128268" y="220473"/>
                  <a:pt x="125177" y="218931"/>
                  <a:pt x="122024" y="217577"/>
                </a:cubicBezTo>
                <a:cubicBezTo>
                  <a:pt x="110408" y="212544"/>
                  <a:pt x="97723" y="209960"/>
                  <a:pt x="85046" y="209960"/>
                </a:cubicBezTo>
                <a:cubicBezTo>
                  <a:pt x="74602" y="209960"/>
                  <a:pt x="64163" y="211713"/>
                  <a:pt x="54333" y="215297"/>
                </a:cubicBezTo>
                <a:cubicBezTo>
                  <a:pt x="34484" y="222531"/>
                  <a:pt x="17432" y="236908"/>
                  <a:pt x="6672" y="255085"/>
                </a:cubicBezTo>
                <a:cubicBezTo>
                  <a:pt x="4058" y="259492"/>
                  <a:pt x="1870" y="264112"/>
                  <a:pt x="76" y="268915"/>
                </a:cubicBezTo>
                <a:cubicBezTo>
                  <a:pt x="1" y="269180"/>
                  <a:pt x="149" y="269327"/>
                  <a:pt x="301" y="269327"/>
                </a:cubicBezTo>
                <a:cubicBezTo>
                  <a:pt x="393" y="269327"/>
                  <a:pt x="486" y="269273"/>
                  <a:pt x="532" y="269158"/>
                </a:cubicBezTo>
                <a:cubicBezTo>
                  <a:pt x="8435" y="248367"/>
                  <a:pt x="24180" y="230799"/>
                  <a:pt x="43907" y="220525"/>
                </a:cubicBezTo>
                <a:cubicBezTo>
                  <a:pt x="56680" y="213866"/>
                  <a:pt x="70915" y="210576"/>
                  <a:pt x="85183" y="210576"/>
                </a:cubicBezTo>
                <a:cubicBezTo>
                  <a:pt x="94819" y="210576"/>
                  <a:pt x="104470" y="212077"/>
                  <a:pt x="113696" y="215054"/>
                </a:cubicBezTo>
                <a:cubicBezTo>
                  <a:pt x="119532" y="216908"/>
                  <a:pt x="125155" y="219370"/>
                  <a:pt x="130413" y="222379"/>
                </a:cubicBezTo>
                <a:cubicBezTo>
                  <a:pt x="130582" y="222475"/>
                  <a:pt x="130752" y="222572"/>
                  <a:pt x="130921" y="222669"/>
                </a:cubicBezTo>
                <a:lnTo>
                  <a:pt x="130921" y="222669"/>
                </a:lnTo>
                <a:cubicBezTo>
                  <a:pt x="126581" y="229145"/>
                  <a:pt x="123365" y="236586"/>
                  <a:pt x="123757" y="244112"/>
                </a:cubicBezTo>
                <a:cubicBezTo>
                  <a:pt x="124000" y="249006"/>
                  <a:pt x="126097" y="253565"/>
                  <a:pt x="129957" y="256635"/>
                </a:cubicBezTo>
                <a:cubicBezTo>
                  <a:pt x="132310" y="258517"/>
                  <a:pt x="135249" y="259707"/>
                  <a:pt x="138214" y="259707"/>
                </a:cubicBezTo>
                <a:cubicBezTo>
                  <a:pt x="139463" y="259707"/>
                  <a:pt x="140717" y="259496"/>
                  <a:pt x="141933" y="259036"/>
                </a:cubicBezTo>
                <a:cubicBezTo>
                  <a:pt x="150414" y="255814"/>
                  <a:pt x="151629" y="244568"/>
                  <a:pt x="147921" y="237425"/>
                </a:cubicBezTo>
                <a:cubicBezTo>
                  <a:pt x="145520" y="232774"/>
                  <a:pt x="141568" y="229127"/>
                  <a:pt x="137343" y="226118"/>
                </a:cubicBezTo>
                <a:cubicBezTo>
                  <a:pt x="135511" y="224814"/>
                  <a:pt x="133611" y="223588"/>
                  <a:pt x="131659" y="222440"/>
                </a:cubicBezTo>
                <a:lnTo>
                  <a:pt x="131659" y="222440"/>
                </a:lnTo>
                <a:cubicBezTo>
                  <a:pt x="136325" y="215425"/>
                  <a:pt x="142466" y="209330"/>
                  <a:pt x="149137" y="204294"/>
                </a:cubicBezTo>
                <a:cubicBezTo>
                  <a:pt x="169137" y="189126"/>
                  <a:pt x="194001" y="183260"/>
                  <a:pt x="218226" y="178974"/>
                </a:cubicBezTo>
                <a:cubicBezTo>
                  <a:pt x="242999" y="174597"/>
                  <a:pt x="268471" y="171315"/>
                  <a:pt x="291267" y="159977"/>
                </a:cubicBezTo>
                <a:cubicBezTo>
                  <a:pt x="301511" y="154901"/>
                  <a:pt x="311207" y="148123"/>
                  <a:pt x="318745" y="139430"/>
                </a:cubicBezTo>
                <a:cubicBezTo>
                  <a:pt x="319433" y="138634"/>
                  <a:pt x="320105" y="137799"/>
                  <a:pt x="320749" y="136930"/>
                </a:cubicBezTo>
                <a:lnTo>
                  <a:pt x="320749" y="136930"/>
                </a:lnTo>
                <a:cubicBezTo>
                  <a:pt x="328810" y="136699"/>
                  <a:pt x="336664" y="131858"/>
                  <a:pt x="341998" y="125904"/>
                </a:cubicBezTo>
                <a:cubicBezTo>
                  <a:pt x="349992" y="116907"/>
                  <a:pt x="354825" y="104900"/>
                  <a:pt x="358867" y="93654"/>
                </a:cubicBezTo>
                <a:cubicBezTo>
                  <a:pt x="367439" y="69581"/>
                  <a:pt x="370570" y="43562"/>
                  <a:pt x="367895" y="18151"/>
                </a:cubicBezTo>
                <a:cubicBezTo>
                  <a:pt x="367257" y="12103"/>
                  <a:pt x="366314" y="6115"/>
                  <a:pt x="365038" y="187"/>
                </a:cubicBezTo>
                <a:cubicBezTo>
                  <a:pt x="365012" y="58"/>
                  <a:pt x="364914" y="0"/>
                  <a:pt x="364815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7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1"/>
          <p:cNvSpPr txBox="1">
            <a:spLocks noGrp="1"/>
          </p:cNvSpPr>
          <p:nvPr>
            <p:ph type="ctrTitle"/>
          </p:nvPr>
        </p:nvSpPr>
        <p:spPr>
          <a:xfrm>
            <a:off x="1091450" y="2648825"/>
            <a:ext cx="14295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61"/>
          <p:cNvSpPr txBox="1">
            <a:spLocks noGrp="1"/>
          </p:cNvSpPr>
          <p:nvPr>
            <p:ph type="subTitle" idx="1"/>
          </p:nvPr>
        </p:nvSpPr>
        <p:spPr>
          <a:xfrm>
            <a:off x="892250" y="3336727"/>
            <a:ext cx="1827900" cy="10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" name="Google Shape;105;p61"/>
          <p:cNvSpPr txBox="1">
            <a:spLocks noGrp="1"/>
          </p:cNvSpPr>
          <p:nvPr>
            <p:ph type="ctrTitle" idx="2"/>
          </p:nvPr>
        </p:nvSpPr>
        <p:spPr>
          <a:xfrm>
            <a:off x="3857250" y="2648825"/>
            <a:ext cx="14295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61"/>
          <p:cNvSpPr txBox="1">
            <a:spLocks noGrp="1"/>
          </p:cNvSpPr>
          <p:nvPr>
            <p:ph type="subTitle" idx="3"/>
          </p:nvPr>
        </p:nvSpPr>
        <p:spPr>
          <a:xfrm>
            <a:off x="3658050" y="3336727"/>
            <a:ext cx="1827900" cy="10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ctrTitle" idx="4"/>
          </p:nvPr>
        </p:nvSpPr>
        <p:spPr>
          <a:xfrm>
            <a:off x="6557650" y="2648825"/>
            <a:ext cx="14295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ubTitle" idx="5"/>
          </p:nvPr>
        </p:nvSpPr>
        <p:spPr>
          <a:xfrm>
            <a:off x="6358450" y="3336727"/>
            <a:ext cx="1827900" cy="10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9" name="Google Shape;109;p61"/>
          <p:cNvSpPr txBox="1">
            <a:spLocks noGrp="1"/>
          </p:cNvSpPr>
          <p:nvPr>
            <p:ph type="ctrTitle" idx="6"/>
          </p:nvPr>
        </p:nvSpPr>
        <p:spPr>
          <a:xfrm>
            <a:off x="1518300" y="603809"/>
            <a:ext cx="61074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0" name="Google Shape;110;p61"/>
          <p:cNvSpPr/>
          <p:nvPr/>
        </p:nvSpPr>
        <p:spPr>
          <a:xfrm rot="-10361635" flipH="1">
            <a:off x="3054025" y="-969054"/>
            <a:ext cx="7520457" cy="2327755"/>
          </a:xfrm>
          <a:custGeom>
            <a:avLst/>
            <a:gdLst/>
            <a:ahLst/>
            <a:cxnLst/>
            <a:rect l="l" t="t" r="r" b="b"/>
            <a:pathLst>
              <a:path w="333232" h="103143" extrusionOk="0">
                <a:moveTo>
                  <a:pt x="260814" y="10979"/>
                </a:moveTo>
                <a:cubicBezTo>
                  <a:pt x="261398" y="11398"/>
                  <a:pt x="261969" y="11831"/>
                  <a:pt x="262525" y="12280"/>
                </a:cubicBezTo>
                <a:cubicBezTo>
                  <a:pt x="265930" y="15076"/>
                  <a:pt x="269000" y="18815"/>
                  <a:pt x="269820" y="23283"/>
                </a:cubicBezTo>
                <a:cubicBezTo>
                  <a:pt x="270520" y="27234"/>
                  <a:pt x="269304" y="31702"/>
                  <a:pt x="266538" y="34681"/>
                </a:cubicBezTo>
                <a:cubicBezTo>
                  <a:pt x="264804" y="36505"/>
                  <a:pt x="262492" y="37502"/>
                  <a:pt x="260148" y="37502"/>
                </a:cubicBezTo>
                <a:cubicBezTo>
                  <a:pt x="258546" y="37502"/>
                  <a:pt x="256930" y="37036"/>
                  <a:pt x="255474" y="36049"/>
                </a:cubicBezTo>
                <a:cubicBezTo>
                  <a:pt x="252100" y="33769"/>
                  <a:pt x="250246" y="29544"/>
                  <a:pt x="250215" y="25562"/>
                </a:cubicBezTo>
                <a:cubicBezTo>
                  <a:pt x="250131" y="18845"/>
                  <a:pt x="255082" y="14021"/>
                  <a:pt x="260814" y="10979"/>
                </a:cubicBezTo>
                <a:close/>
                <a:moveTo>
                  <a:pt x="165674" y="30319"/>
                </a:moveTo>
                <a:cubicBezTo>
                  <a:pt x="172736" y="32071"/>
                  <a:pt x="179663" y="35595"/>
                  <a:pt x="181855" y="42918"/>
                </a:cubicBezTo>
                <a:cubicBezTo>
                  <a:pt x="182919" y="46444"/>
                  <a:pt x="182889" y="50548"/>
                  <a:pt x="181004" y="53770"/>
                </a:cubicBezTo>
                <a:cubicBezTo>
                  <a:pt x="180096" y="55352"/>
                  <a:pt x="178566" y="57273"/>
                  <a:pt x="176632" y="57273"/>
                </a:cubicBezTo>
                <a:cubicBezTo>
                  <a:pt x="176560" y="57273"/>
                  <a:pt x="176488" y="57271"/>
                  <a:pt x="176414" y="57265"/>
                </a:cubicBezTo>
                <a:cubicBezTo>
                  <a:pt x="174347" y="57113"/>
                  <a:pt x="172311" y="56110"/>
                  <a:pt x="170670" y="54925"/>
                </a:cubicBezTo>
                <a:cubicBezTo>
                  <a:pt x="162858" y="49332"/>
                  <a:pt x="161794" y="38663"/>
                  <a:pt x="165624" y="30426"/>
                </a:cubicBezTo>
                <a:cubicBezTo>
                  <a:pt x="165641" y="30390"/>
                  <a:pt x="165657" y="30355"/>
                  <a:pt x="165674" y="30319"/>
                </a:cubicBezTo>
                <a:close/>
                <a:moveTo>
                  <a:pt x="223440" y="1"/>
                </a:moveTo>
                <a:cubicBezTo>
                  <a:pt x="206949" y="1"/>
                  <a:pt x="190401" y="5377"/>
                  <a:pt x="177478" y="15684"/>
                </a:cubicBezTo>
                <a:cubicBezTo>
                  <a:pt x="172718" y="19469"/>
                  <a:pt x="168100" y="24271"/>
                  <a:pt x="165363" y="29870"/>
                </a:cubicBezTo>
                <a:lnTo>
                  <a:pt x="165363" y="29870"/>
                </a:lnTo>
                <a:cubicBezTo>
                  <a:pt x="164072" y="29563"/>
                  <a:pt x="162782" y="29317"/>
                  <a:pt x="161521" y="29119"/>
                </a:cubicBezTo>
                <a:cubicBezTo>
                  <a:pt x="154861" y="28068"/>
                  <a:pt x="148066" y="27585"/>
                  <a:pt x="141245" y="27585"/>
                </a:cubicBezTo>
                <a:cubicBezTo>
                  <a:pt x="128919" y="27585"/>
                  <a:pt x="116508" y="29163"/>
                  <a:pt x="104650" y="31824"/>
                </a:cubicBezTo>
                <a:cubicBezTo>
                  <a:pt x="85805" y="36079"/>
                  <a:pt x="67719" y="43526"/>
                  <a:pt x="51306" y="53678"/>
                </a:cubicBezTo>
                <a:cubicBezTo>
                  <a:pt x="34922" y="63800"/>
                  <a:pt x="20181" y="76688"/>
                  <a:pt x="8174" y="91764"/>
                </a:cubicBezTo>
                <a:cubicBezTo>
                  <a:pt x="5317" y="95351"/>
                  <a:pt x="2642" y="99059"/>
                  <a:pt x="119" y="102919"/>
                </a:cubicBezTo>
                <a:cubicBezTo>
                  <a:pt x="1" y="103018"/>
                  <a:pt x="113" y="103142"/>
                  <a:pt x="257" y="103142"/>
                </a:cubicBezTo>
                <a:cubicBezTo>
                  <a:pt x="334" y="103142"/>
                  <a:pt x="420" y="103106"/>
                  <a:pt x="484" y="103010"/>
                </a:cubicBezTo>
                <a:cubicBezTo>
                  <a:pt x="20029" y="73527"/>
                  <a:pt x="49330" y="51156"/>
                  <a:pt x="82370" y="38815"/>
                </a:cubicBezTo>
                <a:cubicBezTo>
                  <a:pt x="98723" y="32736"/>
                  <a:pt x="115957" y="29058"/>
                  <a:pt x="133404" y="28237"/>
                </a:cubicBezTo>
                <a:cubicBezTo>
                  <a:pt x="136106" y="28117"/>
                  <a:pt x="138819" y="28051"/>
                  <a:pt x="141535" y="28051"/>
                </a:cubicBezTo>
                <a:cubicBezTo>
                  <a:pt x="147771" y="28051"/>
                  <a:pt x="154021" y="28403"/>
                  <a:pt x="160183" y="29271"/>
                </a:cubicBezTo>
                <a:cubicBezTo>
                  <a:pt x="161816" y="29502"/>
                  <a:pt x="163510" y="29804"/>
                  <a:pt x="165203" y="30205"/>
                </a:cubicBezTo>
                <a:lnTo>
                  <a:pt x="165203" y="30205"/>
                </a:lnTo>
                <a:cubicBezTo>
                  <a:pt x="163856" y="33054"/>
                  <a:pt x="162999" y="36106"/>
                  <a:pt x="162858" y="39332"/>
                </a:cubicBezTo>
                <a:cubicBezTo>
                  <a:pt x="162524" y="47022"/>
                  <a:pt x="167265" y="55715"/>
                  <a:pt x="175138" y="57630"/>
                </a:cubicBezTo>
                <a:cubicBezTo>
                  <a:pt x="175777" y="57778"/>
                  <a:pt x="176291" y="57871"/>
                  <a:pt x="176758" y="57871"/>
                </a:cubicBezTo>
                <a:cubicBezTo>
                  <a:pt x="177533" y="57871"/>
                  <a:pt x="178174" y="57614"/>
                  <a:pt x="179028" y="56931"/>
                </a:cubicBezTo>
                <a:cubicBezTo>
                  <a:pt x="180396" y="55836"/>
                  <a:pt x="181399" y="54377"/>
                  <a:pt x="182068" y="52797"/>
                </a:cubicBezTo>
                <a:cubicBezTo>
                  <a:pt x="183375" y="49605"/>
                  <a:pt x="183284" y="45928"/>
                  <a:pt x="182281" y="42675"/>
                </a:cubicBezTo>
                <a:cubicBezTo>
                  <a:pt x="179934" y="35357"/>
                  <a:pt x="172916" y="31748"/>
                  <a:pt x="165835" y="29985"/>
                </a:cubicBezTo>
                <a:lnTo>
                  <a:pt x="165835" y="29985"/>
                </a:lnTo>
                <a:cubicBezTo>
                  <a:pt x="169878" y="21690"/>
                  <a:pt x="177585" y="15329"/>
                  <a:pt x="185351" y="10699"/>
                </a:cubicBezTo>
                <a:cubicBezTo>
                  <a:pt x="192919" y="6170"/>
                  <a:pt x="201308" y="3131"/>
                  <a:pt x="209971" y="1580"/>
                </a:cubicBezTo>
                <a:cubicBezTo>
                  <a:pt x="214368" y="778"/>
                  <a:pt x="218853" y="375"/>
                  <a:pt x="223339" y="375"/>
                </a:cubicBezTo>
                <a:cubicBezTo>
                  <a:pt x="228032" y="375"/>
                  <a:pt x="232728" y="816"/>
                  <a:pt x="237327" y="1702"/>
                </a:cubicBezTo>
                <a:cubicBezTo>
                  <a:pt x="245255" y="3205"/>
                  <a:pt x="253601" y="5963"/>
                  <a:pt x="260330" y="10638"/>
                </a:cubicBezTo>
                <a:lnTo>
                  <a:pt x="260330" y="10638"/>
                </a:lnTo>
                <a:cubicBezTo>
                  <a:pt x="257555" y="12163"/>
                  <a:pt x="255065" y="14121"/>
                  <a:pt x="253103" y="16596"/>
                </a:cubicBezTo>
                <a:cubicBezTo>
                  <a:pt x="248422" y="22432"/>
                  <a:pt x="248483" y="31520"/>
                  <a:pt x="254835" y="36231"/>
                </a:cubicBezTo>
                <a:cubicBezTo>
                  <a:pt x="256540" y="37506"/>
                  <a:pt x="258315" y="38062"/>
                  <a:pt x="260030" y="38062"/>
                </a:cubicBezTo>
                <a:cubicBezTo>
                  <a:pt x="264612" y="38062"/>
                  <a:pt x="268764" y="34093"/>
                  <a:pt x="270003" y="29271"/>
                </a:cubicBezTo>
                <a:cubicBezTo>
                  <a:pt x="271996" y="21561"/>
                  <a:pt x="267088" y="15118"/>
                  <a:pt x="261155" y="10801"/>
                </a:cubicBezTo>
                <a:lnTo>
                  <a:pt x="261155" y="10801"/>
                </a:lnTo>
                <a:cubicBezTo>
                  <a:pt x="263570" y="9555"/>
                  <a:pt x="266106" y="8622"/>
                  <a:pt x="268453" y="7994"/>
                </a:cubicBezTo>
                <a:cubicBezTo>
                  <a:pt x="272406" y="6934"/>
                  <a:pt x="276490" y="6426"/>
                  <a:pt x="280574" y="6426"/>
                </a:cubicBezTo>
                <a:cubicBezTo>
                  <a:pt x="284340" y="6426"/>
                  <a:pt x="288106" y="6859"/>
                  <a:pt x="291766" y="7690"/>
                </a:cubicBezTo>
                <a:cubicBezTo>
                  <a:pt x="307268" y="11185"/>
                  <a:pt x="321432" y="21550"/>
                  <a:pt x="328788" y="35775"/>
                </a:cubicBezTo>
                <a:cubicBezTo>
                  <a:pt x="330551" y="39180"/>
                  <a:pt x="331858" y="42827"/>
                  <a:pt x="332740" y="46596"/>
                </a:cubicBezTo>
                <a:cubicBezTo>
                  <a:pt x="332764" y="46719"/>
                  <a:pt x="332853" y="46772"/>
                  <a:pt x="332946" y="46772"/>
                </a:cubicBezTo>
                <a:cubicBezTo>
                  <a:pt x="333084" y="46772"/>
                  <a:pt x="333232" y="46656"/>
                  <a:pt x="333195" y="46475"/>
                </a:cubicBezTo>
                <a:cubicBezTo>
                  <a:pt x="329335" y="30031"/>
                  <a:pt x="316660" y="16748"/>
                  <a:pt x="301280" y="10273"/>
                </a:cubicBezTo>
                <a:cubicBezTo>
                  <a:pt x="294743" y="7530"/>
                  <a:pt x="287622" y="5977"/>
                  <a:pt x="280519" y="5977"/>
                </a:cubicBezTo>
                <a:cubicBezTo>
                  <a:pt x="279200" y="5977"/>
                  <a:pt x="277882" y="6030"/>
                  <a:pt x="276568" y="6140"/>
                </a:cubicBezTo>
                <a:cubicBezTo>
                  <a:pt x="271291" y="6559"/>
                  <a:pt x="265560" y="7850"/>
                  <a:pt x="260670" y="10454"/>
                </a:cubicBezTo>
                <a:lnTo>
                  <a:pt x="260670" y="10454"/>
                </a:lnTo>
                <a:cubicBezTo>
                  <a:pt x="259880" y="9900"/>
                  <a:pt x="259076" y="9383"/>
                  <a:pt x="258270" y="8906"/>
                </a:cubicBezTo>
                <a:cubicBezTo>
                  <a:pt x="250124" y="4164"/>
                  <a:pt x="240732" y="1428"/>
                  <a:pt x="231431" y="425"/>
                </a:cubicBezTo>
                <a:cubicBezTo>
                  <a:pt x="228779" y="142"/>
                  <a:pt x="226110" y="1"/>
                  <a:pt x="22344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1"/>
          <p:cNvSpPr/>
          <p:nvPr/>
        </p:nvSpPr>
        <p:spPr>
          <a:xfrm rot="851660" flipH="1">
            <a:off x="-516581" y="1325584"/>
            <a:ext cx="5293068" cy="3846137"/>
          </a:xfrm>
          <a:custGeom>
            <a:avLst/>
            <a:gdLst/>
            <a:ahLst/>
            <a:cxnLst/>
            <a:rect l="l" t="t" r="r" b="b"/>
            <a:pathLst>
              <a:path w="370570" h="269327" extrusionOk="0">
                <a:moveTo>
                  <a:pt x="314460" y="107049"/>
                </a:moveTo>
                <a:cubicBezTo>
                  <a:pt x="315834" y="107049"/>
                  <a:pt x="317229" y="107327"/>
                  <a:pt x="318593" y="107940"/>
                </a:cubicBezTo>
                <a:cubicBezTo>
                  <a:pt x="323548" y="110159"/>
                  <a:pt x="326283" y="115873"/>
                  <a:pt x="326435" y="121162"/>
                </a:cubicBezTo>
                <a:cubicBezTo>
                  <a:pt x="326569" y="126733"/>
                  <a:pt x="323942" y="131974"/>
                  <a:pt x="320632" y="136364"/>
                </a:cubicBezTo>
                <a:lnTo>
                  <a:pt x="320632" y="136364"/>
                </a:lnTo>
                <a:cubicBezTo>
                  <a:pt x="320476" y="136368"/>
                  <a:pt x="320320" y="136369"/>
                  <a:pt x="320164" y="136369"/>
                </a:cubicBezTo>
                <a:cubicBezTo>
                  <a:pt x="314636" y="136369"/>
                  <a:pt x="309279" y="134016"/>
                  <a:pt x="305675" y="129855"/>
                </a:cubicBezTo>
                <a:cubicBezTo>
                  <a:pt x="301723" y="125296"/>
                  <a:pt x="300538" y="118943"/>
                  <a:pt x="303699" y="113654"/>
                </a:cubicBezTo>
                <a:cubicBezTo>
                  <a:pt x="305963" y="109842"/>
                  <a:pt x="310106" y="107049"/>
                  <a:pt x="314460" y="107049"/>
                </a:cubicBezTo>
                <a:close/>
                <a:moveTo>
                  <a:pt x="131346" y="222915"/>
                </a:moveTo>
                <a:lnTo>
                  <a:pt x="131346" y="222915"/>
                </a:lnTo>
                <a:cubicBezTo>
                  <a:pt x="136168" y="225710"/>
                  <a:pt x="140917" y="228947"/>
                  <a:pt x="144486" y="233230"/>
                </a:cubicBezTo>
                <a:cubicBezTo>
                  <a:pt x="148164" y="237638"/>
                  <a:pt x="150383" y="243170"/>
                  <a:pt x="149198" y="248945"/>
                </a:cubicBezTo>
                <a:cubicBezTo>
                  <a:pt x="148134" y="254173"/>
                  <a:pt x="144334" y="259006"/>
                  <a:pt x="138620" y="259310"/>
                </a:cubicBezTo>
                <a:cubicBezTo>
                  <a:pt x="138433" y="259320"/>
                  <a:pt x="138247" y="259325"/>
                  <a:pt x="138061" y="259325"/>
                </a:cubicBezTo>
                <a:cubicBezTo>
                  <a:pt x="132567" y="259325"/>
                  <a:pt x="127606" y="255042"/>
                  <a:pt x="125489" y="250191"/>
                </a:cubicBezTo>
                <a:cubicBezTo>
                  <a:pt x="122784" y="243960"/>
                  <a:pt x="124425" y="236695"/>
                  <a:pt x="127070" y="230738"/>
                </a:cubicBezTo>
                <a:cubicBezTo>
                  <a:pt x="128280" y="228020"/>
                  <a:pt x="129720" y="225410"/>
                  <a:pt x="131346" y="222915"/>
                </a:cubicBezTo>
                <a:close/>
                <a:moveTo>
                  <a:pt x="364815" y="0"/>
                </a:moveTo>
                <a:cubicBezTo>
                  <a:pt x="364682" y="0"/>
                  <a:pt x="364547" y="104"/>
                  <a:pt x="364582" y="279"/>
                </a:cubicBezTo>
                <a:cubicBezTo>
                  <a:pt x="370053" y="25781"/>
                  <a:pt x="369536" y="52468"/>
                  <a:pt x="363184" y="77727"/>
                </a:cubicBezTo>
                <a:cubicBezTo>
                  <a:pt x="360022" y="90310"/>
                  <a:pt x="355554" y="102681"/>
                  <a:pt x="349384" y="114110"/>
                </a:cubicBezTo>
                <a:cubicBezTo>
                  <a:pt x="343605" y="124884"/>
                  <a:pt x="334311" y="135718"/>
                  <a:pt x="321175" y="136344"/>
                </a:cubicBezTo>
                <a:lnTo>
                  <a:pt x="321175" y="136344"/>
                </a:lnTo>
                <a:cubicBezTo>
                  <a:pt x="326263" y="129223"/>
                  <a:pt x="329361" y="120026"/>
                  <a:pt x="324003" y="112134"/>
                </a:cubicBezTo>
                <a:cubicBezTo>
                  <a:pt x="321835" y="108882"/>
                  <a:pt x="318244" y="106571"/>
                  <a:pt x="314299" y="106571"/>
                </a:cubicBezTo>
                <a:cubicBezTo>
                  <a:pt x="313930" y="106571"/>
                  <a:pt x="313557" y="106591"/>
                  <a:pt x="313183" y="106633"/>
                </a:cubicBezTo>
                <a:cubicBezTo>
                  <a:pt x="308745" y="107119"/>
                  <a:pt x="304885" y="110280"/>
                  <a:pt x="302848" y="114171"/>
                </a:cubicBezTo>
                <a:cubicBezTo>
                  <a:pt x="298319" y="122834"/>
                  <a:pt x="304641" y="132347"/>
                  <a:pt x="312970" y="135600"/>
                </a:cubicBezTo>
                <a:cubicBezTo>
                  <a:pt x="315335" y="136523"/>
                  <a:pt x="317749" y="136938"/>
                  <a:pt x="320149" y="136938"/>
                </a:cubicBezTo>
                <a:cubicBezTo>
                  <a:pt x="320163" y="136938"/>
                  <a:pt x="320178" y="136938"/>
                  <a:pt x="320192" y="136938"/>
                </a:cubicBezTo>
                <a:lnTo>
                  <a:pt x="320192" y="136938"/>
                </a:lnTo>
                <a:cubicBezTo>
                  <a:pt x="319886" y="137330"/>
                  <a:pt x="319576" y="137715"/>
                  <a:pt x="319262" y="138092"/>
                </a:cubicBezTo>
                <a:cubicBezTo>
                  <a:pt x="315401" y="142773"/>
                  <a:pt x="310842" y="146907"/>
                  <a:pt x="305918" y="150524"/>
                </a:cubicBezTo>
                <a:cubicBezTo>
                  <a:pt x="296404" y="157576"/>
                  <a:pt x="285522" y="162591"/>
                  <a:pt x="274306" y="166391"/>
                </a:cubicBezTo>
                <a:cubicBezTo>
                  <a:pt x="249230" y="174840"/>
                  <a:pt x="222634" y="176634"/>
                  <a:pt x="197041" y="182774"/>
                </a:cubicBezTo>
                <a:cubicBezTo>
                  <a:pt x="175095" y="188032"/>
                  <a:pt x="152967" y="197090"/>
                  <a:pt x="137587" y="214203"/>
                </a:cubicBezTo>
                <a:cubicBezTo>
                  <a:pt x="135407" y="216614"/>
                  <a:pt x="133217" y="219305"/>
                  <a:pt x="131241" y="222196"/>
                </a:cubicBezTo>
                <a:lnTo>
                  <a:pt x="131241" y="222196"/>
                </a:lnTo>
                <a:cubicBezTo>
                  <a:pt x="128268" y="220473"/>
                  <a:pt x="125177" y="218931"/>
                  <a:pt x="122024" y="217577"/>
                </a:cubicBezTo>
                <a:cubicBezTo>
                  <a:pt x="110408" y="212544"/>
                  <a:pt x="97723" y="209960"/>
                  <a:pt x="85046" y="209960"/>
                </a:cubicBezTo>
                <a:cubicBezTo>
                  <a:pt x="74602" y="209960"/>
                  <a:pt x="64163" y="211713"/>
                  <a:pt x="54333" y="215297"/>
                </a:cubicBezTo>
                <a:cubicBezTo>
                  <a:pt x="34484" y="222531"/>
                  <a:pt x="17432" y="236908"/>
                  <a:pt x="6672" y="255085"/>
                </a:cubicBezTo>
                <a:cubicBezTo>
                  <a:pt x="4058" y="259492"/>
                  <a:pt x="1870" y="264112"/>
                  <a:pt x="76" y="268915"/>
                </a:cubicBezTo>
                <a:cubicBezTo>
                  <a:pt x="1" y="269180"/>
                  <a:pt x="149" y="269327"/>
                  <a:pt x="301" y="269327"/>
                </a:cubicBezTo>
                <a:cubicBezTo>
                  <a:pt x="393" y="269327"/>
                  <a:pt x="486" y="269273"/>
                  <a:pt x="532" y="269158"/>
                </a:cubicBezTo>
                <a:cubicBezTo>
                  <a:pt x="8435" y="248367"/>
                  <a:pt x="24180" y="230799"/>
                  <a:pt x="43907" y="220525"/>
                </a:cubicBezTo>
                <a:cubicBezTo>
                  <a:pt x="56680" y="213866"/>
                  <a:pt x="70915" y="210576"/>
                  <a:pt x="85183" y="210576"/>
                </a:cubicBezTo>
                <a:cubicBezTo>
                  <a:pt x="94819" y="210576"/>
                  <a:pt x="104470" y="212077"/>
                  <a:pt x="113696" y="215054"/>
                </a:cubicBezTo>
                <a:cubicBezTo>
                  <a:pt x="119532" y="216908"/>
                  <a:pt x="125155" y="219370"/>
                  <a:pt x="130413" y="222379"/>
                </a:cubicBezTo>
                <a:cubicBezTo>
                  <a:pt x="130582" y="222475"/>
                  <a:pt x="130752" y="222572"/>
                  <a:pt x="130921" y="222669"/>
                </a:cubicBezTo>
                <a:lnTo>
                  <a:pt x="130921" y="222669"/>
                </a:lnTo>
                <a:cubicBezTo>
                  <a:pt x="126581" y="229145"/>
                  <a:pt x="123365" y="236586"/>
                  <a:pt x="123757" y="244112"/>
                </a:cubicBezTo>
                <a:cubicBezTo>
                  <a:pt x="124000" y="249006"/>
                  <a:pt x="126097" y="253565"/>
                  <a:pt x="129957" y="256635"/>
                </a:cubicBezTo>
                <a:cubicBezTo>
                  <a:pt x="132310" y="258517"/>
                  <a:pt x="135249" y="259707"/>
                  <a:pt x="138214" y="259707"/>
                </a:cubicBezTo>
                <a:cubicBezTo>
                  <a:pt x="139463" y="259707"/>
                  <a:pt x="140717" y="259496"/>
                  <a:pt x="141933" y="259036"/>
                </a:cubicBezTo>
                <a:cubicBezTo>
                  <a:pt x="150414" y="255814"/>
                  <a:pt x="151629" y="244568"/>
                  <a:pt x="147921" y="237425"/>
                </a:cubicBezTo>
                <a:cubicBezTo>
                  <a:pt x="145520" y="232774"/>
                  <a:pt x="141568" y="229127"/>
                  <a:pt x="137343" y="226118"/>
                </a:cubicBezTo>
                <a:cubicBezTo>
                  <a:pt x="135511" y="224814"/>
                  <a:pt x="133611" y="223588"/>
                  <a:pt x="131659" y="222440"/>
                </a:cubicBezTo>
                <a:lnTo>
                  <a:pt x="131659" y="222440"/>
                </a:lnTo>
                <a:cubicBezTo>
                  <a:pt x="136325" y="215425"/>
                  <a:pt x="142466" y="209330"/>
                  <a:pt x="149137" y="204294"/>
                </a:cubicBezTo>
                <a:cubicBezTo>
                  <a:pt x="169137" y="189126"/>
                  <a:pt x="194001" y="183260"/>
                  <a:pt x="218226" y="178974"/>
                </a:cubicBezTo>
                <a:cubicBezTo>
                  <a:pt x="242999" y="174597"/>
                  <a:pt x="268471" y="171315"/>
                  <a:pt x="291267" y="159977"/>
                </a:cubicBezTo>
                <a:cubicBezTo>
                  <a:pt x="301511" y="154901"/>
                  <a:pt x="311207" y="148123"/>
                  <a:pt x="318745" y="139430"/>
                </a:cubicBezTo>
                <a:cubicBezTo>
                  <a:pt x="319433" y="138634"/>
                  <a:pt x="320105" y="137799"/>
                  <a:pt x="320749" y="136930"/>
                </a:cubicBezTo>
                <a:lnTo>
                  <a:pt x="320749" y="136930"/>
                </a:lnTo>
                <a:cubicBezTo>
                  <a:pt x="328810" y="136699"/>
                  <a:pt x="336664" y="131858"/>
                  <a:pt x="341998" y="125904"/>
                </a:cubicBezTo>
                <a:cubicBezTo>
                  <a:pt x="349992" y="116907"/>
                  <a:pt x="354825" y="104900"/>
                  <a:pt x="358867" y="93654"/>
                </a:cubicBezTo>
                <a:cubicBezTo>
                  <a:pt x="367439" y="69581"/>
                  <a:pt x="370570" y="43562"/>
                  <a:pt x="367895" y="18151"/>
                </a:cubicBezTo>
                <a:cubicBezTo>
                  <a:pt x="367257" y="12103"/>
                  <a:pt x="366314" y="6115"/>
                  <a:pt x="365038" y="187"/>
                </a:cubicBezTo>
                <a:cubicBezTo>
                  <a:pt x="365012" y="58"/>
                  <a:pt x="364914" y="0"/>
                  <a:pt x="364815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61"/>
          <p:cNvSpPr/>
          <p:nvPr/>
        </p:nvSpPr>
        <p:spPr>
          <a:xfrm rot="-9649980" flipH="1">
            <a:off x="-868451" y="1060494"/>
            <a:ext cx="11868017" cy="3758033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8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2"/>
          <p:cNvSpPr txBox="1">
            <a:spLocks noGrp="1"/>
          </p:cNvSpPr>
          <p:nvPr>
            <p:ph type="title"/>
          </p:nvPr>
        </p:nvSpPr>
        <p:spPr>
          <a:xfrm>
            <a:off x="3651300" y="3752649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5" name="Google Shape;115;p62"/>
          <p:cNvSpPr txBox="1">
            <a:spLocks noGrp="1"/>
          </p:cNvSpPr>
          <p:nvPr>
            <p:ph type="subTitle" idx="1"/>
          </p:nvPr>
        </p:nvSpPr>
        <p:spPr>
          <a:xfrm>
            <a:off x="3466650" y="4087650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62"/>
          <p:cNvSpPr txBox="1">
            <a:spLocks noGrp="1"/>
          </p:cNvSpPr>
          <p:nvPr>
            <p:ph type="title" idx="2"/>
          </p:nvPr>
        </p:nvSpPr>
        <p:spPr>
          <a:xfrm>
            <a:off x="971002" y="3752649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7" name="Google Shape;117;p62"/>
          <p:cNvSpPr txBox="1">
            <a:spLocks noGrp="1"/>
          </p:cNvSpPr>
          <p:nvPr>
            <p:ph type="subTitle" idx="3"/>
          </p:nvPr>
        </p:nvSpPr>
        <p:spPr>
          <a:xfrm>
            <a:off x="786352" y="4087650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62"/>
          <p:cNvSpPr txBox="1">
            <a:spLocks noGrp="1"/>
          </p:cNvSpPr>
          <p:nvPr>
            <p:ph type="title" idx="4"/>
          </p:nvPr>
        </p:nvSpPr>
        <p:spPr>
          <a:xfrm>
            <a:off x="6345702" y="3752649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62"/>
          <p:cNvSpPr txBox="1">
            <a:spLocks noGrp="1"/>
          </p:cNvSpPr>
          <p:nvPr>
            <p:ph type="subTitle" idx="5"/>
          </p:nvPr>
        </p:nvSpPr>
        <p:spPr>
          <a:xfrm>
            <a:off x="6161052" y="4087650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0" name="Google Shape;120;p62"/>
          <p:cNvSpPr txBox="1">
            <a:spLocks noGrp="1"/>
          </p:cNvSpPr>
          <p:nvPr>
            <p:ph type="title" idx="6"/>
          </p:nvPr>
        </p:nvSpPr>
        <p:spPr>
          <a:xfrm>
            <a:off x="3651300" y="2073549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62"/>
          <p:cNvSpPr txBox="1">
            <a:spLocks noGrp="1"/>
          </p:cNvSpPr>
          <p:nvPr>
            <p:ph type="subTitle" idx="7"/>
          </p:nvPr>
        </p:nvSpPr>
        <p:spPr>
          <a:xfrm>
            <a:off x="3466650" y="2408550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2" name="Google Shape;122;p62"/>
          <p:cNvSpPr txBox="1">
            <a:spLocks noGrp="1"/>
          </p:cNvSpPr>
          <p:nvPr>
            <p:ph type="title" idx="8"/>
          </p:nvPr>
        </p:nvSpPr>
        <p:spPr>
          <a:xfrm>
            <a:off x="971002" y="2073549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3" name="Google Shape;123;p62"/>
          <p:cNvSpPr txBox="1">
            <a:spLocks noGrp="1"/>
          </p:cNvSpPr>
          <p:nvPr>
            <p:ph type="subTitle" idx="9"/>
          </p:nvPr>
        </p:nvSpPr>
        <p:spPr>
          <a:xfrm>
            <a:off x="786352" y="2408550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4" name="Google Shape;124;p62"/>
          <p:cNvSpPr txBox="1">
            <a:spLocks noGrp="1"/>
          </p:cNvSpPr>
          <p:nvPr>
            <p:ph type="title" idx="13"/>
          </p:nvPr>
        </p:nvSpPr>
        <p:spPr>
          <a:xfrm>
            <a:off x="6345702" y="2073549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Google Shape;125;p62"/>
          <p:cNvSpPr txBox="1">
            <a:spLocks noGrp="1"/>
          </p:cNvSpPr>
          <p:nvPr>
            <p:ph type="subTitle" idx="14"/>
          </p:nvPr>
        </p:nvSpPr>
        <p:spPr>
          <a:xfrm>
            <a:off x="6161052" y="2408550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62"/>
          <p:cNvSpPr txBox="1">
            <a:spLocks noGrp="1"/>
          </p:cNvSpPr>
          <p:nvPr>
            <p:ph type="title" idx="15"/>
          </p:nvPr>
        </p:nvSpPr>
        <p:spPr>
          <a:xfrm>
            <a:off x="698700" y="587324"/>
            <a:ext cx="7746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Google Shape;127;p62"/>
          <p:cNvSpPr/>
          <p:nvPr/>
        </p:nvSpPr>
        <p:spPr>
          <a:xfrm rot="4445639">
            <a:off x="6677832" y="-373699"/>
            <a:ext cx="2796059" cy="2473169"/>
          </a:xfrm>
          <a:custGeom>
            <a:avLst/>
            <a:gdLst/>
            <a:ahLst/>
            <a:cxnLst/>
            <a:rect l="l" t="t" r="r" b="b"/>
            <a:pathLst>
              <a:path w="87426" h="77330" extrusionOk="0">
                <a:moveTo>
                  <a:pt x="59142" y="21747"/>
                </a:moveTo>
                <a:cubicBezTo>
                  <a:pt x="60002" y="21747"/>
                  <a:pt x="60823" y="22345"/>
                  <a:pt x="61528" y="22904"/>
                </a:cubicBezTo>
                <a:cubicBezTo>
                  <a:pt x="64628" y="25366"/>
                  <a:pt x="65996" y="29773"/>
                  <a:pt x="65328" y="33664"/>
                </a:cubicBezTo>
                <a:cubicBezTo>
                  <a:pt x="65212" y="34290"/>
                  <a:pt x="65049" y="34901"/>
                  <a:pt x="64844" y="35495"/>
                </a:cubicBezTo>
                <a:lnTo>
                  <a:pt x="64844" y="35495"/>
                </a:lnTo>
                <a:cubicBezTo>
                  <a:pt x="64350" y="35490"/>
                  <a:pt x="63852" y="35458"/>
                  <a:pt x="63352" y="35396"/>
                </a:cubicBezTo>
                <a:cubicBezTo>
                  <a:pt x="59400" y="34910"/>
                  <a:pt x="56422" y="32205"/>
                  <a:pt x="55935" y="28223"/>
                </a:cubicBezTo>
                <a:cubicBezTo>
                  <a:pt x="55753" y="26703"/>
                  <a:pt x="55935" y="25062"/>
                  <a:pt x="56695" y="23694"/>
                </a:cubicBezTo>
                <a:cubicBezTo>
                  <a:pt x="57030" y="23056"/>
                  <a:pt x="57759" y="22144"/>
                  <a:pt x="58489" y="21870"/>
                </a:cubicBezTo>
                <a:cubicBezTo>
                  <a:pt x="58708" y="21785"/>
                  <a:pt x="58926" y="21747"/>
                  <a:pt x="59142" y="21747"/>
                </a:cubicBezTo>
                <a:close/>
                <a:moveTo>
                  <a:pt x="31491" y="52355"/>
                </a:moveTo>
                <a:cubicBezTo>
                  <a:pt x="32327" y="52884"/>
                  <a:pt x="33115" y="53520"/>
                  <a:pt x="33838" y="54272"/>
                </a:cubicBezTo>
                <a:cubicBezTo>
                  <a:pt x="36938" y="57555"/>
                  <a:pt x="38427" y="63026"/>
                  <a:pt x="35145" y="66704"/>
                </a:cubicBezTo>
                <a:cubicBezTo>
                  <a:pt x="33723" y="68313"/>
                  <a:pt x="31660" y="69255"/>
                  <a:pt x="29676" y="69255"/>
                </a:cubicBezTo>
                <a:cubicBezTo>
                  <a:pt x="27799" y="69255"/>
                  <a:pt x="25994" y="68412"/>
                  <a:pt x="24871" y="66491"/>
                </a:cubicBezTo>
                <a:cubicBezTo>
                  <a:pt x="23108" y="63512"/>
                  <a:pt x="23807" y="59348"/>
                  <a:pt x="25692" y="56643"/>
                </a:cubicBezTo>
                <a:cubicBezTo>
                  <a:pt x="27126" y="54627"/>
                  <a:pt x="29214" y="53293"/>
                  <a:pt x="31491" y="52355"/>
                </a:cubicBezTo>
                <a:close/>
                <a:moveTo>
                  <a:pt x="84623" y="0"/>
                </a:moveTo>
                <a:cubicBezTo>
                  <a:pt x="84479" y="0"/>
                  <a:pt x="84330" y="122"/>
                  <a:pt x="84386" y="289"/>
                </a:cubicBezTo>
                <a:cubicBezTo>
                  <a:pt x="86939" y="7524"/>
                  <a:pt x="86270" y="15518"/>
                  <a:pt x="82805" y="22326"/>
                </a:cubicBezTo>
                <a:cubicBezTo>
                  <a:pt x="79541" y="28742"/>
                  <a:pt x="72838" y="35366"/>
                  <a:pt x="65205" y="35494"/>
                </a:cubicBezTo>
                <a:lnTo>
                  <a:pt x="65205" y="35494"/>
                </a:lnTo>
                <a:cubicBezTo>
                  <a:pt x="66269" y="32305"/>
                  <a:pt x="66188" y="28829"/>
                  <a:pt x="64385" y="25609"/>
                </a:cubicBezTo>
                <a:cubicBezTo>
                  <a:pt x="63717" y="24424"/>
                  <a:pt x="62866" y="23390"/>
                  <a:pt x="61802" y="22569"/>
                </a:cubicBezTo>
                <a:cubicBezTo>
                  <a:pt x="61226" y="22080"/>
                  <a:pt x="59970" y="21101"/>
                  <a:pt x="59115" y="21101"/>
                </a:cubicBezTo>
                <a:cubicBezTo>
                  <a:pt x="59067" y="21101"/>
                  <a:pt x="59020" y="21104"/>
                  <a:pt x="58975" y="21110"/>
                </a:cubicBezTo>
                <a:cubicBezTo>
                  <a:pt x="56878" y="21445"/>
                  <a:pt x="55631" y="24424"/>
                  <a:pt x="55449" y="26217"/>
                </a:cubicBezTo>
                <a:cubicBezTo>
                  <a:pt x="54788" y="31904"/>
                  <a:pt x="59313" y="35882"/>
                  <a:pt x="64661" y="35994"/>
                </a:cubicBezTo>
                <a:lnTo>
                  <a:pt x="64661" y="35994"/>
                </a:lnTo>
                <a:cubicBezTo>
                  <a:pt x="63391" y="39243"/>
                  <a:pt x="60867" y="41962"/>
                  <a:pt x="58002" y="43938"/>
                </a:cubicBezTo>
                <a:cubicBezTo>
                  <a:pt x="50494" y="49044"/>
                  <a:pt x="41345" y="48558"/>
                  <a:pt x="33078" y="51324"/>
                </a:cubicBezTo>
                <a:cubicBezTo>
                  <a:pt x="32552" y="51498"/>
                  <a:pt x="32032" y="51695"/>
                  <a:pt x="31521" y="51916"/>
                </a:cubicBezTo>
                <a:lnTo>
                  <a:pt x="31521" y="51916"/>
                </a:lnTo>
                <a:cubicBezTo>
                  <a:pt x="31513" y="51911"/>
                  <a:pt x="31505" y="51906"/>
                  <a:pt x="31497" y="51901"/>
                </a:cubicBezTo>
                <a:cubicBezTo>
                  <a:pt x="29081" y="50447"/>
                  <a:pt x="26358" y="49799"/>
                  <a:pt x="23605" y="49799"/>
                </a:cubicBezTo>
                <a:cubicBezTo>
                  <a:pt x="19052" y="49799"/>
                  <a:pt x="14416" y="51571"/>
                  <a:pt x="10950" y="54394"/>
                </a:cubicBezTo>
                <a:cubicBezTo>
                  <a:pt x="4202" y="59895"/>
                  <a:pt x="1345" y="68771"/>
                  <a:pt x="38" y="77069"/>
                </a:cubicBezTo>
                <a:cubicBezTo>
                  <a:pt x="1" y="77216"/>
                  <a:pt x="153" y="77329"/>
                  <a:pt x="285" y="77329"/>
                </a:cubicBezTo>
                <a:cubicBezTo>
                  <a:pt x="372" y="77329"/>
                  <a:pt x="451" y="77280"/>
                  <a:pt x="463" y="77160"/>
                </a:cubicBezTo>
                <a:cubicBezTo>
                  <a:pt x="1770" y="68983"/>
                  <a:pt x="4475" y="60382"/>
                  <a:pt x="11071" y="54880"/>
                </a:cubicBezTo>
                <a:cubicBezTo>
                  <a:pt x="14458" y="52063"/>
                  <a:pt x="19194" y="50255"/>
                  <a:pt x="23776" y="50255"/>
                </a:cubicBezTo>
                <a:cubicBezTo>
                  <a:pt x="26351" y="50255"/>
                  <a:pt x="28877" y="50826"/>
                  <a:pt x="31087" y="52110"/>
                </a:cubicBezTo>
                <a:lnTo>
                  <a:pt x="31087" y="52110"/>
                </a:lnTo>
                <a:cubicBezTo>
                  <a:pt x="26277" y="54332"/>
                  <a:pt x="22466" y="58598"/>
                  <a:pt x="23564" y="64303"/>
                </a:cubicBezTo>
                <a:cubicBezTo>
                  <a:pt x="24236" y="67830"/>
                  <a:pt x="26959" y="69696"/>
                  <a:pt x="29876" y="69696"/>
                </a:cubicBezTo>
                <a:cubicBezTo>
                  <a:pt x="31709" y="69696"/>
                  <a:pt x="33619" y="68958"/>
                  <a:pt x="35145" y="67433"/>
                </a:cubicBezTo>
                <a:cubicBezTo>
                  <a:pt x="39839" y="62739"/>
                  <a:pt x="36820" y="55408"/>
                  <a:pt x="31936" y="52177"/>
                </a:cubicBezTo>
                <a:lnTo>
                  <a:pt x="31936" y="52177"/>
                </a:lnTo>
                <a:cubicBezTo>
                  <a:pt x="33578" y="51542"/>
                  <a:pt x="35302" y="51100"/>
                  <a:pt x="36938" y="50746"/>
                </a:cubicBezTo>
                <a:cubicBezTo>
                  <a:pt x="44962" y="49014"/>
                  <a:pt x="53595" y="48466"/>
                  <a:pt x="60069" y="42934"/>
                </a:cubicBezTo>
                <a:cubicBezTo>
                  <a:pt x="62275" y="41052"/>
                  <a:pt x="64040" y="38633"/>
                  <a:pt x="65028" y="35996"/>
                </a:cubicBezTo>
                <a:lnTo>
                  <a:pt x="65028" y="35996"/>
                </a:lnTo>
                <a:cubicBezTo>
                  <a:pt x="65218" y="35993"/>
                  <a:pt x="65409" y="35986"/>
                  <a:pt x="65601" y="35974"/>
                </a:cubicBezTo>
                <a:cubicBezTo>
                  <a:pt x="73443" y="35488"/>
                  <a:pt x="79978" y="29104"/>
                  <a:pt x="83322" y="22357"/>
                </a:cubicBezTo>
                <a:cubicBezTo>
                  <a:pt x="86757" y="15518"/>
                  <a:pt x="87425" y="7432"/>
                  <a:pt x="84842" y="168"/>
                </a:cubicBezTo>
                <a:cubicBezTo>
                  <a:pt x="84806" y="50"/>
                  <a:pt x="84716" y="0"/>
                  <a:pt x="84623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2"/>
          <p:cNvSpPr/>
          <p:nvPr/>
        </p:nvSpPr>
        <p:spPr>
          <a:xfrm rot="-797074" flipH="1">
            <a:off x="22735" y="3131587"/>
            <a:ext cx="9233561" cy="2812303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_1_2_1_1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3"/>
          <p:cNvSpPr txBox="1">
            <a:spLocks noGrp="1"/>
          </p:cNvSpPr>
          <p:nvPr>
            <p:ph type="title"/>
          </p:nvPr>
        </p:nvSpPr>
        <p:spPr>
          <a:xfrm>
            <a:off x="3516403" y="3329225"/>
            <a:ext cx="211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i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1" name="Google Shape;131;p63"/>
          <p:cNvSpPr txBox="1">
            <a:spLocks noGrp="1"/>
          </p:cNvSpPr>
          <p:nvPr>
            <p:ph type="subTitle" idx="1"/>
          </p:nvPr>
        </p:nvSpPr>
        <p:spPr>
          <a:xfrm>
            <a:off x="3466650" y="3664224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2" name="Google Shape;132;p63"/>
          <p:cNvSpPr txBox="1">
            <a:spLocks noGrp="1"/>
          </p:cNvSpPr>
          <p:nvPr>
            <p:ph type="title" idx="2"/>
          </p:nvPr>
        </p:nvSpPr>
        <p:spPr>
          <a:xfrm>
            <a:off x="729854" y="3329676"/>
            <a:ext cx="211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i="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3" name="Google Shape;133;p63"/>
          <p:cNvSpPr txBox="1">
            <a:spLocks noGrp="1"/>
          </p:cNvSpPr>
          <p:nvPr>
            <p:ph type="subTitle" idx="3"/>
          </p:nvPr>
        </p:nvSpPr>
        <p:spPr>
          <a:xfrm>
            <a:off x="679604" y="3664675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4" name="Google Shape;134;p63"/>
          <p:cNvSpPr txBox="1">
            <a:spLocks noGrp="1"/>
          </p:cNvSpPr>
          <p:nvPr>
            <p:ph type="title" idx="4"/>
          </p:nvPr>
        </p:nvSpPr>
        <p:spPr>
          <a:xfrm>
            <a:off x="6285686" y="3329676"/>
            <a:ext cx="211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i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63"/>
          <p:cNvSpPr txBox="1">
            <a:spLocks noGrp="1"/>
          </p:cNvSpPr>
          <p:nvPr>
            <p:ph type="subTitle" idx="5"/>
          </p:nvPr>
        </p:nvSpPr>
        <p:spPr>
          <a:xfrm>
            <a:off x="6235436" y="3664675"/>
            <a:ext cx="22107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6" name="Google Shape;136;p63"/>
          <p:cNvSpPr txBox="1">
            <a:spLocks noGrp="1"/>
          </p:cNvSpPr>
          <p:nvPr>
            <p:ph type="title" idx="6"/>
          </p:nvPr>
        </p:nvSpPr>
        <p:spPr>
          <a:xfrm>
            <a:off x="698700" y="587324"/>
            <a:ext cx="77466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7" name="Google Shape;137;p63"/>
          <p:cNvSpPr/>
          <p:nvPr/>
        </p:nvSpPr>
        <p:spPr>
          <a:xfrm rot="10800000" flipH="1">
            <a:off x="-580875" y="3893304"/>
            <a:ext cx="3766419" cy="1605120"/>
          </a:xfrm>
          <a:custGeom>
            <a:avLst/>
            <a:gdLst/>
            <a:ahLst/>
            <a:cxnLst/>
            <a:rect l="l" t="t" r="r" b="b"/>
            <a:pathLst>
              <a:path w="269463" h="114836" extrusionOk="0">
                <a:moveTo>
                  <a:pt x="142566" y="54279"/>
                </a:moveTo>
                <a:cubicBezTo>
                  <a:pt x="142891" y="54279"/>
                  <a:pt x="143214" y="54310"/>
                  <a:pt x="143518" y="54363"/>
                </a:cubicBezTo>
                <a:cubicBezTo>
                  <a:pt x="146862" y="54849"/>
                  <a:pt x="149719" y="57129"/>
                  <a:pt x="151573" y="59834"/>
                </a:cubicBezTo>
                <a:cubicBezTo>
                  <a:pt x="153963" y="63330"/>
                  <a:pt x="154228" y="67275"/>
                  <a:pt x="153272" y="71050"/>
                </a:cubicBezTo>
                <a:lnTo>
                  <a:pt x="153272" y="71050"/>
                </a:lnTo>
                <a:cubicBezTo>
                  <a:pt x="149167" y="68798"/>
                  <a:pt x="145408" y="65866"/>
                  <a:pt x="142606" y="62114"/>
                </a:cubicBezTo>
                <a:cubicBezTo>
                  <a:pt x="141816" y="61050"/>
                  <a:pt x="141147" y="59956"/>
                  <a:pt x="140539" y="58801"/>
                </a:cubicBezTo>
                <a:cubicBezTo>
                  <a:pt x="140083" y="57919"/>
                  <a:pt x="139536" y="56977"/>
                  <a:pt x="139840" y="55944"/>
                </a:cubicBezTo>
                <a:cubicBezTo>
                  <a:pt x="140221" y="54683"/>
                  <a:pt x="141401" y="54279"/>
                  <a:pt x="142566" y="54279"/>
                </a:cubicBezTo>
                <a:close/>
                <a:moveTo>
                  <a:pt x="269227" y="1"/>
                </a:moveTo>
                <a:cubicBezTo>
                  <a:pt x="269106" y="1"/>
                  <a:pt x="268976" y="77"/>
                  <a:pt x="268961" y="228"/>
                </a:cubicBezTo>
                <a:cubicBezTo>
                  <a:pt x="266104" y="25670"/>
                  <a:pt x="251727" y="49409"/>
                  <a:pt x="230237" y="63390"/>
                </a:cubicBezTo>
                <a:cubicBezTo>
                  <a:pt x="219112" y="70655"/>
                  <a:pt x="206285" y="75306"/>
                  <a:pt x="193154" y="76917"/>
                </a:cubicBezTo>
                <a:cubicBezTo>
                  <a:pt x="189473" y="77372"/>
                  <a:pt x="185718" y="77631"/>
                  <a:pt x="181957" y="77631"/>
                </a:cubicBezTo>
                <a:cubicBezTo>
                  <a:pt x="173173" y="77631"/>
                  <a:pt x="164357" y="76219"/>
                  <a:pt x="156376" y="72600"/>
                </a:cubicBezTo>
                <a:cubicBezTo>
                  <a:pt x="155535" y="72219"/>
                  <a:pt x="154701" y="71811"/>
                  <a:pt x="153880" y="71378"/>
                </a:cubicBezTo>
                <a:lnTo>
                  <a:pt x="153880" y="71378"/>
                </a:lnTo>
                <a:cubicBezTo>
                  <a:pt x="154733" y="68197"/>
                  <a:pt x="154633" y="64882"/>
                  <a:pt x="153062" y="61536"/>
                </a:cubicBezTo>
                <a:cubicBezTo>
                  <a:pt x="151907" y="58983"/>
                  <a:pt x="149962" y="56764"/>
                  <a:pt x="147561" y="55305"/>
                </a:cubicBezTo>
                <a:cubicBezTo>
                  <a:pt x="146293" y="54535"/>
                  <a:pt x="144367" y="53698"/>
                  <a:pt x="142650" y="53698"/>
                </a:cubicBezTo>
                <a:cubicBezTo>
                  <a:pt x="142062" y="53698"/>
                  <a:pt x="141499" y="53796"/>
                  <a:pt x="140995" y="54029"/>
                </a:cubicBezTo>
                <a:cubicBezTo>
                  <a:pt x="136010" y="56217"/>
                  <a:pt x="143245" y="63786"/>
                  <a:pt x="145190" y="65731"/>
                </a:cubicBezTo>
                <a:cubicBezTo>
                  <a:pt x="147569" y="68052"/>
                  <a:pt x="150251" y="69980"/>
                  <a:pt x="153134" y="71567"/>
                </a:cubicBezTo>
                <a:lnTo>
                  <a:pt x="153134" y="71567"/>
                </a:lnTo>
                <a:cubicBezTo>
                  <a:pt x="152432" y="74042"/>
                  <a:pt x="151218" y="76432"/>
                  <a:pt x="149749" y="78558"/>
                </a:cubicBezTo>
                <a:cubicBezTo>
                  <a:pt x="146163" y="83756"/>
                  <a:pt x="141086" y="88011"/>
                  <a:pt x="136071" y="91810"/>
                </a:cubicBezTo>
                <a:cubicBezTo>
                  <a:pt x="117895" y="105640"/>
                  <a:pt x="95311" y="113148"/>
                  <a:pt x="72605" y="114212"/>
                </a:cubicBezTo>
                <a:cubicBezTo>
                  <a:pt x="70713" y="114301"/>
                  <a:pt x="68817" y="114345"/>
                  <a:pt x="66921" y="114345"/>
                </a:cubicBezTo>
                <a:cubicBezTo>
                  <a:pt x="46126" y="114345"/>
                  <a:pt x="25244" y="108989"/>
                  <a:pt x="7528" y="98041"/>
                </a:cubicBezTo>
                <a:cubicBezTo>
                  <a:pt x="5126" y="96582"/>
                  <a:pt x="2786" y="95002"/>
                  <a:pt x="506" y="93330"/>
                </a:cubicBezTo>
                <a:cubicBezTo>
                  <a:pt x="442" y="93289"/>
                  <a:pt x="382" y="93272"/>
                  <a:pt x="329" y="93272"/>
                </a:cubicBezTo>
                <a:cubicBezTo>
                  <a:pt x="106" y="93272"/>
                  <a:pt x="0" y="93578"/>
                  <a:pt x="172" y="93725"/>
                </a:cubicBezTo>
                <a:cubicBezTo>
                  <a:pt x="19430" y="107836"/>
                  <a:pt x="43238" y="114836"/>
                  <a:pt x="67027" y="114836"/>
                </a:cubicBezTo>
                <a:cubicBezTo>
                  <a:pt x="67681" y="114836"/>
                  <a:pt x="68334" y="114830"/>
                  <a:pt x="68988" y="114820"/>
                </a:cubicBezTo>
                <a:cubicBezTo>
                  <a:pt x="93365" y="114364"/>
                  <a:pt x="117773" y="106552"/>
                  <a:pt x="137135" y="91567"/>
                </a:cubicBezTo>
                <a:cubicBezTo>
                  <a:pt x="143012" y="86999"/>
                  <a:pt x="151324" y="79888"/>
                  <a:pt x="153734" y="71891"/>
                </a:cubicBezTo>
                <a:lnTo>
                  <a:pt x="153734" y="71891"/>
                </a:lnTo>
                <a:cubicBezTo>
                  <a:pt x="161293" y="75891"/>
                  <a:pt x="170158" y="77614"/>
                  <a:pt x="178534" y="77980"/>
                </a:cubicBezTo>
                <a:cubicBezTo>
                  <a:pt x="179870" y="78045"/>
                  <a:pt x="181208" y="78077"/>
                  <a:pt x="182545" y="78077"/>
                </a:cubicBezTo>
                <a:cubicBezTo>
                  <a:pt x="195078" y="78077"/>
                  <a:pt x="207596" y="75268"/>
                  <a:pt x="219021" y="70078"/>
                </a:cubicBezTo>
                <a:cubicBezTo>
                  <a:pt x="243672" y="58892"/>
                  <a:pt x="261909" y="36095"/>
                  <a:pt x="267897" y="9682"/>
                </a:cubicBezTo>
                <a:cubicBezTo>
                  <a:pt x="268566" y="6551"/>
                  <a:pt x="269113" y="3359"/>
                  <a:pt x="269448" y="228"/>
                </a:cubicBezTo>
                <a:cubicBezTo>
                  <a:pt x="269463" y="77"/>
                  <a:pt x="269349" y="1"/>
                  <a:pt x="269227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3"/>
          <p:cNvSpPr/>
          <p:nvPr/>
        </p:nvSpPr>
        <p:spPr>
          <a:xfrm flipH="1">
            <a:off x="-120250" y="206525"/>
            <a:ext cx="9651220" cy="3056079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9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4"/>
          <p:cNvSpPr txBox="1">
            <a:spLocks noGrp="1"/>
          </p:cNvSpPr>
          <p:nvPr>
            <p:ph type="title"/>
          </p:nvPr>
        </p:nvSpPr>
        <p:spPr>
          <a:xfrm>
            <a:off x="509175" y="1595850"/>
            <a:ext cx="38442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1" name="Google Shape;141;p64"/>
          <p:cNvSpPr txBox="1">
            <a:spLocks noGrp="1"/>
          </p:cNvSpPr>
          <p:nvPr>
            <p:ph type="body" idx="1"/>
          </p:nvPr>
        </p:nvSpPr>
        <p:spPr>
          <a:xfrm>
            <a:off x="382973" y="2127900"/>
            <a:ext cx="4037100" cy="24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Google Shape;142;p64"/>
          <p:cNvSpPr/>
          <p:nvPr/>
        </p:nvSpPr>
        <p:spPr>
          <a:xfrm>
            <a:off x="2634924" y="3535117"/>
            <a:ext cx="6795434" cy="2103344"/>
          </a:xfrm>
          <a:custGeom>
            <a:avLst/>
            <a:gdLst/>
            <a:ahLst/>
            <a:cxnLst/>
            <a:rect l="l" t="t" r="r" b="b"/>
            <a:pathLst>
              <a:path w="333232" h="103143" extrusionOk="0">
                <a:moveTo>
                  <a:pt x="260814" y="10979"/>
                </a:moveTo>
                <a:cubicBezTo>
                  <a:pt x="261398" y="11398"/>
                  <a:pt x="261969" y="11831"/>
                  <a:pt x="262525" y="12280"/>
                </a:cubicBezTo>
                <a:cubicBezTo>
                  <a:pt x="265930" y="15076"/>
                  <a:pt x="269000" y="18815"/>
                  <a:pt x="269820" y="23283"/>
                </a:cubicBezTo>
                <a:cubicBezTo>
                  <a:pt x="270520" y="27234"/>
                  <a:pt x="269304" y="31702"/>
                  <a:pt x="266538" y="34681"/>
                </a:cubicBezTo>
                <a:cubicBezTo>
                  <a:pt x="264804" y="36505"/>
                  <a:pt x="262492" y="37502"/>
                  <a:pt x="260148" y="37502"/>
                </a:cubicBezTo>
                <a:cubicBezTo>
                  <a:pt x="258546" y="37502"/>
                  <a:pt x="256930" y="37036"/>
                  <a:pt x="255474" y="36049"/>
                </a:cubicBezTo>
                <a:cubicBezTo>
                  <a:pt x="252100" y="33769"/>
                  <a:pt x="250246" y="29544"/>
                  <a:pt x="250215" y="25562"/>
                </a:cubicBezTo>
                <a:cubicBezTo>
                  <a:pt x="250131" y="18845"/>
                  <a:pt x="255082" y="14021"/>
                  <a:pt x="260814" y="10979"/>
                </a:cubicBezTo>
                <a:close/>
                <a:moveTo>
                  <a:pt x="165674" y="30319"/>
                </a:moveTo>
                <a:cubicBezTo>
                  <a:pt x="172736" y="32071"/>
                  <a:pt x="179663" y="35595"/>
                  <a:pt x="181855" y="42918"/>
                </a:cubicBezTo>
                <a:cubicBezTo>
                  <a:pt x="182919" y="46444"/>
                  <a:pt x="182889" y="50548"/>
                  <a:pt x="181004" y="53770"/>
                </a:cubicBezTo>
                <a:cubicBezTo>
                  <a:pt x="180096" y="55352"/>
                  <a:pt x="178566" y="57273"/>
                  <a:pt x="176632" y="57273"/>
                </a:cubicBezTo>
                <a:cubicBezTo>
                  <a:pt x="176560" y="57273"/>
                  <a:pt x="176488" y="57271"/>
                  <a:pt x="176414" y="57265"/>
                </a:cubicBezTo>
                <a:cubicBezTo>
                  <a:pt x="174347" y="57113"/>
                  <a:pt x="172311" y="56110"/>
                  <a:pt x="170670" y="54925"/>
                </a:cubicBezTo>
                <a:cubicBezTo>
                  <a:pt x="162858" y="49332"/>
                  <a:pt x="161794" y="38663"/>
                  <a:pt x="165624" y="30426"/>
                </a:cubicBezTo>
                <a:cubicBezTo>
                  <a:pt x="165641" y="30390"/>
                  <a:pt x="165657" y="30355"/>
                  <a:pt x="165674" y="30319"/>
                </a:cubicBezTo>
                <a:close/>
                <a:moveTo>
                  <a:pt x="223440" y="1"/>
                </a:moveTo>
                <a:cubicBezTo>
                  <a:pt x="206949" y="1"/>
                  <a:pt x="190401" y="5377"/>
                  <a:pt x="177478" y="15684"/>
                </a:cubicBezTo>
                <a:cubicBezTo>
                  <a:pt x="172718" y="19469"/>
                  <a:pt x="168100" y="24271"/>
                  <a:pt x="165363" y="29870"/>
                </a:cubicBezTo>
                <a:lnTo>
                  <a:pt x="165363" y="29870"/>
                </a:lnTo>
                <a:cubicBezTo>
                  <a:pt x="164072" y="29563"/>
                  <a:pt x="162782" y="29317"/>
                  <a:pt x="161521" y="29119"/>
                </a:cubicBezTo>
                <a:cubicBezTo>
                  <a:pt x="154861" y="28068"/>
                  <a:pt x="148066" y="27585"/>
                  <a:pt x="141245" y="27585"/>
                </a:cubicBezTo>
                <a:cubicBezTo>
                  <a:pt x="128919" y="27585"/>
                  <a:pt x="116508" y="29163"/>
                  <a:pt x="104650" y="31824"/>
                </a:cubicBezTo>
                <a:cubicBezTo>
                  <a:pt x="85805" y="36079"/>
                  <a:pt x="67719" y="43526"/>
                  <a:pt x="51306" y="53678"/>
                </a:cubicBezTo>
                <a:cubicBezTo>
                  <a:pt x="34922" y="63800"/>
                  <a:pt x="20181" y="76688"/>
                  <a:pt x="8174" y="91764"/>
                </a:cubicBezTo>
                <a:cubicBezTo>
                  <a:pt x="5317" y="95351"/>
                  <a:pt x="2642" y="99059"/>
                  <a:pt x="119" y="102919"/>
                </a:cubicBezTo>
                <a:cubicBezTo>
                  <a:pt x="1" y="103018"/>
                  <a:pt x="113" y="103142"/>
                  <a:pt x="257" y="103142"/>
                </a:cubicBezTo>
                <a:cubicBezTo>
                  <a:pt x="334" y="103142"/>
                  <a:pt x="420" y="103106"/>
                  <a:pt x="484" y="103010"/>
                </a:cubicBezTo>
                <a:cubicBezTo>
                  <a:pt x="20029" y="73527"/>
                  <a:pt x="49330" y="51156"/>
                  <a:pt x="82370" y="38815"/>
                </a:cubicBezTo>
                <a:cubicBezTo>
                  <a:pt x="98723" y="32736"/>
                  <a:pt x="115957" y="29058"/>
                  <a:pt x="133404" y="28237"/>
                </a:cubicBezTo>
                <a:cubicBezTo>
                  <a:pt x="136106" y="28117"/>
                  <a:pt x="138819" y="28051"/>
                  <a:pt x="141535" y="28051"/>
                </a:cubicBezTo>
                <a:cubicBezTo>
                  <a:pt x="147771" y="28051"/>
                  <a:pt x="154021" y="28403"/>
                  <a:pt x="160183" y="29271"/>
                </a:cubicBezTo>
                <a:cubicBezTo>
                  <a:pt x="161816" y="29502"/>
                  <a:pt x="163510" y="29804"/>
                  <a:pt x="165203" y="30205"/>
                </a:cubicBezTo>
                <a:lnTo>
                  <a:pt x="165203" y="30205"/>
                </a:lnTo>
                <a:cubicBezTo>
                  <a:pt x="163856" y="33054"/>
                  <a:pt x="162999" y="36106"/>
                  <a:pt x="162858" y="39332"/>
                </a:cubicBezTo>
                <a:cubicBezTo>
                  <a:pt x="162524" y="47022"/>
                  <a:pt x="167265" y="55715"/>
                  <a:pt x="175138" y="57630"/>
                </a:cubicBezTo>
                <a:cubicBezTo>
                  <a:pt x="175777" y="57778"/>
                  <a:pt x="176291" y="57871"/>
                  <a:pt x="176758" y="57871"/>
                </a:cubicBezTo>
                <a:cubicBezTo>
                  <a:pt x="177533" y="57871"/>
                  <a:pt x="178174" y="57614"/>
                  <a:pt x="179028" y="56931"/>
                </a:cubicBezTo>
                <a:cubicBezTo>
                  <a:pt x="180396" y="55836"/>
                  <a:pt x="181399" y="54377"/>
                  <a:pt x="182068" y="52797"/>
                </a:cubicBezTo>
                <a:cubicBezTo>
                  <a:pt x="183375" y="49605"/>
                  <a:pt x="183284" y="45928"/>
                  <a:pt x="182281" y="42675"/>
                </a:cubicBezTo>
                <a:cubicBezTo>
                  <a:pt x="179934" y="35357"/>
                  <a:pt x="172916" y="31748"/>
                  <a:pt x="165835" y="29985"/>
                </a:cubicBezTo>
                <a:lnTo>
                  <a:pt x="165835" y="29985"/>
                </a:lnTo>
                <a:cubicBezTo>
                  <a:pt x="169878" y="21690"/>
                  <a:pt x="177585" y="15329"/>
                  <a:pt x="185351" y="10699"/>
                </a:cubicBezTo>
                <a:cubicBezTo>
                  <a:pt x="192919" y="6170"/>
                  <a:pt x="201308" y="3131"/>
                  <a:pt x="209971" y="1580"/>
                </a:cubicBezTo>
                <a:cubicBezTo>
                  <a:pt x="214368" y="778"/>
                  <a:pt x="218853" y="375"/>
                  <a:pt x="223339" y="375"/>
                </a:cubicBezTo>
                <a:cubicBezTo>
                  <a:pt x="228032" y="375"/>
                  <a:pt x="232728" y="816"/>
                  <a:pt x="237327" y="1702"/>
                </a:cubicBezTo>
                <a:cubicBezTo>
                  <a:pt x="245255" y="3205"/>
                  <a:pt x="253601" y="5963"/>
                  <a:pt x="260330" y="10638"/>
                </a:cubicBezTo>
                <a:lnTo>
                  <a:pt x="260330" y="10638"/>
                </a:lnTo>
                <a:cubicBezTo>
                  <a:pt x="257555" y="12163"/>
                  <a:pt x="255065" y="14121"/>
                  <a:pt x="253103" y="16596"/>
                </a:cubicBezTo>
                <a:cubicBezTo>
                  <a:pt x="248422" y="22432"/>
                  <a:pt x="248483" y="31520"/>
                  <a:pt x="254835" y="36231"/>
                </a:cubicBezTo>
                <a:cubicBezTo>
                  <a:pt x="256540" y="37506"/>
                  <a:pt x="258315" y="38062"/>
                  <a:pt x="260030" y="38062"/>
                </a:cubicBezTo>
                <a:cubicBezTo>
                  <a:pt x="264612" y="38062"/>
                  <a:pt x="268764" y="34093"/>
                  <a:pt x="270003" y="29271"/>
                </a:cubicBezTo>
                <a:cubicBezTo>
                  <a:pt x="271996" y="21561"/>
                  <a:pt x="267088" y="15118"/>
                  <a:pt x="261155" y="10801"/>
                </a:cubicBezTo>
                <a:lnTo>
                  <a:pt x="261155" y="10801"/>
                </a:lnTo>
                <a:cubicBezTo>
                  <a:pt x="263570" y="9555"/>
                  <a:pt x="266106" y="8622"/>
                  <a:pt x="268453" y="7994"/>
                </a:cubicBezTo>
                <a:cubicBezTo>
                  <a:pt x="272406" y="6934"/>
                  <a:pt x="276490" y="6426"/>
                  <a:pt x="280574" y="6426"/>
                </a:cubicBezTo>
                <a:cubicBezTo>
                  <a:pt x="284340" y="6426"/>
                  <a:pt x="288106" y="6859"/>
                  <a:pt x="291766" y="7690"/>
                </a:cubicBezTo>
                <a:cubicBezTo>
                  <a:pt x="307268" y="11185"/>
                  <a:pt x="321432" y="21550"/>
                  <a:pt x="328788" y="35775"/>
                </a:cubicBezTo>
                <a:cubicBezTo>
                  <a:pt x="330551" y="39180"/>
                  <a:pt x="331858" y="42827"/>
                  <a:pt x="332740" y="46596"/>
                </a:cubicBezTo>
                <a:cubicBezTo>
                  <a:pt x="332764" y="46719"/>
                  <a:pt x="332853" y="46772"/>
                  <a:pt x="332946" y="46772"/>
                </a:cubicBezTo>
                <a:cubicBezTo>
                  <a:pt x="333084" y="46772"/>
                  <a:pt x="333232" y="46656"/>
                  <a:pt x="333195" y="46475"/>
                </a:cubicBezTo>
                <a:cubicBezTo>
                  <a:pt x="329335" y="30031"/>
                  <a:pt x="316660" y="16748"/>
                  <a:pt x="301280" y="10273"/>
                </a:cubicBezTo>
                <a:cubicBezTo>
                  <a:pt x="294743" y="7530"/>
                  <a:pt x="287622" y="5977"/>
                  <a:pt x="280519" y="5977"/>
                </a:cubicBezTo>
                <a:cubicBezTo>
                  <a:pt x="279200" y="5977"/>
                  <a:pt x="277882" y="6030"/>
                  <a:pt x="276568" y="6140"/>
                </a:cubicBezTo>
                <a:cubicBezTo>
                  <a:pt x="271291" y="6559"/>
                  <a:pt x="265560" y="7850"/>
                  <a:pt x="260670" y="10454"/>
                </a:cubicBezTo>
                <a:lnTo>
                  <a:pt x="260670" y="10454"/>
                </a:lnTo>
                <a:cubicBezTo>
                  <a:pt x="259880" y="9900"/>
                  <a:pt x="259076" y="9383"/>
                  <a:pt x="258270" y="8906"/>
                </a:cubicBezTo>
                <a:cubicBezTo>
                  <a:pt x="250124" y="4164"/>
                  <a:pt x="240732" y="1428"/>
                  <a:pt x="231431" y="425"/>
                </a:cubicBezTo>
                <a:cubicBezTo>
                  <a:pt x="228779" y="142"/>
                  <a:pt x="226110" y="1"/>
                  <a:pt x="223440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64"/>
          <p:cNvSpPr/>
          <p:nvPr/>
        </p:nvSpPr>
        <p:spPr>
          <a:xfrm>
            <a:off x="-253613" y="168425"/>
            <a:ext cx="9651220" cy="3056079"/>
          </a:xfrm>
          <a:custGeom>
            <a:avLst/>
            <a:gdLst/>
            <a:ahLst/>
            <a:cxnLst/>
            <a:rect l="l" t="t" r="r" b="b"/>
            <a:pathLst>
              <a:path w="284991" h="90243" extrusionOk="0">
                <a:moveTo>
                  <a:pt x="217117" y="14990"/>
                </a:moveTo>
                <a:cubicBezTo>
                  <a:pt x="218120" y="16388"/>
                  <a:pt x="219032" y="17908"/>
                  <a:pt x="219852" y="19519"/>
                </a:cubicBezTo>
                <a:cubicBezTo>
                  <a:pt x="221311" y="22528"/>
                  <a:pt x="222345" y="25750"/>
                  <a:pt x="222801" y="29094"/>
                </a:cubicBezTo>
                <a:cubicBezTo>
                  <a:pt x="217573" y="26571"/>
                  <a:pt x="215992" y="20370"/>
                  <a:pt x="217117" y="14990"/>
                </a:cubicBezTo>
                <a:close/>
                <a:moveTo>
                  <a:pt x="163104" y="14109"/>
                </a:moveTo>
                <a:cubicBezTo>
                  <a:pt x="168119" y="17148"/>
                  <a:pt x="172040" y="22315"/>
                  <a:pt x="172040" y="28486"/>
                </a:cubicBezTo>
                <a:cubicBezTo>
                  <a:pt x="172010" y="32954"/>
                  <a:pt x="169092" y="37726"/>
                  <a:pt x="164167" y="37756"/>
                </a:cubicBezTo>
                <a:cubicBezTo>
                  <a:pt x="164151" y="37756"/>
                  <a:pt x="164134" y="37756"/>
                  <a:pt x="164117" y="37756"/>
                </a:cubicBezTo>
                <a:cubicBezTo>
                  <a:pt x="160046" y="37756"/>
                  <a:pt x="157874" y="34094"/>
                  <a:pt x="157450" y="30461"/>
                </a:cubicBezTo>
                <a:cubicBezTo>
                  <a:pt x="156812" y="24625"/>
                  <a:pt x="159517" y="18759"/>
                  <a:pt x="163104" y="14109"/>
                </a:cubicBezTo>
                <a:close/>
                <a:moveTo>
                  <a:pt x="50787" y="48007"/>
                </a:moveTo>
                <a:cubicBezTo>
                  <a:pt x="53160" y="48007"/>
                  <a:pt x="55541" y="48855"/>
                  <a:pt x="57479" y="50188"/>
                </a:cubicBezTo>
                <a:cubicBezTo>
                  <a:pt x="60792" y="52468"/>
                  <a:pt x="62646" y="56054"/>
                  <a:pt x="63011" y="60006"/>
                </a:cubicBezTo>
                <a:cubicBezTo>
                  <a:pt x="63497" y="65933"/>
                  <a:pt x="61096" y="71769"/>
                  <a:pt x="57479" y="76480"/>
                </a:cubicBezTo>
                <a:cubicBezTo>
                  <a:pt x="53436" y="74839"/>
                  <a:pt x="49697" y="72377"/>
                  <a:pt x="46658" y="69185"/>
                </a:cubicBezTo>
                <a:cubicBezTo>
                  <a:pt x="43861" y="66237"/>
                  <a:pt x="41673" y="62498"/>
                  <a:pt x="41642" y="58334"/>
                </a:cubicBezTo>
                <a:cubicBezTo>
                  <a:pt x="41612" y="54322"/>
                  <a:pt x="43618" y="50066"/>
                  <a:pt x="47570" y="48577"/>
                </a:cubicBezTo>
                <a:cubicBezTo>
                  <a:pt x="48612" y="48185"/>
                  <a:pt x="49699" y="48007"/>
                  <a:pt x="50787" y="48007"/>
                </a:cubicBezTo>
                <a:close/>
                <a:moveTo>
                  <a:pt x="190262" y="1"/>
                </a:moveTo>
                <a:cubicBezTo>
                  <a:pt x="179788" y="1"/>
                  <a:pt x="169470" y="5264"/>
                  <a:pt x="163012" y="13592"/>
                </a:cubicBezTo>
                <a:cubicBezTo>
                  <a:pt x="160125" y="11920"/>
                  <a:pt x="156872" y="10887"/>
                  <a:pt x="153620" y="10522"/>
                </a:cubicBezTo>
                <a:cubicBezTo>
                  <a:pt x="152657" y="10411"/>
                  <a:pt x="151706" y="10358"/>
                  <a:pt x="150768" y="10358"/>
                </a:cubicBezTo>
                <a:cubicBezTo>
                  <a:pt x="136763" y="10358"/>
                  <a:pt x="125652" y="22271"/>
                  <a:pt x="118787" y="33410"/>
                </a:cubicBezTo>
                <a:cubicBezTo>
                  <a:pt x="110124" y="47483"/>
                  <a:pt x="104166" y="64808"/>
                  <a:pt x="89455" y="73957"/>
                </a:cubicBezTo>
                <a:cubicBezTo>
                  <a:pt x="83995" y="77359"/>
                  <a:pt x="77533" y="79063"/>
                  <a:pt x="71069" y="79063"/>
                </a:cubicBezTo>
                <a:cubicBezTo>
                  <a:pt x="66558" y="79063"/>
                  <a:pt x="62046" y="78233"/>
                  <a:pt x="57874" y="76571"/>
                </a:cubicBezTo>
                <a:cubicBezTo>
                  <a:pt x="61552" y="71708"/>
                  <a:pt x="64044" y="65599"/>
                  <a:pt x="63345" y="59489"/>
                </a:cubicBezTo>
                <a:cubicBezTo>
                  <a:pt x="62646" y="53471"/>
                  <a:pt x="58238" y="48395"/>
                  <a:pt x="52098" y="47665"/>
                </a:cubicBezTo>
                <a:cubicBezTo>
                  <a:pt x="51690" y="47616"/>
                  <a:pt x="51289" y="47593"/>
                  <a:pt x="50897" y="47593"/>
                </a:cubicBezTo>
                <a:cubicBezTo>
                  <a:pt x="45190" y="47593"/>
                  <a:pt x="41280" y="52616"/>
                  <a:pt x="41308" y="58304"/>
                </a:cubicBezTo>
                <a:cubicBezTo>
                  <a:pt x="41369" y="65568"/>
                  <a:pt x="47387" y="71283"/>
                  <a:pt x="53223" y="74687"/>
                </a:cubicBezTo>
                <a:cubicBezTo>
                  <a:pt x="54561" y="75447"/>
                  <a:pt x="55928" y="76115"/>
                  <a:pt x="57327" y="76693"/>
                </a:cubicBezTo>
                <a:cubicBezTo>
                  <a:pt x="56202" y="78182"/>
                  <a:pt x="54895" y="79550"/>
                  <a:pt x="53527" y="80766"/>
                </a:cubicBezTo>
                <a:cubicBezTo>
                  <a:pt x="48056" y="85690"/>
                  <a:pt x="40974" y="88882"/>
                  <a:pt x="33618" y="89642"/>
                </a:cubicBezTo>
                <a:cubicBezTo>
                  <a:pt x="32542" y="89753"/>
                  <a:pt x="31472" y="89808"/>
                  <a:pt x="30409" y="89808"/>
                </a:cubicBezTo>
                <a:cubicBezTo>
                  <a:pt x="17291" y="89808"/>
                  <a:pt x="5343" y="81493"/>
                  <a:pt x="0" y="69459"/>
                </a:cubicBezTo>
                <a:lnTo>
                  <a:pt x="0" y="70340"/>
                </a:lnTo>
                <a:cubicBezTo>
                  <a:pt x="3800" y="78395"/>
                  <a:pt x="10639" y="85052"/>
                  <a:pt x="19028" y="88243"/>
                </a:cubicBezTo>
                <a:cubicBezTo>
                  <a:pt x="22611" y="89601"/>
                  <a:pt x="26384" y="90242"/>
                  <a:pt x="30157" y="90242"/>
                </a:cubicBezTo>
                <a:cubicBezTo>
                  <a:pt x="39731" y="90242"/>
                  <a:pt x="49309" y="86115"/>
                  <a:pt x="55807" y="79094"/>
                </a:cubicBezTo>
                <a:cubicBezTo>
                  <a:pt x="56475" y="78395"/>
                  <a:pt x="57083" y="77666"/>
                  <a:pt x="57691" y="76906"/>
                </a:cubicBezTo>
                <a:cubicBezTo>
                  <a:pt x="61964" y="78626"/>
                  <a:pt x="66516" y="79477"/>
                  <a:pt x="71061" y="79477"/>
                </a:cubicBezTo>
                <a:cubicBezTo>
                  <a:pt x="78800" y="79477"/>
                  <a:pt x="86517" y="77009"/>
                  <a:pt x="92798" y="72164"/>
                </a:cubicBezTo>
                <a:cubicBezTo>
                  <a:pt x="106203" y="61799"/>
                  <a:pt x="111644" y="44990"/>
                  <a:pt x="120641" y="31282"/>
                </a:cubicBezTo>
                <a:cubicBezTo>
                  <a:pt x="127395" y="21001"/>
                  <a:pt x="138472" y="10762"/>
                  <a:pt x="151059" y="10762"/>
                </a:cubicBezTo>
                <a:cubicBezTo>
                  <a:pt x="153767" y="10762"/>
                  <a:pt x="156545" y="11235"/>
                  <a:pt x="159365" y="12285"/>
                </a:cubicBezTo>
                <a:cubicBezTo>
                  <a:pt x="160520" y="12741"/>
                  <a:pt x="161705" y="13288"/>
                  <a:pt x="162800" y="13926"/>
                </a:cubicBezTo>
                <a:cubicBezTo>
                  <a:pt x="159213" y="18668"/>
                  <a:pt x="156325" y="24838"/>
                  <a:pt x="157146" y="30917"/>
                </a:cubicBezTo>
                <a:cubicBezTo>
                  <a:pt x="157480" y="33440"/>
                  <a:pt x="158635" y="36024"/>
                  <a:pt x="160976" y="37331"/>
                </a:cubicBezTo>
                <a:cubicBezTo>
                  <a:pt x="161970" y="37876"/>
                  <a:pt x="163051" y="38127"/>
                  <a:pt x="164132" y="38127"/>
                </a:cubicBezTo>
                <a:cubicBezTo>
                  <a:pt x="165762" y="38127"/>
                  <a:pt x="167393" y="37558"/>
                  <a:pt x="168727" y="36571"/>
                </a:cubicBezTo>
                <a:cubicBezTo>
                  <a:pt x="174411" y="32437"/>
                  <a:pt x="172830" y="23865"/>
                  <a:pt x="169152" y="18941"/>
                </a:cubicBezTo>
                <a:cubicBezTo>
                  <a:pt x="167602" y="16844"/>
                  <a:pt x="165596" y="15142"/>
                  <a:pt x="163377" y="13774"/>
                </a:cubicBezTo>
                <a:cubicBezTo>
                  <a:pt x="164015" y="12984"/>
                  <a:pt x="164684" y="12224"/>
                  <a:pt x="165353" y="11494"/>
                </a:cubicBezTo>
                <a:cubicBezTo>
                  <a:pt x="170247" y="6236"/>
                  <a:pt x="176782" y="2497"/>
                  <a:pt x="183833" y="1038"/>
                </a:cubicBezTo>
                <a:cubicBezTo>
                  <a:pt x="185864" y="621"/>
                  <a:pt x="187899" y="420"/>
                  <a:pt x="189916" y="420"/>
                </a:cubicBezTo>
                <a:cubicBezTo>
                  <a:pt x="200520" y="420"/>
                  <a:pt x="210622" y="5958"/>
                  <a:pt x="216904" y="14564"/>
                </a:cubicBezTo>
                <a:cubicBezTo>
                  <a:pt x="215627" y="20340"/>
                  <a:pt x="217299" y="27057"/>
                  <a:pt x="223074" y="29580"/>
                </a:cubicBezTo>
                <a:cubicBezTo>
                  <a:pt x="223105" y="29592"/>
                  <a:pt x="223136" y="29598"/>
                  <a:pt x="223166" y="29598"/>
                </a:cubicBezTo>
                <a:cubicBezTo>
                  <a:pt x="223281" y="29598"/>
                  <a:pt x="223372" y="29506"/>
                  <a:pt x="223348" y="29337"/>
                </a:cubicBezTo>
                <a:cubicBezTo>
                  <a:pt x="222618" y="23957"/>
                  <a:pt x="220460" y="18850"/>
                  <a:pt x="217330" y="14504"/>
                </a:cubicBezTo>
                <a:cubicBezTo>
                  <a:pt x="217603" y="13379"/>
                  <a:pt x="217968" y="12315"/>
                  <a:pt x="218424" y="11343"/>
                </a:cubicBezTo>
                <a:cubicBezTo>
                  <a:pt x="222193" y="3561"/>
                  <a:pt x="231889" y="1008"/>
                  <a:pt x="239822" y="582"/>
                </a:cubicBezTo>
                <a:cubicBezTo>
                  <a:pt x="240946" y="524"/>
                  <a:pt x="242070" y="496"/>
                  <a:pt x="243195" y="496"/>
                </a:cubicBezTo>
                <a:cubicBezTo>
                  <a:pt x="257929" y="496"/>
                  <a:pt x="272706" y="5420"/>
                  <a:pt x="284990" y="13440"/>
                </a:cubicBezTo>
                <a:lnTo>
                  <a:pt x="284990" y="12984"/>
                </a:lnTo>
                <a:cubicBezTo>
                  <a:pt x="278881" y="9063"/>
                  <a:pt x="272346" y="5963"/>
                  <a:pt x="265476" y="3774"/>
                </a:cubicBezTo>
                <a:cubicBezTo>
                  <a:pt x="258288" y="1515"/>
                  <a:pt x="250578" y="101"/>
                  <a:pt x="242953" y="101"/>
                </a:cubicBezTo>
                <a:cubicBezTo>
                  <a:pt x="241551" y="101"/>
                  <a:pt x="240151" y="149"/>
                  <a:pt x="238759" y="248"/>
                </a:cubicBezTo>
                <a:cubicBezTo>
                  <a:pt x="231099" y="826"/>
                  <a:pt x="221980" y="3440"/>
                  <a:pt x="218181" y="10826"/>
                </a:cubicBezTo>
                <a:cubicBezTo>
                  <a:pt x="217633" y="11829"/>
                  <a:pt x="217238" y="12953"/>
                  <a:pt x="216965" y="14078"/>
                </a:cubicBezTo>
                <a:cubicBezTo>
                  <a:pt x="212375" y="7847"/>
                  <a:pt x="205688" y="3105"/>
                  <a:pt x="198150" y="1038"/>
                </a:cubicBezTo>
                <a:cubicBezTo>
                  <a:pt x="195550" y="335"/>
                  <a:pt x="192901" y="1"/>
                  <a:pt x="190262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_1_2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5"/>
          <p:cNvSpPr/>
          <p:nvPr/>
        </p:nvSpPr>
        <p:spPr>
          <a:xfrm>
            <a:off x="5351875" y="1999500"/>
            <a:ext cx="2853300" cy="2338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65"/>
          <p:cNvSpPr txBox="1"/>
          <p:nvPr/>
        </p:nvSpPr>
        <p:spPr>
          <a:xfrm>
            <a:off x="5584375" y="3620375"/>
            <a:ext cx="23883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r>
              <a:rPr lang="en" sz="95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CREDITS</a:t>
            </a:r>
            <a:r>
              <a:rPr lang="en" sz="95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: This presentation template was created by </a:t>
            </a:r>
            <a:r>
              <a:rPr lang="en" sz="950" b="1" i="0" u="none" strike="noStrike" cap="none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5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950" b="1" i="0" u="none" strike="noStrike" cap="none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5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lang="en" sz="950" b="1" i="0" u="none" strike="noStrike" cap="none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5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950" b="1" i="0" u="none" strike="noStrike" cap="none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47" name="Google Shape;147;p65"/>
          <p:cNvSpPr txBox="1">
            <a:spLocks noGrp="1"/>
          </p:cNvSpPr>
          <p:nvPr>
            <p:ph type="ctrTitle"/>
          </p:nvPr>
        </p:nvSpPr>
        <p:spPr>
          <a:xfrm>
            <a:off x="5356298" y="-433350"/>
            <a:ext cx="2853300" cy="24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5200"/>
              <a:buNone/>
              <a:defRPr sz="5200">
                <a:solidFill>
                  <a:srgbClr val="FCBF4A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8" name="Google Shape;148;p65"/>
          <p:cNvSpPr txBox="1">
            <a:spLocks noGrp="1"/>
          </p:cNvSpPr>
          <p:nvPr>
            <p:ph type="subTitle" idx="1"/>
          </p:nvPr>
        </p:nvSpPr>
        <p:spPr>
          <a:xfrm>
            <a:off x="5523925" y="2358625"/>
            <a:ext cx="25092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9" name="Google Shape;149;p65"/>
          <p:cNvSpPr/>
          <p:nvPr/>
        </p:nvSpPr>
        <p:spPr>
          <a:xfrm rot="10800000">
            <a:off x="-199631" y="-76566"/>
            <a:ext cx="7025081" cy="5105767"/>
          </a:xfrm>
          <a:custGeom>
            <a:avLst/>
            <a:gdLst/>
            <a:ahLst/>
            <a:cxnLst/>
            <a:rect l="l" t="t" r="r" b="b"/>
            <a:pathLst>
              <a:path w="370570" h="269327" extrusionOk="0">
                <a:moveTo>
                  <a:pt x="314460" y="107049"/>
                </a:moveTo>
                <a:cubicBezTo>
                  <a:pt x="315834" y="107049"/>
                  <a:pt x="317229" y="107327"/>
                  <a:pt x="318593" y="107940"/>
                </a:cubicBezTo>
                <a:cubicBezTo>
                  <a:pt x="323548" y="110159"/>
                  <a:pt x="326283" y="115873"/>
                  <a:pt x="326435" y="121162"/>
                </a:cubicBezTo>
                <a:cubicBezTo>
                  <a:pt x="326569" y="126733"/>
                  <a:pt x="323942" y="131974"/>
                  <a:pt x="320632" y="136364"/>
                </a:cubicBezTo>
                <a:lnTo>
                  <a:pt x="320632" y="136364"/>
                </a:lnTo>
                <a:cubicBezTo>
                  <a:pt x="320476" y="136368"/>
                  <a:pt x="320320" y="136369"/>
                  <a:pt x="320164" y="136369"/>
                </a:cubicBezTo>
                <a:cubicBezTo>
                  <a:pt x="314636" y="136369"/>
                  <a:pt x="309279" y="134016"/>
                  <a:pt x="305675" y="129855"/>
                </a:cubicBezTo>
                <a:cubicBezTo>
                  <a:pt x="301723" y="125296"/>
                  <a:pt x="300538" y="118943"/>
                  <a:pt x="303699" y="113654"/>
                </a:cubicBezTo>
                <a:cubicBezTo>
                  <a:pt x="305963" y="109842"/>
                  <a:pt x="310106" y="107049"/>
                  <a:pt x="314460" y="107049"/>
                </a:cubicBezTo>
                <a:close/>
                <a:moveTo>
                  <a:pt x="131346" y="222915"/>
                </a:moveTo>
                <a:lnTo>
                  <a:pt x="131346" y="222915"/>
                </a:lnTo>
                <a:cubicBezTo>
                  <a:pt x="136168" y="225710"/>
                  <a:pt x="140917" y="228947"/>
                  <a:pt x="144486" y="233230"/>
                </a:cubicBezTo>
                <a:cubicBezTo>
                  <a:pt x="148164" y="237638"/>
                  <a:pt x="150383" y="243170"/>
                  <a:pt x="149198" y="248945"/>
                </a:cubicBezTo>
                <a:cubicBezTo>
                  <a:pt x="148134" y="254173"/>
                  <a:pt x="144334" y="259006"/>
                  <a:pt x="138620" y="259310"/>
                </a:cubicBezTo>
                <a:cubicBezTo>
                  <a:pt x="138433" y="259320"/>
                  <a:pt x="138247" y="259325"/>
                  <a:pt x="138061" y="259325"/>
                </a:cubicBezTo>
                <a:cubicBezTo>
                  <a:pt x="132567" y="259325"/>
                  <a:pt x="127606" y="255042"/>
                  <a:pt x="125489" y="250191"/>
                </a:cubicBezTo>
                <a:cubicBezTo>
                  <a:pt x="122784" y="243960"/>
                  <a:pt x="124425" y="236695"/>
                  <a:pt x="127070" y="230738"/>
                </a:cubicBezTo>
                <a:cubicBezTo>
                  <a:pt x="128280" y="228020"/>
                  <a:pt x="129720" y="225410"/>
                  <a:pt x="131346" y="222915"/>
                </a:cubicBezTo>
                <a:close/>
                <a:moveTo>
                  <a:pt x="364815" y="0"/>
                </a:moveTo>
                <a:cubicBezTo>
                  <a:pt x="364682" y="0"/>
                  <a:pt x="364547" y="104"/>
                  <a:pt x="364582" y="279"/>
                </a:cubicBezTo>
                <a:cubicBezTo>
                  <a:pt x="370053" y="25781"/>
                  <a:pt x="369536" y="52468"/>
                  <a:pt x="363184" y="77727"/>
                </a:cubicBezTo>
                <a:cubicBezTo>
                  <a:pt x="360022" y="90310"/>
                  <a:pt x="355554" y="102681"/>
                  <a:pt x="349384" y="114110"/>
                </a:cubicBezTo>
                <a:cubicBezTo>
                  <a:pt x="343605" y="124884"/>
                  <a:pt x="334311" y="135718"/>
                  <a:pt x="321175" y="136344"/>
                </a:cubicBezTo>
                <a:lnTo>
                  <a:pt x="321175" y="136344"/>
                </a:lnTo>
                <a:cubicBezTo>
                  <a:pt x="326263" y="129223"/>
                  <a:pt x="329361" y="120026"/>
                  <a:pt x="324003" y="112134"/>
                </a:cubicBezTo>
                <a:cubicBezTo>
                  <a:pt x="321835" y="108882"/>
                  <a:pt x="318244" y="106571"/>
                  <a:pt x="314299" y="106571"/>
                </a:cubicBezTo>
                <a:cubicBezTo>
                  <a:pt x="313930" y="106571"/>
                  <a:pt x="313557" y="106591"/>
                  <a:pt x="313183" y="106633"/>
                </a:cubicBezTo>
                <a:cubicBezTo>
                  <a:pt x="308745" y="107119"/>
                  <a:pt x="304885" y="110280"/>
                  <a:pt x="302848" y="114171"/>
                </a:cubicBezTo>
                <a:cubicBezTo>
                  <a:pt x="298319" y="122834"/>
                  <a:pt x="304641" y="132347"/>
                  <a:pt x="312970" y="135600"/>
                </a:cubicBezTo>
                <a:cubicBezTo>
                  <a:pt x="315335" y="136523"/>
                  <a:pt x="317749" y="136938"/>
                  <a:pt x="320149" y="136938"/>
                </a:cubicBezTo>
                <a:cubicBezTo>
                  <a:pt x="320163" y="136938"/>
                  <a:pt x="320178" y="136938"/>
                  <a:pt x="320192" y="136938"/>
                </a:cubicBezTo>
                <a:lnTo>
                  <a:pt x="320192" y="136938"/>
                </a:lnTo>
                <a:cubicBezTo>
                  <a:pt x="319886" y="137330"/>
                  <a:pt x="319576" y="137715"/>
                  <a:pt x="319262" y="138092"/>
                </a:cubicBezTo>
                <a:cubicBezTo>
                  <a:pt x="315401" y="142773"/>
                  <a:pt x="310842" y="146907"/>
                  <a:pt x="305918" y="150524"/>
                </a:cubicBezTo>
                <a:cubicBezTo>
                  <a:pt x="296404" y="157576"/>
                  <a:pt x="285522" y="162591"/>
                  <a:pt x="274306" y="166391"/>
                </a:cubicBezTo>
                <a:cubicBezTo>
                  <a:pt x="249230" y="174840"/>
                  <a:pt x="222634" y="176634"/>
                  <a:pt x="197041" y="182774"/>
                </a:cubicBezTo>
                <a:cubicBezTo>
                  <a:pt x="175095" y="188032"/>
                  <a:pt x="152967" y="197090"/>
                  <a:pt x="137587" y="214203"/>
                </a:cubicBezTo>
                <a:cubicBezTo>
                  <a:pt x="135407" y="216614"/>
                  <a:pt x="133217" y="219305"/>
                  <a:pt x="131241" y="222196"/>
                </a:cubicBezTo>
                <a:lnTo>
                  <a:pt x="131241" y="222196"/>
                </a:lnTo>
                <a:cubicBezTo>
                  <a:pt x="128268" y="220473"/>
                  <a:pt x="125177" y="218931"/>
                  <a:pt x="122024" y="217577"/>
                </a:cubicBezTo>
                <a:cubicBezTo>
                  <a:pt x="110408" y="212544"/>
                  <a:pt x="97723" y="209960"/>
                  <a:pt x="85046" y="209960"/>
                </a:cubicBezTo>
                <a:cubicBezTo>
                  <a:pt x="74602" y="209960"/>
                  <a:pt x="64163" y="211713"/>
                  <a:pt x="54333" y="215297"/>
                </a:cubicBezTo>
                <a:cubicBezTo>
                  <a:pt x="34484" y="222531"/>
                  <a:pt x="17432" y="236908"/>
                  <a:pt x="6672" y="255085"/>
                </a:cubicBezTo>
                <a:cubicBezTo>
                  <a:pt x="4058" y="259492"/>
                  <a:pt x="1870" y="264112"/>
                  <a:pt x="76" y="268915"/>
                </a:cubicBezTo>
                <a:cubicBezTo>
                  <a:pt x="1" y="269180"/>
                  <a:pt x="149" y="269327"/>
                  <a:pt x="301" y="269327"/>
                </a:cubicBezTo>
                <a:cubicBezTo>
                  <a:pt x="393" y="269327"/>
                  <a:pt x="486" y="269273"/>
                  <a:pt x="532" y="269158"/>
                </a:cubicBezTo>
                <a:cubicBezTo>
                  <a:pt x="8435" y="248367"/>
                  <a:pt x="24180" y="230799"/>
                  <a:pt x="43907" y="220525"/>
                </a:cubicBezTo>
                <a:cubicBezTo>
                  <a:pt x="56680" y="213866"/>
                  <a:pt x="70915" y="210576"/>
                  <a:pt x="85183" y="210576"/>
                </a:cubicBezTo>
                <a:cubicBezTo>
                  <a:pt x="94819" y="210576"/>
                  <a:pt x="104470" y="212077"/>
                  <a:pt x="113696" y="215054"/>
                </a:cubicBezTo>
                <a:cubicBezTo>
                  <a:pt x="119532" y="216908"/>
                  <a:pt x="125155" y="219370"/>
                  <a:pt x="130413" y="222379"/>
                </a:cubicBezTo>
                <a:cubicBezTo>
                  <a:pt x="130582" y="222475"/>
                  <a:pt x="130752" y="222572"/>
                  <a:pt x="130921" y="222669"/>
                </a:cubicBezTo>
                <a:lnTo>
                  <a:pt x="130921" y="222669"/>
                </a:lnTo>
                <a:cubicBezTo>
                  <a:pt x="126581" y="229145"/>
                  <a:pt x="123365" y="236586"/>
                  <a:pt x="123757" y="244112"/>
                </a:cubicBezTo>
                <a:cubicBezTo>
                  <a:pt x="124000" y="249006"/>
                  <a:pt x="126097" y="253565"/>
                  <a:pt x="129957" y="256635"/>
                </a:cubicBezTo>
                <a:cubicBezTo>
                  <a:pt x="132310" y="258517"/>
                  <a:pt x="135249" y="259707"/>
                  <a:pt x="138214" y="259707"/>
                </a:cubicBezTo>
                <a:cubicBezTo>
                  <a:pt x="139463" y="259707"/>
                  <a:pt x="140717" y="259496"/>
                  <a:pt x="141933" y="259036"/>
                </a:cubicBezTo>
                <a:cubicBezTo>
                  <a:pt x="150414" y="255814"/>
                  <a:pt x="151629" y="244568"/>
                  <a:pt x="147921" y="237425"/>
                </a:cubicBezTo>
                <a:cubicBezTo>
                  <a:pt x="145520" y="232774"/>
                  <a:pt x="141568" y="229127"/>
                  <a:pt x="137343" y="226118"/>
                </a:cubicBezTo>
                <a:cubicBezTo>
                  <a:pt x="135511" y="224814"/>
                  <a:pt x="133611" y="223588"/>
                  <a:pt x="131659" y="222440"/>
                </a:cubicBezTo>
                <a:lnTo>
                  <a:pt x="131659" y="222440"/>
                </a:lnTo>
                <a:cubicBezTo>
                  <a:pt x="136325" y="215425"/>
                  <a:pt x="142466" y="209330"/>
                  <a:pt x="149137" y="204294"/>
                </a:cubicBezTo>
                <a:cubicBezTo>
                  <a:pt x="169137" y="189126"/>
                  <a:pt x="194001" y="183260"/>
                  <a:pt x="218226" y="178974"/>
                </a:cubicBezTo>
                <a:cubicBezTo>
                  <a:pt x="242999" y="174597"/>
                  <a:pt x="268471" y="171315"/>
                  <a:pt x="291267" y="159977"/>
                </a:cubicBezTo>
                <a:cubicBezTo>
                  <a:pt x="301511" y="154901"/>
                  <a:pt x="311207" y="148123"/>
                  <a:pt x="318745" y="139430"/>
                </a:cubicBezTo>
                <a:cubicBezTo>
                  <a:pt x="319433" y="138634"/>
                  <a:pt x="320105" y="137799"/>
                  <a:pt x="320749" y="136930"/>
                </a:cubicBezTo>
                <a:lnTo>
                  <a:pt x="320749" y="136930"/>
                </a:lnTo>
                <a:cubicBezTo>
                  <a:pt x="328810" y="136699"/>
                  <a:pt x="336664" y="131858"/>
                  <a:pt x="341998" y="125904"/>
                </a:cubicBezTo>
                <a:cubicBezTo>
                  <a:pt x="349992" y="116907"/>
                  <a:pt x="354825" y="104900"/>
                  <a:pt x="358867" y="93654"/>
                </a:cubicBezTo>
                <a:cubicBezTo>
                  <a:pt x="367439" y="69581"/>
                  <a:pt x="370570" y="43562"/>
                  <a:pt x="367895" y="18151"/>
                </a:cubicBezTo>
                <a:cubicBezTo>
                  <a:pt x="367257" y="12103"/>
                  <a:pt x="366314" y="6115"/>
                  <a:pt x="365038" y="187"/>
                </a:cubicBezTo>
                <a:cubicBezTo>
                  <a:pt x="365012" y="58"/>
                  <a:pt x="364914" y="0"/>
                  <a:pt x="364815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5"/>
          <p:cNvSpPr/>
          <p:nvPr/>
        </p:nvSpPr>
        <p:spPr>
          <a:xfrm rot="7274462" flipH="1">
            <a:off x="6677806" y="3609397"/>
            <a:ext cx="2796121" cy="2473223"/>
          </a:xfrm>
          <a:custGeom>
            <a:avLst/>
            <a:gdLst/>
            <a:ahLst/>
            <a:cxnLst/>
            <a:rect l="l" t="t" r="r" b="b"/>
            <a:pathLst>
              <a:path w="87426" h="77330" extrusionOk="0">
                <a:moveTo>
                  <a:pt x="59142" y="21747"/>
                </a:moveTo>
                <a:cubicBezTo>
                  <a:pt x="60002" y="21747"/>
                  <a:pt x="60823" y="22345"/>
                  <a:pt x="61528" y="22904"/>
                </a:cubicBezTo>
                <a:cubicBezTo>
                  <a:pt x="64628" y="25366"/>
                  <a:pt x="65996" y="29773"/>
                  <a:pt x="65328" y="33664"/>
                </a:cubicBezTo>
                <a:cubicBezTo>
                  <a:pt x="65212" y="34290"/>
                  <a:pt x="65049" y="34901"/>
                  <a:pt x="64844" y="35495"/>
                </a:cubicBezTo>
                <a:lnTo>
                  <a:pt x="64844" y="35495"/>
                </a:lnTo>
                <a:cubicBezTo>
                  <a:pt x="64350" y="35490"/>
                  <a:pt x="63852" y="35458"/>
                  <a:pt x="63352" y="35396"/>
                </a:cubicBezTo>
                <a:cubicBezTo>
                  <a:pt x="59400" y="34910"/>
                  <a:pt x="56422" y="32205"/>
                  <a:pt x="55935" y="28223"/>
                </a:cubicBezTo>
                <a:cubicBezTo>
                  <a:pt x="55753" y="26703"/>
                  <a:pt x="55935" y="25062"/>
                  <a:pt x="56695" y="23694"/>
                </a:cubicBezTo>
                <a:cubicBezTo>
                  <a:pt x="57030" y="23056"/>
                  <a:pt x="57759" y="22144"/>
                  <a:pt x="58489" y="21870"/>
                </a:cubicBezTo>
                <a:cubicBezTo>
                  <a:pt x="58708" y="21785"/>
                  <a:pt x="58926" y="21747"/>
                  <a:pt x="59142" y="21747"/>
                </a:cubicBezTo>
                <a:close/>
                <a:moveTo>
                  <a:pt x="31491" y="52355"/>
                </a:moveTo>
                <a:cubicBezTo>
                  <a:pt x="32327" y="52884"/>
                  <a:pt x="33115" y="53520"/>
                  <a:pt x="33838" y="54272"/>
                </a:cubicBezTo>
                <a:cubicBezTo>
                  <a:pt x="36938" y="57555"/>
                  <a:pt x="38427" y="63026"/>
                  <a:pt x="35145" y="66704"/>
                </a:cubicBezTo>
                <a:cubicBezTo>
                  <a:pt x="33723" y="68313"/>
                  <a:pt x="31660" y="69255"/>
                  <a:pt x="29676" y="69255"/>
                </a:cubicBezTo>
                <a:cubicBezTo>
                  <a:pt x="27799" y="69255"/>
                  <a:pt x="25994" y="68412"/>
                  <a:pt x="24871" y="66491"/>
                </a:cubicBezTo>
                <a:cubicBezTo>
                  <a:pt x="23108" y="63512"/>
                  <a:pt x="23807" y="59348"/>
                  <a:pt x="25692" y="56643"/>
                </a:cubicBezTo>
                <a:cubicBezTo>
                  <a:pt x="27126" y="54627"/>
                  <a:pt x="29214" y="53293"/>
                  <a:pt x="31491" y="52355"/>
                </a:cubicBezTo>
                <a:close/>
                <a:moveTo>
                  <a:pt x="84623" y="0"/>
                </a:moveTo>
                <a:cubicBezTo>
                  <a:pt x="84479" y="0"/>
                  <a:pt x="84330" y="122"/>
                  <a:pt x="84386" y="289"/>
                </a:cubicBezTo>
                <a:cubicBezTo>
                  <a:pt x="86939" y="7524"/>
                  <a:pt x="86270" y="15518"/>
                  <a:pt x="82805" y="22326"/>
                </a:cubicBezTo>
                <a:cubicBezTo>
                  <a:pt x="79541" y="28742"/>
                  <a:pt x="72838" y="35366"/>
                  <a:pt x="65205" y="35494"/>
                </a:cubicBezTo>
                <a:lnTo>
                  <a:pt x="65205" y="35494"/>
                </a:lnTo>
                <a:cubicBezTo>
                  <a:pt x="66269" y="32305"/>
                  <a:pt x="66188" y="28829"/>
                  <a:pt x="64385" y="25609"/>
                </a:cubicBezTo>
                <a:cubicBezTo>
                  <a:pt x="63717" y="24424"/>
                  <a:pt x="62866" y="23390"/>
                  <a:pt x="61802" y="22569"/>
                </a:cubicBezTo>
                <a:cubicBezTo>
                  <a:pt x="61226" y="22080"/>
                  <a:pt x="59970" y="21101"/>
                  <a:pt x="59115" y="21101"/>
                </a:cubicBezTo>
                <a:cubicBezTo>
                  <a:pt x="59067" y="21101"/>
                  <a:pt x="59020" y="21104"/>
                  <a:pt x="58975" y="21110"/>
                </a:cubicBezTo>
                <a:cubicBezTo>
                  <a:pt x="56878" y="21445"/>
                  <a:pt x="55631" y="24424"/>
                  <a:pt x="55449" y="26217"/>
                </a:cubicBezTo>
                <a:cubicBezTo>
                  <a:pt x="54788" y="31904"/>
                  <a:pt x="59313" y="35882"/>
                  <a:pt x="64661" y="35994"/>
                </a:cubicBezTo>
                <a:lnTo>
                  <a:pt x="64661" y="35994"/>
                </a:lnTo>
                <a:cubicBezTo>
                  <a:pt x="63391" y="39243"/>
                  <a:pt x="60867" y="41962"/>
                  <a:pt x="58002" y="43938"/>
                </a:cubicBezTo>
                <a:cubicBezTo>
                  <a:pt x="50494" y="49044"/>
                  <a:pt x="41345" y="48558"/>
                  <a:pt x="33078" y="51324"/>
                </a:cubicBezTo>
                <a:cubicBezTo>
                  <a:pt x="32552" y="51498"/>
                  <a:pt x="32032" y="51695"/>
                  <a:pt x="31521" y="51916"/>
                </a:cubicBezTo>
                <a:lnTo>
                  <a:pt x="31521" y="51916"/>
                </a:lnTo>
                <a:cubicBezTo>
                  <a:pt x="31513" y="51911"/>
                  <a:pt x="31505" y="51906"/>
                  <a:pt x="31497" y="51901"/>
                </a:cubicBezTo>
                <a:cubicBezTo>
                  <a:pt x="29081" y="50447"/>
                  <a:pt x="26358" y="49799"/>
                  <a:pt x="23605" y="49799"/>
                </a:cubicBezTo>
                <a:cubicBezTo>
                  <a:pt x="19052" y="49799"/>
                  <a:pt x="14416" y="51571"/>
                  <a:pt x="10950" y="54394"/>
                </a:cubicBezTo>
                <a:cubicBezTo>
                  <a:pt x="4202" y="59895"/>
                  <a:pt x="1345" y="68771"/>
                  <a:pt x="38" y="77069"/>
                </a:cubicBezTo>
                <a:cubicBezTo>
                  <a:pt x="1" y="77216"/>
                  <a:pt x="153" y="77329"/>
                  <a:pt x="285" y="77329"/>
                </a:cubicBezTo>
                <a:cubicBezTo>
                  <a:pt x="372" y="77329"/>
                  <a:pt x="451" y="77280"/>
                  <a:pt x="463" y="77160"/>
                </a:cubicBezTo>
                <a:cubicBezTo>
                  <a:pt x="1770" y="68983"/>
                  <a:pt x="4475" y="60382"/>
                  <a:pt x="11071" y="54880"/>
                </a:cubicBezTo>
                <a:cubicBezTo>
                  <a:pt x="14458" y="52063"/>
                  <a:pt x="19194" y="50255"/>
                  <a:pt x="23776" y="50255"/>
                </a:cubicBezTo>
                <a:cubicBezTo>
                  <a:pt x="26351" y="50255"/>
                  <a:pt x="28877" y="50826"/>
                  <a:pt x="31087" y="52110"/>
                </a:cubicBezTo>
                <a:lnTo>
                  <a:pt x="31087" y="52110"/>
                </a:lnTo>
                <a:cubicBezTo>
                  <a:pt x="26277" y="54332"/>
                  <a:pt x="22466" y="58598"/>
                  <a:pt x="23564" y="64303"/>
                </a:cubicBezTo>
                <a:cubicBezTo>
                  <a:pt x="24236" y="67830"/>
                  <a:pt x="26959" y="69696"/>
                  <a:pt x="29876" y="69696"/>
                </a:cubicBezTo>
                <a:cubicBezTo>
                  <a:pt x="31709" y="69696"/>
                  <a:pt x="33619" y="68958"/>
                  <a:pt x="35145" y="67433"/>
                </a:cubicBezTo>
                <a:cubicBezTo>
                  <a:pt x="39839" y="62739"/>
                  <a:pt x="36820" y="55408"/>
                  <a:pt x="31936" y="52177"/>
                </a:cubicBezTo>
                <a:lnTo>
                  <a:pt x="31936" y="52177"/>
                </a:lnTo>
                <a:cubicBezTo>
                  <a:pt x="33578" y="51542"/>
                  <a:pt x="35302" y="51100"/>
                  <a:pt x="36938" y="50746"/>
                </a:cubicBezTo>
                <a:cubicBezTo>
                  <a:pt x="44962" y="49014"/>
                  <a:pt x="53595" y="48466"/>
                  <a:pt x="60069" y="42934"/>
                </a:cubicBezTo>
                <a:cubicBezTo>
                  <a:pt x="62275" y="41052"/>
                  <a:pt x="64040" y="38633"/>
                  <a:pt x="65028" y="35996"/>
                </a:cubicBezTo>
                <a:lnTo>
                  <a:pt x="65028" y="35996"/>
                </a:lnTo>
                <a:cubicBezTo>
                  <a:pt x="65218" y="35993"/>
                  <a:pt x="65409" y="35986"/>
                  <a:pt x="65601" y="35974"/>
                </a:cubicBezTo>
                <a:cubicBezTo>
                  <a:pt x="73443" y="35488"/>
                  <a:pt x="79978" y="29104"/>
                  <a:pt x="83322" y="22357"/>
                </a:cubicBezTo>
                <a:cubicBezTo>
                  <a:pt x="86757" y="15518"/>
                  <a:pt x="87425" y="7432"/>
                  <a:pt x="84842" y="168"/>
                </a:cubicBezTo>
                <a:cubicBezTo>
                  <a:pt x="84806" y="50"/>
                  <a:pt x="84716" y="0"/>
                  <a:pt x="84623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5"/>
          <p:cNvSpPr txBox="1">
            <a:spLocks noGrp="1"/>
          </p:cNvSpPr>
          <p:nvPr>
            <p:ph type="subTitle" idx="2"/>
          </p:nvPr>
        </p:nvSpPr>
        <p:spPr>
          <a:xfrm>
            <a:off x="5523925" y="2044300"/>
            <a:ext cx="25092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BF4A"/>
              </a:buClr>
              <a:buSzPts val="1400"/>
              <a:buNone/>
              <a:defRPr sz="1400">
                <a:solidFill>
                  <a:srgbClr val="FCBF4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D64B-F970-94B8-6B29-76C4D03ED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05F25-79B0-AB79-9B76-AC3ABFABE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72A9-6657-A49C-7B77-7F67027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C3F78-B549-C7C8-DC98-3C51AC48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8D60C-EF12-7B5A-4956-0BFF8753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B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ssion One"/>
              <a:buNone/>
              <a:defRPr sz="26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Char char="■"/>
              <a:defRPr sz="1400" b="0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38B1B-0B9D-8154-B594-F17AFF29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C32D-E1AF-63E0-4CC7-43D4ECD2E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F2BBF-3047-F173-0BD4-9DC9250DF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9E804-EF1F-440C-B38A-2159B62A9F59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B0E33-5D66-B210-F989-3DD3BD8A1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DCF82-73F1-BE82-C4B1-3582892D0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6EC0A-FA2E-440F-BD9B-577B78ED0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notesSlide" Target="../notesSlides/notesSlide2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"/>
          <p:cNvSpPr txBox="1">
            <a:spLocks noGrp="1"/>
          </p:cNvSpPr>
          <p:nvPr>
            <p:ph type="ctrTitle"/>
          </p:nvPr>
        </p:nvSpPr>
        <p:spPr>
          <a:xfrm>
            <a:off x="-76413" y="2635308"/>
            <a:ext cx="5757002" cy="182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5000" dirty="0">
                <a:solidFill>
                  <a:schemeClr val="dk2"/>
                </a:solidFill>
              </a:rPr>
              <a:t>Unit 2:</a:t>
            </a:r>
            <a:br>
              <a:rPr lang="en" sz="5000" dirty="0">
                <a:solidFill>
                  <a:schemeClr val="dk2"/>
                </a:solidFill>
              </a:rPr>
            </a:br>
            <a:r>
              <a:rPr lang="en" sz="5000" dirty="0">
                <a:solidFill>
                  <a:schemeClr val="dk2"/>
                </a:solidFill>
              </a:rPr>
              <a:t>MY HOUSE</a:t>
            </a:r>
            <a:br>
              <a:rPr lang="en" sz="5000" dirty="0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rPr>
            </a:br>
            <a:br>
              <a:rPr lang="en" sz="5000" dirty="0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rPr>
            </a:br>
            <a:r>
              <a:rPr lang="en" sz="5000" dirty="0">
                <a:solidFill>
                  <a:schemeClr val="tx1"/>
                </a:solidFill>
                <a:latin typeface="Passion One"/>
                <a:ea typeface="Passion One"/>
                <a:cs typeface="Passion One"/>
                <a:sym typeface="Passion One"/>
              </a:rPr>
              <a:t>Lesson 1:</a:t>
            </a:r>
            <a:br>
              <a:rPr lang="en" sz="5000" dirty="0">
                <a:solidFill>
                  <a:schemeClr val="dk2"/>
                </a:solidFill>
                <a:latin typeface="Passion One"/>
                <a:ea typeface="Passion One"/>
                <a:cs typeface="Passion One"/>
                <a:sym typeface="Passion One"/>
              </a:rPr>
            </a:br>
            <a:r>
              <a:rPr lang="en" sz="5000" dirty="0">
                <a:solidFill>
                  <a:schemeClr val="dk1"/>
                </a:solidFill>
              </a:rPr>
              <a:t>Getting started</a:t>
            </a:r>
            <a:endParaRPr sz="5000" dirty="0">
              <a:solidFill>
                <a:schemeClr val="dk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63" name="Google Shape;163;p1"/>
          <p:cNvSpPr/>
          <p:nvPr/>
        </p:nvSpPr>
        <p:spPr>
          <a:xfrm rot="-1554700" flipH="1">
            <a:off x="8403700" y="1874738"/>
            <a:ext cx="60052" cy="72778"/>
          </a:xfrm>
          <a:custGeom>
            <a:avLst/>
            <a:gdLst/>
            <a:ahLst/>
            <a:cxnLst/>
            <a:rect l="l" t="t" r="r" b="b"/>
            <a:pathLst>
              <a:path w="2402" h="2911" extrusionOk="0">
                <a:moveTo>
                  <a:pt x="730" y="0"/>
                </a:moveTo>
                <a:cubicBezTo>
                  <a:pt x="517" y="0"/>
                  <a:pt x="365" y="122"/>
                  <a:pt x="274" y="213"/>
                </a:cubicBezTo>
                <a:cubicBezTo>
                  <a:pt x="31" y="456"/>
                  <a:pt x="1" y="790"/>
                  <a:pt x="31" y="1064"/>
                </a:cubicBezTo>
                <a:cubicBezTo>
                  <a:pt x="61" y="790"/>
                  <a:pt x="183" y="517"/>
                  <a:pt x="365" y="365"/>
                </a:cubicBezTo>
                <a:cubicBezTo>
                  <a:pt x="451" y="304"/>
                  <a:pt x="532" y="277"/>
                  <a:pt x="610" y="277"/>
                </a:cubicBezTo>
                <a:cubicBezTo>
                  <a:pt x="725" y="277"/>
                  <a:pt x="834" y="335"/>
                  <a:pt x="943" y="426"/>
                </a:cubicBezTo>
                <a:cubicBezTo>
                  <a:pt x="1095" y="517"/>
                  <a:pt x="1247" y="760"/>
                  <a:pt x="1399" y="973"/>
                </a:cubicBezTo>
                <a:cubicBezTo>
                  <a:pt x="1414" y="997"/>
                  <a:pt x="1429" y="1021"/>
                  <a:pt x="1444" y="1046"/>
                </a:cubicBezTo>
                <a:lnTo>
                  <a:pt x="1444" y="1046"/>
                </a:lnTo>
                <a:cubicBezTo>
                  <a:pt x="1368" y="1037"/>
                  <a:pt x="1291" y="1034"/>
                  <a:pt x="1216" y="1034"/>
                </a:cubicBezTo>
                <a:cubicBezTo>
                  <a:pt x="1034" y="1034"/>
                  <a:pt x="791" y="1094"/>
                  <a:pt x="639" y="1277"/>
                </a:cubicBezTo>
                <a:cubicBezTo>
                  <a:pt x="517" y="1429"/>
                  <a:pt x="456" y="1672"/>
                  <a:pt x="456" y="1854"/>
                </a:cubicBezTo>
                <a:cubicBezTo>
                  <a:pt x="456" y="2280"/>
                  <a:pt x="760" y="2553"/>
                  <a:pt x="1034" y="2736"/>
                </a:cubicBezTo>
                <a:cubicBezTo>
                  <a:pt x="1183" y="2829"/>
                  <a:pt x="1401" y="2911"/>
                  <a:pt x="1611" y="2911"/>
                </a:cubicBezTo>
                <a:cubicBezTo>
                  <a:pt x="1743" y="2911"/>
                  <a:pt x="1871" y="2879"/>
                  <a:pt x="1976" y="2797"/>
                </a:cubicBezTo>
                <a:lnTo>
                  <a:pt x="1976" y="2797"/>
                </a:lnTo>
                <a:cubicBezTo>
                  <a:pt x="1930" y="2806"/>
                  <a:pt x="1884" y="2810"/>
                  <a:pt x="1839" y="2810"/>
                </a:cubicBezTo>
                <a:cubicBezTo>
                  <a:pt x="1583" y="2810"/>
                  <a:pt x="1341" y="2673"/>
                  <a:pt x="1186" y="2493"/>
                </a:cubicBezTo>
                <a:cubicBezTo>
                  <a:pt x="973" y="2310"/>
                  <a:pt x="821" y="2037"/>
                  <a:pt x="882" y="1824"/>
                </a:cubicBezTo>
                <a:cubicBezTo>
                  <a:pt x="882" y="1702"/>
                  <a:pt x="912" y="1642"/>
                  <a:pt x="973" y="1550"/>
                </a:cubicBezTo>
                <a:cubicBezTo>
                  <a:pt x="1064" y="1520"/>
                  <a:pt x="1125" y="1490"/>
                  <a:pt x="1247" y="1490"/>
                </a:cubicBezTo>
                <a:cubicBezTo>
                  <a:pt x="1465" y="1490"/>
                  <a:pt x="1645" y="1548"/>
                  <a:pt x="1817" y="1649"/>
                </a:cubicBezTo>
                <a:lnTo>
                  <a:pt x="1817" y="1649"/>
                </a:lnTo>
                <a:cubicBezTo>
                  <a:pt x="1830" y="1667"/>
                  <a:pt x="1842" y="1685"/>
                  <a:pt x="1855" y="1702"/>
                </a:cubicBezTo>
                <a:lnTo>
                  <a:pt x="1877" y="1685"/>
                </a:lnTo>
                <a:lnTo>
                  <a:pt x="1877" y="1685"/>
                </a:lnTo>
                <a:cubicBezTo>
                  <a:pt x="1900" y="1700"/>
                  <a:pt x="1923" y="1716"/>
                  <a:pt x="1946" y="1733"/>
                </a:cubicBezTo>
                <a:cubicBezTo>
                  <a:pt x="1985" y="1792"/>
                  <a:pt x="2050" y="1825"/>
                  <a:pt x="2123" y="1825"/>
                </a:cubicBezTo>
                <a:cubicBezTo>
                  <a:pt x="2164" y="1825"/>
                  <a:pt x="2207" y="1815"/>
                  <a:pt x="2250" y="1794"/>
                </a:cubicBezTo>
                <a:cubicBezTo>
                  <a:pt x="2341" y="1702"/>
                  <a:pt x="2402" y="1550"/>
                  <a:pt x="2311" y="1429"/>
                </a:cubicBezTo>
                <a:lnTo>
                  <a:pt x="1855" y="760"/>
                </a:lnTo>
                <a:cubicBezTo>
                  <a:pt x="1703" y="517"/>
                  <a:pt x="1520" y="274"/>
                  <a:pt x="1216" y="122"/>
                </a:cubicBezTo>
                <a:cubicBezTo>
                  <a:pt x="1064" y="31"/>
                  <a:pt x="912" y="0"/>
                  <a:pt x="7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Animated Illustration - House Reveal by Aaron Mack on Dribbble">
            <a:extLst>
              <a:ext uri="{FF2B5EF4-FFF2-40B4-BE49-F238E27FC236}">
                <a16:creationId xmlns:a16="http://schemas.microsoft.com/office/drawing/2014/main" id="{92574846-EAEC-42CC-8CEC-4F9F0036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57" y="884425"/>
            <a:ext cx="6578600" cy="493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7138444" y="2599919"/>
            <a:ext cx="1419446" cy="12149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633772" y="872781"/>
            <a:ext cx="851022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/>
              <a:t>Question 4: 	They have a house in the </a:t>
            </a:r>
            <a:r>
              <a:rPr lang="en-US" sz="2400" b="1" i="1" u="sng" dirty="0"/>
              <a:t>town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5917015" y="1010956"/>
            <a:ext cx="1071614" cy="360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7445645" y="2353820"/>
            <a:ext cx="988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41" y="1594299"/>
            <a:ext cx="5850203" cy="340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3" y="2553597"/>
            <a:ext cx="2643188" cy="2143125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3137602" y="368219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5307466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4175348" y="3678475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3500376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7037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7.40741E-7 L -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4" grpId="1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F63F594C-7752-6105-2144-DA4D9141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6120793" y="2594994"/>
            <a:ext cx="1419446" cy="1214962"/>
          </a:xfrm>
          <a:prstGeom prst="rect">
            <a:avLst/>
          </a:prstGeom>
        </p:spPr>
      </p:pic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7521225" y="2599919"/>
            <a:ext cx="1419446" cy="12149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809585" y="654488"/>
            <a:ext cx="8510228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/>
              <a:t>Question 5: 	- Which house is this?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/>
              <a:t>			- It’s an </a:t>
            </a:r>
            <a:r>
              <a:rPr lang="en-US" sz="2400" b="1" i="1" u="sng" dirty="0"/>
              <a:t>apartment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4849047" y="1380698"/>
            <a:ext cx="2096672" cy="34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_ _ 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7026803" y="2353820"/>
            <a:ext cx="1296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FF0000"/>
                </a:solidFill>
              </a:rPr>
              <a:t>2 points</a:t>
            </a:r>
          </a:p>
        </p:txBody>
      </p:sp>
      <p:pic>
        <p:nvPicPr>
          <p:cNvPr id="3" name="Picture 2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A3492596-6AA8-6452-7D30-B4B2E523A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89" y="1834116"/>
            <a:ext cx="3464568" cy="33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3" y="2553597"/>
            <a:ext cx="2643188" cy="2143125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3137602" y="368219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5307466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4175348" y="3678475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3500376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4547045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5627092" y="3695198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68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7037E-6 L 2.70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7.40741E-7 L -1.666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6" grpId="1" uiExpand="1" build="allAtOnce" animBg="1"/>
      <p:bldP spid="7" grpId="0" build="allAtOnce" animBg="1"/>
      <p:bldP spid="7" grpId="1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7433500" y="2599919"/>
            <a:ext cx="1419446" cy="12149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633772" y="872781"/>
            <a:ext cx="851022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/>
              <a:t>Question 6: 	My sister lives in a </a:t>
            </a:r>
            <a:r>
              <a:rPr lang="en-US" sz="2400" b="1" i="1" u="sng" dirty="0"/>
              <a:t>flat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5115022" y="1041920"/>
            <a:ext cx="1111607" cy="360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7740700" y="2353820"/>
            <a:ext cx="988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9" name="Picture 8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F199D8CB-E388-CAC6-CD60-17B57162E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9" y="1765624"/>
            <a:ext cx="5384074" cy="302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3158361" y="368219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5307466" y="3698216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4175348" y="3678475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TextBox 3" descr="m">
            <a:extLst>
              <a:ext uri="{FF2B5EF4-FFF2-40B4-BE49-F238E27FC236}">
                <a16:creationId xmlns:a16="http://schemas.microsoft.com/office/drawing/2014/main" id="{3AC4ED49-010C-DF4A-8B44-1EC7E836BFB9}"/>
              </a:ext>
            </a:extLst>
          </p:cNvPr>
          <p:cNvSpPr txBox="1"/>
          <p:nvPr/>
        </p:nvSpPr>
        <p:spPr>
          <a:xfrm>
            <a:off x="3500376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" name="TextBox 5" descr="m">
            <a:extLst>
              <a:ext uri="{FF2B5EF4-FFF2-40B4-BE49-F238E27FC236}">
                <a16:creationId xmlns:a16="http://schemas.microsoft.com/office/drawing/2014/main" id="{5036F06C-16BB-47E1-6E77-172EE8544EA7}"/>
              </a:ext>
            </a:extLst>
          </p:cNvPr>
          <p:cNvSpPr txBox="1"/>
          <p:nvPr/>
        </p:nvSpPr>
        <p:spPr>
          <a:xfrm>
            <a:off x="4547045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" name="TextBox 6" descr="m">
            <a:extLst>
              <a:ext uri="{FF2B5EF4-FFF2-40B4-BE49-F238E27FC236}">
                <a16:creationId xmlns:a16="http://schemas.microsoft.com/office/drawing/2014/main" id="{E3627E5A-A1B2-CA22-B5A8-BDCD6D978DD1}"/>
              </a:ext>
            </a:extLst>
          </p:cNvPr>
          <p:cNvSpPr txBox="1"/>
          <p:nvPr/>
        </p:nvSpPr>
        <p:spPr>
          <a:xfrm>
            <a:off x="5627092" y="3695198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TextBox 7" descr="m">
            <a:extLst>
              <a:ext uri="{FF2B5EF4-FFF2-40B4-BE49-F238E27FC236}">
                <a16:creationId xmlns:a16="http://schemas.microsoft.com/office/drawing/2014/main" id="{580C9198-8B78-7B97-2286-F1A4D74199F7}"/>
              </a:ext>
            </a:extLst>
          </p:cNvPr>
          <p:cNvSpPr txBox="1"/>
          <p:nvPr/>
        </p:nvSpPr>
        <p:spPr>
          <a:xfrm>
            <a:off x="4907064" y="3695197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424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11111E-6 L -2.08333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1.85185E-6 L -3.958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 animBg="1"/>
      <p:bldP spid="8" grpId="1" uiExpand="1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M Y     H O U S E</a:t>
            </a:r>
          </a:p>
        </p:txBody>
      </p:sp>
      <p:pic>
        <p:nvPicPr>
          <p:cNvPr id="3" name="Picture 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205FBF-07D1-F441-AD4E-102B4DFCE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6380">
            <a:off x="5755513" y="2750303"/>
            <a:ext cx="1618808" cy="16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81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59083" y="1146545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town house</a:t>
            </a:r>
            <a:r>
              <a:rPr lang="en-US" sz="4500" b="1" dirty="0">
                <a:solidFill>
                  <a:srgbClr val="AD4F0F"/>
                </a:solidFill>
              </a:rPr>
              <a:t> </a:t>
            </a:r>
            <a:r>
              <a:rPr lang="en-US" sz="45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840" y="387377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050247" y="2820855"/>
            <a:ext cx="260340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taʊn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0195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FF164A0B-AECD-6A9F-DA78-DDA2BF2B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1639626"/>
            <a:ext cx="4224328" cy="2636753"/>
          </a:xfrm>
          <a:prstGeom prst="rect">
            <a:avLst/>
          </a:prstGeom>
        </p:spPr>
      </p:pic>
      <p:pic>
        <p:nvPicPr>
          <p:cNvPr id="8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CF4BCBCA-D105-C38A-CA1F-2D4F117E1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80" y="2759156"/>
            <a:ext cx="623248" cy="6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4790" y="799573"/>
            <a:ext cx="484467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country house</a:t>
            </a:r>
            <a:r>
              <a:rPr lang="en-US" sz="4950" b="1" dirty="0"/>
              <a:t> </a:t>
            </a:r>
            <a:r>
              <a:rPr lang="en-US" sz="4500" b="1" dirty="0">
                <a:solidFill>
                  <a:srgbClr val="AD4F0F"/>
                </a:solidFill>
              </a:rPr>
              <a:t>(n)</a:t>
            </a:r>
            <a:endParaRPr lang="en-US" sz="3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8042" y="3384537"/>
            <a:ext cx="303816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600" dirty="0" err="1"/>
              <a:t>nhà</a:t>
            </a:r>
            <a:r>
              <a:rPr lang="en-US" sz="3600" dirty="0"/>
              <a:t> ở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000144" y="2625470"/>
            <a:ext cx="307396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ˌkʌntri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haʊs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20609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CC438EA-6628-D5EA-C09B-C7E634B3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301" y="2625469"/>
            <a:ext cx="623248" cy="623248"/>
          </a:xfrm>
          <a:prstGeom prst="rect">
            <a:avLst/>
          </a:prstGeom>
        </p:spPr>
      </p:pic>
      <p:pic>
        <p:nvPicPr>
          <p:cNvPr id="6" name="Picture 5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7F68ADB4-B39B-C1E8-A7B0-C4B4AA6CF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96" y="1107418"/>
            <a:ext cx="4048133" cy="303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59083" y="1146545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flat </a:t>
            </a:r>
            <a:r>
              <a:rPr lang="en-US" sz="45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840" y="387377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600" dirty="0" err="1"/>
              <a:t>căn</a:t>
            </a:r>
            <a:r>
              <a:rPr lang="en-US" sz="3600" dirty="0"/>
              <a:t> </a:t>
            </a:r>
            <a:r>
              <a:rPr lang="en-US" sz="3600" dirty="0" err="1"/>
              <a:t>hộ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696986" y="2820855"/>
            <a:ext cx="130992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flæt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0195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flat">
            <a:hlinkClick r:id="" action="ppaction://media"/>
            <a:extLst>
              <a:ext uri="{FF2B5EF4-FFF2-40B4-BE49-F238E27FC236}">
                <a16:creationId xmlns:a16="http://schemas.microsoft.com/office/drawing/2014/main" id="{13137FB6-9DAB-4C77-F973-853A55702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26" y="2826011"/>
            <a:ext cx="555586" cy="555586"/>
          </a:xfrm>
          <a:prstGeom prst="rect">
            <a:avLst/>
          </a:prstGeom>
        </p:spPr>
      </p:pic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73" y="1055690"/>
            <a:ext cx="3706670" cy="35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CB3FF7-A468-0F81-A70F-ABD0C4A98319}"/>
              </a:ext>
            </a:extLst>
          </p:cNvPr>
          <p:cNvSpPr/>
          <p:nvPr/>
        </p:nvSpPr>
        <p:spPr>
          <a:xfrm>
            <a:off x="127591" y="907751"/>
            <a:ext cx="8954497" cy="4019108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075997" y="839911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pic>
        <p:nvPicPr>
          <p:cNvPr id="16" name="Picture 15" descr="A house with a red roof&#10;&#10;Description automatically generated">
            <a:extLst>
              <a:ext uri="{FF2B5EF4-FFF2-40B4-BE49-F238E27FC236}">
                <a16:creationId xmlns:a16="http://schemas.microsoft.com/office/drawing/2014/main" id="{270AF87C-BCAB-6E80-02EF-CBF24D74D2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" y="2065369"/>
            <a:ext cx="2752474" cy="2216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AEEFF-0383-924B-F84D-0DEAE2AF7018}"/>
              </a:ext>
            </a:extLst>
          </p:cNvPr>
          <p:cNvSpPr txBox="1"/>
          <p:nvPr/>
        </p:nvSpPr>
        <p:spPr>
          <a:xfrm>
            <a:off x="2551814" y="1238025"/>
            <a:ext cx="6291374" cy="36591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en-US" sz="2400" dirty="0"/>
              <a:t>Students work in groups.</a:t>
            </a:r>
          </a:p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en-US" sz="2400" dirty="0"/>
              <a:t>Answer correctly each question to get 1 point and 1 secret letter to find a hidden word</a:t>
            </a:r>
          </a:p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en-US" sz="2400" dirty="0"/>
              <a:t>There is 1 question including 2 points and 2 secret letters.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338359" y="848362"/>
            <a:ext cx="554565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flat </a:t>
            </a:r>
            <a:r>
              <a:rPr lang="en-US" sz="4500" b="1" dirty="0">
                <a:solidFill>
                  <a:srgbClr val="AD4F0F"/>
                </a:solidFill>
                <a:cs typeface="Calibri" panose="020F0502020204030204" pitchFamily="34" charset="0"/>
              </a:rPr>
              <a:t>(n) </a:t>
            </a:r>
          </a:p>
          <a:p>
            <a:pPr marL="0" indent="0" algn="ctr">
              <a:buNone/>
            </a:pPr>
            <a:r>
              <a:rPr lang="en-US" sz="4500" b="1" dirty="0">
                <a:solidFill>
                  <a:srgbClr val="AD4F0F"/>
                </a:solidFill>
                <a:cs typeface="Calibri" panose="020F0502020204030204" pitchFamily="34" charset="0"/>
              </a:rPr>
              <a:t>=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apartment</a:t>
            </a:r>
            <a:r>
              <a:rPr lang="en-US" sz="4500" b="1" dirty="0">
                <a:solidFill>
                  <a:srgbClr val="AD4F0F"/>
                </a:solidFill>
                <a:cs typeface="Calibri" panose="020F0502020204030204" pitchFamily="34" charset="0"/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840" y="387377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600" dirty="0" err="1"/>
              <a:t>căn</a:t>
            </a:r>
            <a:r>
              <a:rPr lang="en-US" sz="3600" dirty="0"/>
              <a:t> </a:t>
            </a:r>
            <a:r>
              <a:rPr lang="en-US" sz="3600" dirty="0" err="1"/>
              <a:t>hộ</a:t>
            </a:r>
            <a:endParaRPr lang="en-US" sz="4950" dirty="0"/>
          </a:p>
        </p:txBody>
      </p:sp>
      <p:sp>
        <p:nvSpPr>
          <p:cNvPr id="2" name="Rectangle 1"/>
          <p:cNvSpPr/>
          <p:nvPr/>
        </p:nvSpPr>
        <p:spPr>
          <a:xfrm>
            <a:off x="1022812" y="2817189"/>
            <a:ext cx="303816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ə</a:t>
            </a:r>
            <a:r>
              <a:rPr lang="en-US" sz="36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</a:rPr>
              <a:t>pɑːtmənt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300" y="101957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 descr="A group of kids and dogs in a building&#10;&#10;Description automatically generated">
            <a:extLst>
              <a:ext uri="{FF2B5EF4-FFF2-40B4-BE49-F238E27FC236}">
                <a16:creationId xmlns:a16="http://schemas.microsoft.com/office/drawing/2014/main" id="{78501753-A386-F183-2735-643363D6CD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73" y="1055690"/>
            <a:ext cx="3706670" cy="3540642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594E446C-10F5-9D9C-E54E-3A6877B3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489" y="2869734"/>
            <a:ext cx="570703" cy="5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00117" y="1491138"/>
          <a:ext cx="7523402" cy="296833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3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55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town house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taʊn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phố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country house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ˌkʌntri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haʊs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vùng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quê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flat (n)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flæt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62773500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apartment (n)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</a:t>
                      </a:r>
                      <a:r>
                        <a:rPr lang="en-US" sz="2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pɑːtmənt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5490218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4825" y="14481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town house mp3">
            <a:hlinkClick r:id="" action="ppaction://media"/>
            <a:extLst>
              <a:ext uri="{FF2B5EF4-FFF2-40B4-BE49-F238E27FC236}">
                <a16:creationId xmlns:a16="http://schemas.microsoft.com/office/drawing/2014/main" id="{97134627-E0EE-57AC-C3FA-912D42331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198" y="2175265"/>
            <a:ext cx="454567" cy="454567"/>
          </a:xfrm>
          <a:prstGeom prst="rect">
            <a:avLst/>
          </a:prstGeom>
        </p:spPr>
      </p:pic>
      <p:pic>
        <p:nvPicPr>
          <p:cNvPr id="3" name="country house">
            <a:hlinkClick r:id="" action="ppaction://media"/>
            <a:extLst>
              <a:ext uri="{FF2B5EF4-FFF2-40B4-BE49-F238E27FC236}">
                <a16:creationId xmlns:a16="http://schemas.microsoft.com/office/drawing/2014/main" id="{F933F9BB-AFB3-4883-930F-128459583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198" y="2772400"/>
            <a:ext cx="454567" cy="454567"/>
          </a:xfrm>
          <a:prstGeom prst="rect">
            <a:avLst/>
          </a:prstGeom>
        </p:spPr>
      </p:pic>
      <p:pic>
        <p:nvPicPr>
          <p:cNvPr id="4" name="flat">
            <a:hlinkClick r:id="" action="ppaction://media"/>
            <a:extLst>
              <a:ext uri="{FF2B5EF4-FFF2-40B4-BE49-F238E27FC236}">
                <a16:creationId xmlns:a16="http://schemas.microsoft.com/office/drawing/2014/main" id="{CD2039BE-2709-4DA6-1318-449F70D529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198" y="3380244"/>
            <a:ext cx="454567" cy="454567"/>
          </a:xfrm>
          <a:prstGeom prst="rect">
            <a:avLst/>
          </a:prstGeom>
        </p:spPr>
      </p:pic>
      <p:pic>
        <p:nvPicPr>
          <p:cNvPr id="5" name="apartment">
            <a:hlinkClick r:id="" action="ppaction://media"/>
            <a:extLst>
              <a:ext uri="{FF2B5EF4-FFF2-40B4-BE49-F238E27FC236}">
                <a16:creationId xmlns:a16="http://schemas.microsoft.com/office/drawing/2014/main" id="{274E2F08-85DE-2158-34EE-797C918C2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196" y="4012012"/>
            <a:ext cx="454568" cy="4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548775" y="89212"/>
            <a:ext cx="4046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LESSON 1: GETTING STARTED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7225" y="2845055"/>
            <a:ext cx="54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8" y="1024840"/>
            <a:ext cx="2726055" cy="240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5802801" y="1775248"/>
            <a:ext cx="3346915" cy="336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2913600" y="1199315"/>
            <a:ext cx="5273175" cy="18097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3000" dirty="0"/>
              <a:t>What are Nick and Mi doing?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3000" dirty="0"/>
              <a:t>What might they talk about?</a:t>
            </a:r>
          </a:p>
        </p:txBody>
      </p:sp>
    </p:spTree>
    <p:extLst>
      <p:ext uri="{BB962C8B-B14F-4D97-AF65-F5344CB8AC3E}">
        <p14:creationId xmlns:p14="http://schemas.microsoft.com/office/powerpoint/2010/main" val="28124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F838FA-9C19-3DE5-2614-A675CC70F824}"/>
              </a:ext>
            </a:extLst>
          </p:cNvPr>
          <p:cNvSpPr/>
          <p:nvPr/>
        </p:nvSpPr>
        <p:spPr>
          <a:xfrm>
            <a:off x="365301" y="1266321"/>
            <a:ext cx="8382637" cy="3736980"/>
          </a:xfrm>
          <a:prstGeom prst="roundRect">
            <a:avLst/>
          </a:prstGeom>
          <a:solidFill>
            <a:srgbClr val="DCF2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TextBox 11"/>
          <p:cNvSpPr txBox="1"/>
          <p:nvPr/>
        </p:nvSpPr>
        <p:spPr>
          <a:xfrm>
            <a:off x="781846" y="829811"/>
            <a:ext cx="601697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302" y="853492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890" y="760561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FEC75-9489-F211-6999-A962BDE06E42}"/>
              </a:ext>
            </a:extLst>
          </p:cNvPr>
          <p:cNvSpPr/>
          <p:nvPr/>
        </p:nvSpPr>
        <p:spPr>
          <a:xfrm>
            <a:off x="781845" y="1289365"/>
            <a:ext cx="7854949" cy="367360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650" b="1" i="1" dirty="0"/>
              <a:t>Mi: </a:t>
            </a:r>
            <a:r>
              <a:rPr lang="en-US" sz="1650" dirty="0"/>
              <a:t>Wow! Your room looks so big, Nick.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Nick: </a:t>
            </a:r>
            <a:r>
              <a:rPr lang="en-US" sz="1650" dirty="0"/>
              <a:t>It’s Elena’s room. She’s my sister.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Mi: </a:t>
            </a:r>
            <a:r>
              <a:rPr lang="en-US" sz="1650" dirty="0"/>
              <a:t>I see. Is there a TV behind you?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Nick: </a:t>
            </a:r>
            <a:r>
              <a:rPr lang="en-US" sz="1650" dirty="0"/>
              <a:t>Yes, there is. Where do you live, Mi?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Mi: </a:t>
            </a:r>
            <a:r>
              <a:rPr lang="en-US" sz="1650" dirty="0"/>
              <a:t>I live in a town house. And you? 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Nick: </a:t>
            </a:r>
            <a:r>
              <a:rPr lang="en-US" sz="1650" dirty="0"/>
              <a:t>I live in a country house. Who do you live with? 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Mi: </a:t>
            </a:r>
            <a:r>
              <a:rPr lang="en-US" sz="1650" dirty="0"/>
              <a:t>My parents and younger brother. We’re moving to a ﬂat next month!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Nick: </a:t>
            </a:r>
            <a:r>
              <a:rPr lang="en-US" sz="1650" dirty="0"/>
              <a:t>Are you?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Mi: </a:t>
            </a:r>
            <a:r>
              <a:rPr lang="en-US" sz="1650" dirty="0"/>
              <a:t>Yes. My aunt lives near there, and I can play with my cousin. 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Nick: </a:t>
            </a:r>
            <a:r>
              <a:rPr lang="en-US" sz="1650" dirty="0"/>
              <a:t>Are there many rooms in your new ﬂat?</a:t>
            </a:r>
          </a:p>
          <a:p>
            <a:pPr>
              <a:lnSpc>
                <a:spcPct val="130000"/>
              </a:lnSpc>
            </a:pPr>
            <a:r>
              <a:rPr lang="en-US" sz="1650" b="1" i="1" dirty="0"/>
              <a:t>Mi: </a:t>
            </a:r>
            <a:r>
              <a:rPr lang="en-US" sz="1650" dirty="0"/>
              <a:t>Yes, there are. There’s a living room, three bedrooms, a kitchen and two bathrooms.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558-22A6-C91A-E938-8AE160D0E3F7}"/>
              </a:ext>
            </a:extLst>
          </p:cNvPr>
          <p:cNvSpPr txBox="1"/>
          <p:nvPr/>
        </p:nvSpPr>
        <p:spPr>
          <a:xfrm>
            <a:off x="2781813" y="393334"/>
            <a:ext cx="3216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look inside</a:t>
            </a:r>
          </a:p>
        </p:txBody>
      </p:sp>
      <p:pic>
        <p:nvPicPr>
          <p:cNvPr id="5" name="B1_10">
            <a:hlinkClick r:id="" action="ppaction://media"/>
            <a:extLst>
              <a:ext uri="{FF2B5EF4-FFF2-40B4-BE49-F238E27FC236}">
                <a16:creationId xmlns:a16="http://schemas.microsoft.com/office/drawing/2014/main" id="{AD2C3CA6-9702-AB35-A643-9FDC29D57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2185" y="827560"/>
            <a:ext cx="453275" cy="4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957225" y="2845055"/>
            <a:ext cx="54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A77F7-0510-E960-C06E-46C503D2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8" y="1024840"/>
            <a:ext cx="2726055" cy="240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B281D-6FD4-762F-D1D7-303830E4C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5802801" y="1775248"/>
            <a:ext cx="3346915" cy="336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1603-BA51-5DC0-C7E4-3F8DDADE230E}"/>
              </a:ext>
            </a:extLst>
          </p:cNvPr>
          <p:cNvSpPr txBox="1"/>
          <p:nvPr/>
        </p:nvSpPr>
        <p:spPr>
          <a:xfrm>
            <a:off x="2789285" y="1235835"/>
            <a:ext cx="6291374" cy="14638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en-US" sz="2400" dirty="0"/>
              <a:t>What are Nick and Mi doing?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sym typeface="Wingdings" panose="05000000000000000000" pitchFamily="2" charset="2"/>
              </a:rPr>
              <a:t> They are talking online with each other.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4BFCA-29EB-659C-02B4-A08F8918FC05}"/>
              </a:ext>
            </a:extLst>
          </p:cNvPr>
          <p:cNvSpPr txBox="1"/>
          <p:nvPr/>
        </p:nvSpPr>
        <p:spPr>
          <a:xfrm>
            <a:off x="505241" y="3152691"/>
            <a:ext cx="6291374" cy="14638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en-US" sz="2400" dirty="0"/>
              <a:t>What might they talk about?</a:t>
            </a:r>
          </a:p>
          <a:p>
            <a:pPr algn="just">
              <a:lnSpc>
                <a:spcPct val="200000"/>
              </a:lnSpc>
            </a:pPr>
            <a:r>
              <a:rPr lang="en-US" sz="2400" dirty="0">
                <a:sym typeface="Wingdings" panose="05000000000000000000" pitchFamily="2" charset="2"/>
              </a:rPr>
              <a:t> They are talking about their house.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212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4019" y="238819"/>
            <a:ext cx="7753684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Which family members does Mi talk about? Put a tick (</a:t>
            </a:r>
            <a:r>
              <a:rPr kumimoji="0" lang="en-US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kumimoji="0" lang="en-US" sz="21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97064" y="277362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655" y="169569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54F89B-1735-08F8-4FB7-D797CBF5A32D}"/>
              </a:ext>
            </a:extLst>
          </p:cNvPr>
          <p:cNvGraphicFramePr>
            <a:graphicFrameLocks noGrp="1"/>
          </p:cNvGraphicFramePr>
          <p:nvPr/>
        </p:nvGraphicFramePr>
        <p:xfrm>
          <a:off x="1370659" y="1662547"/>
          <a:ext cx="6460221" cy="30343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44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1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687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marL="68580" marR="68580" marT="34290" marB="34290"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/>
                        <a:t>parents</a:t>
                      </a:r>
                    </a:p>
                  </a:txBody>
                  <a:tcPr marL="68580" marR="68580" marT="34290" marB="34290"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b="0" dirty="0"/>
                    </a:p>
                  </a:txBody>
                  <a:tcPr marL="68580" marR="68580" marT="34290" marB="34290"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877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marL="68580" marR="68580" marT="34290" marB="34290"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/>
                        <a:t>sister</a:t>
                      </a:r>
                    </a:p>
                  </a:txBody>
                  <a:tcPr marL="68580" marR="68580" marT="34290" marB="34290"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b="0" dirty="0"/>
                    </a:p>
                  </a:txBody>
                  <a:tcPr marL="68580" marR="68580" marT="34290" marB="34290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877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marL="68580" marR="68580" marT="34290" marB="34290"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/>
                        <a:t>brother</a:t>
                      </a:r>
                    </a:p>
                  </a:txBody>
                  <a:tcPr marL="68580" marR="68580" marT="34290" marB="34290"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b="0" dirty="0"/>
                    </a:p>
                  </a:txBody>
                  <a:tcPr marL="68580" marR="68580" marT="34290" marB="34290"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877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marL="68580" marR="68580" marT="34290" marB="34290"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/>
                        <a:t>aunt</a:t>
                      </a:r>
                    </a:p>
                  </a:txBody>
                  <a:tcPr marL="68580" marR="68580" marT="34290" marB="34290"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b="0" dirty="0"/>
                    </a:p>
                  </a:txBody>
                  <a:tcPr marL="68580" marR="68580" marT="34290" marB="34290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77">
                <a:tc>
                  <a:txBody>
                    <a:bodyPr/>
                    <a:lstStyle/>
                    <a:p>
                      <a:pPr algn="ctr"/>
                      <a:r>
                        <a:rPr lang="en-US" sz="3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marL="68580" marR="68580" marT="34290" marB="34290"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0" dirty="0"/>
                        <a:t>cousin</a:t>
                      </a:r>
                    </a:p>
                  </a:txBody>
                  <a:tcPr marL="68580" marR="68580" marT="34290" marB="34290" anchor="ctr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b="0" dirty="0"/>
                    </a:p>
                  </a:txBody>
                  <a:tcPr marL="68580" marR="68580" marT="34290" marB="34290"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240439-7EDE-60F6-3623-1424A9596042}"/>
              </a:ext>
            </a:extLst>
          </p:cNvPr>
          <p:cNvSpPr txBox="1"/>
          <p:nvPr/>
        </p:nvSpPr>
        <p:spPr>
          <a:xfrm>
            <a:off x="6527023" y="1744777"/>
            <a:ext cx="58713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>
                <a:sym typeface="Wingdings 2" panose="05020102010507070707" pitchFamily="18" charset="2"/>
              </a:rPr>
              <a:t></a:t>
            </a:r>
            <a:endParaRPr lang="en-US" sz="3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D95D3-EB60-ECC3-05C2-E7868A9465EA}"/>
              </a:ext>
            </a:extLst>
          </p:cNvPr>
          <p:cNvSpPr txBox="1"/>
          <p:nvPr/>
        </p:nvSpPr>
        <p:spPr>
          <a:xfrm>
            <a:off x="6527023" y="2922400"/>
            <a:ext cx="58713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>
                <a:sym typeface="Wingdings 2" panose="05020102010507070707" pitchFamily="18" charset="2"/>
              </a:rPr>
              <a:t></a:t>
            </a:r>
            <a:endParaRPr lang="en-US" sz="37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E5097-B2BA-E6F6-EDBF-7691C144D356}"/>
              </a:ext>
            </a:extLst>
          </p:cNvPr>
          <p:cNvSpPr txBox="1"/>
          <p:nvPr/>
        </p:nvSpPr>
        <p:spPr>
          <a:xfrm>
            <a:off x="6527023" y="3486500"/>
            <a:ext cx="58713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>
                <a:sym typeface="Wingdings 2" panose="05020102010507070707" pitchFamily="18" charset="2"/>
              </a:rPr>
              <a:t></a:t>
            </a:r>
            <a:endParaRPr lang="en-US" sz="37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46620-1F12-4B5C-9F03-A01B870541E1}"/>
              </a:ext>
            </a:extLst>
          </p:cNvPr>
          <p:cNvSpPr txBox="1"/>
          <p:nvPr/>
        </p:nvSpPr>
        <p:spPr>
          <a:xfrm>
            <a:off x="6527023" y="4132831"/>
            <a:ext cx="58713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50" dirty="0">
                <a:sym typeface="Wingdings 2" panose="05020102010507070707" pitchFamily="18" charset="2"/>
              </a:rPr>
              <a:t></a:t>
            </a:r>
            <a:endParaRPr lang="en-US" sz="3750" dirty="0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7663" y="555382"/>
            <a:ext cx="829530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ea typeface="+mn-ea"/>
                <a:cs typeface="Arial" panose="020B0604020202020204" pitchFamily="34" charset="0"/>
              </a:rPr>
              <a:t>Read the conversation again. Complete each sentence with ONE word.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9988" y="550619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997" y="457033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29239" y="1560946"/>
            <a:ext cx="5607455" cy="2367437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70C0"/>
                </a:solidFill>
              </a:rPr>
              <a:t>1. </a:t>
            </a:r>
            <a:r>
              <a:rPr lang="en-US" sz="2700" dirty="0"/>
              <a:t>Elena is Nick’s 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70C0"/>
                </a:solidFill>
              </a:rPr>
              <a:t>2. </a:t>
            </a:r>
            <a:r>
              <a:rPr lang="en-US" sz="2700" dirty="0"/>
              <a:t>There is a ____ in Elena’s room.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70C0"/>
                </a:solidFill>
              </a:rPr>
              <a:t>3. </a:t>
            </a:r>
            <a:r>
              <a:rPr lang="en-US" sz="2700" dirty="0"/>
              <a:t>Now Mi lives in a 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70C0"/>
                </a:solidFill>
              </a:rPr>
              <a:t>4. </a:t>
            </a:r>
            <a:r>
              <a:rPr lang="en-US" sz="2700" dirty="0"/>
              <a:t>Nick lives in a ________ house.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70C0"/>
                </a:solidFill>
              </a:rPr>
              <a:t>5. </a:t>
            </a:r>
            <a:r>
              <a:rPr lang="en-US" sz="2700" dirty="0"/>
              <a:t>Mi’s new flat has _____ bedrooms.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6070" y="1566607"/>
            <a:ext cx="15651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sister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03211" y="2079244"/>
            <a:ext cx="10657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TV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DBA2E-5C22-E4D5-2EB0-64D7C11923A9}"/>
              </a:ext>
            </a:extLst>
          </p:cNvPr>
          <p:cNvSpPr txBox="1"/>
          <p:nvPr/>
        </p:nvSpPr>
        <p:spPr>
          <a:xfrm>
            <a:off x="5070573" y="2564721"/>
            <a:ext cx="15651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town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6A1B3-0EDE-3167-1C63-C940BE336F50}"/>
              </a:ext>
            </a:extLst>
          </p:cNvPr>
          <p:cNvSpPr txBox="1"/>
          <p:nvPr/>
        </p:nvSpPr>
        <p:spPr>
          <a:xfrm>
            <a:off x="4623204" y="3076443"/>
            <a:ext cx="15651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country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6A21A-5FA3-601A-DEF2-0A54C1D11172}"/>
              </a:ext>
            </a:extLst>
          </p:cNvPr>
          <p:cNvSpPr txBox="1"/>
          <p:nvPr/>
        </p:nvSpPr>
        <p:spPr>
          <a:xfrm>
            <a:off x="5032966" y="3568495"/>
            <a:ext cx="15651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rgbClr val="7030A0"/>
                </a:solidFill>
              </a:rPr>
              <a:t>three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83959-E528-BF1B-1B48-FF5642AE0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" y="1268823"/>
            <a:ext cx="2223524" cy="19631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DE177-4B13-75B6-2995-DBD73931F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6"/>
          <a:stretch/>
        </p:blipFill>
        <p:spPr>
          <a:xfrm>
            <a:off x="6769300" y="2744665"/>
            <a:ext cx="2419844" cy="24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8695" y="784817"/>
            <a:ext cx="811148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GAME: Complete the word web: Types of house</a:t>
            </a:r>
            <a:endParaRPr lang="en-US" sz="21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2150" y="784817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9" y="691890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300" y="155751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F3434-596D-A1C6-2532-B7A4C882FCC1}"/>
              </a:ext>
            </a:extLst>
          </p:cNvPr>
          <p:cNvSpPr txBox="1"/>
          <p:nvPr/>
        </p:nvSpPr>
        <p:spPr>
          <a:xfrm>
            <a:off x="2914436" y="1153442"/>
            <a:ext cx="6240617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Students work in groups.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/>
              <a:t>Discuss about the topic “Types of house” in 2 minutes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Then, a</a:t>
            </a:r>
            <a:r>
              <a:rPr lang="en-US" sz="24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student from each team one by one runs to the board and writes one word.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The team which has more correct answers is the winner.</a:t>
            </a:r>
            <a:endParaRPr lang="en-US" sz="2400" dirty="0">
              <a:effectLst/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pic>
        <p:nvPicPr>
          <p:cNvPr id="5" name="Picture 4" descr="Cartoon of a child thinking&#10;&#10;Description automatically generated">
            <a:extLst>
              <a:ext uri="{FF2B5EF4-FFF2-40B4-BE49-F238E27FC236}">
                <a16:creationId xmlns:a16="http://schemas.microsoft.com/office/drawing/2014/main" id="{3D65480C-E40C-445F-CAAD-7954CE50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856" y="1516867"/>
            <a:ext cx="3626633" cy="3626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1413634" y="1966165"/>
            <a:ext cx="105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3392798" y="2359479"/>
            <a:ext cx="1742539" cy="1404257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8695" y="784817"/>
            <a:ext cx="811148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GAME: Complete the word web: Types of house</a:t>
            </a:r>
            <a:endParaRPr lang="en-US" sz="21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2150" y="784817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9" y="691890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301" y="155751"/>
            <a:ext cx="2027176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3526298" y="2657650"/>
            <a:ext cx="1475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pic>
        <p:nvPicPr>
          <p:cNvPr id="7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E6D71A6-E01C-E4F7-2F51-D8B8E8FD0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107" y="806767"/>
            <a:ext cx="1924663" cy="10826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955472" y="2026508"/>
            <a:ext cx="692515" cy="538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4280396" y="1913882"/>
            <a:ext cx="0" cy="466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4936497" y="2334158"/>
            <a:ext cx="559519" cy="283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2359479" y="3061607"/>
            <a:ext cx="1050209" cy="102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5040961" y="3365929"/>
            <a:ext cx="1000611" cy="208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4448088" y="3763735"/>
            <a:ext cx="246377" cy="449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3159578" y="3643988"/>
            <a:ext cx="603434" cy="344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038002" y="1168387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3707123" y="1104938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5406389" y="1586655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5960324" y="3164464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1278588" y="2495993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4280396" y="4065759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238847" y="3657504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1667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96BC77D-528F-B7CE-90F0-C7AF961CFC9C}"/>
              </a:ext>
            </a:extLst>
          </p:cNvPr>
          <p:cNvSpPr/>
          <p:nvPr/>
        </p:nvSpPr>
        <p:spPr>
          <a:xfrm>
            <a:off x="3392798" y="2359479"/>
            <a:ext cx="1742539" cy="1404257"/>
          </a:xfrm>
          <a:prstGeom prst="ellipse">
            <a:avLst/>
          </a:prstGeom>
          <a:solidFill>
            <a:srgbClr val="62C8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8695" y="784817"/>
            <a:ext cx="811148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GAME: Complete the word web: Types of house (Suggested answer)</a:t>
            </a:r>
            <a:endParaRPr lang="en-US" sz="21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2150" y="833804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9" y="740877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300" y="155751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8716E-1E41-1B61-36F8-609BD80FE74B}"/>
              </a:ext>
            </a:extLst>
          </p:cNvPr>
          <p:cNvSpPr txBox="1"/>
          <p:nvPr/>
        </p:nvSpPr>
        <p:spPr>
          <a:xfrm>
            <a:off x="3526298" y="2657650"/>
            <a:ext cx="1475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A66EC-11B8-2AA0-0063-C3F473BA8030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955472" y="2026508"/>
            <a:ext cx="692515" cy="538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34F14A-FE70-A3F0-D45B-5883B0E4797F}"/>
              </a:ext>
            </a:extLst>
          </p:cNvPr>
          <p:cNvCxnSpPr>
            <a:cxnSpLocks/>
          </p:cNvCxnSpPr>
          <p:nvPr/>
        </p:nvCxnSpPr>
        <p:spPr>
          <a:xfrm flipV="1">
            <a:off x="4280396" y="1913882"/>
            <a:ext cx="0" cy="466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7B5F27-AAB8-5707-CB52-74B383F17680}"/>
              </a:ext>
            </a:extLst>
          </p:cNvPr>
          <p:cNvCxnSpPr>
            <a:cxnSpLocks/>
          </p:cNvCxnSpPr>
          <p:nvPr/>
        </p:nvCxnSpPr>
        <p:spPr>
          <a:xfrm flipV="1">
            <a:off x="4936497" y="2334158"/>
            <a:ext cx="559519" cy="283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20CCF0-63DE-F5FE-343D-AED2CE715480}"/>
              </a:ext>
            </a:extLst>
          </p:cNvPr>
          <p:cNvCxnSpPr>
            <a:cxnSpLocks/>
          </p:cNvCxnSpPr>
          <p:nvPr/>
        </p:nvCxnSpPr>
        <p:spPr>
          <a:xfrm flipH="1" flipV="1">
            <a:off x="2359479" y="3061607"/>
            <a:ext cx="1050209" cy="102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D3C534-9789-0565-BDD0-538B3AD7ACC5}"/>
              </a:ext>
            </a:extLst>
          </p:cNvPr>
          <p:cNvCxnSpPr>
            <a:cxnSpLocks/>
          </p:cNvCxnSpPr>
          <p:nvPr/>
        </p:nvCxnSpPr>
        <p:spPr>
          <a:xfrm flipH="1" flipV="1">
            <a:off x="5098572" y="3224871"/>
            <a:ext cx="1000611" cy="208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C2E3FE-BE03-A124-1754-0BCA5F106AD7}"/>
              </a:ext>
            </a:extLst>
          </p:cNvPr>
          <p:cNvCxnSpPr>
            <a:cxnSpLocks/>
          </p:cNvCxnSpPr>
          <p:nvPr/>
        </p:nvCxnSpPr>
        <p:spPr>
          <a:xfrm flipH="1" flipV="1">
            <a:off x="4448088" y="3763735"/>
            <a:ext cx="246377" cy="449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56703A-5BCC-6544-AB41-EE48901FF2CF}"/>
              </a:ext>
            </a:extLst>
          </p:cNvPr>
          <p:cNvCxnSpPr>
            <a:cxnSpLocks/>
          </p:cNvCxnSpPr>
          <p:nvPr/>
        </p:nvCxnSpPr>
        <p:spPr>
          <a:xfrm flipV="1">
            <a:off x="3159578" y="3643988"/>
            <a:ext cx="603434" cy="344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1AEB4A-10DA-24DC-B7C8-FA30BD41AE83}"/>
              </a:ext>
            </a:extLst>
          </p:cNvPr>
          <p:cNvSpPr/>
          <p:nvPr/>
        </p:nvSpPr>
        <p:spPr>
          <a:xfrm>
            <a:off x="2038002" y="1168387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villa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1A394DF-B7D4-0066-152A-A52EF7A00581}"/>
              </a:ext>
            </a:extLst>
          </p:cNvPr>
          <p:cNvSpPr/>
          <p:nvPr/>
        </p:nvSpPr>
        <p:spPr>
          <a:xfrm>
            <a:off x="3509201" y="1143852"/>
            <a:ext cx="1509731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cottage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4E2712-86FE-4263-F376-6B1C5EB8C0A9}"/>
              </a:ext>
            </a:extLst>
          </p:cNvPr>
          <p:cNvSpPr/>
          <p:nvPr/>
        </p:nvSpPr>
        <p:spPr>
          <a:xfrm>
            <a:off x="5406388" y="1586655"/>
            <a:ext cx="1509731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town house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6E92CD-CD1A-7B23-6F81-444EE51E6E38}"/>
              </a:ext>
            </a:extLst>
          </p:cNvPr>
          <p:cNvSpPr/>
          <p:nvPr/>
        </p:nvSpPr>
        <p:spPr>
          <a:xfrm>
            <a:off x="6003197" y="3081848"/>
            <a:ext cx="1803912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stilt house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59BF92F-8F34-BAF7-7E2E-D000AB416762}"/>
              </a:ext>
            </a:extLst>
          </p:cNvPr>
          <p:cNvSpPr/>
          <p:nvPr/>
        </p:nvSpPr>
        <p:spPr>
          <a:xfrm>
            <a:off x="769515" y="2495993"/>
            <a:ext cx="1622961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country house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E541ABC-AB99-89FD-48D0-90FB104A494B}"/>
              </a:ext>
            </a:extLst>
          </p:cNvPr>
          <p:cNvSpPr/>
          <p:nvPr/>
        </p:nvSpPr>
        <p:spPr>
          <a:xfrm>
            <a:off x="3923476" y="4065759"/>
            <a:ext cx="2118096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farmhouse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1723490-0E0F-03FF-D308-7FD4FD65B332}"/>
              </a:ext>
            </a:extLst>
          </p:cNvPr>
          <p:cNvSpPr/>
          <p:nvPr/>
        </p:nvSpPr>
        <p:spPr>
          <a:xfrm>
            <a:off x="2238847" y="3657504"/>
            <a:ext cx="1113888" cy="986081"/>
          </a:xfrm>
          <a:prstGeom prst="ellipse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221988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3" y="2553597"/>
            <a:ext cx="26431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32150" y="833804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9" y="740877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300" y="155751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38FE7ABF-78CC-5D00-179C-78904C0BE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35" y="3460897"/>
            <a:ext cx="3746265" cy="1682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D1FCF-6C29-8311-BAD0-ABECD0C07196}"/>
              </a:ext>
            </a:extLst>
          </p:cNvPr>
          <p:cNvSpPr txBox="1"/>
          <p:nvPr/>
        </p:nvSpPr>
        <p:spPr>
          <a:xfrm>
            <a:off x="471739" y="1469173"/>
            <a:ext cx="8236326" cy="249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700" dirty="0"/>
              <a:t>Students work in groups of 4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700" dirty="0"/>
              <a:t>Take turns to ask and answer about where they live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700" dirty="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By the end of the activity, one student from each group can stand up and report to the </a:t>
            </a:r>
            <a:r>
              <a:rPr lang="en-US" sz="2700">
                <a:solidFill>
                  <a:srgbClr val="000000"/>
                </a:solidFill>
                <a:effectLst/>
                <a:ea typeface="Corbel" panose="020B0503020204020204" pitchFamily="34" charset="0"/>
                <a:cs typeface="Corbel" panose="020B0503020204020204" pitchFamily="34" charset="0"/>
              </a:rPr>
              <a:t>class.</a:t>
            </a:r>
            <a:endParaRPr lang="en-US" sz="2700" dirty="0"/>
          </a:p>
        </p:txBody>
      </p:sp>
      <p:sp>
        <p:nvSpPr>
          <p:cNvPr id="15" name="TextBox 14"/>
          <p:cNvSpPr txBox="1"/>
          <p:nvPr/>
        </p:nvSpPr>
        <p:spPr>
          <a:xfrm>
            <a:off x="848695" y="800656"/>
            <a:ext cx="8160527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/>
              <a:t>Work in groups. Ask your friends where they live. Then report their answers.</a:t>
            </a:r>
            <a:endParaRPr lang="en-US" sz="21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2330" y="4686576"/>
            <a:ext cx="1157075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SURVEY</a:t>
            </a:r>
            <a:endParaRPr lang="en-US" sz="21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98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8695" y="960498"/>
            <a:ext cx="8111486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1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2150" y="968230"/>
            <a:ext cx="376955" cy="376955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9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300" y="155751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71740" y="2061465"/>
            <a:ext cx="7879161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700" dirty="0"/>
              <a:t>What have we learnt in this lesson?</a:t>
            </a:r>
          </a:p>
          <a:p>
            <a:pPr marL="428625" indent="-4286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700"/>
              <a:t>Vocabulary </a:t>
            </a:r>
            <a:r>
              <a:rPr lang="en-SG" sz="2700" dirty="0"/>
              <a:t>about house </a:t>
            </a:r>
            <a:r>
              <a:rPr lang="en-SG" sz="2700"/>
              <a:t>and types </a:t>
            </a:r>
            <a:r>
              <a:rPr lang="en-SG" sz="2700" dirty="0"/>
              <a:t>of house.</a:t>
            </a:r>
          </a:p>
          <a:p>
            <a:pPr marL="428625" indent="-428625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700"/>
              <a:t>Read </a:t>
            </a:r>
            <a:r>
              <a:rPr lang="en-SG" sz="2700" dirty="0"/>
              <a:t>and understand content of </a:t>
            </a:r>
            <a:r>
              <a:rPr lang="en-SG" sz="2700"/>
              <a:t>the conversation.</a:t>
            </a:r>
            <a:endParaRPr lang="en-SG" sz="2700" dirty="0"/>
          </a:p>
          <a:p>
            <a:pPr>
              <a:lnSpc>
                <a:spcPct val="150000"/>
              </a:lnSpc>
            </a:pPr>
            <a:endParaRPr lang="en-US" sz="27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43" y="1077428"/>
            <a:ext cx="2402957" cy="16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7281987" y="2599919"/>
            <a:ext cx="1419446" cy="12149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2399697" y="654488"/>
            <a:ext cx="4617792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/>
              <a:t>Question 1: 	- What is this?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/>
              <a:t>			- It’s a </a:t>
            </a:r>
            <a:r>
              <a:rPr lang="en-US" sz="2400" b="1" i="1" u="sng" dirty="0"/>
              <a:t>room</a:t>
            </a:r>
          </a:p>
        </p:txBody>
      </p:sp>
      <p:pic>
        <p:nvPicPr>
          <p:cNvPr id="4" name="Picture 3" descr="A living room with a couch and a table&#10;&#10;Description automatically generated">
            <a:extLst>
              <a:ext uri="{FF2B5EF4-FFF2-40B4-BE49-F238E27FC236}">
                <a16:creationId xmlns:a16="http://schemas.microsoft.com/office/drawing/2014/main" id="{538AD778-C1C2-9768-622A-61D5916F0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97" y="1769070"/>
            <a:ext cx="4617792" cy="32604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5348832" y="1400893"/>
            <a:ext cx="1044649" cy="34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7589188" y="2353820"/>
            <a:ext cx="988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FF0000"/>
                </a:solidFill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1105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3" y="2553597"/>
            <a:ext cx="2643188" cy="2143125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3137602" y="368219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593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81481E-6 L -6.25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7138444" y="2599919"/>
            <a:ext cx="1419446" cy="12149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633772" y="872781"/>
            <a:ext cx="851022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/>
              <a:t>Question 2: 	We have a small house in the </a:t>
            </a:r>
            <a:r>
              <a:rPr lang="en-US" sz="2400" b="1" i="1" u="sng" dirty="0"/>
              <a:t>country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6495164" y="1042072"/>
            <a:ext cx="1901899" cy="360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7445645" y="2353820"/>
            <a:ext cx="988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12" name="Picture 11" descr="A cartoon of a farm with sheep grazing in the grass&#10;&#10;Description automatically generated">
            <a:extLst>
              <a:ext uri="{FF2B5EF4-FFF2-40B4-BE49-F238E27FC236}">
                <a16:creationId xmlns:a16="http://schemas.microsoft.com/office/drawing/2014/main" id="{98420684-EBD8-1546-06ED-7EDE5CBC9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8" y="1556312"/>
            <a:ext cx="4619377" cy="34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3" y="2553597"/>
            <a:ext cx="2643188" cy="2143125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3137602" y="368219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5280852" y="3714545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086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81481E-6 L 4.3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3" grpI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star with eyes and a smiling face&#10;&#10;Description automatically generated">
            <a:extLst>
              <a:ext uri="{FF2B5EF4-FFF2-40B4-BE49-F238E27FC236}">
                <a16:creationId xmlns:a16="http://schemas.microsoft.com/office/drawing/2014/main" id="{344847F0-DFFB-6276-7C55-1C94F5AD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5" t="23760" r="31703" b="33018"/>
          <a:stretch/>
        </p:blipFill>
        <p:spPr>
          <a:xfrm>
            <a:off x="7281987" y="2599919"/>
            <a:ext cx="1419446" cy="12149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809585" y="654488"/>
            <a:ext cx="8510228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/>
              <a:t>Question 3: 	- Where are they?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/>
              <a:t>			- They are in the </a:t>
            </a:r>
            <a:r>
              <a:rPr lang="en-US" sz="2400" b="1" i="1" u="sng" dirty="0"/>
              <a:t>kitchen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028B0-322A-B403-EFCC-B39AC4C194D1}"/>
              </a:ext>
            </a:extLst>
          </p:cNvPr>
          <p:cNvSpPr/>
          <p:nvPr/>
        </p:nvSpPr>
        <p:spPr>
          <a:xfrm>
            <a:off x="5994296" y="1363753"/>
            <a:ext cx="1661136" cy="34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25371-EE6B-839C-D967-E1D2852D647D}"/>
              </a:ext>
            </a:extLst>
          </p:cNvPr>
          <p:cNvSpPr txBox="1"/>
          <p:nvPr/>
        </p:nvSpPr>
        <p:spPr>
          <a:xfrm>
            <a:off x="7589188" y="2353820"/>
            <a:ext cx="988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rgbClr val="FF0000"/>
                </a:solidFill>
              </a:rPr>
              <a:t>1 point</a:t>
            </a:r>
          </a:p>
        </p:txBody>
      </p:sp>
      <p:pic>
        <p:nvPicPr>
          <p:cNvPr id="6" name="Picture 5" descr="A person and child cooking in the kitchen&#10;&#10;Description automatically generated">
            <a:extLst>
              <a:ext uri="{FF2B5EF4-FFF2-40B4-BE49-F238E27FC236}">
                <a16:creationId xmlns:a16="http://schemas.microsoft.com/office/drawing/2014/main" id="{0BD12FBA-FB49-E12A-DFD8-499776D3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34" y="1761608"/>
            <a:ext cx="5343334" cy="33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429" y="-5715"/>
            <a:ext cx="9144000" cy="812482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013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65300" y="156328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477589" y="2475120"/>
            <a:ext cx="5672126" cy="6109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F73E08-5F69-354A-BD2A-93D51CF4A362}"/>
              </a:ext>
            </a:extLst>
          </p:cNvPr>
          <p:cNvSpPr/>
          <p:nvPr/>
        </p:nvSpPr>
        <p:spPr>
          <a:xfrm>
            <a:off x="982590" y="1180214"/>
            <a:ext cx="7208874" cy="3397103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4E37B-1610-9DA5-41FD-0FDD3F7E8121}"/>
              </a:ext>
            </a:extLst>
          </p:cNvPr>
          <p:cNvSpPr txBox="1"/>
          <p:nvPr/>
        </p:nvSpPr>
        <p:spPr>
          <a:xfrm>
            <a:off x="1110816" y="2292560"/>
            <a:ext cx="68004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000" dirty="0"/>
              <a:t>7 letters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D9ED9-DEFE-6D6B-1BAF-9656CAE9958E}"/>
              </a:ext>
            </a:extLst>
          </p:cNvPr>
          <p:cNvSpPr txBox="1"/>
          <p:nvPr/>
        </p:nvSpPr>
        <p:spPr>
          <a:xfrm>
            <a:off x="2456116" y="1888725"/>
            <a:ext cx="4261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/>
              <a:t>A hidden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16495-F6CB-9605-9C4E-323343D23A6B}"/>
              </a:ext>
            </a:extLst>
          </p:cNvPr>
          <p:cNvSpPr txBox="1"/>
          <p:nvPr/>
        </p:nvSpPr>
        <p:spPr>
          <a:xfrm>
            <a:off x="1186804" y="3394683"/>
            <a:ext cx="680044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2400" b="1" dirty="0"/>
              <a:t>__ __     __ __ __ __ __</a:t>
            </a:r>
          </a:p>
        </p:txBody>
      </p:sp>
      <p:pic>
        <p:nvPicPr>
          <p:cNvPr id="13" name="Picture 12" descr="A cartoon of a child with question marks above her head&#10;&#10;Description automatically generated">
            <a:extLst>
              <a:ext uri="{FF2B5EF4-FFF2-40B4-BE49-F238E27FC236}">
                <a16:creationId xmlns:a16="http://schemas.microsoft.com/office/drawing/2014/main" id="{1F090F08-D749-5A68-5F82-364BF12F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33" y="2553597"/>
            <a:ext cx="2643188" cy="2143125"/>
          </a:xfrm>
          <a:prstGeom prst="rect">
            <a:avLst/>
          </a:prstGeom>
        </p:spPr>
      </p:pic>
      <p:sp>
        <p:nvSpPr>
          <p:cNvPr id="2" name="TextBox 1" descr="m">
            <a:extLst>
              <a:ext uri="{FF2B5EF4-FFF2-40B4-BE49-F238E27FC236}">
                <a16:creationId xmlns:a16="http://schemas.microsoft.com/office/drawing/2014/main" id="{9CC610E2-798E-22F5-7FF8-BE044BC686C6}"/>
              </a:ext>
            </a:extLst>
          </p:cNvPr>
          <p:cNvSpPr txBox="1"/>
          <p:nvPr/>
        </p:nvSpPr>
        <p:spPr>
          <a:xfrm>
            <a:off x="3137602" y="368219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TextBox 2" descr="m">
            <a:extLst>
              <a:ext uri="{FF2B5EF4-FFF2-40B4-BE49-F238E27FC236}">
                <a16:creationId xmlns:a16="http://schemas.microsoft.com/office/drawing/2014/main" id="{CD3ABBF6-EE38-267A-ECB6-76C2A788C4E5}"/>
              </a:ext>
            </a:extLst>
          </p:cNvPr>
          <p:cNvSpPr txBox="1"/>
          <p:nvPr/>
        </p:nvSpPr>
        <p:spPr>
          <a:xfrm>
            <a:off x="5307466" y="3690241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 descr="m">
            <a:extLst>
              <a:ext uri="{FF2B5EF4-FFF2-40B4-BE49-F238E27FC236}">
                <a16:creationId xmlns:a16="http://schemas.microsoft.com/office/drawing/2014/main" id="{1C81B1AD-3EA2-4C9A-C815-2737ABE49333}"/>
              </a:ext>
            </a:extLst>
          </p:cNvPr>
          <p:cNvSpPr txBox="1"/>
          <p:nvPr/>
        </p:nvSpPr>
        <p:spPr>
          <a:xfrm>
            <a:off x="4175348" y="3678475"/>
            <a:ext cx="362774" cy="461665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0074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7037E-7 L -2.29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5" grpId="1" uiExpand="1" build="allAtOnce" animBg="1"/>
    </p:bldLst>
  </p:timing>
</p:sld>
</file>

<file path=ppt/theme/theme1.xml><?xml version="1.0" encoding="utf-8"?>
<a:theme xmlns:a="http://schemas.openxmlformats.org/drawingml/2006/main" name="Equality and Fundamental Rights by Slidesgo">
  <a:themeElements>
    <a:clrScheme name="Simple Light">
      <a:dk1>
        <a:srgbClr val="241F29"/>
      </a:dk1>
      <a:lt1>
        <a:srgbClr val="FFEBEB"/>
      </a:lt1>
      <a:dk2>
        <a:srgbClr val="EA1A63"/>
      </a:dk2>
      <a:lt2>
        <a:srgbClr val="FF8C64"/>
      </a:lt2>
      <a:accent1>
        <a:srgbClr val="FFA731"/>
      </a:accent1>
      <a:accent2>
        <a:srgbClr val="00AE3F"/>
      </a:accent2>
      <a:accent3>
        <a:srgbClr val="3B67E2"/>
      </a:accent3>
      <a:accent4>
        <a:srgbClr val="793DD8"/>
      </a:accent4>
      <a:accent5>
        <a:srgbClr val="C66D58"/>
      </a:accent5>
      <a:accent6>
        <a:srgbClr val="FFFFFF"/>
      </a:accent6>
      <a:hlink>
        <a:srgbClr val="241F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7A89F92-5F60-4809-8DBF-82D5AB6E2D5B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skills 2 lớp 6</Template>
  <TotalTime>211</TotalTime>
  <Words>949</Words>
  <Application>Microsoft Office PowerPoint</Application>
  <PresentationFormat>On-screen Show (16:9)</PresentationFormat>
  <Paragraphs>236</Paragraphs>
  <Slides>31</Slides>
  <Notes>29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Corbel</vt:lpstr>
      <vt:lpstr>Passion One</vt:lpstr>
      <vt:lpstr>Calibri Light</vt:lpstr>
      <vt:lpstr>Calibri</vt:lpstr>
      <vt:lpstr>Abel</vt:lpstr>
      <vt:lpstr>Myriad Pro</vt:lpstr>
      <vt:lpstr>Wingdings</vt:lpstr>
      <vt:lpstr>Equality and Fundamental Rights by Slidesgo</vt:lpstr>
      <vt:lpstr>Office Theme</vt:lpstr>
      <vt:lpstr>Unit 2: MY HOUSE  Lesson 1: 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HOUSE  Lesson 1: Getting started</dc:title>
  <dc:creator>Thảo Đặng Phương</dc:creator>
  <cp:lastModifiedBy>Thảo Đặng Phương</cp:lastModifiedBy>
  <cp:revision>7</cp:revision>
  <dcterms:created xsi:type="dcterms:W3CDTF">2023-09-21T01:09:05Z</dcterms:created>
  <dcterms:modified xsi:type="dcterms:W3CDTF">2024-01-02T03:09:13Z</dcterms:modified>
</cp:coreProperties>
</file>