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ebp" ContentType="image/webp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648" r:id="rId2"/>
  </p:sldMasterIdLst>
  <p:notesMasterIdLst>
    <p:notesMasterId r:id="rId24"/>
  </p:notesMasterIdLst>
  <p:sldIdLst>
    <p:sldId id="25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</p:sldIdLst>
  <p:sldSz cx="9144000" cy="5143500" type="screen16x9"/>
  <p:notesSz cx="6858000" cy="9144000"/>
  <p:embeddedFontLst>
    <p:embeddedFont>
      <p:font typeface="Abel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Passion One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zoR+L73NzNLJBk5ispupzAIE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BA9E1-7CDD-4E0E-B314-18CDF294DC19}">
  <a:tblStyle styleId="{FDEBA9E1-7CDD-4E0E-B314-18CDF294DC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9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48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ctrTitle"/>
          </p:nvPr>
        </p:nvSpPr>
        <p:spPr>
          <a:xfrm>
            <a:off x="299600" y="1126725"/>
            <a:ext cx="5015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subTitle" idx="1"/>
          </p:nvPr>
        </p:nvSpPr>
        <p:spPr>
          <a:xfrm>
            <a:off x="775850" y="3404350"/>
            <a:ext cx="4188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bel"/>
              <a:buNone/>
              <a:defRPr sz="1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47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-364125" y="155907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7"/>
          <p:cNvSpPr/>
          <p:nvPr/>
        </p:nvSpPr>
        <p:spPr>
          <a:xfrm>
            <a:off x="4330118" y="3840552"/>
            <a:ext cx="5190088" cy="1606452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1A2A-2925-BD0F-D2E8-6A2866FE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724E-F426-BD61-ABF7-9ECD5856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0CFFD-FE59-FC25-4F33-BDA25F4C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E721-CE6F-87DE-7838-396E6513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D5B5-64C9-3C42-BD05-84E7858A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6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CD3-C8FD-482E-8079-2C267955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7060-477C-D13E-E219-7279E6BE1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0A0E-6511-3123-F63F-49B82162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E8BF-73F5-C849-DEF2-8135C220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AF2F-A4A5-C17C-1848-1C53C88C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09E0-55C2-0465-C5A1-6943A51C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71C0-EFF2-3981-6279-F8E8B5A57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97F0-D744-BCF6-081A-7B275DD3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4428-0E38-1D54-37F5-1B6CDBD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332B3-3C8F-02E4-3792-3A35DFD3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8FA3A-FF6C-D6E4-813F-615365AD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9539-E3D5-3DE2-84C7-63D41BF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6A23-0434-C438-3FEF-AE1BC1BC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5073D-5BDA-8904-1811-3283F626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2B10B-4756-C58E-528B-D61719598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D801-64C7-5408-DFD1-17B61FBF0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CD758-340E-C26B-0009-31A86D3F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847F4-A44E-8E8F-2F53-9D11F4D3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F6B3-6D30-2480-4E56-BF733676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D1A9-828E-CE9B-4313-028551E4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CCD6-60DC-AAF8-F10D-96171FBC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747B9-931F-462C-6D5D-7BB23DE1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F28BA-1433-4656-5D28-E8EA22F9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C006D-A970-574C-0051-70D59C00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1AF8-F69B-1044-5169-AC613377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94E82-13D9-ED1B-AFBE-29777C5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F954-4007-62B6-C2AE-FF8DB3D5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5139-7530-8A16-9B85-5D0E7CF0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CB551-1E36-3DD1-9E6A-C6A3DE9C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D9BE-71DB-2C99-259E-0C17CD34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4923-8F9A-F667-2677-9A7755D3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148BA-9CFC-3FEC-328C-44CE4933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A0D0-64D9-053A-F8FD-C118A63B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0760E-8757-F843-BEF1-4346B2FD6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35C2E-FF9D-38D8-7B95-DF03424D7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D0DE6-3054-2D9C-70D1-063439B4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5BAC-43FB-4810-C2C8-42D9D486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85BA-8211-3C5A-64A3-654D3E5B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C950-0281-3D92-573B-C3F2E3E2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CEB5-9E95-A441-D7A9-B1E80B415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E651-6EF5-7F18-7416-35176DB5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3782-0A40-B991-12AA-7AF2E772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F993-C619-7F21-0516-8F0DE21B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B74DA-319B-8543-6458-DA8D25971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FB94F-CA27-27D7-E4D3-46857E300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8F6C-518B-1098-25F7-7479834B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6FF5B-E54D-96F1-7F20-DFC5FB99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EDBD-C16B-8CD2-70AE-24D1727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0"/>
              <a:buNone/>
              <a:defRPr sz="9000">
                <a:solidFill>
                  <a:srgbClr val="33898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0"/>
          <p:cNvSpPr/>
          <p:nvPr/>
        </p:nvSpPr>
        <p:spPr>
          <a:xfrm rot="8736882" flipH="1">
            <a:off x="-498926" y="-349026"/>
            <a:ext cx="5015997" cy="1588326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4218197" y="1649478"/>
            <a:ext cx="5292666" cy="3845990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ctrTitle"/>
          </p:nvPr>
        </p:nvSpPr>
        <p:spPr>
          <a:xfrm>
            <a:off x="10914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ubTitle" idx="1"/>
          </p:nvPr>
        </p:nvSpPr>
        <p:spPr>
          <a:xfrm>
            <a:off x="8922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ctrTitle" idx="2"/>
          </p:nvPr>
        </p:nvSpPr>
        <p:spPr>
          <a:xfrm>
            <a:off x="38572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ubTitle" idx="3"/>
          </p:nvPr>
        </p:nvSpPr>
        <p:spPr>
          <a:xfrm>
            <a:off x="36580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ctrTitle" idx="4"/>
          </p:nvPr>
        </p:nvSpPr>
        <p:spPr>
          <a:xfrm>
            <a:off x="6557650" y="26488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ubTitle" idx="5"/>
          </p:nvPr>
        </p:nvSpPr>
        <p:spPr>
          <a:xfrm>
            <a:off x="6358450" y="3336727"/>
            <a:ext cx="1827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ctrTitle" idx="6"/>
          </p:nvPr>
        </p:nvSpPr>
        <p:spPr>
          <a:xfrm>
            <a:off x="1518300" y="603809"/>
            <a:ext cx="6107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61"/>
          <p:cNvSpPr/>
          <p:nvPr/>
        </p:nvSpPr>
        <p:spPr>
          <a:xfrm rot="-10361635" flipH="1">
            <a:off x="3054025" y="-969054"/>
            <a:ext cx="7520457" cy="2327755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 rot="851660" flipH="1">
            <a:off x="-516581" y="1325584"/>
            <a:ext cx="5293068" cy="384613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 rot="-9649980" flipH="1">
            <a:off x="-868451" y="1060494"/>
            <a:ext cx="11868017" cy="375803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2"/>
          <p:cNvSpPr txBox="1">
            <a:spLocks noGrp="1"/>
          </p:cNvSpPr>
          <p:nvPr>
            <p:ph type="title"/>
          </p:nvPr>
        </p:nvSpPr>
        <p:spPr>
          <a:xfrm>
            <a:off x="3651300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subTitle" idx="1"/>
          </p:nvPr>
        </p:nvSpPr>
        <p:spPr>
          <a:xfrm>
            <a:off x="3466650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title" idx="2"/>
          </p:nvPr>
        </p:nvSpPr>
        <p:spPr>
          <a:xfrm>
            <a:off x="9710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subTitle" idx="3"/>
          </p:nvPr>
        </p:nvSpPr>
        <p:spPr>
          <a:xfrm>
            <a:off x="7863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title" idx="4"/>
          </p:nvPr>
        </p:nvSpPr>
        <p:spPr>
          <a:xfrm>
            <a:off x="6345702" y="37526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ubTitle" idx="5"/>
          </p:nvPr>
        </p:nvSpPr>
        <p:spPr>
          <a:xfrm>
            <a:off x="6161052" y="40876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title" idx="6"/>
          </p:nvPr>
        </p:nvSpPr>
        <p:spPr>
          <a:xfrm>
            <a:off x="3651300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ubTitle" idx="7"/>
          </p:nvPr>
        </p:nvSpPr>
        <p:spPr>
          <a:xfrm>
            <a:off x="3466650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title" idx="8"/>
          </p:nvPr>
        </p:nvSpPr>
        <p:spPr>
          <a:xfrm>
            <a:off x="9710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subTitle" idx="9"/>
          </p:nvPr>
        </p:nvSpPr>
        <p:spPr>
          <a:xfrm>
            <a:off x="7863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title" idx="13"/>
          </p:nvPr>
        </p:nvSpPr>
        <p:spPr>
          <a:xfrm>
            <a:off x="6345702" y="2073549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ubTitle" idx="14"/>
          </p:nvPr>
        </p:nvSpPr>
        <p:spPr>
          <a:xfrm>
            <a:off x="6161052" y="2408550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62"/>
          <p:cNvSpPr txBox="1">
            <a:spLocks noGrp="1"/>
          </p:cNvSpPr>
          <p:nvPr>
            <p:ph type="title" idx="15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62"/>
          <p:cNvSpPr/>
          <p:nvPr/>
        </p:nvSpPr>
        <p:spPr>
          <a:xfrm rot="4445639">
            <a:off x="6677832" y="-373699"/>
            <a:ext cx="2796059" cy="2473169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/>
          <p:nvPr/>
        </p:nvSpPr>
        <p:spPr>
          <a:xfrm rot="-797074" flipH="1">
            <a:off x="22735" y="3131587"/>
            <a:ext cx="9233561" cy="2812303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2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>
            <a:spLocks noGrp="1"/>
          </p:cNvSpPr>
          <p:nvPr>
            <p:ph type="title"/>
          </p:nvPr>
        </p:nvSpPr>
        <p:spPr>
          <a:xfrm>
            <a:off x="3516403" y="3329225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subTitle" idx="1"/>
          </p:nvPr>
        </p:nvSpPr>
        <p:spPr>
          <a:xfrm>
            <a:off x="3466650" y="3664224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title" idx="2"/>
          </p:nvPr>
        </p:nvSpPr>
        <p:spPr>
          <a:xfrm>
            <a:off x="729854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ubTitle" idx="3"/>
          </p:nvPr>
        </p:nvSpPr>
        <p:spPr>
          <a:xfrm>
            <a:off x="679604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title" idx="4"/>
          </p:nvPr>
        </p:nvSpPr>
        <p:spPr>
          <a:xfrm>
            <a:off x="6285686" y="3329676"/>
            <a:ext cx="211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63"/>
          <p:cNvSpPr txBox="1">
            <a:spLocks noGrp="1"/>
          </p:cNvSpPr>
          <p:nvPr>
            <p:ph type="subTitle" idx="5"/>
          </p:nvPr>
        </p:nvSpPr>
        <p:spPr>
          <a:xfrm>
            <a:off x="6235436" y="36646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title" idx="6"/>
          </p:nvPr>
        </p:nvSpPr>
        <p:spPr>
          <a:xfrm>
            <a:off x="698700" y="587324"/>
            <a:ext cx="77466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63"/>
          <p:cNvSpPr/>
          <p:nvPr/>
        </p:nvSpPr>
        <p:spPr>
          <a:xfrm rot="10800000" flipH="1">
            <a:off x="-580875" y="3893304"/>
            <a:ext cx="3766419" cy="1605120"/>
          </a:xfrm>
          <a:custGeom>
            <a:avLst/>
            <a:gdLst/>
            <a:ahLst/>
            <a:cxnLst/>
            <a:rect l="l" t="t" r="r" b="b"/>
            <a:pathLst>
              <a:path w="269463" h="114836" extrusionOk="0">
                <a:moveTo>
                  <a:pt x="142566" y="54279"/>
                </a:moveTo>
                <a:cubicBezTo>
                  <a:pt x="142891" y="54279"/>
                  <a:pt x="143214" y="54310"/>
                  <a:pt x="143518" y="54363"/>
                </a:cubicBezTo>
                <a:cubicBezTo>
                  <a:pt x="146862" y="54849"/>
                  <a:pt x="149719" y="57129"/>
                  <a:pt x="151573" y="59834"/>
                </a:cubicBezTo>
                <a:cubicBezTo>
                  <a:pt x="153963" y="63330"/>
                  <a:pt x="154228" y="67275"/>
                  <a:pt x="153272" y="71050"/>
                </a:cubicBezTo>
                <a:lnTo>
                  <a:pt x="153272" y="71050"/>
                </a:lnTo>
                <a:cubicBezTo>
                  <a:pt x="149167" y="68798"/>
                  <a:pt x="145408" y="65866"/>
                  <a:pt x="142606" y="62114"/>
                </a:cubicBezTo>
                <a:cubicBezTo>
                  <a:pt x="141816" y="61050"/>
                  <a:pt x="141147" y="59956"/>
                  <a:pt x="140539" y="58801"/>
                </a:cubicBezTo>
                <a:cubicBezTo>
                  <a:pt x="140083" y="57919"/>
                  <a:pt x="139536" y="56977"/>
                  <a:pt x="139840" y="55944"/>
                </a:cubicBezTo>
                <a:cubicBezTo>
                  <a:pt x="140221" y="54683"/>
                  <a:pt x="141401" y="54279"/>
                  <a:pt x="142566" y="54279"/>
                </a:cubicBezTo>
                <a:close/>
                <a:moveTo>
                  <a:pt x="269227" y="1"/>
                </a:moveTo>
                <a:cubicBezTo>
                  <a:pt x="269106" y="1"/>
                  <a:pt x="268976" y="77"/>
                  <a:pt x="268961" y="228"/>
                </a:cubicBezTo>
                <a:cubicBezTo>
                  <a:pt x="266104" y="25670"/>
                  <a:pt x="251727" y="49409"/>
                  <a:pt x="230237" y="63390"/>
                </a:cubicBezTo>
                <a:cubicBezTo>
                  <a:pt x="219112" y="70655"/>
                  <a:pt x="206285" y="75306"/>
                  <a:pt x="193154" y="76917"/>
                </a:cubicBezTo>
                <a:cubicBezTo>
                  <a:pt x="189473" y="77372"/>
                  <a:pt x="185718" y="77631"/>
                  <a:pt x="181957" y="77631"/>
                </a:cubicBezTo>
                <a:cubicBezTo>
                  <a:pt x="173173" y="77631"/>
                  <a:pt x="164357" y="76219"/>
                  <a:pt x="156376" y="72600"/>
                </a:cubicBezTo>
                <a:cubicBezTo>
                  <a:pt x="155535" y="72219"/>
                  <a:pt x="154701" y="71811"/>
                  <a:pt x="153880" y="71378"/>
                </a:cubicBezTo>
                <a:lnTo>
                  <a:pt x="153880" y="71378"/>
                </a:lnTo>
                <a:cubicBezTo>
                  <a:pt x="154733" y="68197"/>
                  <a:pt x="154633" y="64882"/>
                  <a:pt x="153062" y="61536"/>
                </a:cubicBezTo>
                <a:cubicBezTo>
                  <a:pt x="151907" y="58983"/>
                  <a:pt x="149962" y="56764"/>
                  <a:pt x="147561" y="55305"/>
                </a:cubicBezTo>
                <a:cubicBezTo>
                  <a:pt x="146293" y="54535"/>
                  <a:pt x="144367" y="53698"/>
                  <a:pt x="142650" y="53698"/>
                </a:cubicBezTo>
                <a:cubicBezTo>
                  <a:pt x="142062" y="53698"/>
                  <a:pt x="141499" y="53796"/>
                  <a:pt x="140995" y="54029"/>
                </a:cubicBezTo>
                <a:cubicBezTo>
                  <a:pt x="136010" y="56217"/>
                  <a:pt x="143245" y="63786"/>
                  <a:pt x="145190" y="65731"/>
                </a:cubicBezTo>
                <a:cubicBezTo>
                  <a:pt x="147569" y="68052"/>
                  <a:pt x="150251" y="69980"/>
                  <a:pt x="153134" y="71567"/>
                </a:cubicBezTo>
                <a:lnTo>
                  <a:pt x="153134" y="71567"/>
                </a:lnTo>
                <a:cubicBezTo>
                  <a:pt x="152432" y="74042"/>
                  <a:pt x="151218" y="76432"/>
                  <a:pt x="149749" y="78558"/>
                </a:cubicBezTo>
                <a:cubicBezTo>
                  <a:pt x="146163" y="83756"/>
                  <a:pt x="141086" y="88011"/>
                  <a:pt x="136071" y="91810"/>
                </a:cubicBezTo>
                <a:cubicBezTo>
                  <a:pt x="117895" y="105640"/>
                  <a:pt x="95311" y="113148"/>
                  <a:pt x="72605" y="114212"/>
                </a:cubicBezTo>
                <a:cubicBezTo>
                  <a:pt x="70713" y="114301"/>
                  <a:pt x="68817" y="114345"/>
                  <a:pt x="66921" y="114345"/>
                </a:cubicBezTo>
                <a:cubicBezTo>
                  <a:pt x="46126" y="114345"/>
                  <a:pt x="25244" y="108989"/>
                  <a:pt x="7528" y="98041"/>
                </a:cubicBezTo>
                <a:cubicBezTo>
                  <a:pt x="5126" y="96582"/>
                  <a:pt x="2786" y="95002"/>
                  <a:pt x="506" y="93330"/>
                </a:cubicBezTo>
                <a:cubicBezTo>
                  <a:pt x="442" y="93289"/>
                  <a:pt x="382" y="93272"/>
                  <a:pt x="329" y="93272"/>
                </a:cubicBezTo>
                <a:cubicBezTo>
                  <a:pt x="106" y="93272"/>
                  <a:pt x="0" y="93578"/>
                  <a:pt x="172" y="93725"/>
                </a:cubicBezTo>
                <a:cubicBezTo>
                  <a:pt x="19430" y="107836"/>
                  <a:pt x="43238" y="114836"/>
                  <a:pt x="67027" y="114836"/>
                </a:cubicBezTo>
                <a:cubicBezTo>
                  <a:pt x="67681" y="114836"/>
                  <a:pt x="68334" y="114830"/>
                  <a:pt x="68988" y="114820"/>
                </a:cubicBezTo>
                <a:cubicBezTo>
                  <a:pt x="93365" y="114364"/>
                  <a:pt x="117773" y="106552"/>
                  <a:pt x="137135" y="91567"/>
                </a:cubicBezTo>
                <a:cubicBezTo>
                  <a:pt x="143012" y="86999"/>
                  <a:pt x="151324" y="79888"/>
                  <a:pt x="153734" y="71891"/>
                </a:cubicBezTo>
                <a:lnTo>
                  <a:pt x="153734" y="71891"/>
                </a:lnTo>
                <a:cubicBezTo>
                  <a:pt x="161293" y="75891"/>
                  <a:pt x="170158" y="77614"/>
                  <a:pt x="178534" y="77980"/>
                </a:cubicBezTo>
                <a:cubicBezTo>
                  <a:pt x="179870" y="78045"/>
                  <a:pt x="181208" y="78077"/>
                  <a:pt x="182545" y="78077"/>
                </a:cubicBezTo>
                <a:cubicBezTo>
                  <a:pt x="195078" y="78077"/>
                  <a:pt x="207596" y="75268"/>
                  <a:pt x="219021" y="70078"/>
                </a:cubicBezTo>
                <a:cubicBezTo>
                  <a:pt x="243672" y="58892"/>
                  <a:pt x="261909" y="36095"/>
                  <a:pt x="267897" y="9682"/>
                </a:cubicBezTo>
                <a:cubicBezTo>
                  <a:pt x="268566" y="6551"/>
                  <a:pt x="269113" y="3359"/>
                  <a:pt x="269448" y="228"/>
                </a:cubicBezTo>
                <a:cubicBezTo>
                  <a:pt x="269463" y="77"/>
                  <a:pt x="269349" y="1"/>
                  <a:pt x="269227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3"/>
          <p:cNvSpPr/>
          <p:nvPr/>
        </p:nvSpPr>
        <p:spPr>
          <a:xfrm flipH="1">
            <a:off x="-120250" y="2065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509175" y="1595850"/>
            <a:ext cx="3844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382973" y="2127900"/>
            <a:ext cx="40371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Google Shape;142;p64"/>
          <p:cNvSpPr/>
          <p:nvPr/>
        </p:nvSpPr>
        <p:spPr>
          <a:xfrm>
            <a:off x="2634924" y="3535117"/>
            <a:ext cx="6795434" cy="2103344"/>
          </a:xfrm>
          <a:custGeom>
            <a:avLst/>
            <a:gdLst/>
            <a:ahLst/>
            <a:cxnLst/>
            <a:rect l="l" t="t" r="r" b="b"/>
            <a:pathLst>
              <a:path w="333232" h="103143" extrusionOk="0">
                <a:moveTo>
                  <a:pt x="260814" y="10979"/>
                </a:moveTo>
                <a:cubicBezTo>
                  <a:pt x="261398" y="11398"/>
                  <a:pt x="261969" y="11831"/>
                  <a:pt x="262525" y="12280"/>
                </a:cubicBezTo>
                <a:cubicBezTo>
                  <a:pt x="265930" y="15076"/>
                  <a:pt x="269000" y="18815"/>
                  <a:pt x="269820" y="23283"/>
                </a:cubicBezTo>
                <a:cubicBezTo>
                  <a:pt x="270520" y="27234"/>
                  <a:pt x="269304" y="31702"/>
                  <a:pt x="266538" y="34681"/>
                </a:cubicBezTo>
                <a:cubicBezTo>
                  <a:pt x="264804" y="36505"/>
                  <a:pt x="262492" y="37502"/>
                  <a:pt x="260148" y="37502"/>
                </a:cubicBezTo>
                <a:cubicBezTo>
                  <a:pt x="258546" y="37502"/>
                  <a:pt x="256930" y="37036"/>
                  <a:pt x="255474" y="36049"/>
                </a:cubicBezTo>
                <a:cubicBezTo>
                  <a:pt x="252100" y="33769"/>
                  <a:pt x="250246" y="29544"/>
                  <a:pt x="250215" y="25562"/>
                </a:cubicBezTo>
                <a:cubicBezTo>
                  <a:pt x="250131" y="18845"/>
                  <a:pt x="255082" y="14021"/>
                  <a:pt x="260814" y="10979"/>
                </a:cubicBezTo>
                <a:close/>
                <a:moveTo>
                  <a:pt x="165674" y="30319"/>
                </a:moveTo>
                <a:cubicBezTo>
                  <a:pt x="172736" y="32071"/>
                  <a:pt x="179663" y="35595"/>
                  <a:pt x="181855" y="42918"/>
                </a:cubicBezTo>
                <a:cubicBezTo>
                  <a:pt x="182919" y="46444"/>
                  <a:pt x="182889" y="50548"/>
                  <a:pt x="181004" y="53770"/>
                </a:cubicBezTo>
                <a:cubicBezTo>
                  <a:pt x="180096" y="55352"/>
                  <a:pt x="178566" y="57273"/>
                  <a:pt x="176632" y="57273"/>
                </a:cubicBezTo>
                <a:cubicBezTo>
                  <a:pt x="176560" y="57273"/>
                  <a:pt x="176488" y="57271"/>
                  <a:pt x="176414" y="57265"/>
                </a:cubicBezTo>
                <a:cubicBezTo>
                  <a:pt x="174347" y="57113"/>
                  <a:pt x="172311" y="56110"/>
                  <a:pt x="170670" y="54925"/>
                </a:cubicBezTo>
                <a:cubicBezTo>
                  <a:pt x="162858" y="49332"/>
                  <a:pt x="161794" y="38663"/>
                  <a:pt x="165624" y="30426"/>
                </a:cubicBezTo>
                <a:cubicBezTo>
                  <a:pt x="165641" y="30390"/>
                  <a:pt x="165657" y="30355"/>
                  <a:pt x="165674" y="30319"/>
                </a:cubicBezTo>
                <a:close/>
                <a:moveTo>
                  <a:pt x="223440" y="1"/>
                </a:moveTo>
                <a:cubicBezTo>
                  <a:pt x="206949" y="1"/>
                  <a:pt x="190401" y="5377"/>
                  <a:pt x="177478" y="15684"/>
                </a:cubicBezTo>
                <a:cubicBezTo>
                  <a:pt x="172718" y="19469"/>
                  <a:pt x="168100" y="24271"/>
                  <a:pt x="165363" y="29870"/>
                </a:cubicBezTo>
                <a:lnTo>
                  <a:pt x="165363" y="29870"/>
                </a:lnTo>
                <a:cubicBezTo>
                  <a:pt x="164072" y="29563"/>
                  <a:pt x="162782" y="29317"/>
                  <a:pt x="161521" y="29119"/>
                </a:cubicBezTo>
                <a:cubicBezTo>
                  <a:pt x="154861" y="28068"/>
                  <a:pt x="148066" y="27585"/>
                  <a:pt x="141245" y="27585"/>
                </a:cubicBezTo>
                <a:cubicBezTo>
                  <a:pt x="128919" y="27585"/>
                  <a:pt x="116508" y="29163"/>
                  <a:pt x="104650" y="31824"/>
                </a:cubicBezTo>
                <a:cubicBezTo>
                  <a:pt x="85805" y="36079"/>
                  <a:pt x="67719" y="43526"/>
                  <a:pt x="51306" y="53678"/>
                </a:cubicBezTo>
                <a:cubicBezTo>
                  <a:pt x="34922" y="63800"/>
                  <a:pt x="20181" y="76688"/>
                  <a:pt x="8174" y="91764"/>
                </a:cubicBezTo>
                <a:cubicBezTo>
                  <a:pt x="5317" y="95351"/>
                  <a:pt x="2642" y="99059"/>
                  <a:pt x="119" y="102919"/>
                </a:cubicBezTo>
                <a:cubicBezTo>
                  <a:pt x="1" y="103018"/>
                  <a:pt x="113" y="103142"/>
                  <a:pt x="257" y="103142"/>
                </a:cubicBezTo>
                <a:cubicBezTo>
                  <a:pt x="334" y="103142"/>
                  <a:pt x="420" y="103106"/>
                  <a:pt x="484" y="103010"/>
                </a:cubicBezTo>
                <a:cubicBezTo>
                  <a:pt x="20029" y="73527"/>
                  <a:pt x="49330" y="51156"/>
                  <a:pt x="82370" y="38815"/>
                </a:cubicBezTo>
                <a:cubicBezTo>
                  <a:pt x="98723" y="32736"/>
                  <a:pt x="115957" y="29058"/>
                  <a:pt x="133404" y="28237"/>
                </a:cubicBezTo>
                <a:cubicBezTo>
                  <a:pt x="136106" y="28117"/>
                  <a:pt x="138819" y="28051"/>
                  <a:pt x="141535" y="28051"/>
                </a:cubicBezTo>
                <a:cubicBezTo>
                  <a:pt x="147771" y="28051"/>
                  <a:pt x="154021" y="28403"/>
                  <a:pt x="160183" y="29271"/>
                </a:cubicBezTo>
                <a:cubicBezTo>
                  <a:pt x="161816" y="29502"/>
                  <a:pt x="163510" y="29804"/>
                  <a:pt x="165203" y="30205"/>
                </a:cubicBezTo>
                <a:lnTo>
                  <a:pt x="165203" y="30205"/>
                </a:lnTo>
                <a:cubicBezTo>
                  <a:pt x="163856" y="33054"/>
                  <a:pt x="162999" y="36106"/>
                  <a:pt x="162858" y="39332"/>
                </a:cubicBezTo>
                <a:cubicBezTo>
                  <a:pt x="162524" y="47022"/>
                  <a:pt x="167265" y="55715"/>
                  <a:pt x="175138" y="57630"/>
                </a:cubicBezTo>
                <a:cubicBezTo>
                  <a:pt x="175777" y="57778"/>
                  <a:pt x="176291" y="57871"/>
                  <a:pt x="176758" y="57871"/>
                </a:cubicBezTo>
                <a:cubicBezTo>
                  <a:pt x="177533" y="57871"/>
                  <a:pt x="178174" y="57614"/>
                  <a:pt x="179028" y="56931"/>
                </a:cubicBezTo>
                <a:cubicBezTo>
                  <a:pt x="180396" y="55836"/>
                  <a:pt x="181399" y="54377"/>
                  <a:pt x="182068" y="52797"/>
                </a:cubicBezTo>
                <a:cubicBezTo>
                  <a:pt x="183375" y="49605"/>
                  <a:pt x="183284" y="45928"/>
                  <a:pt x="182281" y="42675"/>
                </a:cubicBezTo>
                <a:cubicBezTo>
                  <a:pt x="179934" y="35357"/>
                  <a:pt x="172916" y="31748"/>
                  <a:pt x="165835" y="29985"/>
                </a:cubicBezTo>
                <a:lnTo>
                  <a:pt x="165835" y="29985"/>
                </a:lnTo>
                <a:cubicBezTo>
                  <a:pt x="169878" y="21690"/>
                  <a:pt x="177585" y="15329"/>
                  <a:pt x="185351" y="10699"/>
                </a:cubicBezTo>
                <a:cubicBezTo>
                  <a:pt x="192919" y="6170"/>
                  <a:pt x="201308" y="3131"/>
                  <a:pt x="209971" y="1580"/>
                </a:cubicBezTo>
                <a:cubicBezTo>
                  <a:pt x="214368" y="778"/>
                  <a:pt x="218853" y="375"/>
                  <a:pt x="223339" y="375"/>
                </a:cubicBezTo>
                <a:cubicBezTo>
                  <a:pt x="228032" y="375"/>
                  <a:pt x="232728" y="816"/>
                  <a:pt x="237327" y="1702"/>
                </a:cubicBezTo>
                <a:cubicBezTo>
                  <a:pt x="245255" y="3205"/>
                  <a:pt x="253601" y="5963"/>
                  <a:pt x="260330" y="10638"/>
                </a:cubicBezTo>
                <a:lnTo>
                  <a:pt x="260330" y="10638"/>
                </a:lnTo>
                <a:cubicBezTo>
                  <a:pt x="257555" y="12163"/>
                  <a:pt x="255065" y="14121"/>
                  <a:pt x="253103" y="16596"/>
                </a:cubicBezTo>
                <a:cubicBezTo>
                  <a:pt x="248422" y="22432"/>
                  <a:pt x="248483" y="31520"/>
                  <a:pt x="254835" y="36231"/>
                </a:cubicBezTo>
                <a:cubicBezTo>
                  <a:pt x="256540" y="37506"/>
                  <a:pt x="258315" y="38062"/>
                  <a:pt x="260030" y="38062"/>
                </a:cubicBezTo>
                <a:cubicBezTo>
                  <a:pt x="264612" y="38062"/>
                  <a:pt x="268764" y="34093"/>
                  <a:pt x="270003" y="29271"/>
                </a:cubicBezTo>
                <a:cubicBezTo>
                  <a:pt x="271996" y="21561"/>
                  <a:pt x="267088" y="15118"/>
                  <a:pt x="261155" y="10801"/>
                </a:cubicBezTo>
                <a:lnTo>
                  <a:pt x="261155" y="10801"/>
                </a:lnTo>
                <a:cubicBezTo>
                  <a:pt x="263570" y="9555"/>
                  <a:pt x="266106" y="8622"/>
                  <a:pt x="268453" y="7994"/>
                </a:cubicBezTo>
                <a:cubicBezTo>
                  <a:pt x="272406" y="6934"/>
                  <a:pt x="276490" y="6426"/>
                  <a:pt x="280574" y="6426"/>
                </a:cubicBezTo>
                <a:cubicBezTo>
                  <a:pt x="284340" y="6426"/>
                  <a:pt x="288106" y="6859"/>
                  <a:pt x="291766" y="7690"/>
                </a:cubicBezTo>
                <a:cubicBezTo>
                  <a:pt x="307268" y="11185"/>
                  <a:pt x="321432" y="21550"/>
                  <a:pt x="328788" y="35775"/>
                </a:cubicBezTo>
                <a:cubicBezTo>
                  <a:pt x="330551" y="39180"/>
                  <a:pt x="331858" y="42827"/>
                  <a:pt x="332740" y="46596"/>
                </a:cubicBezTo>
                <a:cubicBezTo>
                  <a:pt x="332764" y="46719"/>
                  <a:pt x="332853" y="46772"/>
                  <a:pt x="332946" y="46772"/>
                </a:cubicBezTo>
                <a:cubicBezTo>
                  <a:pt x="333084" y="46772"/>
                  <a:pt x="333232" y="46656"/>
                  <a:pt x="333195" y="46475"/>
                </a:cubicBezTo>
                <a:cubicBezTo>
                  <a:pt x="329335" y="30031"/>
                  <a:pt x="316660" y="16748"/>
                  <a:pt x="301280" y="10273"/>
                </a:cubicBezTo>
                <a:cubicBezTo>
                  <a:pt x="294743" y="7530"/>
                  <a:pt x="287622" y="5977"/>
                  <a:pt x="280519" y="5977"/>
                </a:cubicBezTo>
                <a:cubicBezTo>
                  <a:pt x="279200" y="5977"/>
                  <a:pt x="277882" y="6030"/>
                  <a:pt x="276568" y="6140"/>
                </a:cubicBezTo>
                <a:cubicBezTo>
                  <a:pt x="271291" y="6559"/>
                  <a:pt x="265560" y="7850"/>
                  <a:pt x="260670" y="10454"/>
                </a:cubicBezTo>
                <a:lnTo>
                  <a:pt x="260670" y="10454"/>
                </a:lnTo>
                <a:cubicBezTo>
                  <a:pt x="259880" y="9900"/>
                  <a:pt x="259076" y="9383"/>
                  <a:pt x="258270" y="8906"/>
                </a:cubicBezTo>
                <a:cubicBezTo>
                  <a:pt x="250124" y="4164"/>
                  <a:pt x="240732" y="1428"/>
                  <a:pt x="231431" y="425"/>
                </a:cubicBezTo>
                <a:cubicBezTo>
                  <a:pt x="228779" y="142"/>
                  <a:pt x="226110" y="1"/>
                  <a:pt x="223440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-253613" y="168425"/>
            <a:ext cx="9651220" cy="3056079"/>
          </a:xfrm>
          <a:custGeom>
            <a:avLst/>
            <a:gdLst/>
            <a:ahLst/>
            <a:cxnLst/>
            <a:rect l="l" t="t" r="r" b="b"/>
            <a:pathLst>
              <a:path w="284991" h="90243" extrusionOk="0">
                <a:moveTo>
                  <a:pt x="217117" y="14990"/>
                </a:moveTo>
                <a:cubicBezTo>
                  <a:pt x="218120" y="16388"/>
                  <a:pt x="219032" y="17908"/>
                  <a:pt x="219852" y="19519"/>
                </a:cubicBezTo>
                <a:cubicBezTo>
                  <a:pt x="221311" y="22528"/>
                  <a:pt x="222345" y="25750"/>
                  <a:pt x="222801" y="29094"/>
                </a:cubicBezTo>
                <a:cubicBezTo>
                  <a:pt x="217573" y="26571"/>
                  <a:pt x="215992" y="20370"/>
                  <a:pt x="217117" y="14990"/>
                </a:cubicBezTo>
                <a:close/>
                <a:moveTo>
                  <a:pt x="163104" y="14109"/>
                </a:moveTo>
                <a:cubicBezTo>
                  <a:pt x="168119" y="17148"/>
                  <a:pt x="172040" y="22315"/>
                  <a:pt x="172040" y="28486"/>
                </a:cubicBezTo>
                <a:cubicBezTo>
                  <a:pt x="172010" y="32954"/>
                  <a:pt x="169092" y="37726"/>
                  <a:pt x="164167" y="37756"/>
                </a:cubicBezTo>
                <a:cubicBezTo>
                  <a:pt x="164151" y="37756"/>
                  <a:pt x="164134" y="37756"/>
                  <a:pt x="164117" y="37756"/>
                </a:cubicBezTo>
                <a:cubicBezTo>
                  <a:pt x="160046" y="37756"/>
                  <a:pt x="157874" y="34094"/>
                  <a:pt x="157450" y="30461"/>
                </a:cubicBezTo>
                <a:cubicBezTo>
                  <a:pt x="156812" y="24625"/>
                  <a:pt x="159517" y="18759"/>
                  <a:pt x="163104" y="14109"/>
                </a:cubicBezTo>
                <a:close/>
                <a:moveTo>
                  <a:pt x="50787" y="48007"/>
                </a:moveTo>
                <a:cubicBezTo>
                  <a:pt x="53160" y="48007"/>
                  <a:pt x="55541" y="48855"/>
                  <a:pt x="57479" y="50188"/>
                </a:cubicBezTo>
                <a:cubicBezTo>
                  <a:pt x="60792" y="52468"/>
                  <a:pt x="62646" y="56054"/>
                  <a:pt x="63011" y="60006"/>
                </a:cubicBezTo>
                <a:cubicBezTo>
                  <a:pt x="63497" y="65933"/>
                  <a:pt x="61096" y="71769"/>
                  <a:pt x="57479" y="76480"/>
                </a:cubicBezTo>
                <a:cubicBezTo>
                  <a:pt x="53436" y="74839"/>
                  <a:pt x="49697" y="72377"/>
                  <a:pt x="46658" y="69185"/>
                </a:cubicBezTo>
                <a:cubicBezTo>
                  <a:pt x="43861" y="66237"/>
                  <a:pt x="41673" y="62498"/>
                  <a:pt x="41642" y="58334"/>
                </a:cubicBezTo>
                <a:cubicBezTo>
                  <a:pt x="41612" y="54322"/>
                  <a:pt x="43618" y="50066"/>
                  <a:pt x="47570" y="48577"/>
                </a:cubicBezTo>
                <a:cubicBezTo>
                  <a:pt x="48612" y="48185"/>
                  <a:pt x="49699" y="48007"/>
                  <a:pt x="50787" y="48007"/>
                </a:cubicBezTo>
                <a:close/>
                <a:moveTo>
                  <a:pt x="190262" y="1"/>
                </a:moveTo>
                <a:cubicBezTo>
                  <a:pt x="179788" y="1"/>
                  <a:pt x="169470" y="5264"/>
                  <a:pt x="163012" y="13592"/>
                </a:cubicBezTo>
                <a:cubicBezTo>
                  <a:pt x="160125" y="11920"/>
                  <a:pt x="156872" y="10887"/>
                  <a:pt x="153620" y="10522"/>
                </a:cubicBezTo>
                <a:cubicBezTo>
                  <a:pt x="152657" y="10411"/>
                  <a:pt x="151706" y="10358"/>
                  <a:pt x="150768" y="10358"/>
                </a:cubicBezTo>
                <a:cubicBezTo>
                  <a:pt x="136763" y="10358"/>
                  <a:pt x="125652" y="22271"/>
                  <a:pt x="118787" y="33410"/>
                </a:cubicBezTo>
                <a:cubicBezTo>
                  <a:pt x="110124" y="47483"/>
                  <a:pt x="104166" y="64808"/>
                  <a:pt x="89455" y="73957"/>
                </a:cubicBezTo>
                <a:cubicBezTo>
                  <a:pt x="83995" y="77359"/>
                  <a:pt x="77533" y="79063"/>
                  <a:pt x="71069" y="79063"/>
                </a:cubicBezTo>
                <a:cubicBezTo>
                  <a:pt x="66558" y="79063"/>
                  <a:pt x="62046" y="78233"/>
                  <a:pt x="57874" y="76571"/>
                </a:cubicBezTo>
                <a:cubicBezTo>
                  <a:pt x="61552" y="71708"/>
                  <a:pt x="64044" y="65599"/>
                  <a:pt x="63345" y="59489"/>
                </a:cubicBezTo>
                <a:cubicBezTo>
                  <a:pt x="62646" y="53471"/>
                  <a:pt x="58238" y="48395"/>
                  <a:pt x="52098" y="47665"/>
                </a:cubicBezTo>
                <a:cubicBezTo>
                  <a:pt x="51690" y="47616"/>
                  <a:pt x="51289" y="47593"/>
                  <a:pt x="50897" y="47593"/>
                </a:cubicBezTo>
                <a:cubicBezTo>
                  <a:pt x="45190" y="47593"/>
                  <a:pt x="41280" y="52616"/>
                  <a:pt x="41308" y="58304"/>
                </a:cubicBezTo>
                <a:cubicBezTo>
                  <a:pt x="41369" y="65568"/>
                  <a:pt x="47387" y="71283"/>
                  <a:pt x="53223" y="74687"/>
                </a:cubicBezTo>
                <a:cubicBezTo>
                  <a:pt x="54561" y="75447"/>
                  <a:pt x="55928" y="76115"/>
                  <a:pt x="57327" y="76693"/>
                </a:cubicBezTo>
                <a:cubicBezTo>
                  <a:pt x="56202" y="78182"/>
                  <a:pt x="54895" y="79550"/>
                  <a:pt x="53527" y="80766"/>
                </a:cubicBezTo>
                <a:cubicBezTo>
                  <a:pt x="48056" y="85690"/>
                  <a:pt x="40974" y="88882"/>
                  <a:pt x="33618" y="89642"/>
                </a:cubicBezTo>
                <a:cubicBezTo>
                  <a:pt x="32542" y="89753"/>
                  <a:pt x="31472" y="89808"/>
                  <a:pt x="30409" y="89808"/>
                </a:cubicBezTo>
                <a:cubicBezTo>
                  <a:pt x="17291" y="89808"/>
                  <a:pt x="5343" y="81493"/>
                  <a:pt x="0" y="69459"/>
                </a:cubicBezTo>
                <a:lnTo>
                  <a:pt x="0" y="70340"/>
                </a:lnTo>
                <a:cubicBezTo>
                  <a:pt x="3800" y="78395"/>
                  <a:pt x="10639" y="85052"/>
                  <a:pt x="19028" y="88243"/>
                </a:cubicBezTo>
                <a:cubicBezTo>
                  <a:pt x="22611" y="89601"/>
                  <a:pt x="26384" y="90242"/>
                  <a:pt x="30157" y="90242"/>
                </a:cubicBezTo>
                <a:cubicBezTo>
                  <a:pt x="39731" y="90242"/>
                  <a:pt x="49309" y="86115"/>
                  <a:pt x="55807" y="79094"/>
                </a:cubicBezTo>
                <a:cubicBezTo>
                  <a:pt x="56475" y="78395"/>
                  <a:pt x="57083" y="77666"/>
                  <a:pt x="57691" y="76906"/>
                </a:cubicBezTo>
                <a:cubicBezTo>
                  <a:pt x="61964" y="78626"/>
                  <a:pt x="66516" y="79477"/>
                  <a:pt x="71061" y="79477"/>
                </a:cubicBezTo>
                <a:cubicBezTo>
                  <a:pt x="78800" y="79477"/>
                  <a:pt x="86517" y="77009"/>
                  <a:pt x="92798" y="72164"/>
                </a:cubicBezTo>
                <a:cubicBezTo>
                  <a:pt x="106203" y="61799"/>
                  <a:pt x="111644" y="44990"/>
                  <a:pt x="120641" y="31282"/>
                </a:cubicBezTo>
                <a:cubicBezTo>
                  <a:pt x="127395" y="21001"/>
                  <a:pt x="138472" y="10762"/>
                  <a:pt x="151059" y="10762"/>
                </a:cubicBezTo>
                <a:cubicBezTo>
                  <a:pt x="153767" y="10762"/>
                  <a:pt x="156545" y="11235"/>
                  <a:pt x="159365" y="12285"/>
                </a:cubicBezTo>
                <a:cubicBezTo>
                  <a:pt x="160520" y="12741"/>
                  <a:pt x="161705" y="13288"/>
                  <a:pt x="162800" y="13926"/>
                </a:cubicBezTo>
                <a:cubicBezTo>
                  <a:pt x="159213" y="18668"/>
                  <a:pt x="156325" y="24838"/>
                  <a:pt x="157146" y="30917"/>
                </a:cubicBezTo>
                <a:cubicBezTo>
                  <a:pt x="157480" y="33440"/>
                  <a:pt x="158635" y="36024"/>
                  <a:pt x="160976" y="37331"/>
                </a:cubicBezTo>
                <a:cubicBezTo>
                  <a:pt x="161970" y="37876"/>
                  <a:pt x="163051" y="38127"/>
                  <a:pt x="164132" y="38127"/>
                </a:cubicBezTo>
                <a:cubicBezTo>
                  <a:pt x="165762" y="38127"/>
                  <a:pt x="167393" y="37558"/>
                  <a:pt x="168727" y="36571"/>
                </a:cubicBezTo>
                <a:cubicBezTo>
                  <a:pt x="174411" y="32437"/>
                  <a:pt x="172830" y="23865"/>
                  <a:pt x="169152" y="18941"/>
                </a:cubicBezTo>
                <a:cubicBezTo>
                  <a:pt x="167602" y="16844"/>
                  <a:pt x="165596" y="15142"/>
                  <a:pt x="163377" y="13774"/>
                </a:cubicBezTo>
                <a:cubicBezTo>
                  <a:pt x="164015" y="12984"/>
                  <a:pt x="164684" y="12224"/>
                  <a:pt x="165353" y="11494"/>
                </a:cubicBezTo>
                <a:cubicBezTo>
                  <a:pt x="170247" y="6236"/>
                  <a:pt x="176782" y="2497"/>
                  <a:pt x="183833" y="1038"/>
                </a:cubicBezTo>
                <a:cubicBezTo>
                  <a:pt x="185864" y="621"/>
                  <a:pt x="187899" y="420"/>
                  <a:pt x="189916" y="420"/>
                </a:cubicBezTo>
                <a:cubicBezTo>
                  <a:pt x="200520" y="420"/>
                  <a:pt x="210622" y="5958"/>
                  <a:pt x="216904" y="14564"/>
                </a:cubicBezTo>
                <a:cubicBezTo>
                  <a:pt x="215627" y="20340"/>
                  <a:pt x="217299" y="27057"/>
                  <a:pt x="223074" y="29580"/>
                </a:cubicBezTo>
                <a:cubicBezTo>
                  <a:pt x="223105" y="29592"/>
                  <a:pt x="223136" y="29598"/>
                  <a:pt x="223166" y="29598"/>
                </a:cubicBezTo>
                <a:cubicBezTo>
                  <a:pt x="223281" y="29598"/>
                  <a:pt x="223372" y="29506"/>
                  <a:pt x="223348" y="29337"/>
                </a:cubicBezTo>
                <a:cubicBezTo>
                  <a:pt x="222618" y="23957"/>
                  <a:pt x="220460" y="18850"/>
                  <a:pt x="217330" y="14504"/>
                </a:cubicBezTo>
                <a:cubicBezTo>
                  <a:pt x="217603" y="13379"/>
                  <a:pt x="217968" y="12315"/>
                  <a:pt x="218424" y="11343"/>
                </a:cubicBezTo>
                <a:cubicBezTo>
                  <a:pt x="222193" y="3561"/>
                  <a:pt x="231889" y="1008"/>
                  <a:pt x="239822" y="582"/>
                </a:cubicBezTo>
                <a:cubicBezTo>
                  <a:pt x="240946" y="524"/>
                  <a:pt x="242070" y="496"/>
                  <a:pt x="243195" y="496"/>
                </a:cubicBezTo>
                <a:cubicBezTo>
                  <a:pt x="257929" y="496"/>
                  <a:pt x="272706" y="5420"/>
                  <a:pt x="284990" y="13440"/>
                </a:cubicBezTo>
                <a:lnTo>
                  <a:pt x="284990" y="12984"/>
                </a:lnTo>
                <a:cubicBezTo>
                  <a:pt x="278881" y="9063"/>
                  <a:pt x="272346" y="5963"/>
                  <a:pt x="265476" y="3774"/>
                </a:cubicBezTo>
                <a:cubicBezTo>
                  <a:pt x="258288" y="1515"/>
                  <a:pt x="250578" y="101"/>
                  <a:pt x="242953" y="101"/>
                </a:cubicBezTo>
                <a:cubicBezTo>
                  <a:pt x="241551" y="101"/>
                  <a:pt x="240151" y="149"/>
                  <a:pt x="238759" y="248"/>
                </a:cubicBezTo>
                <a:cubicBezTo>
                  <a:pt x="231099" y="826"/>
                  <a:pt x="221980" y="3440"/>
                  <a:pt x="218181" y="10826"/>
                </a:cubicBezTo>
                <a:cubicBezTo>
                  <a:pt x="217633" y="11829"/>
                  <a:pt x="217238" y="12953"/>
                  <a:pt x="216965" y="14078"/>
                </a:cubicBezTo>
                <a:cubicBezTo>
                  <a:pt x="212375" y="7847"/>
                  <a:pt x="205688" y="3105"/>
                  <a:pt x="198150" y="1038"/>
                </a:cubicBezTo>
                <a:cubicBezTo>
                  <a:pt x="195550" y="335"/>
                  <a:pt x="192901" y="1"/>
                  <a:pt x="190262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/>
          <p:nvPr/>
        </p:nvSpPr>
        <p:spPr>
          <a:xfrm>
            <a:off x="5351875" y="1999500"/>
            <a:ext cx="2853300" cy="233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 txBox="1"/>
          <p:nvPr/>
        </p:nvSpPr>
        <p:spPr>
          <a:xfrm>
            <a:off x="5584375" y="3620375"/>
            <a:ext cx="2388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: This presentation template was created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5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50" b="1" i="0" u="none" strike="noStrike" cap="none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50" b="1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950" b="1" i="0" u="none" strike="noStrike" cap="none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ctrTitle"/>
          </p:nvPr>
        </p:nvSpPr>
        <p:spPr>
          <a:xfrm>
            <a:off x="5356298" y="-433350"/>
            <a:ext cx="28533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ubTitle" idx="1"/>
          </p:nvPr>
        </p:nvSpPr>
        <p:spPr>
          <a:xfrm>
            <a:off x="5523925" y="2358625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65"/>
          <p:cNvSpPr/>
          <p:nvPr/>
        </p:nvSpPr>
        <p:spPr>
          <a:xfrm rot="10800000">
            <a:off x="-199631" y="-76566"/>
            <a:ext cx="7025081" cy="5105767"/>
          </a:xfrm>
          <a:custGeom>
            <a:avLst/>
            <a:gdLst/>
            <a:ahLst/>
            <a:cxnLst/>
            <a:rect l="l" t="t" r="r" b="b"/>
            <a:pathLst>
              <a:path w="370570" h="269327" extrusionOk="0">
                <a:moveTo>
                  <a:pt x="314460" y="107049"/>
                </a:moveTo>
                <a:cubicBezTo>
                  <a:pt x="315834" y="107049"/>
                  <a:pt x="317229" y="107327"/>
                  <a:pt x="318593" y="107940"/>
                </a:cubicBezTo>
                <a:cubicBezTo>
                  <a:pt x="323548" y="110159"/>
                  <a:pt x="326283" y="115873"/>
                  <a:pt x="326435" y="121162"/>
                </a:cubicBezTo>
                <a:cubicBezTo>
                  <a:pt x="326569" y="126733"/>
                  <a:pt x="323942" y="131974"/>
                  <a:pt x="320632" y="136364"/>
                </a:cubicBezTo>
                <a:lnTo>
                  <a:pt x="320632" y="136364"/>
                </a:lnTo>
                <a:cubicBezTo>
                  <a:pt x="320476" y="136368"/>
                  <a:pt x="320320" y="136369"/>
                  <a:pt x="320164" y="136369"/>
                </a:cubicBezTo>
                <a:cubicBezTo>
                  <a:pt x="314636" y="136369"/>
                  <a:pt x="309279" y="134016"/>
                  <a:pt x="305675" y="129855"/>
                </a:cubicBezTo>
                <a:cubicBezTo>
                  <a:pt x="301723" y="125296"/>
                  <a:pt x="300538" y="118943"/>
                  <a:pt x="303699" y="113654"/>
                </a:cubicBezTo>
                <a:cubicBezTo>
                  <a:pt x="305963" y="109842"/>
                  <a:pt x="310106" y="107049"/>
                  <a:pt x="314460" y="107049"/>
                </a:cubicBezTo>
                <a:close/>
                <a:moveTo>
                  <a:pt x="131346" y="222915"/>
                </a:moveTo>
                <a:lnTo>
                  <a:pt x="131346" y="222915"/>
                </a:lnTo>
                <a:cubicBezTo>
                  <a:pt x="136168" y="225710"/>
                  <a:pt x="140917" y="228947"/>
                  <a:pt x="144486" y="233230"/>
                </a:cubicBezTo>
                <a:cubicBezTo>
                  <a:pt x="148164" y="237638"/>
                  <a:pt x="150383" y="243170"/>
                  <a:pt x="149198" y="248945"/>
                </a:cubicBezTo>
                <a:cubicBezTo>
                  <a:pt x="148134" y="254173"/>
                  <a:pt x="144334" y="259006"/>
                  <a:pt x="138620" y="259310"/>
                </a:cubicBezTo>
                <a:cubicBezTo>
                  <a:pt x="138433" y="259320"/>
                  <a:pt x="138247" y="259325"/>
                  <a:pt x="138061" y="259325"/>
                </a:cubicBezTo>
                <a:cubicBezTo>
                  <a:pt x="132567" y="259325"/>
                  <a:pt x="127606" y="255042"/>
                  <a:pt x="125489" y="250191"/>
                </a:cubicBezTo>
                <a:cubicBezTo>
                  <a:pt x="122784" y="243960"/>
                  <a:pt x="124425" y="236695"/>
                  <a:pt x="127070" y="230738"/>
                </a:cubicBezTo>
                <a:cubicBezTo>
                  <a:pt x="128280" y="228020"/>
                  <a:pt x="129720" y="225410"/>
                  <a:pt x="131346" y="222915"/>
                </a:cubicBezTo>
                <a:close/>
                <a:moveTo>
                  <a:pt x="364815" y="0"/>
                </a:moveTo>
                <a:cubicBezTo>
                  <a:pt x="364682" y="0"/>
                  <a:pt x="364547" y="104"/>
                  <a:pt x="364582" y="279"/>
                </a:cubicBezTo>
                <a:cubicBezTo>
                  <a:pt x="370053" y="25781"/>
                  <a:pt x="369536" y="52468"/>
                  <a:pt x="363184" y="77727"/>
                </a:cubicBezTo>
                <a:cubicBezTo>
                  <a:pt x="360022" y="90310"/>
                  <a:pt x="355554" y="102681"/>
                  <a:pt x="349384" y="114110"/>
                </a:cubicBezTo>
                <a:cubicBezTo>
                  <a:pt x="343605" y="124884"/>
                  <a:pt x="334311" y="135718"/>
                  <a:pt x="321175" y="136344"/>
                </a:cubicBezTo>
                <a:lnTo>
                  <a:pt x="321175" y="136344"/>
                </a:lnTo>
                <a:cubicBezTo>
                  <a:pt x="326263" y="129223"/>
                  <a:pt x="329361" y="120026"/>
                  <a:pt x="324003" y="112134"/>
                </a:cubicBezTo>
                <a:cubicBezTo>
                  <a:pt x="321835" y="108882"/>
                  <a:pt x="318244" y="106571"/>
                  <a:pt x="314299" y="106571"/>
                </a:cubicBezTo>
                <a:cubicBezTo>
                  <a:pt x="313930" y="106571"/>
                  <a:pt x="313557" y="106591"/>
                  <a:pt x="313183" y="106633"/>
                </a:cubicBezTo>
                <a:cubicBezTo>
                  <a:pt x="308745" y="107119"/>
                  <a:pt x="304885" y="110280"/>
                  <a:pt x="302848" y="114171"/>
                </a:cubicBezTo>
                <a:cubicBezTo>
                  <a:pt x="298319" y="122834"/>
                  <a:pt x="304641" y="132347"/>
                  <a:pt x="312970" y="135600"/>
                </a:cubicBezTo>
                <a:cubicBezTo>
                  <a:pt x="315335" y="136523"/>
                  <a:pt x="317749" y="136938"/>
                  <a:pt x="320149" y="136938"/>
                </a:cubicBezTo>
                <a:cubicBezTo>
                  <a:pt x="320163" y="136938"/>
                  <a:pt x="320178" y="136938"/>
                  <a:pt x="320192" y="136938"/>
                </a:cubicBezTo>
                <a:lnTo>
                  <a:pt x="320192" y="136938"/>
                </a:lnTo>
                <a:cubicBezTo>
                  <a:pt x="319886" y="137330"/>
                  <a:pt x="319576" y="137715"/>
                  <a:pt x="319262" y="138092"/>
                </a:cubicBezTo>
                <a:cubicBezTo>
                  <a:pt x="315401" y="142773"/>
                  <a:pt x="310842" y="146907"/>
                  <a:pt x="305918" y="150524"/>
                </a:cubicBezTo>
                <a:cubicBezTo>
                  <a:pt x="296404" y="157576"/>
                  <a:pt x="285522" y="162591"/>
                  <a:pt x="274306" y="166391"/>
                </a:cubicBezTo>
                <a:cubicBezTo>
                  <a:pt x="249230" y="174840"/>
                  <a:pt x="222634" y="176634"/>
                  <a:pt x="197041" y="182774"/>
                </a:cubicBezTo>
                <a:cubicBezTo>
                  <a:pt x="175095" y="188032"/>
                  <a:pt x="152967" y="197090"/>
                  <a:pt x="137587" y="214203"/>
                </a:cubicBezTo>
                <a:cubicBezTo>
                  <a:pt x="135407" y="216614"/>
                  <a:pt x="133217" y="219305"/>
                  <a:pt x="131241" y="222196"/>
                </a:cubicBezTo>
                <a:lnTo>
                  <a:pt x="131241" y="222196"/>
                </a:lnTo>
                <a:cubicBezTo>
                  <a:pt x="128268" y="220473"/>
                  <a:pt x="125177" y="218931"/>
                  <a:pt x="122024" y="217577"/>
                </a:cubicBezTo>
                <a:cubicBezTo>
                  <a:pt x="110408" y="212544"/>
                  <a:pt x="97723" y="209960"/>
                  <a:pt x="85046" y="209960"/>
                </a:cubicBezTo>
                <a:cubicBezTo>
                  <a:pt x="74602" y="209960"/>
                  <a:pt x="64163" y="211713"/>
                  <a:pt x="54333" y="215297"/>
                </a:cubicBezTo>
                <a:cubicBezTo>
                  <a:pt x="34484" y="222531"/>
                  <a:pt x="17432" y="236908"/>
                  <a:pt x="6672" y="255085"/>
                </a:cubicBezTo>
                <a:cubicBezTo>
                  <a:pt x="4058" y="259492"/>
                  <a:pt x="1870" y="264112"/>
                  <a:pt x="76" y="268915"/>
                </a:cubicBezTo>
                <a:cubicBezTo>
                  <a:pt x="1" y="269180"/>
                  <a:pt x="149" y="269327"/>
                  <a:pt x="301" y="269327"/>
                </a:cubicBezTo>
                <a:cubicBezTo>
                  <a:pt x="393" y="269327"/>
                  <a:pt x="486" y="269273"/>
                  <a:pt x="532" y="269158"/>
                </a:cubicBezTo>
                <a:cubicBezTo>
                  <a:pt x="8435" y="248367"/>
                  <a:pt x="24180" y="230799"/>
                  <a:pt x="43907" y="220525"/>
                </a:cubicBezTo>
                <a:cubicBezTo>
                  <a:pt x="56680" y="213866"/>
                  <a:pt x="70915" y="210576"/>
                  <a:pt x="85183" y="210576"/>
                </a:cubicBezTo>
                <a:cubicBezTo>
                  <a:pt x="94819" y="210576"/>
                  <a:pt x="104470" y="212077"/>
                  <a:pt x="113696" y="215054"/>
                </a:cubicBezTo>
                <a:cubicBezTo>
                  <a:pt x="119532" y="216908"/>
                  <a:pt x="125155" y="219370"/>
                  <a:pt x="130413" y="222379"/>
                </a:cubicBezTo>
                <a:cubicBezTo>
                  <a:pt x="130582" y="222475"/>
                  <a:pt x="130752" y="222572"/>
                  <a:pt x="130921" y="222669"/>
                </a:cubicBezTo>
                <a:lnTo>
                  <a:pt x="130921" y="222669"/>
                </a:lnTo>
                <a:cubicBezTo>
                  <a:pt x="126581" y="229145"/>
                  <a:pt x="123365" y="236586"/>
                  <a:pt x="123757" y="244112"/>
                </a:cubicBezTo>
                <a:cubicBezTo>
                  <a:pt x="124000" y="249006"/>
                  <a:pt x="126097" y="253565"/>
                  <a:pt x="129957" y="256635"/>
                </a:cubicBezTo>
                <a:cubicBezTo>
                  <a:pt x="132310" y="258517"/>
                  <a:pt x="135249" y="259707"/>
                  <a:pt x="138214" y="259707"/>
                </a:cubicBezTo>
                <a:cubicBezTo>
                  <a:pt x="139463" y="259707"/>
                  <a:pt x="140717" y="259496"/>
                  <a:pt x="141933" y="259036"/>
                </a:cubicBezTo>
                <a:cubicBezTo>
                  <a:pt x="150414" y="255814"/>
                  <a:pt x="151629" y="244568"/>
                  <a:pt x="147921" y="237425"/>
                </a:cubicBezTo>
                <a:cubicBezTo>
                  <a:pt x="145520" y="232774"/>
                  <a:pt x="141568" y="229127"/>
                  <a:pt x="137343" y="226118"/>
                </a:cubicBezTo>
                <a:cubicBezTo>
                  <a:pt x="135511" y="224814"/>
                  <a:pt x="133611" y="223588"/>
                  <a:pt x="131659" y="222440"/>
                </a:cubicBezTo>
                <a:lnTo>
                  <a:pt x="131659" y="222440"/>
                </a:lnTo>
                <a:cubicBezTo>
                  <a:pt x="136325" y="215425"/>
                  <a:pt x="142466" y="209330"/>
                  <a:pt x="149137" y="204294"/>
                </a:cubicBezTo>
                <a:cubicBezTo>
                  <a:pt x="169137" y="189126"/>
                  <a:pt x="194001" y="183260"/>
                  <a:pt x="218226" y="178974"/>
                </a:cubicBezTo>
                <a:cubicBezTo>
                  <a:pt x="242999" y="174597"/>
                  <a:pt x="268471" y="171315"/>
                  <a:pt x="291267" y="159977"/>
                </a:cubicBezTo>
                <a:cubicBezTo>
                  <a:pt x="301511" y="154901"/>
                  <a:pt x="311207" y="148123"/>
                  <a:pt x="318745" y="139430"/>
                </a:cubicBezTo>
                <a:cubicBezTo>
                  <a:pt x="319433" y="138634"/>
                  <a:pt x="320105" y="137799"/>
                  <a:pt x="320749" y="136930"/>
                </a:cubicBezTo>
                <a:lnTo>
                  <a:pt x="320749" y="136930"/>
                </a:lnTo>
                <a:cubicBezTo>
                  <a:pt x="328810" y="136699"/>
                  <a:pt x="336664" y="131858"/>
                  <a:pt x="341998" y="125904"/>
                </a:cubicBezTo>
                <a:cubicBezTo>
                  <a:pt x="349992" y="116907"/>
                  <a:pt x="354825" y="104900"/>
                  <a:pt x="358867" y="93654"/>
                </a:cubicBezTo>
                <a:cubicBezTo>
                  <a:pt x="367439" y="69581"/>
                  <a:pt x="370570" y="43562"/>
                  <a:pt x="367895" y="18151"/>
                </a:cubicBezTo>
                <a:cubicBezTo>
                  <a:pt x="367257" y="12103"/>
                  <a:pt x="366314" y="6115"/>
                  <a:pt x="365038" y="187"/>
                </a:cubicBezTo>
                <a:cubicBezTo>
                  <a:pt x="365012" y="58"/>
                  <a:pt x="364914" y="0"/>
                  <a:pt x="364815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5"/>
          <p:cNvSpPr/>
          <p:nvPr/>
        </p:nvSpPr>
        <p:spPr>
          <a:xfrm rot="7274462" flipH="1">
            <a:off x="6677806" y="3609397"/>
            <a:ext cx="2796121" cy="2473223"/>
          </a:xfrm>
          <a:custGeom>
            <a:avLst/>
            <a:gdLst/>
            <a:ahLst/>
            <a:cxnLst/>
            <a:rect l="l" t="t" r="r" b="b"/>
            <a:pathLst>
              <a:path w="87426" h="77330" extrusionOk="0">
                <a:moveTo>
                  <a:pt x="59142" y="21747"/>
                </a:moveTo>
                <a:cubicBezTo>
                  <a:pt x="60002" y="21747"/>
                  <a:pt x="60823" y="22345"/>
                  <a:pt x="61528" y="22904"/>
                </a:cubicBezTo>
                <a:cubicBezTo>
                  <a:pt x="64628" y="25366"/>
                  <a:pt x="65996" y="29773"/>
                  <a:pt x="65328" y="33664"/>
                </a:cubicBezTo>
                <a:cubicBezTo>
                  <a:pt x="65212" y="34290"/>
                  <a:pt x="65049" y="34901"/>
                  <a:pt x="64844" y="35495"/>
                </a:cubicBezTo>
                <a:lnTo>
                  <a:pt x="64844" y="35495"/>
                </a:lnTo>
                <a:cubicBezTo>
                  <a:pt x="64350" y="35490"/>
                  <a:pt x="63852" y="35458"/>
                  <a:pt x="63352" y="35396"/>
                </a:cubicBezTo>
                <a:cubicBezTo>
                  <a:pt x="59400" y="34910"/>
                  <a:pt x="56422" y="32205"/>
                  <a:pt x="55935" y="28223"/>
                </a:cubicBezTo>
                <a:cubicBezTo>
                  <a:pt x="55753" y="26703"/>
                  <a:pt x="55935" y="25062"/>
                  <a:pt x="56695" y="23694"/>
                </a:cubicBezTo>
                <a:cubicBezTo>
                  <a:pt x="57030" y="23056"/>
                  <a:pt x="57759" y="22144"/>
                  <a:pt x="58489" y="21870"/>
                </a:cubicBezTo>
                <a:cubicBezTo>
                  <a:pt x="58708" y="21785"/>
                  <a:pt x="58926" y="21747"/>
                  <a:pt x="59142" y="21747"/>
                </a:cubicBezTo>
                <a:close/>
                <a:moveTo>
                  <a:pt x="31491" y="52355"/>
                </a:moveTo>
                <a:cubicBezTo>
                  <a:pt x="32327" y="52884"/>
                  <a:pt x="33115" y="53520"/>
                  <a:pt x="33838" y="54272"/>
                </a:cubicBezTo>
                <a:cubicBezTo>
                  <a:pt x="36938" y="57555"/>
                  <a:pt x="38427" y="63026"/>
                  <a:pt x="35145" y="66704"/>
                </a:cubicBezTo>
                <a:cubicBezTo>
                  <a:pt x="33723" y="68313"/>
                  <a:pt x="31660" y="69255"/>
                  <a:pt x="29676" y="69255"/>
                </a:cubicBezTo>
                <a:cubicBezTo>
                  <a:pt x="27799" y="69255"/>
                  <a:pt x="25994" y="68412"/>
                  <a:pt x="24871" y="66491"/>
                </a:cubicBezTo>
                <a:cubicBezTo>
                  <a:pt x="23108" y="63512"/>
                  <a:pt x="23807" y="59348"/>
                  <a:pt x="25692" y="56643"/>
                </a:cubicBezTo>
                <a:cubicBezTo>
                  <a:pt x="27126" y="54627"/>
                  <a:pt x="29214" y="53293"/>
                  <a:pt x="31491" y="52355"/>
                </a:cubicBezTo>
                <a:close/>
                <a:moveTo>
                  <a:pt x="84623" y="0"/>
                </a:moveTo>
                <a:cubicBezTo>
                  <a:pt x="84479" y="0"/>
                  <a:pt x="84330" y="122"/>
                  <a:pt x="84386" y="289"/>
                </a:cubicBezTo>
                <a:cubicBezTo>
                  <a:pt x="86939" y="7524"/>
                  <a:pt x="86270" y="15518"/>
                  <a:pt x="82805" y="22326"/>
                </a:cubicBezTo>
                <a:cubicBezTo>
                  <a:pt x="79541" y="28742"/>
                  <a:pt x="72838" y="35366"/>
                  <a:pt x="65205" y="35494"/>
                </a:cubicBezTo>
                <a:lnTo>
                  <a:pt x="65205" y="35494"/>
                </a:lnTo>
                <a:cubicBezTo>
                  <a:pt x="66269" y="32305"/>
                  <a:pt x="66188" y="28829"/>
                  <a:pt x="64385" y="25609"/>
                </a:cubicBezTo>
                <a:cubicBezTo>
                  <a:pt x="63717" y="24424"/>
                  <a:pt x="62866" y="23390"/>
                  <a:pt x="61802" y="22569"/>
                </a:cubicBezTo>
                <a:cubicBezTo>
                  <a:pt x="61226" y="22080"/>
                  <a:pt x="59970" y="21101"/>
                  <a:pt x="59115" y="21101"/>
                </a:cubicBezTo>
                <a:cubicBezTo>
                  <a:pt x="59067" y="21101"/>
                  <a:pt x="59020" y="21104"/>
                  <a:pt x="58975" y="21110"/>
                </a:cubicBezTo>
                <a:cubicBezTo>
                  <a:pt x="56878" y="21445"/>
                  <a:pt x="55631" y="24424"/>
                  <a:pt x="55449" y="26217"/>
                </a:cubicBezTo>
                <a:cubicBezTo>
                  <a:pt x="54788" y="31904"/>
                  <a:pt x="59313" y="35882"/>
                  <a:pt x="64661" y="35994"/>
                </a:cubicBezTo>
                <a:lnTo>
                  <a:pt x="64661" y="35994"/>
                </a:lnTo>
                <a:cubicBezTo>
                  <a:pt x="63391" y="39243"/>
                  <a:pt x="60867" y="41962"/>
                  <a:pt x="58002" y="43938"/>
                </a:cubicBezTo>
                <a:cubicBezTo>
                  <a:pt x="50494" y="49044"/>
                  <a:pt x="41345" y="48558"/>
                  <a:pt x="33078" y="51324"/>
                </a:cubicBezTo>
                <a:cubicBezTo>
                  <a:pt x="32552" y="51498"/>
                  <a:pt x="32032" y="51695"/>
                  <a:pt x="31521" y="51916"/>
                </a:cubicBezTo>
                <a:lnTo>
                  <a:pt x="31521" y="51916"/>
                </a:lnTo>
                <a:cubicBezTo>
                  <a:pt x="31513" y="51911"/>
                  <a:pt x="31505" y="51906"/>
                  <a:pt x="31497" y="51901"/>
                </a:cubicBezTo>
                <a:cubicBezTo>
                  <a:pt x="29081" y="50447"/>
                  <a:pt x="26358" y="49799"/>
                  <a:pt x="23605" y="49799"/>
                </a:cubicBezTo>
                <a:cubicBezTo>
                  <a:pt x="19052" y="49799"/>
                  <a:pt x="14416" y="51571"/>
                  <a:pt x="10950" y="54394"/>
                </a:cubicBezTo>
                <a:cubicBezTo>
                  <a:pt x="4202" y="59895"/>
                  <a:pt x="1345" y="68771"/>
                  <a:pt x="38" y="77069"/>
                </a:cubicBezTo>
                <a:cubicBezTo>
                  <a:pt x="1" y="77216"/>
                  <a:pt x="153" y="77329"/>
                  <a:pt x="285" y="77329"/>
                </a:cubicBezTo>
                <a:cubicBezTo>
                  <a:pt x="372" y="77329"/>
                  <a:pt x="451" y="77280"/>
                  <a:pt x="463" y="77160"/>
                </a:cubicBezTo>
                <a:cubicBezTo>
                  <a:pt x="1770" y="68983"/>
                  <a:pt x="4475" y="60382"/>
                  <a:pt x="11071" y="54880"/>
                </a:cubicBezTo>
                <a:cubicBezTo>
                  <a:pt x="14458" y="52063"/>
                  <a:pt x="19194" y="50255"/>
                  <a:pt x="23776" y="50255"/>
                </a:cubicBezTo>
                <a:cubicBezTo>
                  <a:pt x="26351" y="50255"/>
                  <a:pt x="28877" y="50826"/>
                  <a:pt x="31087" y="52110"/>
                </a:cubicBezTo>
                <a:lnTo>
                  <a:pt x="31087" y="52110"/>
                </a:lnTo>
                <a:cubicBezTo>
                  <a:pt x="26277" y="54332"/>
                  <a:pt x="22466" y="58598"/>
                  <a:pt x="23564" y="64303"/>
                </a:cubicBezTo>
                <a:cubicBezTo>
                  <a:pt x="24236" y="67830"/>
                  <a:pt x="26959" y="69696"/>
                  <a:pt x="29876" y="69696"/>
                </a:cubicBezTo>
                <a:cubicBezTo>
                  <a:pt x="31709" y="69696"/>
                  <a:pt x="33619" y="68958"/>
                  <a:pt x="35145" y="67433"/>
                </a:cubicBezTo>
                <a:cubicBezTo>
                  <a:pt x="39839" y="62739"/>
                  <a:pt x="36820" y="55408"/>
                  <a:pt x="31936" y="52177"/>
                </a:cubicBezTo>
                <a:lnTo>
                  <a:pt x="31936" y="52177"/>
                </a:lnTo>
                <a:cubicBezTo>
                  <a:pt x="33578" y="51542"/>
                  <a:pt x="35302" y="51100"/>
                  <a:pt x="36938" y="50746"/>
                </a:cubicBezTo>
                <a:cubicBezTo>
                  <a:pt x="44962" y="49014"/>
                  <a:pt x="53595" y="48466"/>
                  <a:pt x="60069" y="42934"/>
                </a:cubicBezTo>
                <a:cubicBezTo>
                  <a:pt x="62275" y="41052"/>
                  <a:pt x="64040" y="38633"/>
                  <a:pt x="65028" y="35996"/>
                </a:cubicBezTo>
                <a:lnTo>
                  <a:pt x="65028" y="35996"/>
                </a:lnTo>
                <a:cubicBezTo>
                  <a:pt x="65218" y="35993"/>
                  <a:pt x="65409" y="35986"/>
                  <a:pt x="65601" y="35974"/>
                </a:cubicBezTo>
                <a:cubicBezTo>
                  <a:pt x="73443" y="35488"/>
                  <a:pt x="79978" y="29104"/>
                  <a:pt x="83322" y="22357"/>
                </a:cubicBezTo>
                <a:cubicBezTo>
                  <a:pt x="86757" y="15518"/>
                  <a:pt x="87425" y="7432"/>
                  <a:pt x="84842" y="168"/>
                </a:cubicBezTo>
                <a:cubicBezTo>
                  <a:pt x="84806" y="50"/>
                  <a:pt x="84716" y="0"/>
                  <a:pt x="8462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5"/>
          <p:cNvSpPr txBox="1">
            <a:spLocks noGrp="1"/>
          </p:cNvSpPr>
          <p:nvPr>
            <p:ph type="subTitle" idx="2"/>
          </p:nvPr>
        </p:nvSpPr>
        <p:spPr>
          <a:xfrm>
            <a:off x="5523925" y="2044300"/>
            <a:ext cx="25092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DA5F-2F85-0B76-A5C3-442AF112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F450D-20A8-E971-24B8-94F54A17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5AFC-A9F4-7E33-2D30-D17C69AF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C779-201F-A928-A6D5-8CB7129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0623-0FFC-A11B-F4FA-C72DA32D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assion One"/>
              <a:buNone/>
              <a:defRPr sz="26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E607D-44AE-83E6-ABA0-CAB6C887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095BE-A066-0AFB-2915-EDF0A329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376D-7D16-E947-01B4-E5BE2F5AF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BE5E-7DD2-451A-AD5E-822FBA41DC5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6939-02B5-5A3A-553F-B599F1338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622E-DDA3-60FB-FCE8-1DE2D5C91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0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0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10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0.xml"/><Relationship Id="rId5" Type="http://schemas.microsoft.com/office/2007/relationships/media" Target="../media/media4.mp3"/><Relationship Id="rId15" Type="http://schemas.openxmlformats.org/officeDocument/2006/relationships/image" Target="../media/image6.png"/><Relationship Id="rId10" Type="http://schemas.openxmlformats.org/officeDocument/2006/relationships/audio" Target="../media/media6.mp3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-76413" y="2635308"/>
            <a:ext cx="5757002" cy="18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 dirty="0">
                <a:solidFill>
                  <a:schemeClr val="dk2"/>
                </a:solidFill>
              </a:rPr>
              <a:t>Unit 2:</a:t>
            </a:r>
            <a:br>
              <a:rPr lang="en" sz="5000" dirty="0">
                <a:solidFill>
                  <a:schemeClr val="dk2"/>
                </a:solidFill>
              </a:rPr>
            </a:br>
            <a:r>
              <a:rPr lang="en" sz="5000" dirty="0">
                <a:solidFill>
                  <a:schemeClr val="dk2"/>
                </a:solidFill>
              </a:rPr>
              <a:t>MY HOUSE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Lesson 2:</a:t>
            </a:r>
            <a:br>
              <a:rPr lang="en" sz="5000" dirty="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5000" dirty="0">
                <a:solidFill>
                  <a:schemeClr val="dk1"/>
                </a:solidFill>
              </a:rPr>
              <a:t>A closer look 1</a:t>
            </a:r>
            <a:endParaRPr sz="5000" dirty="0">
              <a:solidFill>
                <a:schemeClr val="dk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3" name="Google Shape;163;p1"/>
          <p:cNvSpPr/>
          <p:nvPr/>
        </p:nvSpPr>
        <p:spPr>
          <a:xfrm rot="-1554700" flipH="1">
            <a:off x="8403700" y="1874738"/>
            <a:ext cx="60052" cy="72778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Animated Illustration - House Reveal by Aaron Mack on Dribbble">
            <a:extLst>
              <a:ext uri="{FF2B5EF4-FFF2-40B4-BE49-F238E27FC236}">
                <a16:creationId xmlns:a16="http://schemas.microsoft.com/office/drawing/2014/main" id="{FC6137CD-2047-4375-A069-D3AAB4E5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7" y="884425"/>
            <a:ext cx="6578600" cy="49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abinet&#10;&#10;Description automatically generated">
            <a:extLst>
              <a:ext uri="{FF2B5EF4-FFF2-40B4-BE49-F238E27FC236}">
                <a16:creationId xmlns:a16="http://schemas.microsoft.com/office/drawing/2014/main" id="{BBB074A0-49A8-9212-649A-56C507191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05" y="1393083"/>
            <a:ext cx="3794195" cy="303783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59083" y="1146543"/>
            <a:ext cx="4610939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cupboard</a:t>
            </a:r>
            <a:r>
              <a:rPr lang="en-US" sz="4500" b="1" dirty="0">
                <a:solidFill>
                  <a:srgbClr val="AD4F0F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300" y="3769138"/>
            <a:ext cx="52168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/>
              <a:t>tủ</a:t>
            </a:r>
            <a:r>
              <a:rPr lang="en-US" sz="3600" dirty="0"/>
              <a:t> </a:t>
            </a:r>
            <a:r>
              <a:rPr lang="en-US" sz="3600" dirty="0" err="1"/>
              <a:t>đựng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r>
              <a:rPr lang="en-US" sz="3600" dirty="0"/>
              <a:t> </a:t>
            </a:r>
            <a:r>
              <a:rPr lang="en-US" sz="3600" dirty="0" err="1"/>
              <a:t>đĩa</a:t>
            </a:r>
            <a:r>
              <a:rPr lang="en-US" sz="3600" dirty="0"/>
              <a:t>/ </a:t>
            </a:r>
            <a:r>
              <a:rPr lang="en-US" sz="3600" dirty="0" err="1"/>
              <a:t>quần</a:t>
            </a:r>
            <a:r>
              <a:rPr lang="en-US" sz="3600" dirty="0"/>
              <a:t> </a:t>
            </a:r>
            <a:r>
              <a:rPr lang="en-US" sz="3600" dirty="0" err="1"/>
              <a:t>áo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744147" y="2745065"/>
            <a:ext cx="19569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kʌbəd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upboard">
            <a:hlinkClick r:id="" action="ppaction://media"/>
            <a:extLst>
              <a:ext uri="{FF2B5EF4-FFF2-40B4-BE49-F238E27FC236}">
                <a16:creationId xmlns:a16="http://schemas.microsoft.com/office/drawing/2014/main" id="{CEF62C7B-1B7D-357B-BFB4-D84562CA6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654" y="2745065"/>
            <a:ext cx="653988" cy="6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68212" y="1066593"/>
          <a:ext cx="7921134" cy="3841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5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hall (n)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hɔːl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chest of drawers (n)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tʃest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drɔːz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ngăn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sink (n)</a:t>
                      </a: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sɪŋk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3069360527"/>
                  </a:ext>
                </a:extLst>
              </a:tr>
              <a:tr h="58919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dishwasher (n)</a:t>
                      </a: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dɪʃ</a:t>
                      </a:r>
                      <a:r>
                        <a:rPr lang="en-US" sz="24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wɒʃə(r)/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1393929747"/>
                  </a:ext>
                </a:extLst>
              </a:tr>
              <a:tr h="8730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cupboard (n)</a:t>
                      </a: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kʌbəd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53816" marB="53816" anchor="ctr"/>
                </a:tc>
                <a:extLst>
                  <a:ext uri="{0D108BD9-81ED-4DB2-BD59-A6C34878D82A}">
                    <a16:rowId xmlns:a16="http://schemas.microsoft.com/office/drawing/2014/main" val="25736971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25" y="1448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all">
            <a:hlinkClick r:id="" action="ppaction://media"/>
            <a:extLst>
              <a:ext uri="{FF2B5EF4-FFF2-40B4-BE49-F238E27FC236}">
                <a16:creationId xmlns:a16="http://schemas.microsoft.com/office/drawing/2014/main" id="{48855C44-DD97-5B81-2F34-454787C05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655" y="1755492"/>
            <a:ext cx="471967" cy="471967"/>
          </a:xfrm>
          <a:prstGeom prst="rect">
            <a:avLst/>
          </a:prstGeom>
        </p:spPr>
      </p:pic>
      <p:pic>
        <p:nvPicPr>
          <p:cNvPr id="3" name="chest of drawers">
            <a:hlinkClick r:id="" action="ppaction://media"/>
            <a:extLst>
              <a:ext uri="{FF2B5EF4-FFF2-40B4-BE49-F238E27FC236}">
                <a16:creationId xmlns:a16="http://schemas.microsoft.com/office/drawing/2014/main" id="{BC04DF09-20B7-1B02-C19E-88B4BBB9DF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655" y="2335766"/>
            <a:ext cx="471967" cy="471967"/>
          </a:xfrm>
          <a:prstGeom prst="rect">
            <a:avLst/>
          </a:prstGeom>
        </p:spPr>
      </p:pic>
      <p:pic>
        <p:nvPicPr>
          <p:cNvPr id="4" name="sink">
            <a:hlinkClick r:id="" action="ppaction://media"/>
            <a:extLst>
              <a:ext uri="{FF2B5EF4-FFF2-40B4-BE49-F238E27FC236}">
                <a16:creationId xmlns:a16="http://schemas.microsoft.com/office/drawing/2014/main" id="{B1C85D49-0B91-F271-213B-1A8F4D1E58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655" y="2916040"/>
            <a:ext cx="471967" cy="471967"/>
          </a:xfrm>
          <a:prstGeom prst="rect">
            <a:avLst/>
          </a:prstGeom>
        </p:spPr>
      </p:pic>
      <p:pic>
        <p:nvPicPr>
          <p:cNvPr id="5" name="dishwasher">
            <a:hlinkClick r:id="" action="ppaction://media"/>
            <a:extLst>
              <a:ext uri="{FF2B5EF4-FFF2-40B4-BE49-F238E27FC236}">
                <a16:creationId xmlns:a16="http://schemas.microsoft.com/office/drawing/2014/main" id="{D08245A0-0D7B-5307-6939-C2D8BD12A3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656" y="3515018"/>
            <a:ext cx="471966" cy="471966"/>
          </a:xfrm>
          <a:prstGeom prst="rect">
            <a:avLst/>
          </a:prstGeom>
        </p:spPr>
      </p:pic>
      <p:pic>
        <p:nvPicPr>
          <p:cNvPr id="7" name="cupboard">
            <a:hlinkClick r:id="" action="ppaction://media"/>
            <a:extLst>
              <a:ext uri="{FF2B5EF4-FFF2-40B4-BE49-F238E27FC236}">
                <a16:creationId xmlns:a16="http://schemas.microsoft.com/office/drawing/2014/main" id="{FAA25A48-7B1C-09C7-72B9-69734268A3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656" y="4234199"/>
            <a:ext cx="471966" cy="4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1844" y="878203"/>
            <a:ext cx="70803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Name the things in each room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1</a:t>
            </a:r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Use the word list below (You may use a word more </a:t>
            </a:r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than once.)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300" y="941210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864230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1">
            <a:extLst>
              <a:ext uri="{FF2B5EF4-FFF2-40B4-BE49-F238E27FC236}">
                <a16:creationId xmlns:a16="http://schemas.microsoft.com/office/drawing/2014/main" id="{72E7620D-1430-65CA-E56C-452D77197E61}"/>
              </a:ext>
            </a:extLst>
          </p:cNvPr>
          <p:cNvSpPr/>
          <p:nvPr/>
        </p:nvSpPr>
        <p:spPr>
          <a:xfrm>
            <a:off x="1102526" y="1524143"/>
            <a:ext cx="6438999" cy="821051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EC54E-E438-4465-042F-165F790EFAC6}"/>
              </a:ext>
            </a:extLst>
          </p:cNvPr>
          <p:cNvSpPr txBox="1"/>
          <p:nvPr/>
        </p:nvSpPr>
        <p:spPr>
          <a:xfrm>
            <a:off x="1370262" y="1529585"/>
            <a:ext cx="8488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lamp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E7F71-AA0B-DB8B-C1D1-C78347064FA7}"/>
              </a:ext>
            </a:extLst>
          </p:cNvPr>
          <p:cNvSpPr txBox="1"/>
          <p:nvPr/>
        </p:nvSpPr>
        <p:spPr>
          <a:xfrm>
            <a:off x="4448573" y="1529585"/>
            <a:ext cx="14205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cupboard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FAD30-BA92-7DE2-4FE2-552C1B486D96}"/>
              </a:ext>
            </a:extLst>
          </p:cNvPr>
          <p:cNvSpPr txBox="1"/>
          <p:nvPr/>
        </p:nvSpPr>
        <p:spPr>
          <a:xfrm>
            <a:off x="2371327" y="1904939"/>
            <a:ext cx="98896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fridge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A76F43-8B74-4AB8-F0B6-344D778E8037}"/>
              </a:ext>
            </a:extLst>
          </p:cNvPr>
          <p:cNvSpPr txBox="1"/>
          <p:nvPr/>
        </p:nvSpPr>
        <p:spPr>
          <a:xfrm>
            <a:off x="2365150" y="1524143"/>
            <a:ext cx="84908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toilet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A41D8-15E1-8A50-66B8-EB9072D0ECB6}"/>
              </a:ext>
            </a:extLst>
          </p:cNvPr>
          <p:cNvSpPr txBox="1"/>
          <p:nvPr/>
        </p:nvSpPr>
        <p:spPr>
          <a:xfrm>
            <a:off x="1397294" y="1907655"/>
            <a:ext cx="8218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sink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6F72C5-F5D4-DC7A-0A7E-5089DBE1F19A}"/>
              </a:ext>
            </a:extLst>
          </p:cNvPr>
          <p:cNvSpPr txBox="1"/>
          <p:nvPr/>
        </p:nvSpPr>
        <p:spPr>
          <a:xfrm>
            <a:off x="4476859" y="1904939"/>
            <a:ext cx="9981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sofa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4862E1-EDFE-9479-7223-2054FCA6B116}"/>
              </a:ext>
            </a:extLst>
          </p:cNvPr>
          <p:cNvSpPr txBox="1"/>
          <p:nvPr/>
        </p:nvSpPr>
        <p:spPr>
          <a:xfrm>
            <a:off x="3339126" y="1524634"/>
            <a:ext cx="11094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picture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E0DD43-DBD8-5BFB-EE49-5527D31A4F45}"/>
              </a:ext>
            </a:extLst>
          </p:cNvPr>
          <p:cNvSpPr txBox="1"/>
          <p:nvPr/>
        </p:nvSpPr>
        <p:spPr>
          <a:xfrm>
            <a:off x="3334227" y="1904939"/>
            <a:ext cx="11725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shower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9DC280-3223-F090-B04E-02D5E9766890}"/>
              </a:ext>
            </a:extLst>
          </p:cNvPr>
          <p:cNvSpPr txBox="1"/>
          <p:nvPr/>
        </p:nvSpPr>
        <p:spPr>
          <a:xfrm>
            <a:off x="5869152" y="1519915"/>
            <a:ext cx="155924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dishwasher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B4C0988-4DF4-693D-7755-B50C0C62479F}"/>
              </a:ext>
            </a:extLst>
          </p:cNvPr>
          <p:cNvGraphicFramePr>
            <a:graphicFrameLocks noGrp="1"/>
          </p:cNvGraphicFramePr>
          <p:nvPr/>
        </p:nvGraphicFramePr>
        <p:xfrm>
          <a:off x="742255" y="2586588"/>
          <a:ext cx="7389425" cy="22080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002"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kitchen</a:t>
                      </a:r>
                      <a:endParaRPr lang="en-US" sz="2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bedroom</a:t>
                      </a:r>
                      <a:endParaRPr lang="en-US" sz="2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 marL="68580" marR="68580" marT="34290" marB="34290"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living room</a:t>
                      </a:r>
                      <a:endParaRPr lang="en-US" sz="2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22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7F00CCF-67C9-DB54-B480-B2BA1F539B9B}"/>
              </a:ext>
            </a:extLst>
          </p:cNvPr>
          <p:cNvSpPr txBox="1"/>
          <p:nvPr/>
        </p:nvSpPr>
        <p:spPr>
          <a:xfrm>
            <a:off x="931974" y="3061981"/>
            <a:ext cx="123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102C3F-3734-8A09-2BEA-A0D4ED967936}"/>
              </a:ext>
            </a:extLst>
          </p:cNvPr>
          <p:cNvSpPr txBox="1"/>
          <p:nvPr/>
        </p:nvSpPr>
        <p:spPr>
          <a:xfrm>
            <a:off x="2579096" y="3036191"/>
            <a:ext cx="96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9A6349-69D4-ABB1-D0CA-ABB2E21BEC82}"/>
              </a:ext>
            </a:extLst>
          </p:cNvPr>
          <p:cNvSpPr txBox="1"/>
          <p:nvPr/>
        </p:nvSpPr>
        <p:spPr>
          <a:xfrm>
            <a:off x="2314814" y="3433433"/>
            <a:ext cx="136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1ADCD1-5EA4-CA1B-2A8E-E11140E00598}"/>
              </a:ext>
            </a:extLst>
          </p:cNvPr>
          <p:cNvSpPr txBox="1"/>
          <p:nvPr/>
        </p:nvSpPr>
        <p:spPr>
          <a:xfrm>
            <a:off x="2186526" y="3817423"/>
            <a:ext cx="165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F43B32-D1BD-874E-623B-002509D9D775}"/>
              </a:ext>
            </a:extLst>
          </p:cNvPr>
          <p:cNvSpPr txBox="1"/>
          <p:nvPr/>
        </p:nvSpPr>
        <p:spPr>
          <a:xfrm>
            <a:off x="2602729" y="4237009"/>
            <a:ext cx="70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A299E8-20BC-7C29-9D8F-836B96159AB5}"/>
              </a:ext>
            </a:extLst>
          </p:cNvPr>
          <p:cNvSpPr txBox="1"/>
          <p:nvPr/>
        </p:nvSpPr>
        <p:spPr>
          <a:xfrm>
            <a:off x="3910173" y="3036249"/>
            <a:ext cx="94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05F5B-B489-F8F6-71AE-0BDB08544CFB}"/>
              </a:ext>
            </a:extLst>
          </p:cNvPr>
          <p:cNvSpPr txBox="1"/>
          <p:nvPr/>
        </p:nvSpPr>
        <p:spPr>
          <a:xfrm>
            <a:off x="3819907" y="3433433"/>
            <a:ext cx="114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295774-F777-240F-9E80-7AF4AA31F573}"/>
              </a:ext>
            </a:extLst>
          </p:cNvPr>
          <p:cNvSpPr txBox="1"/>
          <p:nvPr/>
        </p:nvSpPr>
        <p:spPr>
          <a:xfrm>
            <a:off x="3750694" y="3848681"/>
            <a:ext cx="125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101B8E-E164-5CFA-13DD-4BA8FB6F162C}"/>
              </a:ext>
            </a:extLst>
          </p:cNvPr>
          <p:cNvSpPr txBox="1"/>
          <p:nvPr/>
        </p:nvSpPr>
        <p:spPr>
          <a:xfrm>
            <a:off x="5459751" y="3432603"/>
            <a:ext cx="79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804795-EC72-39E7-73C9-1C988E9549CC}"/>
              </a:ext>
            </a:extLst>
          </p:cNvPr>
          <p:cNvSpPr txBox="1"/>
          <p:nvPr/>
        </p:nvSpPr>
        <p:spPr>
          <a:xfrm>
            <a:off x="5331836" y="3038917"/>
            <a:ext cx="114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shower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7A9488-BDF0-14EF-9339-D8014D134E5C}"/>
              </a:ext>
            </a:extLst>
          </p:cNvPr>
          <p:cNvSpPr txBox="1"/>
          <p:nvPr/>
        </p:nvSpPr>
        <p:spPr>
          <a:xfrm>
            <a:off x="5430537" y="3817423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toilet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BC893C-D6BD-0170-6845-3F7E05A5C79F}"/>
              </a:ext>
            </a:extLst>
          </p:cNvPr>
          <p:cNvSpPr txBox="1"/>
          <p:nvPr/>
        </p:nvSpPr>
        <p:spPr>
          <a:xfrm>
            <a:off x="6658078" y="3027857"/>
            <a:ext cx="136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60FA6D-9262-463C-A9CE-A61BC3D5B58E}"/>
              </a:ext>
            </a:extLst>
          </p:cNvPr>
          <p:cNvSpPr txBox="1"/>
          <p:nvPr/>
        </p:nvSpPr>
        <p:spPr>
          <a:xfrm>
            <a:off x="6702395" y="3410101"/>
            <a:ext cx="127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sofa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0F3642-F5EB-AC3F-386E-59CDC1CEA9A2}"/>
              </a:ext>
            </a:extLst>
          </p:cNvPr>
          <p:cNvSpPr txBox="1"/>
          <p:nvPr/>
        </p:nvSpPr>
        <p:spPr>
          <a:xfrm>
            <a:off x="6848923" y="3817423"/>
            <a:ext cx="112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2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B083C4B9-0808-E3A6-F8E2-71F5F6391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/>
          <a:stretch/>
        </p:blipFill>
        <p:spPr>
          <a:xfrm>
            <a:off x="124691" y="1463509"/>
            <a:ext cx="2627252" cy="25851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FDF626-FB8C-434F-B7D5-141742E2AE19}"/>
              </a:ext>
            </a:extLst>
          </p:cNvPr>
          <p:cNvSpPr/>
          <p:nvPr/>
        </p:nvSpPr>
        <p:spPr>
          <a:xfrm>
            <a:off x="2462306" y="1747922"/>
            <a:ext cx="6567080" cy="2172276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28" name="Group 2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0474" y="917938"/>
            <a:ext cx="77536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a room in your house. In pairs, ask and answer questions to guess it.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83FCC-812B-2F06-EA4E-79946650CE57}"/>
              </a:ext>
            </a:extLst>
          </p:cNvPr>
          <p:cNvSpPr txBox="1"/>
          <p:nvPr/>
        </p:nvSpPr>
        <p:spPr>
          <a:xfrm>
            <a:off x="2515343" y="1647778"/>
            <a:ext cx="6361855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Students work in pairs.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One student thinks of a room in his/her house; the other asks questions to guess the room.</a:t>
            </a:r>
          </a:p>
        </p:txBody>
      </p:sp>
    </p:spTree>
    <p:extLst>
      <p:ext uri="{BB962C8B-B14F-4D97-AF65-F5344CB8AC3E}">
        <p14:creationId xmlns:p14="http://schemas.microsoft.com/office/powerpoint/2010/main" val="2759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A0D45A-E2F9-1378-4FAC-A27BC96D3B17}"/>
              </a:ext>
            </a:extLst>
          </p:cNvPr>
          <p:cNvSpPr/>
          <p:nvPr/>
        </p:nvSpPr>
        <p:spPr>
          <a:xfrm>
            <a:off x="3387687" y="1859097"/>
            <a:ext cx="4974116" cy="2297017"/>
          </a:xfrm>
          <a:prstGeom prst="roundRect">
            <a:avLst/>
          </a:prstGeom>
          <a:solidFill>
            <a:srgbClr val="62C8CE">
              <a:alpha val="9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pSp>
        <p:nvGrpSpPr>
          <p:cNvPr id="28" name="Group 2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3519" y="908089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08" y="81790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83FCC-812B-2F06-EA4E-79946650CE57}"/>
              </a:ext>
            </a:extLst>
          </p:cNvPr>
          <p:cNvSpPr txBox="1"/>
          <p:nvPr/>
        </p:nvSpPr>
        <p:spPr>
          <a:xfrm>
            <a:off x="3667098" y="1117668"/>
            <a:ext cx="4880464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i="1" dirty="0"/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S1</a:t>
            </a:r>
            <a:r>
              <a:rPr lang="en-US" sz="2400" dirty="0"/>
              <a:t>: What’s in your room?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S2</a:t>
            </a:r>
            <a:r>
              <a:rPr lang="en-US" sz="2400" dirty="0"/>
              <a:t>: A lamp and a chest of drawers.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S1</a:t>
            </a:r>
            <a:r>
              <a:rPr lang="en-US" sz="2400" dirty="0"/>
              <a:t>: Is it a bedroom?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S2</a:t>
            </a:r>
            <a:r>
              <a:rPr lang="en-US" sz="2400" dirty="0"/>
              <a:t>: Yes.</a:t>
            </a:r>
          </a:p>
        </p:txBody>
      </p:sp>
      <p:pic>
        <p:nvPicPr>
          <p:cNvPr id="4" name="Picture 3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E676CB81-D08E-CD2E-9EC5-8BDBB1FD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0" y="1571008"/>
            <a:ext cx="2902907" cy="2585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0474" y="917938"/>
            <a:ext cx="77536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a room in your house. In pairs, ask and answer questions to guess it.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374634" y="1803559"/>
            <a:ext cx="6272813" cy="1453286"/>
            <a:chOff x="2658039" y="2681456"/>
            <a:chExt cx="3883321" cy="7901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798158" y="2681456"/>
              <a:ext cx="3557176" cy="41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500" b="1" dirty="0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157865"/>
              <a:ext cx="3883321" cy="31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 dirty="0">
                  <a:solidFill>
                    <a:schemeClr val="tx2"/>
                  </a:solidFill>
                </a:rPr>
                <a:t>Final sounds: 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02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822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8AF8A6F3-498D-FA8B-36AC-8C556F57E90B}"/>
              </a:ext>
            </a:extLst>
          </p:cNvPr>
          <p:cNvSpPr/>
          <p:nvPr/>
        </p:nvSpPr>
        <p:spPr>
          <a:xfrm>
            <a:off x="1945178" y="1751907"/>
            <a:ext cx="5180907" cy="2768138"/>
          </a:xfrm>
          <a:prstGeom prst="roundRect">
            <a:avLst>
              <a:gd name="adj" fmla="val 16116"/>
            </a:avLst>
          </a:prstGeom>
          <a:solidFill>
            <a:srgbClr val="C0E6EA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48AE4-E441-7FC4-C715-76E1AEA44FE9}"/>
              </a:ext>
            </a:extLst>
          </p:cNvPr>
          <p:cNvSpPr txBox="1"/>
          <p:nvPr/>
        </p:nvSpPr>
        <p:spPr>
          <a:xfrm>
            <a:off x="2632066" y="1903835"/>
            <a:ext cx="1267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lamps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2AC1A-F14D-F75A-B330-CAB1635C2FDF}"/>
              </a:ext>
            </a:extLst>
          </p:cNvPr>
          <p:cNvSpPr txBox="1"/>
          <p:nvPr/>
        </p:nvSpPr>
        <p:spPr>
          <a:xfrm>
            <a:off x="2632066" y="2476603"/>
            <a:ext cx="13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D85DF-67C0-BE1B-AD7B-32099D08A04B}"/>
              </a:ext>
            </a:extLst>
          </p:cNvPr>
          <p:cNvSpPr txBox="1"/>
          <p:nvPr/>
        </p:nvSpPr>
        <p:spPr>
          <a:xfrm>
            <a:off x="2630687" y="3059483"/>
            <a:ext cx="1582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flats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FBD0C-06C0-97C0-4385-59745A2EFEDA}"/>
              </a:ext>
            </a:extLst>
          </p:cNvPr>
          <p:cNvSpPr txBox="1"/>
          <p:nvPr/>
        </p:nvSpPr>
        <p:spPr>
          <a:xfrm>
            <a:off x="2630687" y="3632251"/>
            <a:ext cx="1498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toilets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BB7BF-3AF0-2CB6-8E53-14BD9161E013}"/>
              </a:ext>
            </a:extLst>
          </p:cNvPr>
          <p:cNvSpPr txBox="1"/>
          <p:nvPr/>
        </p:nvSpPr>
        <p:spPr>
          <a:xfrm>
            <a:off x="4789999" y="1903835"/>
            <a:ext cx="2172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cupboards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70D52-D35E-3846-8D1D-C6B4AC022924}"/>
              </a:ext>
            </a:extLst>
          </p:cNvPr>
          <p:cNvSpPr txBox="1"/>
          <p:nvPr/>
        </p:nvSpPr>
        <p:spPr>
          <a:xfrm>
            <a:off x="4789999" y="2476603"/>
            <a:ext cx="13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sofas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0E1872-F487-504A-1405-E387FF31A1D0}"/>
              </a:ext>
            </a:extLst>
          </p:cNvPr>
          <p:cNvSpPr txBox="1"/>
          <p:nvPr/>
        </p:nvSpPr>
        <p:spPr>
          <a:xfrm>
            <a:off x="4789999" y="3059483"/>
            <a:ext cx="1582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kitchens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0DAE0-60C9-91AE-298E-E536B37CF550}"/>
              </a:ext>
            </a:extLst>
          </p:cNvPr>
          <p:cNvSpPr txBox="1"/>
          <p:nvPr/>
        </p:nvSpPr>
        <p:spPr>
          <a:xfrm>
            <a:off x="4789999" y="3632251"/>
            <a:ext cx="1425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rooms</a:t>
            </a:r>
          </a:p>
        </p:txBody>
      </p:sp>
      <p:pic>
        <p:nvPicPr>
          <p:cNvPr id="2" name="B1_11">
            <a:hlinkClick r:id="" action="ppaction://media"/>
            <a:extLst>
              <a:ext uri="{FF2B5EF4-FFF2-40B4-BE49-F238E27FC236}">
                <a16:creationId xmlns:a16="http://schemas.microsoft.com/office/drawing/2014/main" id="{6A571B48-1B28-B103-BB71-CD7947ACD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2013" y="946194"/>
            <a:ext cx="516178" cy="5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07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81634" y="882773"/>
            <a:ext cx="359216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Final sounds /s/ and /z/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8AF8A6F3-498D-FA8B-36AC-8C556F57E90B}"/>
              </a:ext>
            </a:extLst>
          </p:cNvPr>
          <p:cNvSpPr/>
          <p:nvPr/>
        </p:nvSpPr>
        <p:spPr>
          <a:xfrm>
            <a:off x="688126" y="1520799"/>
            <a:ext cx="7910624" cy="3213544"/>
          </a:xfrm>
          <a:prstGeom prst="roundRect">
            <a:avLst>
              <a:gd name="adj" fmla="val 16116"/>
            </a:avLst>
          </a:prstGeom>
          <a:solidFill>
            <a:srgbClr val="C0E6EA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 pronounced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/s/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after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voiceless sounds </a:t>
            </a: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/t/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/p/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/k/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/f/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/θ/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</a:rPr>
              <a:t>Example: cats, lets, stops,…</a:t>
            </a:r>
          </a:p>
          <a:p>
            <a:endParaRPr lang="en-US" sz="24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–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 pronounced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/z/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after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voiced sounds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/b/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/d/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/g/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/n/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/m/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/l/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etc.) and any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vowel sounds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a typeface="Calibri" panose="020F0502020204030204" pitchFamily="34" charset="0"/>
              </a:rPr>
              <a:t>Example: plays, televisions, pens,…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7866"/>
            <a:ext cx="811148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write these words into the correct column.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1_11">
            <a:hlinkClick r:id="" action="ppaction://media"/>
            <a:extLst>
              <a:ext uri="{FF2B5EF4-FFF2-40B4-BE49-F238E27FC236}">
                <a16:creationId xmlns:a16="http://schemas.microsoft.com/office/drawing/2014/main" id="{6A571B48-1B28-B103-BB71-CD7947ACD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788" y="905985"/>
            <a:ext cx="516178" cy="5161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8562CF-AC7A-4041-882D-193F8D1B8FA6}"/>
              </a:ext>
            </a:extLst>
          </p:cNvPr>
          <p:cNvSpPr/>
          <p:nvPr/>
        </p:nvSpPr>
        <p:spPr>
          <a:xfrm>
            <a:off x="1395807" y="1484044"/>
            <a:ext cx="6102803" cy="696579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C5538F6-4E7D-B4EE-B98B-2223B9B4176F}"/>
              </a:ext>
            </a:extLst>
          </p:cNvPr>
          <p:cNvGraphicFramePr>
            <a:graphicFrameLocks noGrp="1"/>
          </p:cNvGraphicFramePr>
          <p:nvPr/>
        </p:nvGraphicFramePr>
        <p:xfrm>
          <a:off x="1435395" y="2424719"/>
          <a:ext cx="6096000" cy="18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095198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4011885"/>
                    </a:ext>
                  </a:extLst>
                </a:gridCol>
              </a:tblGrid>
              <a:tr h="4859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/s/</a:t>
                      </a:r>
                    </a:p>
                  </a:txBody>
                  <a:tcPr marL="68580" marR="68580" marT="34290" marB="34290"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/z/</a:t>
                      </a:r>
                    </a:p>
                  </a:txBody>
                  <a:tcPr marL="68580" marR="68580" marT="34290" marB="34290"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82972"/>
                  </a:ext>
                </a:extLst>
              </a:tr>
              <a:tr h="13592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B903393-2F80-5DD9-E4CA-A95091EB4C1D}"/>
              </a:ext>
            </a:extLst>
          </p:cNvPr>
          <p:cNvSpPr txBox="1"/>
          <p:nvPr/>
        </p:nvSpPr>
        <p:spPr>
          <a:xfrm>
            <a:off x="1531672" y="1418418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lamps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529F1-B27E-B567-7810-9C93FB6558B6}"/>
              </a:ext>
            </a:extLst>
          </p:cNvPr>
          <p:cNvSpPr txBox="1"/>
          <p:nvPr/>
        </p:nvSpPr>
        <p:spPr>
          <a:xfrm>
            <a:off x="2998682" y="1442638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sinks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47F52-A06F-7A24-F152-2807274BEF07}"/>
              </a:ext>
            </a:extLst>
          </p:cNvPr>
          <p:cNvSpPr txBox="1"/>
          <p:nvPr/>
        </p:nvSpPr>
        <p:spPr>
          <a:xfrm>
            <a:off x="4653532" y="1442638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flats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4DC5F-076C-0860-9DF5-9A9942B38D22}"/>
              </a:ext>
            </a:extLst>
          </p:cNvPr>
          <p:cNvSpPr txBox="1"/>
          <p:nvPr/>
        </p:nvSpPr>
        <p:spPr>
          <a:xfrm>
            <a:off x="6267750" y="1418418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toilets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7E327-A32B-B8A6-F808-7D96A7A4AAFF}"/>
              </a:ext>
            </a:extLst>
          </p:cNvPr>
          <p:cNvSpPr txBox="1"/>
          <p:nvPr/>
        </p:nvSpPr>
        <p:spPr>
          <a:xfrm>
            <a:off x="1369652" y="1799521"/>
            <a:ext cx="163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cupboards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3A4C5-EB1E-6A0F-2AF4-61AEE823583C}"/>
              </a:ext>
            </a:extLst>
          </p:cNvPr>
          <p:cNvSpPr txBox="1"/>
          <p:nvPr/>
        </p:nvSpPr>
        <p:spPr>
          <a:xfrm>
            <a:off x="2985248" y="1793646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sofas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E0CADB-AA98-ED86-4FDC-EBF2AB88BF18}"/>
              </a:ext>
            </a:extLst>
          </p:cNvPr>
          <p:cNvSpPr txBox="1"/>
          <p:nvPr/>
        </p:nvSpPr>
        <p:spPr>
          <a:xfrm>
            <a:off x="4412688" y="1783449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kitchens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81E8D7-2A43-0C7F-6C7F-C831A254594F}"/>
              </a:ext>
            </a:extLst>
          </p:cNvPr>
          <p:cNvSpPr txBox="1"/>
          <p:nvPr/>
        </p:nvSpPr>
        <p:spPr>
          <a:xfrm>
            <a:off x="6299649" y="1783449"/>
            <a:ext cx="14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rooms</a:t>
            </a:r>
          </a:p>
        </p:txBody>
      </p:sp>
    </p:spTree>
    <p:extLst>
      <p:ext uri="{BB962C8B-B14F-4D97-AF65-F5344CB8AC3E}">
        <p14:creationId xmlns:p14="http://schemas.microsoft.com/office/powerpoint/2010/main" val="33967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0.00046 L 0.01979 0.3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481 L 0.00391 0.3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30169 0.45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3388 0.4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3375 0.2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3242 0.2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1419 0.378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2292 0.37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white and black speech bubble&#10;&#10;Description automatically generated">
            <a:extLst>
              <a:ext uri="{FF2B5EF4-FFF2-40B4-BE49-F238E27FC236}">
                <a16:creationId xmlns:a16="http://schemas.microsoft.com/office/drawing/2014/main" id="{F8E0FD74-25BD-37BF-42A8-7261F256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47" y="1298162"/>
            <a:ext cx="2540984" cy="215097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9514" y="894572"/>
            <a:ext cx="811148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conversation. Underline the final –s in the words and put them into the correct column.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C5538F6-4E7D-B4EE-B98B-2223B9B4176F}"/>
              </a:ext>
            </a:extLst>
          </p:cNvPr>
          <p:cNvGraphicFramePr>
            <a:graphicFrameLocks noGrp="1"/>
          </p:cNvGraphicFramePr>
          <p:nvPr/>
        </p:nvGraphicFramePr>
        <p:xfrm>
          <a:off x="5733275" y="3394363"/>
          <a:ext cx="3354528" cy="161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64">
                  <a:extLst>
                    <a:ext uri="{9D8B030D-6E8A-4147-A177-3AD203B41FA5}">
                      <a16:colId xmlns:a16="http://schemas.microsoft.com/office/drawing/2014/main" val="3709519856"/>
                    </a:ext>
                  </a:extLst>
                </a:gridCol>
                <a:gridCol w="1677264">
                  <a:extLst>
                    <a:ext uri="{9D8B030D-6E8A-4147-A177-3AD203B41FA5}">
                      <a16:colId xmlns:a16="http://schemas.microsoft.com/office/drawing/2014/main" val="128401188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/s/</a:t>
                      </a:r>
                    </a:p>
                  </a:txBody>
                  <a:tcPr marL="68580" marR="68580" marT="34290" marB="34290"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/z/</a:t>
                      </a:r>
                    </a:p>
                  </a:txBody>
                  <a:tcPr marL="68580" marR="68580" marT="34290" marB="34290"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82972"/>
                  </a:ext>
                </a:extLst>
              </a:tr>
              <a:tr h="117957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1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AEC4EA-CD0D-1223-FB00-4772FA21E440}"/>
              </a:ext>
            </a:extLst>
          </p:cNvPr>
          <p:cNvSpPr/>
          <p:nvPr/>
        </p:nvSpPr>
        <p:spPr>
          <a:xfrm>
            <a:off x="160191" y="1582399"/>
            <a:ext cx="5485697" cy="3414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875" b="1" i="1" dirty="0"/>
              <a:t>Mi: </a:t>
            </a:r>
            <a:r>
              <a:rPr lang="en-US" sz="1875" dirty="0"/>
              <a:t>Mum, are you home?</a:t>
            </a:r>
          </a:p>
          <a:p>
            <a:pPr algn="just">
              <a:lnSpc>
                <a:spcPct val="130000"/>
              </a:lnSpc>
            </a:pPr>
            <a:r>
              <a:rPr lang="en-US" sz="1875" b="1" i="1" dirty="0"/>
              <a:t>Mum: </a:t>
            </a:r>
            <a:r>
              <a:rPr lang="en-US" sz="1875" dirty="0"/>
              <a:t>Yes, honey. I’m in the kitchen. I’ve bought these new bowls and chopsticks.</a:t>
            </a:r>
          </a:p>
          <a:p>
            <a:pPr algn="just">
              <a:lnSpc>
                <a:spcPct val="130000"/>
              </a:lnSpc>
            </a:pPr>
            <a:r>
              <a:rPr lang="en-US" sz="1875" b="1" i="1" dirty="0"/>
              <a:t>Mi: </a:t>
            </a:r>
            <a:r>
              <a:rPr lang="en-US" sz="1875" dirty="0"/>
              <a:t>They’re beautiful, Mum. Where did you buy them?</a:t>
            </a:r>
          </a:p>
          <a:p>
            <a:pPr algn="just">
              <a:lnSpc>
                <a:spcPct val="130000"/>
              </a:lnSpc>
            </a:pPr>
            <a:r>
              <a:rPr lang="en-US" sz="1875" b="1" i="1" dirty="0"/>
              <a:t>Mum: </a:t>
            </a:r>
            <a:r>
              <a:rPr lang="en-US" sz="1875" dirty="0"/>
              <a:t>In the department store near our house. They have a lot of things for homes. </a:t>
            </a:r>
          </a:p>
          <a:p>
            <a:pPr algn="just">
              <a:lnSpc>
                <a:spcPct val="130000"/>
              </a:lnSpc>
            </a:pPr>
            <a:r>
              <a:rPr lang="en-US" sz="1875" b="1" i="1" dirty="0"/>
              <a:t>Mi: </a:t>
            </a:r>
            <a:r>
              <a:rPr lang="en-US" sz="1875" dirty="0"/>
              <a:t>Don’t forget we need two lamps for my bedroom, Mum. </a:t>
            </a:r>
          </a:p>
          <a:p>
            <a:pPr algn="just">
              <a:lnSpc>
                <a:spcPct val="130000"/>
              </a:lnSpc>
            </a:pPr>
            <a:r>
              <a:rPr lang="en-US" sz="1875" b="1" i="1" dirty="0"/>
              <a:t>Mum: </a:t>
            </a:r>
            <a:r>
              <a:rPr lang="en-US" sz="1875" dirty="0"/>
              <a:t>Let’s go there this weekend.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E4D0CB-689F-6C4A-783F-B832C9E3DAC4}"/>
              </a:ext>
            </a:extLst>
          </p:cNvPr>
          <p:cNvCxnSpPr>
            <a:cxnSpLocks/>
          </p:cNvCxnSpPr>
          <p:nvPr/>
        </p:nvCxnSpPr>
        <p:spPr>
          <a:xfrm>
            <a:off x="676073" y="2665379"/>
            <a:ext cx="6031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E2F752-1847-EF11-0C50-4D1C81A140DF}"/>
              </a:ext>
            </a:extLst>
          </p:cNvPr>
          <p:cNvCxnSpPr>
            <a:cxnSpLocks/>
          </p:cNvCxnSpPr>
          <p:nvPr/>
        </p:nvCxnSpPr>
        <p:spPr>
          <a:xfrm>
            <a:off x="1754887" y="2665379"/>
            <a:ext cx="10223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EE1739-FBD8-921B-E642-219E70D25BD1}"/>
              </a:ext>
            </a:extLst>
          </p:cNvPr>
          <p:cNvCxnSpPr>
            <a:cxnSpLocks/>
          </p:cNvCxnSpPr>
          <p:nvPr/>
        </p:nvCxnSpPr>
        <p:spPr>
          <a:xfrm>
            <a:off x="1513698" y="3826484"/>
            <a:ext cx="6031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7A87CB-257B-C8B3-C29B-FE5D19A493E4}"/>
              </a:ext>
            </a:extLst>
          </p:cNvPr>
          <p:cNvCxnSpPr>
            <a:cxnSpLocks/>
          </p:cNvCxnSpPr>
          <p:nvPr/>
        </p:nvCxnSpPr>
        <p:spPr>
          <a:xfrm>
            <a:off x="2421097" y="3781628"/>
            <a:ext cx="6966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0139B0-8A20-BC25-1147-37A7D7081932}"/>
              </a:ext>
            </a:extLst>
          </p:cNvPr>
          <p:cNvCxnSpPr>
            <a:cxnSpLocks/>
          </p:cNvCxnSpPr>
          <p:nvPr/>
        </p:nvCxnSpPr>
        <p:spPr>
          <a:xfrm>
            <a:off x="3254438" y="4156142"/>
            <a:ext cx="6031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B1_12">
            <a:hlinkClick r:id="" action="ppaction://media"/>
            <a:extLst>
              <a:ext uri="{FF2B5EF4-FFF2-40B4-BE49-F238E27FC236}">
                <a16:creationId xmlns:a16="http://schemas.microsoft.com/office/drawing/2014/main" id="{C76E873D-F6E8-35ED-0426-63199D865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6948" y="1191796"/>
            <a:ext cx="476060" cy="4760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C15A91-55C9-807D-0954-2AE65EC44F61}"/>
              </a:ext>
            </a:extLst>
          </p:cNvPr>
          <p:cNvSpPr txBox="1"/>
          <p:nvPr/>
        </p:nvSpPr>
        <p:spPr>
          <a:xfrm>
            <a:off x="6524713" y="1671504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i="1" dirty="0">
                <a:solidFill>
                  <a:srgbClr val="002060"/>
                </a:solidFill>
              </a:rPr>
              <a:t>Now </a:t>
            </a:r>
            <a:r>
              <a:rPr lang="en-US" sz="1800" b="1" i="1" dirty="0" err="1">
                <a:solidFill>
                  <a:srgbClr val="002060"/>
                </a:solidFill>
              </a:rPr>
              <a:t>practise</a:t>
            </a:r>
            <a:r>
              <a:rPr lang="en-US" sz="1800" b="1" i="1" dirty="0">
                <a:solidFill>
                  <a:srgbClr val="002060"/>
                </a:solidFill>
              </a:rPr>
              <a:t> the conversation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39075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255" y="1777282"/>
            <a:ext cx="6361855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Students work independently.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Rearrange letters to find out the correct word.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Match the words with the pictures.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116196" y="1184370"/>
            <a:ext cx="4923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Jumbled words and matching</a:t>
            </a:r>
          </a:p>
        </p:txBody>
      </p:sp>
      <p:pic>
        <p:nvPicPr>
          <p:cNvPr id="7" name="Picture 6" descr="A close-up of several colorful squares&#10;&#10;Description automatically generated">
            <a:extLst>
              <a:ext uri="{FF2B5EF4-FFF2-40B4-BE49-F238E27FC236}">
                <a16:creationId xmlns:a16="http://schemas.microsoft.com/office/drawing/2014/main" id="{1851DABC-91CC-AD92-54DA-0FC4591C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97" y="3516175"/>
            <a:ext cx="3558218" cy="16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6049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5300" y="1949822"/>
            <a:ext cx="8584217" cy="249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dirty="0"/>
              <a:t>use vocabulary and structures to talk about rooms and furniture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pieces in the house</a:t>
            </a:r>
            <a:endParaRPr lang="en-US" sz="2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700" dirty="0"/>
              <a:t>pronounce and recognize the sounds /s/ and /z/</a:t>
            </a:r>
            <a:endParaRPr lang="en-US" sz="27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41" y="1077426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533" y="947476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1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05" y="889821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519" y="1423590"/>
            <a:ext cx="646060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SG" sz="2700"/>
              <a:t>- Find </a:t>
            </a:r>
            <a:r>
              <a:rPr lang="en-SG" sz="2700" dirty="0"/>
              <a:t>5 more words with the sound /s/ and 5 more words with the sound /z/. Write them down and practice pronouncing the words.</a:t>
            </a:r>
          </a:p>
          <a:p>
            <a:pPr algn="just">
              <a:lnSpc>
                <a:spcPct val="150000"/>
              </a:lnSpc>
            </a:pPr>
            <a:r>
              <a:rPr lang="en-SG" sz="2700"/>
              <a:t>- Prepare </a:t>
            </a:r>
            <a:r>
              <a:rPr lang="en-SG" sz="2700" dirty="0"/>
              <a:t>for the next lesson: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36" y="2646759"/>
            <a:ext cx="2434729" cy="2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702196" y="1009836"/>
            <a:ext cx="3315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Jumbled words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24360C-0A61-99D6-6FDF-F79904C53A05}"/>
              </a:ext>
            </a:extLst>
          </p:cNvPr>
          <p:cNvGraphicFramePr>
            <a:graphicFrameLocks noGrp="1"/>
          </p:cNvGraphicFramePr>
          <p:nvPr/>
        </p:nvGraphicFramePr>
        <p:xfrm>
          <a:off x="921919" y="1884114"/>
          <a:ext cx="6532151" cy="2857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9376">
                  <a:extLst>
                    <a:ext uri="{9D8B030D-6E8A-4147-A177-3AD203B41FA5}">
                      <a16:colId xmlns:a16="http://schemas.microsoft.com/office/drawing/2014/main" val="2120364366"/>
                    </a:ext>
                  </a:extLst>
                </a:gridCol>
                <a:gridCol w="632327">
                  <a:extLst>
                    <a:ext uri="{9D8B030D-6E8A-4147-A177-3AD203B41FA5}">
                      <a16:colId xmlns:a16="http://schemas.microsoft.com/office/drawing/2014/main" val="3285073756"/>
                    </a:ext>
                  </a:extLst>
                </a:gridCol>
                <a:gridCol w="2780448">
                  <a:extLst>
                    <a:ext uri="{9D8B030D-6E8A-4147-A177-3AD203B41FA5}">
                      <a16:colId xmlns:a16="http://schemas.microsoft.com/office/drawing/2014/main" val="53397999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tchekin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079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3300" dirty="0"/>
                        <a:t>2. </a:t>
                      </a:r>
                      <a:r>
                        <a:rPr lang="en-US" sz="3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thraobom</a:t>
                      </a:r>
                      <a:endParaRPr lang="en-US" sz="3300" dirty="0"/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7924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3300" dirty="0"/>
                        <a:t>3. </a:t>
                      </a:r>
                      <a:r>
                        <a:rPr lang="en-US" sz="3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rodeomb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54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lngivi</a:t>
                      </a: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moro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62C8CE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3287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3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lahl</a:t>
                      </a: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33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003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0A0DC3-74CC-88D0-A33E-45F80F55C653}"/>
              </a:ext>
            </a:extLst>
          </p:cNvPr>
          <p:cNvSpPr txBox="1"/>
          <p:nvPr/>
        </p:nvSpPr>
        <p:spPr>
          <a:xfrm>
            <a:off x="4815951" y="1868508"/>
            <a:ext cx="17463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2"/>
                </a:solidFill>
              </a:rPr>
              <a:t>kitchen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40D05-66A1-8132-949C-9283820F8378}"/>
              </a:ext>
            </a:extLst>
          </p:cNvPr>
          <p:cNvSpPr txBox="1"/>
          <p:nvPr/>
        </p:nvSpPr>
        <p:spPr>
          <a:xfrm>
            <a:off x="4815951" y="2461089"/>
            <a:ext cx="2359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2"/>
                </a:solidFill>
              </a:rPr>
              <a:t>bathroom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BC6AA-A3C3-55C9-447F-1A274E205CEF}"/>
              </a:ext>
            </a:extLst>
          </p:cNvPr>
          <p:cNvSpPr txBox="1"/>
          <p:nvPr/>
        </p:nvSpPr>
        <p:spPr>
          <a:xfrm>
            <a:off x="4815951" y="3024271"/>
            <a:ext cx="2013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2"/>
                </a:solidFill>
              </a:rPr>
              <a:t>bedroom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EB6CB-9171-251F-DB47-BEEA62B5B127}"/>
              </a:ext>
            </a:extLst>
          </p:cNvPr>
          <p:cNvSpPr txBox="1"/>
          <p:nvPr/>
        </p:nvSpPr>
        <p:spPr>
          <a:xfrm>
            <a:off x="4818932" y="3601352"/>
            <a:ext cx="24364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2"/>
                </a:solidFill>
              </a:rPr>
              <a:t>living 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D6887-F9A1-B675-80F7-AD13EBD5A019}"/>
              </a:ext>
            </a:extLst>
          </p:cNvPr>
          <p:cNvSpPr txBox="1"/>
          <p:nvPr/>
        </p:nvSpPr>
        <p:spPr>
          <a:xfrm>
            <a:off x="4815951" y="4162826"/>
            <a:ext cx="17463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2"/>
                </a:solidFill>
              </a:rPr>
              <a:t>hall</a:t>
            </a:r>
          </a:p>
        </p:txBody>
      </p:sp>
      <p:pic>
        <p:nvPicPr>
          <p:cNvPr id="10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9E463613-0172-9E58-8B08-A01FECA5B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774" t="24305" r="27562" b="25956"/>
          <a:stretch/>
        </p:blipFill>
        <p:spPr>
          <a:xfrm>
            <a:off x="7539288" y="806767"/>
            <a:ext cx="1477077" cy="9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65300" y="15632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-951537" y="710449"/>
            <a:ext cx="4923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Matching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FD23BD-B3AA-C0B9-3C73-DF965D9B3A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68" y="726813"/>
            <a:ext cx="4392311" cy="41053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8F0C7-CA7D-D066-0A98-9E58635BD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4360938" y="4176569"/>
            <a:ext cx="1306796" cy="13138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4D5991-0946-EC1A-B067-FE32454FFD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63" y="3751023"/>
            <a:ext cx="1460380" cy="13167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281806-1152-C1D0-CE96-1F96732A98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61" y="2097128"/>
            <a:ext cx="1545546" cy="13167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E6CBA3A-3A8B-2A75-ACEA-CDBDEC9EB9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6" y="3441137"/>
            <a:ext cx="1813499" cy="13167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9419DF-FC74-73CA-2584-A3D83BD991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0" y="2097128"/>
            <a:ext cx="1813877" cy="1316736"/>
          </a:xfrm>
          <a:prstGeom prst="rect">
            <a:avLst/>
          </a:prstGeom>
        </p:spPr>
      </p:pic>
      <p:sp>
        <p:nvSpPr>
          <p:cNvPr id="53" name="Rounded Rectangle 16">
            <a:extLst>
              <a:ext uri="{FF2B5EF4-FFF2-40B4-BE49-F238E27FC236}">
                <a16:creationId xmlns:a16="http://schemas.microsoft.com/office/drawing/2014/main" id="{85524509-6337-6F2C-DDB4-0FF47D0239B9}"/>
              </a:ext>
            </a:extLst>
          </p:cNvPr>
          <p:cNvSpPr/>
          <p:nvPr/>
        </p:nvSpPr>
        <p:spPr>
          <a:xfrm>
            <a:off x="5789949" y="330787"/>
            <a:ext cx="2482193" cy="1213987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A6FADC-CD4B-F448-36DB-4948621294ED}"/>
              </a:ext>
            </a:extLst>
          </p:cNvPr>
          <p:cNvSpPr txBox="1"/>
          <p:nvPr/>
        </p:nvSpPr>
        <p:spPr>
          <a:xfrm>
            <a:off x="6133690" y="471487"/>
            <a:ext cx="64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5C4CE-3447-589A-B787-B6457E00CC92}"/>
              </a:ext>
            </a:extLst>
          </p:cNvPr>
          <p:cNvSpPr txBox="1"/>
          <p:nvPr/>
        </p:nvSpPr>
        <p:spPr>
          <a:xfrm>
            <a:off x="6030290" y="769295"/>
            <a:ext cx="94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kitchen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4A0933-6B2C-C321-3FEB-F4C91CE2834B}"/>
              </a:ext>
            </a:extLst>
          </p:cNvPr>
          <p:cNvSpPr txBox="1"/>
          <p:nvPr/>
        </p:nvSpPr>
        <p:spPr>
          <a:xfrm>
            <a:off x="6489143" y="1086801"/>
            <a:ext cx="106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bedroom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B2CE35-C19A-57AE-BA86-D1E84D387418}"/>
              </a:ext>
            </a:extLst>
          </p:cNvPr>
          <p:cNvSpPr txBox="1"/>
          <p:nvPr/>
        </p:nvSpPr>
        <p:spPr>
          <a:xfrm>
            <a:off x="7021348" y="471487"/>
            <a:ext cx="115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bathroom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0AA4B2-F519-C763-E932-B77E84AFA77B}"/>
              </a:ext>
            </a:extLst>
          </p:cNvPr>
          <p:cNvSpPr txBox="1"/>
          <p:nvPr/>
        </p:nvSpPr>
        <p:spPr>
          <a:xfrm>
            <a:off x="7008152" y="757428"/>
            <a:ext cx="122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living room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0E77CA-EC88-17A7-61AD-000F9C4B91D5}"/>
              </a:ext>
            </a:extLst>
          </p:cNvPr>
          <p:cNvSpPr txBox="1"/>
          <p:nvPr/>
        </p:nvSpPr>
        <p:spPr>
          <a:xfrm>
            <a:off x="4606377" y="4574479"/>
            <a:ext cx="3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D360AE-9995-2236-0D99-6873E3275D0D}"/>
              </a:ext>
            </a:extLst>
          </p:cNvPr>
          <p:cNvSpPr txBox="1"/>
          <p:nvPr/>
        </p:nvSpPr>
        <p:spPr>
          <a:xfrm>
            <a:off x="4871716" y="4579761"/>
            <a:ext cx="64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hall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7E7095-B8C9-0F8C-D860-D2AF00385D24}"/>
              </a:ext>
            </a:extLst>
          </p:cNvPr>
          <p:cNvSpPr txBox="1"/>
          <p:nvPr/>
        </p:nvSpPr>
        <p:spPr>
          <a:xfrm>
            <a:off x="1510446" y="3899108"/>
            <a:ext cx="3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D793A04-1FB0-A4BD-0E26-C67CFDC6DF16}"/>
              </a:ext>
            </a:extLst>
          </p:cNvPr>
          <p:cNvCxnSpPr/>
          <p:nvPr/>
        </p:nvCxnSpPr>
        <p:spPr>
          <a:xfrm>
            <a:off x="1815587" y="4185116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A3B5864-5D58-D4B6-2563-C77A126E9E82}"/>
              </a:ext>
            </a:extLst>
          </p:cNvPr>
          <p:cNvSpPr txBox="1"/>
          <p:nvPr/>
        </p:nvSpPr>
        <p:spPr>
          <a:xfrm>
            <a:off x="1448961" y="2582373"/>
            <a:ext cx="3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9635B9-A3B1-F64A-135D-3F9950CEC4F1}"/>
              </a:ext>
            </a:extLst>
          </p:cNvPr>
          <p:cNvCxnSpPr/>
          <p:nvPr/>
        </p:nvCxnSpPr>
        <p:spPr>
          <a:xfrm>
            <a:off x="1754101" y="284673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0FEE5C0-6B05-D921-C058-F3910615B5CB}"/>
              </a:ext>
            </a:extLst>
          </p:cNvPr>
          <p:cNvSpPr txBox="1"/>
          <p:nvPr/>
        </p:nvSpPr>
        <p:spPr>
          <a:xfrm>
            <a:off x="6240244" y="2515261"/>
            <a:ext cx="3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0674CA-1B23-E679-1CDC-F89D6B634EA2}"/>
              </a:ext>
            </a:extLst>
          </p:cNvPr>
          <p:cNvCxnSpPr/>
          <p:nvPr/>
        </p:nvCxnSpPr>
        <p:spPr>
          <a:xfrm>
            <a:off x="6545384" y="2785682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6D7FD2-A504-5BDC-41CD-80561B0F895D}"/>
              </a:ext>
            </a:extLst>
          </p:cNvPr>
          <p:cNvSpPr txBox="1"/>
          <p:nvPr/>
        </p:nvSpPr>
        <p:spPr>
          <a:xfrm>
            <a:off x="6113625" y="4110895"/>
            <a:ext cx="3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CF187C-52E1-57E2-AACA-EF245F2DAA9C}"/>
              </a:ext>
            </a:extLst>
          </p:cNvPr>
          <p:cNvCxnSpPr/>
          <p:nvPr/>
        </p:nvCxnSpPr>
        <p:spPr>
          <a:xfrm>
            <a:off x="6418766" y="4373523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D1ED377-E007-53C7-241A-61D665AC2377}"/>
              </a:ext>
            </a:extLst>
          </p:cNvPr>
          <p:cNvSpPr txBox="1"/>
          <p:nvPr/>
        </p:nvSpPr>
        <p:spPr>
          <a:xfrm>
            <a:off x="6133690" y="467255"/>
            <a:ext cx="64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49A9AF-B76D-6250-A58D-056FF18CE2A1}"/>
              </a:ext>
            </a:extLst>
          </p:cNvPr>
          <p:cNvSpPr txBox="1"/>
          <p:nvPr/>
        </p:nvSpPr>
        <p:spPr>
          <a:xfrm>
            <a:off x="6033230" y="772657"/>
            <a:ext cx="106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kitchen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6C7B95-2A13-9B11-21E0-49BB0E33FFFA}"/>
              </a:ext>
            </a:extLst>
          </p:cNvPr>
          <p:cNvSpPr txBox="1"/>
          <p:nvPr/>
        </p:nvSpPr>
        <p:spPr>
          <a:xfrm>
            <a:off x="6489143" y="1082568"/>
            <a:ext cx="106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bedroom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5DFE2-8252-1FD2-775E-2781C8DE7067}"/>
              </a:ext>
            </a:extLst>
          </p:cNvPr>
          <p:cNvSpPr txBox="1"/>
          <p:nvPr/>
        </p:nvSpPr>
        <p:spPr>
          <a:xfrm>
            <a:off x="6999757" y="468094"/>
            <a:ext cx="125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bathroom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CB01B8-4AF6-64A6-A0FC-B2503ED1274D}"/>
              </a:ext>
            </a:extLst>
          </p:cNvPr>
          <p:cNvSpPr txBox="1"/>
          <p:nvPr/>
        </p:nvSpPr>
        <p:spPr>
          <a:xfrm>
            <a:off x="7008152" y="753195"/>
            <a:ext cx="122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living room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BE213E-5E69-0C89-03F8-550DCC64DEC5}"/>
              </a:ext>
            </a:extLst>
          </p:cNvPr>
          <p:cNvSpPr txBox="1"/>
          <p:nvPr/>
        </p:nvSpPr>
        <p:spPr>
          <a:xfrm>
            <a:off x="6481017" y="2513694"/>
            <a:ext cx="117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6DE549-A558-2FFA-53C6-956682B061D6}"/>
              </a:ext>
            </a:extLst>
          </p:cNvPr>
          <p:cNvSpPr txBox="1"/>
          <p:nvPr/>
        </p:nvSpPr>
        <p:spPr>
          <a:xfrm>
            <a:off x="6357140" y="4110895"/>
            <a:ext cx="8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8DD6CF-9B71-C8A9-51C9-BB59F8549ECD}"/>
              </a:ext>
            </a:extLst>
          </p:cNvPr>
          <p:cNvSpPr txBox="1"/>
          <p:nvPr/>
        </p:nvSpPr>
        <p:spPr>
          <a:xfrm>
            <a:off x="1717409" y="3890784"/>
            <a:ext cx="131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8545E6-7729-DD07-D3D8-275BA6C9F147}"/>
              </a:ext>
            </a:extLst>
          </p:cNvPr>
          <p:cNvSpPr txBox="1"/>
          <p:nvPr/>
        </p:nvSpPr>
        <p:spPr>
          <a:xfrm>
            <a:off x="1654687" y="2574048"/>
            <a:ext cx="117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bedroom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87271A-6EA7-0354-0D1F-9B256627D653}"/>
              </a:ext>
            </a:extLst>
          </p:cNvPr>
          <p:cNvCxnSpPr/>
          <p:nvPr/>
        </p:nvCxnSpPr>
        <p:spPr>
          <a:xfrm>
            <a:off x="4871717" y="4860164"/>
            <a:ext cx="480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hall">
            <a:hlinkClick r:id="" action="ppaction://media"/>
            <a:extLst>
              <a:ext uri="{FF2B5EF4-FFF2-40B4-BE49-F238E27FC236}">
                <a16:creationId xmlns:a16="http://schemas.microsoft.com/office/drawing/2014/main" id="{4C5CE382-1AAE-DBF2-428A-DD1546213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13079" y="4615896"/>
            <a:ext cx="304800" cy="304800"/>
          </a:xfrm>
          <a:prstGeom prst="rect">
            <a:avLst/>
          </a:prstGeom>
        </p:spPr>
      </p:pic>
      <p:pic>
        <p:nvPicPr>
          <p:cNvPr id="80" name="living room">
            <a:hlinkClick r:id="" action="ppaction://media"/>
            <a:extLst>
              <a:ext uri="{FF2B5EF4-FFF2-40B4-BE49-F238E27FC236}">
                <a16:creationId xmlns:a16="http://schemas.microsoft.com/office/drawing/2014/main" id="{8CA673F5-93AB-7F5D-85AB-56CF7153AF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10301" y="4226834"/>
            <a:ext cx="304800" cy="304800"/>
          </a:xfrm>
          <a:prstGeom prst="rect">
            <a:avLst/>
          </a:prstGeom>
        </p:spPr>
      </p:pic>
      <p:pic>
        <p:nvPicPr>
          <p:cNvPr id="81" name="bedroom">
            <a:hlinkClick r:id="" action="ppaction://media"/>
            <a:extLst>
              <a:ext uri="{FF2B5EF4-FFF2-40B4-BE49-F238E27FC236}">
                <a16:creationId xmlns:a16="http://schemas.microsoft.com/office/drawing/2014/main" id="{DC46AA25-98F3-DB47-790A-D5EF71A425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09757" y="2911514"/>
            <a:ext cx="304800" cy="304800"/>
          </a:xfrm>
          <a:prstGeom prst="rect">
            <a:avLst/>
          </a:prstGeom>
        </p:spPr>
      </p:pic>
      <p:pic>
        <p:nvPicPr>
          <p:cNvPr id="82" name="bathroom">
            <a:hlinkClick r:id="" action="ppaction://media"/>
            <a:extLst>
              <a:ext uri="{FF2B5EF4-FFF2-40B4-BE49-F238E27FC236}">
                <a16:creationId xmlns:a16="http://schemas.microsoft.com/office/drawing/2014/main" id="{A04D5379-78B4-D3DB-DD8A-4952D516E0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37344" y="2834351"/>
            <a:ext cx="304800" cy="304800"/>
          </a:xfrm>
          <a:prstGeom prst="rect">
            <a:avLst/>
          </a:prstGeom>
        </p:spPr>
      </p:pic>
      <p:pic>
        <p:nvPicPr>
          <p:cNvPr id="83" name="kitchen">
            <a:hlinkClick r:id="" action="ppaction://media"/>
            <a:extLst>
              <a:ext uri="{FF2B5EF4-FFF2-40B4-BE49-F238E27FC236}">
                <a16:creationId xmlns:a16="http://schemas.microsoft.com/office/drawing/2014/main" id="{16CF14B9-3539-FBE8-1120-2633024E03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5094" y="44373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14297 0.8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57994 0.60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53307 0.29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0.00092 L -0.06107 0.399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648 L 0.03516 0.65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0" grpId="0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441308" y="2092474"/>
            <a:ext cx="6272813" cy="1522088"/>
            <a:chOff x="2658039" y="2635156"/>
            <a:chExt cx="3883321" cy="8275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801948" y="2635156"/>
              <a:ext cx="3557176" cy="45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95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123872"/>
              <a:ext cx="3883321" cy="33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Rooms and furniture</a:t>
              </a:r>
            </a:p>
          </p:txBody>
        </p:sp>
      </p:grpSp>
      <p:pic>
        <p:nvPicPr>
          <p:cNvPr id="13" name="Picture 12" descr="A brown round table with legs&#10;&#10;Description automatically generated">
            <a:extLst>
              <a:ext uri="{FF2B5EF4-FFF2-40B4-BE49-F238E27FC236}">
                <a16:creationId xmlns:a16="http://schemas.microsoft.com/office/drawing/2014/main" id="{7C155644-4558-309D-E99C-BEC4612040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16">
            <a:off x="1009871" y="1460346"/>
            <a:ext cx="1072703" cy="815096"/>
          </a:xfrm>
          <a:prstGeom prst="rect">
            <a:avLst/>
          </a:prstGeom>
        </p:spPr>
      </p:pic>
      <p:pic>
        <p:nvPicPr>
          <p:cNvPr id="16" name="Picture 1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46EEE5EC-88C3-BAB2-5F82-6C83611C9C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76" y="3385601"/>
            <a:ext cx="1169481" cy="1066098"/>
          </a:xfrm>
          <a:prstGeom prst="rect">
            <a:avLst/>
          </a:prstGeom>
        </p:spPr>
      </p:pic>
      <p:pic>
        <p:nvPicPr>
          <p:cNvPr id="19" name="Picture 18" descr="A pink curtains with a mirror&#10;&#10;Description automatically generated">
            <a:extLst>
              <a:ext uri="{FF2B5EF4-FFF2-40B4-BE49-F238E27FC236}">
                <a16:creationId xmlns:a16="http://schemas.microsoft.com/office/drawing/2014/main" id="{7D86A239-EB95-1B06-1F0B-6A4296A7B2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760">
            <a:off x="6549657" y="1048609"/>
            <a:ext cx="1576349" cy="1576349"/>
          </a:xfrm>
          <a:prstGeom prst="rect">
            <a:avLst/>
          </a:prstGeom>
        </p:spPr>
      </p:pic>
      <p:pic>
        <p:nvPicPr>
          <p:cNvPr id="21" name="Picture 20" descr="A cartoon of a bed&#10;&#10;Description automatically generated">
            <a:extLst>
              <a:ext uri="{FF2B5EF4-FFF2-40B4-BE49-F238E27FC236}">
                <a16:creationId xmlns:a16="http://schemas.microsoft.com/office/drawing/2014/main" id="{8183AF0E-5AF0-2391-E433-98644121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92">
            <a:off x="422363" y="3037857"/>
            <a:ext cx="1693869" cy="1693869"/>
          </a:xfrm>
          <a:prstGeom prst="rect">
            <a:avLst/>
          </a:prstGeom>
        </p:spPr>
      </p:pic>
      <p:pic>
        <p:nvPicPr>
          <p:cNvPr id="26" name="Picture 25" descr="A drawing of a drawer&#10;&#10;Description automatically generated">
            <a:extLst>
              <a:ext uri="{FF2B5EF4-FFF2-40B4-BE49-F238E27FC236}">
                <a16:creationId xmlns:a16="http://schemas.microsoft.com/office/drawing/2014/main" id="{1A8276C6-5943-CD3C-D851-08FBB557E8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852">
            <a:off x="3693701" y="4011293"/>
            <a:ext cx="1693869" cy="880812"/>
          </a:xfrm>
          <a:prstGeom prst="rect">
            <a:avLst/>
          </a:prstGeom>
        </p:spPr>
      </p:pic>
      <p:pic>
        <p:nvPicPr>
          <p:cNvPr id="28" name="Picture 27" descr="A brown couch with a black background&#10;&#10;Description automatically generated">
            <a:extLst>
              <a:ext uri="{FF2B5EF4-FFF2-40B4-BE49-F238E27FC236}">
                <a16:creationId xmlns:a16="http://schemas.microsoft.com/office/drawing/2014/main" id="{DF0CBEA2-4298-3A42-FFF0-413106943B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680">
            <a:off x="3878044" y="1017864"/>
            <a:ext cx="1572669" cy="10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59083" y="1146543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hall</a:t>
            </a:r>
            <a:r>
              <a:rPr lang="en-US" sz="4500" b="1" dirty="0">
                <a:solidFill>
                  <a:srgbClr val="AD4F0F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840" y="3873774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/>
              <a:t>sảnh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741683" y="2820853"/>
            <a:ext cx="13643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hɔːl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all">
            <a:hlinkClick r:id="" action="ppaction://media"/>
            <a:extLst>
              <a:ext uri="{FF2B5EF4-FFF2-40B4-BE49-F238E27FC236}">
                <a16:creationId xmlns:a16="http://schemas.microsoft.com/office/drawing/2014/main" id="{87BDDC40-6B00-1A81-A2B6-B02FC1332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572" y="2820853"/>
            <a:ext cx="623766" cy="623766"/>
          </a:xfrm>
          <a:prstGeom prst="rect">
            <a:avLst/>
          </a:prstGeom>
        </p:spPr>
      </p:pic>
      <p:pic>
        <p:nvPicPr>
          <p:cNvPr id="6" name="Picture 5" descr="A cartoon of a hallway with a purple rug&#10;&#10;Description automatically generated">
            <a:extLst>
              <a:ext uri="{FF2B5EF4-FFF2-40B4-BE49-F238E27FC236}">
                <a16:creationId xmlns:a16="http://schemas.microsoft.com/office/drawing/2014/main" id="{22629EAE-145B-8F82-FB81-79E420B6A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18" y="1056737"/>
            <a:ext cx="2800640" cy="38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39384" y="864030"/>
            <a:ext cx="5760533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chest of drawers</a:t>
            </a:r>
            <a:r>
              <a:rPr lang="en-US" sz="4950" b="1" dirty="0"/>
              <a:t> </a:t>
            </a:r>
            <a:r>
              <a:rPr lang="en-US" sz="4500" b="1" dirty="0">
                <a:solidFill>
                  <a:srgbClr val="AD4F0F"/>
                </a:solidFill>
              </a:rPr>
              <a:t>(n)</a:t>
            </a:r>
            <a:endParaRPr lang="en-US" sz="3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5000" y="3552381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/>
              <a:t>tủ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ngăn</a:t>
            </a:r>
            <a:r>
              <a:rPr lang="en-US" sz="3600" dirty="0"/>
              <a:t> </a:t>
            </a:r>
            <a:r>
              <a:rPr lang="en-US" sz="3600" dirty="0" err="1"/>
              <a:t>kéo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531335" y="2635740"/>
            <a:ext cx="410020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tʃest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əv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drɔːz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20607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of a dresser&#10;&#10;Description automatically generated">
            <a:extLst>
              <a:ext uri="{FF2B5EF4-FFF2-40B4-BE49-F238E27FC236}">
                <a16:creationId xmlns:a16="http://schemas.microsoft.com/office/drawing/2014/main" id="{A7932D56-0655-D237-E93A-F0DDD9AF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17" y="1175339"/>
            <a:ext cx="2218645" cy="3663817"/>
          </a:xfrm>
          <a:prstGeom prst="rect">
            <a:avLst/>
          </a:prstGeom>
        </p:spPr>
      </p:pic>
      <p:pic>
        <p:nvPicPr>
          <p:cNvPr id="8" name="chest of drawers">
            <a:hlinkClick r:id="" action="ppaction://media"/>
            <a:extLst>
              <a:ext uri="{FF2B5EF4-FFF2-40B4-BE49-F238E27FC236}">
                <a16:creationId xmlns:a16="http://schemas.microsoft.com/office/drawing/2014/main" id="{EFEEED39-CE27-D454-4A9E-251051A25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210" y="2635740"/>
            <a:ext cx="644458" cy="6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59083" y="1146543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sink</a:t>
            </a:r>
            <a:r>
              <a:rPr lang="en-US" sz="4500" b="1" dirty="0">
                <a:solidFill>
                  <a:srgbClr val="AD4F0F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6469" y="3873774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/>
              <a:t>bồn</a:t>
            </a:r>
            <a:r>
              <a:rPr lang="en-US" sz="3600" dirty="0"/>
              <a:t> </a:t>
            </a:r>
            <a:r>
              <a:rPr lang="en-US" sz="3600" dirty="0" err="1"/>
              <a:t>rửa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688375" y="2820853"/>
            <a:ext cx="14829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sɪŋk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ink">
            <a:hlinkClick r:id="" action="ppaction://media"/>
            <a:extLst>
              <a:ext uri="{FF2B5EF4-FFF2-40B4-BE49-F238E27FC236}">
                <a16:creationId xmlns:a16="http://schemas.microsoft.com/office/drawing/2014/main" id="{966B1D78-4F9D-9F22-3C7C-7F0A990B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185" y="2820853"/>
            <a:ext cx="623247" cy="623247"/>
          </a:xfrm>
          <a:prstGeom prst="rect">
            <a:avLst/>
          </a:prstGeom>
        </p:spPr>
      </p:pic>
      <p:pic>
        <p:nvPicPr>
          <p:cNvPr id="8" name="Picture 7" descr="A close-up of a sink&#10;&#10;Description automatically generated">
            <a:extLst>
              <a:ext uri="{FF2B5EF4-FFF2-40B4-BE49-F238E27FC236}">
                <a16:creationId xmlns:a16="http://schemas.microsoft.com/office/drawing/2014/main" id="{4F764773-C75D-26B6-0C90-714923E80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8" y="1857009"/>
            <a:ext cx="3201936" cy="24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shwasher with plates and cups on top&#10;&#10;Description automatically generated">
            <a:extLst>
              <a:ext uri="{FF2B5EF4-FFF2-40B4-BE49-F238E27FC236}">
                <a16:creationId xmlns:a16="http://schemas.microsoft.com/office/drawing/2014/main" id="{E7F247B6-B0CB-87CB-3387-2DF6BFFD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12" y="1362867"/>
            <a:ext cx="3539218" cy="35392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15" y="-5715"/>
            <a:ext cx="9144000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59083" y="1146543"/>
            <a:ext cx="4610939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dishwasher</a:t>
            </a:r>
            <a:r>
              <a:rPr lang="en-US" sz="4500" b="1" dirty="0">
                <a:solidFill>
                  <a:srgbClr val="AD4F0F"/>
                </a:solidFill>
              </a:rPr>
              <a:t> </a:t>
            </a:r>
            <a:r>
              <a:rPr lang="en-US" sz="45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104" y="3695659"/>
            <a:ext cx="30381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rửa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endParaRPr lang="en-US" sz="4950" dirty="0"/>
          </a:p>
        </p:txBody>
      </p:sp>
      <p:sp>
        <p:nvSpPr>
          <p:cNvPr id="2" name="Rectangle 1"/>
          <p:cNvSpPr/>
          <p:nvPr/>
        </p:nvSpPr>
        <p:spPr>
          <a:xfrm>
            <a:off x="1311338" y="2745065"/>
            <a:ext cx="28699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dɪʃˌwɒʃə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300" y="10195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dishwasher">
            <a:hlinkClick r:id="" action="ppaction://media"/>
            <a:extLst>
              <a:ext uri="{FF2B5EF4-FFF2-40B4-BE49-F238E27FC236}">
                <a16:creationId xmlns:a16="http://schemas.microsoft.com/office/drawing/2014/main" id="{D01A2321-D23A-DD30-7B62-96E0B195E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165" y="2741546"/>
            <a:ext cx="626767" cy="6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Equality and Fundamental Rights by Slidesgo">
  <a:themeElements>
    <a:clrScheme name="Simple Light">
      <a:dk1>
        <a:srgbClr val="241F29"/>
      </a:dk1>
      <a:lt1>
        <a:srgbClr val="FFEBEB"/>
      </a:lt1>
      <a:dk2>
        <a:srgbClr val="EA1A63"/>
      </a:dk2>
      <a:lt2>
        <a:srgbClr val="FF8C64"/>
      </a:lt2>
      <a:accent1>
        <a:srgbClr val="FFA731"/>
      </a:accent1>
      <a:accent2>
        <a:srgbClr val="00AE3F"/>
      </a:accent2>
      <a:accent3>
        <a:srgbClr val="3B67E2"/>
      </a:accent3>
      <a:accent4>
        <a:srgbClr val="793DD8"/>
      </a:accent4>
      <a:accent5>
        <a:srgbClr val="C66D58"/>
      </a:accent5>
      <a:accent6>
        <a:srgbClr val="FFFFFF"/>
      </a:accent6>
      <a:hlink>
        <a:srgbClr val="24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A89F92-5F60-4809-8DBF-82D5AB6E2D5B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62</TotalTime>
  <Words>775</Words>
  <Application>Microsoft Office PowerPoint</Application>
  <PresentationFormat>On-screen Show (16:9)</PresentationFormat>
  <Paragraphs>208</Paragraphs>
  <Slides>21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Passion One</vt:lpstr>
      <vt:lpstr>Wingdings</vt:lpstr>
      <vt:lpstr>Arial</vt:lpstr>
      <vt:lpstr>Abel</vt:lpstr>
      <vt:lpstr>Calibri Light</vt:lpstr>
      <vt:lpstr>Calibri</vt:lpstr>
      <vt:lpstr>Myriad Pro</vt:lpstr>
      <vt:lpstr>Equality and Fundamental Rights by Slidesgo</vt:lpstr>
      <vt:lpstr>Office Theme</vt:lpstr>
      <vt:lpstr>Unit 2: MY HOUSE  Lesson 2: A closer look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  Lesson 1: Getting started</dc:title>
  <dc:creator>Thảo Đặng Phương</dc:creator>
  <cp:lastModifiedBy>Thảo Đặng Phương</cp:lastModifiedBy>
  <cp:revision>5</cp:revision>
  <dcterms:created xsi:type="dcterms:W3CDTF">2023-09-21T15:06:53Z</dcterms:created>
  <dcterms:modified xsi:type="dcterms:W3CDTF">2024-01-02T14:04:09Z</dcterms:modified>
</cp:coreProperties>
</file>