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272" r:id="rId3"/>
    <p:sldId id="279" r:id="rId4"/>
    <p:sldId id="359" r:id="rId5"/>
    <p:sldId id="360" r:id="rId6"/>
    <p:sldId id="281" r:id="rId7"/>
    <p:sldId id="352" r:id="rId8"/>
    <p:sldId id="258" r:id="rId9"/>
    <p:sldId id="316" r:id="rId10"/>
    <p:sldId id="347" r:id="rId11"/>
    <p:sldId id="353" r:id="rId12"/>
    <p:sldId id="283" r:id="rId13"/>
    <p:sldId id="276" r:id="rId14"/>
    <p:sldId id="298" r:id="rId15"/>
    <p:sldId id="361" r:id="rId16"/>
    <p:sldId id="355" r:id="rId17"/>
    <p:sldId id="356" r:id="rId18"/>
    <p:sldId id="357" r:id="rId19"/>
    <p:sldId id="327" r:id="rId20"/>
    <p:sldId id="358" r:id="rId21"/>
    <p:sldId id="314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F367F-1A6B-45E4-BAA5-671C3A884D5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490C-9148-4F76-8A80-55519AB6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4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9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5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92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806-1024-3117-E1E0-342518E1B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45EAB-A0A6-684E-1AED-38254E814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4F81-0BE9-5177-93A4-C5A33795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14EA-C7BB-4535-DCE2-3B5CF248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FB83-D604-E63C-D386-8496623B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1520-735A-4AA3-3673-638D91D6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78E01-BEE6-915E-4A95-259FF02A8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00675-B766-6FAF-9090-AD4C5C82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9318-CE7B-BD3C-8230-433D44E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6470-DFDF-9962-7EFA-42C0A2B0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9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ED6BA-FA52-268D-7163-EC527CA0F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8DF35-9C99-0AF0-0B42-16F84996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11540-25F6-2478-9F46-D8B6F21E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4B06-0E43-F137-6BB9-486313BA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8096-693D-C963-4465-C4169CDD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6FF4-1057-6D18-F3A4-505546CA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B642-F285-F350-F405-A7A4483C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C25AA-90F5-59FD-9926-7707CDF9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A3AA3-A85E-0F0A-F26F-425DEC61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6E950-A911-B585-8F67-0593328E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4469-AFD2-52E4-5EDC-DD449FF4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81365-4A88-2C1B-15DD-11EE7208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1CD71-C302-204A-6238-53C5D80F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DAE39-7EC9-C79C-5C6B-81482D8F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0AE4-6DB8-B964-EC76-66047E4B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1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5FF5-7B61-8721-16C9-AFA03112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DB86-FF31-1387-3E4B-CEEFE247E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50CB4-21B6-0F37-1F6E-89B6AA4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1ECD5-5FE1-0B8C-CB7C-C65E719D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9C5AA-FA2F-8E6D-D5E1-75730945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E4AAC-C7D9-6B94-7396-F4D96366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5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C050-9563-5E8B-6FEA-C28FAE66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DED1-E942-AA16-71E8-F9F56DC8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7F31D-6D4D-9C7B-415C-49ACAAB38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4FFE-411C-B488-F9E2-767766564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32039-B276-AFD8-8EE1-68BA4F20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F24AD-6920-212C-CFBE-99052700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91E14-2352-D28B-04BF-C4C46440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ED713-DB90-669D-905C-4BEF0053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CC81-6635-3A3A-FF75-760A65F7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7730B-0530-7038-4FDB-EC2AB058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DCD4B-8088-06CD-6B82-A2DF8B20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607E-C5B8-6A48-0457-7F831A08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B5B28-ECD9-F15A-1D91-8E9485B7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3E095-599B-21D6-D3D8-B0CE75F4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E136-0242-9DB2-7D2B-2F416BC8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9DC0-DC4E-DFC1-BDD7-97E4D70F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BFAE-1E1A-5E1A-D34C-9B0B9482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F148-1B13-66DC-E9CF-5B90A1356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B9D4D-E834-BB1B-37CB-128ABAF3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22D7C-E696-B0C0-2260-B9538835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3ADC4-43A1-6140-9D73-D3D1053C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3D39-9AC5-5A90-6CE3-E262685A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E494-E7F2-F463-18C4-F4F9CDE31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0258E-054B-FFB9-AFAF-5AB74A19C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32994-A464-D3EF-D562-936A7440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7532-1372-5E45-EA5F-6DFC787D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C58E1-5B91-FD82-B89A-F78F335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A08DF-BA14-D79B-F743-0CD60F60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4288F-8431-EAFF-0210-A0F93C77E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EC652-7C4C-375C-E243-34A3E2067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7DFF-D7EF-4842-8061-99A9B73076B3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7131F-ED21-23B5-44D3-9FDD3ECA8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F96B-B48B-F4D5-9F3B-3A72E3F85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wardrobe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1" y="4417019"/>
            <a:ext cx="450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6885" y="3130480"/>
            <a:ext cx="3331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ˈwɔːdrəʊb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wardrobe">
            <a:hlinkClick r:id="" action="ppaction://media"/>
            <a:extLst>
              <a:ext uri="{FF2B5EF4-FFF2-40B4-BE49-F238E27FC236}">
                <a16:creationId xmlns:a16="http://schemas.microsoft.com/office/drawing/2014/main" id="{47F4B603-4D4E-EE44-8882-20BA2D468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68" y="3188808"/>
            <a:ext cx="772669" cy="77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35" t="2332" r="2772" b="959"/>
          <a:stretch/>
        </p:blipFill>
        <p:spPr>
          <a:xfrm>
            <a:off x="6932815" y="1312813"/>
            <a:ext cx="4690093" cy="52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desk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582" y="4597773"/>
            <a:ext cx="5987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err="1"/>
              <a:t>bàn</a:t>
            </a:r>
            <a:r>
              <a:rPr lang="en-US" sz="4800"/>
              <a:t> học /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5832" y="3130480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/desk/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esk with drawers and a shadow&#10;&#10;Description automatically generated">
            <a:extLst>
              <a:ext uri="{FF2B5EF4-FFF2-40B4-BE49-F238E27FC236}">
                <a16:creationId xmlns:a16="http://schemas.microsoft.com/office/drawing/2014/main" id="{EE1DBEBB-B362-E410-3FDC-564C65F1F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b="14109"/>
          <a:stretch/>
        </p:blipFill>
        <p:spPr>
          <a:xfrm>
            <a:off x="6168650" y="2005126"/>
            <a:ext cx="5822432" cy="3912702"/>
          </a:xfrm>
          <a:prstGeom prst="rect">
            <a:avLst/>
          </a:prstGeom>
        </p:spPr>
      </p:pic>
      <p:pic>
        <p:nvPicPr>
          <p:cNvPr id="6" name="desk">
            <a:hlinkClick r:id="" action="ppaction://media"/>
            <a:extLst>
              <a:ext uri="{FF2B5EF4-FFF2-40B4-BE49-F238E27FC236}">
                <a16:creationId xmlns:a16="http://schemas.microsoft.com/office/drawing/2014/main" id="{768F2C4D-261F-54EB-C8BA-4875A7B1A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45" y="3162300"/>
            <a:ext cx="767356" cy="7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93355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strange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streɪndʒ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lạ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wardrobe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ˈwɔːdrəʊb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desk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/desk/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học 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147885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ange">
            <a:hlinkClick r:id="" action="ppaction://media"/>
            <a:extLst>
              <a:ext uri="{FF2B5EF4-FFF2-40B4-BE49-F238E27FC236}">
                <a16:creationId xmlns:a16="http://schemas.microsoft.com/office/drawing/2014/main" id="{9993A82F-DBA4-4C9F-EB28-0B566E79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2905642"/>
            <a:ext cx="609266" cy="609266"/>
          </a:xfrm>
          <a:prstGeom prst="rect">
            <a:avLst/>
          </a:prstGeom>
        </p:spPr>
      </p:pic>
      <p:pic>
        <p:nvPicPr>
          <p:cNvPr id="4" name="wardrobe">
            <a:hlinkClick r:id="" action="ppaction://media"/>
            <a:extLst>
              <a:ext uri="{FF2B5EF4-FFF2-40B4-BE49-F238E27FC236}">
                <a16:creationId xmlns:a16="http://schemas.microsoft.com/office/drawing/2014/main" id="{4B2F9FA7-47D3-F6A7-5E86-57431244F4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3713902"/>
            <a:ext cx="609266" cy="609266"/>
          </a:xfrm>
          <a:prstGeom prst="rect">
            <a:avLst/>
          </a:prstGeom>
        </p:spPr>
      </p:pic>
      <p:pic>
        <p:nvPicPr>
          <p:cNvPr id="5" name="desk">
            <a:hlinkClick r:id="" action="ppaction://media"/>
            <a:extLst>
              <a:ext uri="{FF2B5EF4-FFF2-40B4-BE49-F238E27FC236}">
                <a16:creationId xmlns:a16="http://schemas.microsoft.com/office/drawing/2014/main" id="{DF913F0D-ABC7-0DDC-E556-ADC954AF0C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747" y="4522162"/>
            <a:ext cx="609265" cy="6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7067" y="102103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8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78921350-7EC7-DA9A-6F5E-3372F04FB0FB}"/>
              </a:ext>
            </a:extLst>
          </p:cNvPr>
          <p:cNvSpPr/>
          <p:nvPr/>
        </p:nvSpPr>
        <p:spPr>
          <a:xfrm>
            <a:off x="4233793" y="1405513"/>
            <a:ext cx="7774577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B3534-021F-F5AA-D0D6-B741C3E7A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4146707" y="1318427"/>
            <a:ext cx="7892143" cy="7326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3EAFB4-3531-F7C7-B9F4-7D27B2AA83AF}"/>
              </a:ext>
            </a:extLst>
          </p:cNvPr>
          <p:cNvCxnSpPr/>
          <p:nvPr/>
        </p:nvCxnSpPr>
        <p:spPr>
          <a:xfrm>
            <a:off x="4418851" y="2374340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0308D1D-5323-36D5-7037-74A056858BC6}"/>
              </a:ext>
            </a:extLst>
          </p:cNvPr>
          <p:cNvSpPr txBox="1"/>
          <p:nvPr/>
        </p:nvSpPr>
        <p:spPr>
          <a:xfrm>
            <a:off x="4418851" y="2029295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phong@webmail.com; mi@webmail.com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EC132-04E7-0785-1D2C-104311DA8A3B}"/>
              </a:ext>
            </a:extLst>
          </p:cNvPr>
          <p:cNvSpPr txBox="1"/>
          <p:nvPr/>
        </p:nvSpPr>
        <p:spPr>
          <a:xfrm>
            <a:off x="4418851" y="2417883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Subject: A room at the Crazy House Hotel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EE0AD-D1BB-0C99-E6FC-0F44CD11CB41}"/>
              </a:ext>
            </a:extLst>
          </p:cNvPr>
          <p:cNvSpPr txBox="1"/>
          <p:nvPr/>
        </p:nvSpPr>
        <p:spPr>
          <a:xfrm>
            <a:off x="4418851" y="2798876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 Phong and Mi,</a:t>
            </a:r>
          </a:p>
          <a:p>
            <a:r>
              <a:rPr lang="en-US" sz="2000" dirty="0"/>
              <a:t>How are you? I’m in Da Lat with my parents. We’re staying at the Crazy House Hotel. Wow! It really is crazy. There are ten rooms in the hotel. </a:t>
            </a:r>
          </a:p>
          <a:p>
            <a:r>
              <a:rPr lang="en-US" sz="2000" dirty="0"/>
              <a:t>There’s a Kangaroo Room, an Eagle Room, and even an Ant Room. I’m staying in the Tiger Room. It’s called  the Tiger Room because there’s a big tiger on the wall.</a:t>
            </a:r>
          </a:p>
          <a:p>
            <a:r>
              <a:rPr lang="en-US" sz="2000" dirty="0"/>
              <a:t>The tiger is between the </a:t>
            </a:r>
            <a:r>
              <a:rPr lang="en-US" sz="2000"/>
              <a:t>bathroom door </a:t>
            </a:r>
            <a:r>
              <a:rPr lang="en-US" sz="2000" dirty="0"/>
              <a:t>and the window. The bed is next to the window, but the window is a strange shape. I put my bag under the bed. There’s a lamp, a wardrobe and a desk.</a:t>
            </a:r>
          </a:p>
          <a:p>
            <a:r>
              <a:rPr lang="en-US" sz="2000" dirty="0"/>
              <a:t>You should stay here when you visit Da Lat. It’s great.</a:t>
            </a:r>
          </a:p>
          <a:p>
            <a:r>
              <a:rPr lang="en-US" sz="2000" dirty="0"/>
              <a:t>See you soon!</a:t>
            </a:r>
          </a:p>
          <a:p>
            <a:r>
              <a:rPr lang="en-US" sz="2000" dirty="0"/>
              <a:t>Nick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1DB56-E48A-1A21-12C7-0B4F14A35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2">
            <a:off x="300979" y="4556568"/>
            <a:ext cx="3037971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6887" y="1028282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F4A51-5DCC-2866-FDE9-0AEDC00B7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87">
            <a:off x="448601" y="2182275"/>
            <a:ext cx="3520968" cy="23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1. </a:t>
            </a:r>
            <a:r>
              <a:rPr lang="en-US" sz="4000" dirty="0"/>
              <a:t>Who is Nick in Da Lat with?</a:t>
            </a:r>
          </a:p>
          <a:p>
            <a:pPr>
              <a:lnSpc>
                <a:spcPct val="200000"/>
              </a:lnSpc>
            </a:pPr>
            <a:endParaRPr lang="en-US" sz="4000" b="1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0070C0"/>
                </a:solidFill>
              </a:rPr>
              <a:t>2</a:t>
            </a:r>
            <a:r>
              <a:rPr lang="en-US" sz="4000" b="1" dirty="0">
                <a:solidFill>
                  <a:srgbClr val="0070C0"/>
                </a:solidFill>
              </a:rPr>
              <a:t>. </a:t>
            </a:r>
            <a:r>
              <a:rPr lang="en-US" sz="4000" dirty="0"/>
              <a:t>How many rooms are there in the hotel?</a:t>
            </a:r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7123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He’s in Da Lat with his parents.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7" y="5485412"/>
            <a:ext cx="712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are ten rooms.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0070C0"/>
                </a:solidFill>
              </a:rPr>
              <a:t>3. </a:t>
            </a:r>
            <a:r>
              <a:rPr lang="en-US" sz="4000"/>
              <a:t>Why is the room called the Tiger Room?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b="1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>
                <a:solidFill>
                  <a:srgbClr val="0070C0"/>
                </a:solidFill>
              </a:rPr>
              <a:t>4. </a:t>
            </a:r>
            <a:r>
              <a:rPr lang="en-US" sz="4000"/>
              <a:t>Where is Nick’s bag?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8495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Because there’s a big tiger on the wall.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8" y="5485412"/>
            <a:ext cx="445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It’s under the bed.</a:t>
            </a:r>
            <a:endParaRPr lang="en-US" sz="40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8337087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8340758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11407C0-A47E-4F7E-4A1B-F941C0DF0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463032"/>
              </p:ext>
            </p:extLst>
          </p:nvPr>
        </p:nvGraphicFramePr>
        <p:xfrm>
          <a:off x="1310644" y="1497814"/>
          <a:ext cx="8128000" cy="455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927427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474724"/>
                    </a:ext>
                  </a:extLst>
                </a:gridCol>
              </a:tblGrid>
              <a:tr h="1867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window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wardrobe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52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cooker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cupboard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25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shelf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lamp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16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desk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tiger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660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B291B14-6B54-1969-0910-96C9DFC002E9}"/>
              </a:ext>
            </a:extLst>
          </p:cNvPr>
          <p:cNvSpPr/>
          <p:nvPr/>
        </p:nvSpPr>
        <p:spPr>
          <a:xfrm>
            <a:off x="2011263" y="1900627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things in the Tiger Room.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CF641C-07AE-4D05-FFEC-936AB18931DB}"/>
              </a:ext>
            </a:extLst>
          </p:cNvPr>
          <p:cNvSpPr/>
          <p:nvPr/>
        </p:nvSpPr>
        <p:spPr>
          <a:xfrm>
            <a:off x="6095307" y="1870786"/>
            <a:ext cx="2574868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1396D5-BAD5-19D1-B3E0-7DBFA1F0D308}"/>
              </a:ext>
            </a:extLst>
          </p:cNvPr>
          <p:cNvSpPr/>
          <p:nvPr/>
        </p:nvSpPr>
        <p:spPr>
          <a:xfrm>
            <a:off x="6095308" y="4220241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2011264" y="5397067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6095307" y="5360186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312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929;p33">
            <a:extLst>
              <a:ext uri="{FF2B5EF4-FFF2-40B4-BE49-F238E27FC236}">
                <a16:creationId xmlns:a16="http://schemas.microsoft.com/office/drawing/2014/main" id="{5026A134-218E-DE42-B299-3C74F2F87E3A}"/>
              </a:ext>
            </a:extLst>
          </p:cNvPr>
          <p:cNvGrpSpPr/>
          <p:nvPr/>
        </p:nvGrpSpPr>
        <p:grpSpPr>
          <a:xfrm rot="11030640">
            <a:off x="8115460" y="2129563"/>
            <a:ext cx="3232876" cy="1595668"/>
            <a:chOff x="6466005" y="3041037"/>
            <a:chExt cx="911276" cy="936257"/>
          </a:xfrm>
        </p:grpSpPr>
        <p:sp>
          <p:nvSpPr>
            <p:cNvPr id="65" name="Google Shape;930;p33">
              <a:extLst>
                <a:ext uri="{FF2B5EF4-FFF2-40B4-BE49-F238E27FC236}">
                  <a16:creationId xmlns:a16="http://schemas.microsoft.com/office/drawing/2014/main" id="{6C83F35D-28FF-DA3E-1B14-FA665FD9DD06}"/>
                </a:ext>
              </a:extLst>
            </p:cNvPr>
            <p:cNvSpPr/>
            <p:nvPr/>
          </p:nvSpPr>
          <p:spPr>
            <a:xfrm>
              <a:off x="6466005" y="3041037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66" name="Google Shape;931;p33">
              <a:extLst>
                <a:ext uri="{FF2B5EF4-FFF2-40B4-BE49-F238E27FC236}">
                  <a16:creationId xmlns:a16="http://schemas.microsoft.com/office/drawing/2014/main" id="{FAC18398-CF1F-C564-951A-6D5BD70EAA3F}"/>
                </a:ext>
              </a:extLst>
            </p:cNvPr>
            <p:cNvSpPr/>
            <p:nvPr/>
          </p:nvSpPr>
          <p:spPr>
            <a:xfrm>
              <a:off x="6479902" y="3049998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242" y="1689"/>
                  </a:moveTo>
                  <a:cubicBezTo>
                    <a:pt x="19738" y="3137"/>
                    <a:pt x="20271" y="4561"/>
                    <a:pt x="20654" y="6045"/>
                  </a:cubicBezTo>
                  <a:cubicBezTo>
                    <a:pt x="20853" y="6822"/>
                    <a:pt x="21020" y="7650"/>
                    <a:pt x="21315" y="8364"/>
                  </a:cubicBezTo>
                  <a:cubicBezTo>
                    <a:pt x="21645" y="9161"/>
                    <a:pt x="21749" y="10075"/>
                    <a:pt x="22325" y="10771"/>
                  </a:cubicBezTo>
                  <a:cubicBezTo>
                    <a:pt x="22472" y="10949"/>
                    <a:pt x="22580" y="11090"/>
                    <a:pt x="22755" y="11090"/>
                  </a:cubicBezTo>
                  <a:cubicBezTo>
                    <a:pt x="22861" y="11090"/>
                    <a:pt x="22992" y="11038"/>
                    <a:pt x="23171" y="10914"/>
                  </a:cubicBezTo>
                  <a:cubicBezTo>
                    <a:pt x="23660" y="10576"/>
                    <a:pt x="24335" y="10097"/>
                    <a:pt x="24764" y="10080"/>
                  </a:cubicBezTo>
                  <a:cubicBezTo>
                    <a:pt x="25582" y="10047"/>
                    <a:pt x="26082" y="9464"/>
                    <a:pt x="26785" y="9353"/>
                  </a:cubicBezTo>
                  <a:cubicBezTo>
                    <a:pt x="27561" y="9232"/>
                    <a:pt x="28194" y="8708"/>
                    <a:pt x="28946" y="8573"/>
                  </a:cubicBezTo>
                  <a:cubicBezTo>
                    <a:pt x="29723" y="8433"/>
                    <a:pt x="30503" y="8230"/>
                    <a:pt x="31248" y="8030"/>
                  </a:cubicBezTo>
                  <a:cubicBezTo>
                    <a:pt x="32088" y="7804"/>
                    <a:pt x="32926" y="7714"/>
                    <a:pt x="33759" y="7667"/>
                  </a:cubicBezTo>
                  <a:cubicBezTo>
                    <a:pt x="34651" y="7616"/>
                    <a:pt x="35552" y="7446"/>
                    <a:pt x="36443" y="7446"/>
                  </a:cubicBezTo>
                  <a:cubicBezTo>
                    <a:pt x="36799" y="7446"/>
                    <a:pt x="37153" y="7474"/>
                    <a:pt x="37505" y="7546"/>
                  </a:cubicBezTo>
                  <a:cubicBezTo>
                    <a:pt x="37586" y="7562"/>
                    <a:pt x="37664" y="7569"/>
                    <a:pt x="37739" y="7569"/>
                  </a:cubicBezTo>
                  <a:cubicBezTo>
                    <a:pt x="38074" y="7569"/>
                    <a:pt x="38360" y="7436"/>
                    <a:pt x="38697" y="7436"/>
                  </a:cubicBezTo>
                  <a:cubicBezTo>
                    <a:pt x="38761" y="7436"/>
                    <a:pt x="38827" y="7441"/>
                    <a:pt x="38895" y="7453"/>
                  </a:cubicBezTo>
                  <a:cubicBezTo>
                    <a:pt x="39361" y="7530"/>
                    <a:pt x="39831" y="7552"/>
                    <a:pt x="40303" y="7552"/>
                  </a:cubicBezTo>
                  <a:cubicBezTo>
                    <a:pt x="40907" y="7552"/>
                    <a:pt x="41515" y="7516"/>
                    <a:pt x="42122" y="7516"/>
                  </a:cubicBezTo>
                  <a:cubicBezTo>
                    <a:pt x="42591" y="7516"/>
                    <a:pt x="43059" y="7538"/>
                    <a:pt x="43525" y="7613"/>
                  </a:cubicBezTo>
                  <a:cubicBezTo>
                    <a:pt x="43631" y="7630"/>
                    <a:pt x="43707" y="7649"/>
                    <a:pt x="43792" y="7701"/>
                  </a:cubicBezTo>
                  <a:cubicBezTo>
                    <a:pt x="44352" y="8041"/>
                    <a:pt x="44905" y="8286"/>
                    <a:pt x="45564" y="8286"/>
                  </a:cubicBezTo>
                  <a:cubicBezTo>
                    <a:pt x="45706" y="8286"/>
                    <a:pt x="45853" y="8275"/>
                    <a:pt x="46006" y="8251"/>
                  </a:cubicBezTo>
                  <a:cubicBezTo>
                    <a:pt x="46061" y="8242"/>
                    <a:pt x="46117" y="8238"/>
                    <a:pt x="46174" y="8238"/>
                  </a:cubicBezTo>
                  <a:cubicBezTo>
                    <a:pt x="46645" y="8238"/>
                    <a:pt x="47160" y="8515"/>
                    <a:pt x="47594" y="8784"/>
                  </a:cubicBezTo>
                  <a:cubicBezTo>
                    <a:pt x="47734" y="8870"/>
                    <a:pt x="47878" y="8885"/>
                    <a:pt x="48025" y="8885"/>
                  </a:cubicBezTo>
                  <a:cubicBezTo>
                    <a:pt x="48098" y="8885"/>
                    <a:pt x="48173" y="8881"/>
                    <a:pt x="48247" y="8881"/>
                  </a:cubicBezTo>
                  <a:cubicBezTo>
                    <a:pt x="48361" y="8881"/>
                    <a:pt x="48477" y="8890"/>
                    <a:pt x="48591" y="8933"/>
                  </a:cubicBezTo>
                  <a:cubicBezTo>
                    <a:pt x="49556" y="9302"/>
                    <a:pt x="50547" y="9601"/>
                    <a:pt x="51535" y="9906"/>
                  </a:cubicBezTo>
                  <a:cubicBezTo>
                    <a:pt x="51703" y="9959"/>
                    <a:pt x="51805" y="9921"/>
                    <a:pt x="51899" y="10172"/>
                  </a:cubicBezTo>
                  <a:cubicBezTo>
                    <a:pt x="51985" y="10404"/>
                    <a:pt x="52178" y="10478"/>
                    <a:pt x="52397" y="10478"/>
                  </a:cubicBezTo>
                  <a:cubicBezTo>
                    <a:pt x="52535" y="10478"/>
                    <a:pt x="52683" y="10449"/>
                    <a:pt x="52821" y="10411"/>
                  </a:cubicBezTo>
                  <a:cubicBezTo>
                    <a:pt x="52918" y="10982"/>
                    <a:pt x="54036" y="10366"/>
                    <a:pt x="53859" y="11301"/>
                  </a:cubicBezTo>
                  <a:cubicBezTo>
                    <a:pt x="53846" y="11370"/>
                    <a:pt x="54192" y="11610"/>
                    <a:pt x="54318" y="11610"/>
                  </a:cubicBezTo>
                  <a:cubicBezTo>
                    <a:pt x="54329" y="11610"/>
                    <a:pt x="54338" y="11608"/>
                    <a:pt x="54346" y="11604"/>
                  </a:cubicBezTo>
                  <a:cubicBezTo>
                    <a:pt x="54462" y="11544"/>
                    <a:pt x="54561" y="11519"/>
                    <a:pt x="54650" y="11519"/>
                  </a:cubicBezTo>
                  <a:cubicBezTo>
                    <a:pt x="55125" y="11519"/>
                    <a:pt x="55259" y="12256"/>
                    <a:pt x="55715" y="12256"/>
                  </a:cubicBezTo>
                  <a:cubicBezTo>
                    <a:pt x="55745" y="12256"/>
                    <a:pt x="55777" y="12252"/>
                    <a:pt x="55811" y="12245"/>
                  </a:cubicBezTo>
                  <a:cubicBezTo>
                    <a:pt x="55869" y="12558"/>
                    <a:pt x="55976" y="12673"/>
                    <a:pt x="56138" y="12673"/>
                  </a:cubicBezTo>
                  <a:cubicBezTo>
                    <a:pt x="56257" y="12673"/>
                    <a:pt x="56404" y="12612"/>
                    <a:pt x="56584" y="12521"/>
                  </a:cubicBezTo>
                  <a:cubicBezTo>
                    <a:pt x="56631" y="12497"/>
                    <a:pt x="56673" y="12487"/>
                    <a:pt x="56710" y="12487"/>
                  </a:cubicBezTo>
                  <a:cubicBezTo>
                    <a:pt x="56927" y="12487"/>
                    <a:pt x="56972" y="12846"/>
                    <a:pt x="56936" y="12947"/>
                  </a:cubicBezTo>
                  <a:cubicBezTo>
                    <a:pt x="56797" y="13330"/>
                    <a:pt x="57168" y="13552"/>
                    <a:pt x="57273" y="13558"/>
                  </a:cubicBezTo>
                  <a:cubicBezTo>
                    <a:pt x="58390" y="13630"/>
                    <a:pt x="58642" y="14820"/>
                    <a:pt x="59490" y="15218"/>
                  </a:cubicBezTo>
                  <a:cubicBezTo>
                    <a:pt x="59753" y="15341"/>
                    <a:pt x="59792" y="15832"/>
                    <a:pt x="60157" y="15832"/>
                  </a:cubicBezTo>
                  <a:cubicBezTo>
                    <a:pt x="60241" y="15832"/>
                    <a:pt x="60342" y="15806"/>
                    <a:pt x="60467" y="15744"/>
                  </a:cubicBezTo>
                  <a:cubicBezTo>
                    <a:pt x="60474" y="15740"/>
                    <a:pt x="60481" y="15739"/>
                    <a:pt x="60487" y="15739"/>
                  </a:cubicBezTo>
                  <a:cubicBezTo>
                    <a:pt x="60616" y="15739"/>
                    <a:pt x="60652" y="16392"/>
                    <a:pt x="61108" y="16593"/>
                  </a:cubicBezTo>
                  <a:cubicBezTo>
                    <a:pt x="61427" y="16735"/>
                    <a:pt x="61715" y="17278"/>
                    <a:pt x="61945" y="17674"/>
                  </a:cubicBezTo>
                  <a:cubicBezTo>
                    <a:pt x="62180" y="18080"/>
                    <a:pt x="62240" y="18589"/>
                    <a:pt x="62855" y="18623"/>
                  </a:cubicBezTo>
                  <a:cubicBezTo>
                    <a:pt x="62933" y="18628"/>
                    <a:pt x="63029" y="18746"/>
                    <a:pt x="63074" y="18833"/>
                  </a:cubicBezTo>
                  <a:cubicBezTo>
                    <a:pt x="64236" y="21077"/>
                    <a:pt x="65641" y="23174"/>
                    <a:pt x="66946" y="25331"/>
                  </a:cubicBezTo>
                  <a:cubicBezTo>
                    <a:pt x="67206" y="25760"/>
                    <a:pt x="67355" y="26275"/>
                    <a:pt x="67475" y="26770"/>
                  </a:cubicBezTo>
                  <a:cubicBezTo>
                    <a:pt x="67870" y="28399"/>
                    <a:pt x="68326" y="30012"/>
                    <a:pt x="68693" y="31650"/>
                  </a:cubicBezTo>
                  <a:cubicBezTo>
                    <a:pt x="68972" y="32896"/>
                    <a:pt x="69252" y="34162"/>
                    <a:pt x="69266" y="35394"/>
                  </a:cubicBezTo>
                  <a:cubicBezTo>
                    <a:pt x="69277" y="36424"/>
                    <a:pt x="69384" y="37480"/>
                    <a:pt x="69245" y="38552"/>
                  </a:cubicBezTo>
                  <a:cubicBezTo>
                    <a:pt x="69129" y="39473"/>
                    <a:pt x="68909" y="40511"/>
                    <a:pt x="69177" y="41505"/>
                  </a:cubicBezTo>
                  <a:cubicBezTo>
                    <a:pt x="69247" y="41763"/>
                    <a:pt x="69129" y="42080"/>
                    <a:pt x="69071" y="42367"/>
                  </a:cubicBezTo>
                  <a:cubicBezTo>
                    <a:pt x="68772" y="43872"/>
                    <a:pt x="68589" y="45416"/>
                    <a:pt x="68132" y="46872"/>
                  </a:cubicBezTo>
                  <a:cubicBezTo>
                    <a:pt x="67428" y="49113"/>
                    <a:pt x="66756" y="51363"/>
                    <a:pt x="65471" y="53402"/>
                  </a:cubicBezTo>
                  <a:cubicBezTo>
                    <a:pt x="64683" y="54656"/>
                    <a:pt x="63949" y="55983"/>
                    <a:pt x="63102" y="57179"/>
                  </a:cubicBezTo>
                  <a:cubicBezTo>
                    <a:pt x="62261" y="58369"/>
                    <a:pt x="61548" y="59657"/>
                    <a:pt x="60486" y="60757"/>
                  </a:cubicBezTo>
                  <a:cubicBezTo>
                    <a:pt x="59227" y="62059"/>
                    <a:pt x="57807" y="63143"/>
                    <a:pt x="56466" y="64319"/>
                  </a:cubicBezTo>
                  <a:cubicBezTo>
                    <a:pt x="56077" y="64660"/>
                    <a:pt x="55445" y="64984"/>
                    <a:pt x="54960" y="65279"/>
                  </a:cubicBezTo>
                  <a:cubicBezTo>
                    <a:pt x="54316" y="65670"/>
                    <a:pt x="53643" y="66107"/>
                    <a:pt x="52978" y="66469"/>
                  </a:cubicBezTo>
                  <a:cubicBezTo>
                    <a:pt x="51332" y="67368"/>
                    <a:pt x="49638" y="68188"/>
                    <a:pt x="47800" y="68667"/>
                  </a:cubicBezTo>
                  <a:cubicBezTo>
                    <a:pt x="47420" y="68767"/>
                    <a:pt x="46983" y="68849"/>
                    <a:pt x="46669" y="69265"/>
                  </a:cubicBezTo>
                  <a:cubicBezTo>
                    <a:pt x="46333" y="69708"/>
                    <a:pt x="45690" y="69720"/>
                    <a:pt x="45168" y="69870"/>
                  </a:cubicBezTo>
                  <a:cubicBezTo>
                    <a:pt x="43794" y="70265"/>
                    <a:pt x="42374" y="70492"/>
                    <a:pt x="41047" y="71047"/>
                  </a:cubicBezTo>
                  <a:cubicBezTo>
                    <a:pt x="40976" y="71077"/>
                    <a:pt x="40912" y="71089"/>
                    <a:pt x="40853" y="71089"/>
                  </a:cubicBezTo>
                  <a:cubicBezTo>
                    <a:pt x="40731" y="71089"/>
                    <a:pt x="40629" y="71037"/>
                    <a:pt x="40529" y="70970"/>
                  </a:cubicBezTo>
                  <a:cubicBezTo>
                    <a:pt x="40418" y="70896"/>
                    <a:pt x="40271" y="70847"/>
                    <a:pt x="40158" y="70847"/>
                  </a:cubicBezTo>
                  <a:cubicBezTo>
                    <a:pt x="40091" y="70847"/>
                    <a:pt x="40036" y="70864"/>
                    <a:pt x="40006" y="70903"/>
                  </a:cubicBezTo>
                  <a:cubicBezTo>
                    <a:pt x="39692" y="71325"/>
                    <a:pt x="39188" y="71409"/>
                    <a:pt x="38775" y="71409"/>
                  </a:cubicBezTo>
                  <a:cubicBezTo>
                    <a:pt x="38618" y="71409"/>
                    <a:pt x="38475" y="71397"/>
                    <a:pt x="38360" y="71387"/>
                  </a:cubicBezTo>
                  <a:cubicBezTo>
                    <a:pt x="38324" y="71383"/>
                    <a:pt x="38289" y="71382"/>
                    <a:pt x="38254" y="71382"/>
                  </a:cubicBezTo>
                  <a:cubicBezTo>
                    <a:pt x="37835" y="71382"/>
                    <a:pt x="37455" y="71598"/>
                    <a:pt x="37017" y="71598"/>
                  </a:cubicBezTo>
                  <a:cubicBezTo>
                    <a:pt x="36833" y="71598"/>
                    <a:pt x="36638" y="71560"/>
                    <a:pt x="36425" y="71450"/>
                  </a:cubicBezTo>
                  <a:cubicBezTo>
                    <a:pt x="36205" y="71336"/>
                    <a:pt x="35945" y="71300"/>
                    <a:pt x="35665" y="71300"/>
                  </a:cubicBezTo>
                  <a:cubicBezTo>
                    <a:pt x="35167" y="71300"/>
                    <a:pt x="34605" y="71414"/>
                    <a:pt x="34090" y="71414"/>
                  </a:cubicBezTo>
                  <a:cubicBezTo>
                    <a:pt x="34058" y="71414"/>
                    <a:pt x="34026" y="71414"/>
                    <a:pt x="33994" y="71413"/>
                  </a:cubicBezTo>
                  <a:cubicBezTo>
                    <a:pt x="33921" y="71411"/>
                    <a:pt x="33848" y="71410"/>
                    <a:pt x="33775" y="71410"/>
                  </a:cubicBezTo>
                  <a:cubicBezTo>
                    <a:pt x="33508" y="71410"/>
                    <a:pt x="33241" y="71421"/>
                    <a:pt x="32976" y="71421"/>
                  </a:cubicBezTo>
                  <a:cubicBezTo>
                    <a:pt x="32463" y="71421"/>
                    <a:pt x="31955" y="71379"/>
                    <a:pt x="31466" y="71135"/>
                  </a:cubicBezTo>
                  <a:cubicBezTo>
                    <a:pt x="31374" y="71089"/>
                    <a:pt x="31260" y="71079"/>
                    <a:pt x="31155" y="71066"/>
                  </a:cubicBezTo>
                  <a:cubicBezTo>
                    <a:pt x="31135" y="71064"/>
                    <a:pt x="31116" y="71063"/>
                    <a:pt x="31098" y="71063"/>
                  </a:cubicBezTo>
                  <a:cubicBezTo>
                    <a:pt x="30792" y="71063"/>
                    <a:pt x="30518" y="71342"/>
                    <a:pt x="30208" y="71342"/>
                  </a:cubicBezTo>
                  <a:cubicBezTo>
                    <a:pt x="30090" y="71342"/>
                    <a:pt x="29966" y="71301"/>
                    <a:pt x="29834" y="71189"/>
                  </a:cubicBezTo>
                  <a:cubicBezTo>
                    <a:pt x="29656" y="71037"/>
                    <a:pt x="29459" y="70999"/>
                    <a:pt x="29255" y="70999"/>
                  </a:cubicBezTo>
                  <a:cubicBezTo>
                    <a:pt x="29053" y="70999"/>
                    <a:pt x="28844" y="71036"/>
                    <a:pt x="28638" y="71036"/>
                  </a:cubicBezTo>
                  <a:cubicBezTo>
                    <a:pt x="28515" y="71036"/>
                    <a:pt x="28394" y="71023"/>
                    <a:pt x="28275" y="70982"/>
                  </a:cubicBezTo>
                  <a:cubicBezTo>
                    <a:pt x="27771" y="70809"/>
                    <a:pt x="27217" y="70752"/>
                    <a:pt x="26691" y="70638"/>
                  </a:cubicBezTo>
                  <a:cubicBezTo>
                    <a:pt x="25022" y="70277"/>
                    <a:pt x="23314" y="70016"/>
                    <a:pt x="21752" y="69265"/>
                  </a:cubicBezTo>
                  <a:cubicBezTo>
                    <a:pt x="20525" y="68675"/>
                    <a:pt x="19245" y="68215"/>
                    <a:pt x="18084" y="67459"/>
                  </a:cubicBezTo>
                  <a:cubicBezTo>
                    <a:pt x="17050" y="66785"/>
                    <a:pt x="15937" y="66200"/>
                    <a:pt x="14989" y="65422"/>
                  </a:cubicBezTo>
                  <a:cubicBezTo>
                    <a:pt x="13648" y="64324"/>
                    <a:pt x="12316" y="63202"/>
                    <a:pt x="11194" y="61857"/>
                  </a:cubicBezTo>
                  <a:cubicBezTo>
                    <a:pt x="10529" y="61059"/>
                    <a:pt x="9796" y="60318"/>
                    <a:pt x="9079" y="59564"/>
                  </a:cubicBezTo>
                  <a:cubicBezTo>
                    <a:pt x="8760" y="59228"/>
                    <a:pt x="8533" y="58811"/>
                    <a:pt x="8304" y="58438"/>
                  </a:cubicBezTo>
                  <a:cubicBezTo>
                    <a:pt x="7728" y="57495"/>
                    <a:pt x="7108" y="56574"/>
                    <a:pt x="6585" y="55589"/>
                  </a:cubicBezTo>
                  <a:cubicBezTo>
                    <a:pt x="6148" y="54763"/>
                    <a:pt x="5880" y="53859"/>
                    <a:pt x="5347" y="53074"/>
                  </a:cubicBezTo>
                  <a:cubicBezTo>
                    <a:pt x="5082" y="52683"/>
                    <a:pt x="5073" y="52128"/>
                    <a:pt x="4903" y="51666"/>
                  </a:cubicBezTo>
                  <a:cubicBezTo>
                    <a:pt x="4427" y="50375"/>
                    <a:pt x="3759" y="49127"/>
                    <a:pt x="3486" y="47797"/>
                  </a:cubicBezTo>
                  <a:cubicBezTo>
                    <a:pt x="3256" y="46676"/>
                    <a:pt x="2895" y="45577"/>
                    <a:pt x="2811" y="44401"/>
                  </a:cubicBezTo>
                  <a:cubicBezTo>
                    <a:pt x="2749" y="43498"/>
                    <a:pt x="2674" y="42524"/>
                    <a:pt x="2231" y="41665"/>
                  </a:cubicBezTo>
                  <a:cubicBezTo>
                    <a:pt x="2071" y="41354"/>
                    <a:pt x="2131" y="40893"/>
                    <a:pt x="2178" y="40688"/>
                  </a:cubicBezTo>
                  <a:cubicBezTo>
                    <a:pt x="2368" y="39826"/>
                    <a:pt x="2044" y="39030"/>
                    <a:pt x="2052" y="38204"/>
                  </a:cubicBezTo>
                  <a:cubicBezTo>
                    <a:pt x="2058" y="37480"/>
                    <a:pt x="1760" y="36776"/>
                    <a:pt x="2181" y="36042"/>
                  </a:cubicBezTo>
                  <a:cubicBezTo>
                    <a:pt x="2298" y="35841"/>
                    <a:pt x="2189" y="35270"/>
                    <a:pt x="2064" y="35085"/>
                  </a:cubicBezTo>
                  <a:cubicBezTo>
                    <a:pt x="1688" y="34522"/>
                    <a:pt x="2397" y="34206"/>
                    <a:pt x="2229" y="33651"/>
                  </a:cubicBezTo>
                  <a:cubicBezTo>
                    <a:pt x="2088" y="33184"/>
                    <a:pt x="1840" y="32557"/>
                    <a:pt x="2203" y="32030"/>
                  </a:cubicBezTo>
                  <a:cubicBezTo>
                    <a:pt x="2690" y="31317"/>
                    <a:pt x="2309" y="30476"/>
                    <a:pt x="2575" y="29723"/>
                  </a:cubicBezTo>
                  <a:cubicBezTo>
                    <a:pt x="2684" y="29412"/>
                    <a:pt x="2951" y="28995"/>
                    <a:pt x="2488" y="28682"/>
                  </a:cubicBezTo>
                  <a:cubicBezTo>
                    <a:pt x="2326" y="28573"/>
                    <a:pt x="2391" y="28449"/>
                    <a:pt x="2545" y="28388"/>
                  </a:cubicBezTo>
                  <a:cubicBezTo>
                    <a:pt x="3063" y="28184"/>
                    <a:pt x="2892" y="27735"/>
                    <a:pt x="2993" y="27341"/>
                  </a:cubicBezTo>
                  <a:cubicBezTo>
                    <a:pt x="3354" y="25936"/>
                    <a:pt x="3381" y="24466"/>
                    <a:pt x="4012" y="23097"/>
                  </a:cubicBezTo>
                  <a:cubicBezTo>
                    <a:pt x="4323" y="22422"/>
                    <a:pt x="4497" y="21615"/>
                    <a:pt x="4735" y="20876"/>
                  </a:cubicBezTo>
                  <a:cubicBezTo>
                    <a:pt x="5051" y="19896"/>
                    <a:pt x="5527" y="18962"/>
                    <a:pt x="6016" y="18038"/>
                  </a:cubicBezTo>
                  <a:cubicBezTo>
                    <a:pt x="6798" y="16559"/>
                    <a:pt x="7383" y="14974"/>
                    <a:pt x="8159" y="13490"/>
                  </a:cubicBezTo>
                  <a:cubicBezTo>
                    <a:pt x="8708" y="12440"/>
                    <a:pt x="9437" y="11486"/>
                    <a:pt x="10065" y="10477"/>
                  </a:cubicBezTo>
                  <a:cubicBezTo>
                    <a:pt x="10964" y="9033"/>
                    <a:pt x="12058" y="7739"/>
                    <a:pt x="13207" y="6472"/>
                  </a:cubicBezTo>
                  <a:cubicBezTo>
                    <a:pt x="14242" y="5334"/>
                    <a:pt x="15343" y="4281"/>
                    <a:pt x="16539" y="3339"/>
                  </a:cubicBezTo>
                  <a:cubicBezTo>
                    <a:pt x="17356" y="2697"/>
                    <a:pt x="18318" y="2243"/>
                    <a:pt x="19242" y="1689"/>
                  </a:cubicBezTo>
                  <a:close/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39" name="Google Shape;970;p33">
            <a:extLst>
              <a:ext uri="{FF2B5EF4-FFF2-40B4-BE49-F238E27FC236}">
                <a16:creationId xmlns:a16="http://schemas.microsoft.com/office/drawing/2014/main" id="{A0A46215-19BF-4846-921E-E07E603E9BC2}"/>
              </a:ext>
            </a:extLst>
          </p:cNvPr>
          <p:cNvGrpSpPr/>
          <p:nvPr/>
        </p:nvGrpSpPr>
        <p:grpSpPr>
          <a:xfrm>
            <a:off x="841611" y="2101546"/>
            <a:ext cx="3284781" cy="1513524"/>
            <a:chOff x="1535763" y="1453020"/>
            <a:chExt cx="997658" cy="927032"/>
          </a:xfrm>
        </p:grpSpPr>
        <p:sp>
          <p:nvSpPr>
            <p:cNvPr id="48" name="Google Shape;971;p33">
              <a:extLst>
                <a:ext uri="{FF2B5EF4-FFF2-40B4-BE49-F238E27FC236}">
                  <a16:creationId xmlns:a16="http://schemas.microsoft.com/office/drawing/2014/main" id="{816D6C53-24FC-D4F2-F2B9-D06229722E23}"/>
                </a:ext>
              </a:extLst>
            </p:cNvPr>
            <p:cNvSpPr/>
            <p:nvPr/>
          </p:nvSpPr>
          <p:spPr>
            <a:xfrm>
              <a:off x="1535763" y="1453020"/>
              <a:ext cx="997658" cy="927032"/>
            </a:xfrm>
            <a:custGeom>
              <a:avLst/>
              <a:gdLst/>
              <a:ahLst/>
              <a:cxnLst/>
              <a:rect l="l" t="t" r="r" b="b"/>
              <a:pathLst>
                <a:path w="76012" h="70631" extrusionOk="0">
                  <a:moveTo>
                    <a:pt x="39031" y="2012"/>
                  </a:moveTo>
                  <a:cubicBezTo>
                    <a:pt x="39295" y="2012"/>
                    <a:pt x="39588" y="2238"/>
                    <a:pt x="39874" y="2298"/>
                  </a:cubicBezTo>
                  <a:cubicBezTo>
                    <a:pt x="41032" y="2544"/>
                    <a:pt x="42203" y="2631"/>
                    <a:pt x="43365" y="2805"/>
                  </a:cubicBezTo>
                  <a:cubicBezTo>
                    <a:pt x="44029" y="2903"/>
                    <a:pt x="44649" y="3409"/>
                    <a:pt x="45305" y="3409"/>
                  </a:cubicBezTo>
                  <a:cubicBezTo>
                    <a:pt x="45358" y="3409"/>
                    <a:pt x="45412" y="3405"/>
                    <a:pt x="45465" y="3398"/>
                  </a:cubicBezTo>
                  <a:cubicBezTo>
                    <a:pt x="45504" y="3393"/>
                    <a:pt x="45542" y="3390"/>
                    <a:pt x="45578" y="3390"/>
                  </a:cubicBezTo>
                  <a:cubicBezTo>
                    <a:pt x="46098" y="3390"/>
                    <a:pt x="46337" y="3898"/>
                    <a:pt x="46842" y="3898"/>
                  </a:cubicBezTo>
                  <a:cubicBezTo>
                    <a:pt x="46874" y="3898"/>
                    <a:pt x="46908" y="3896"/>
                    <a:pt x="46943" y="3891"/>
                  </a:cubicBezTo>
                  <a:cubicBezTo>
                    <a:pt x="47054" y="3877"/>
                    <a:pt x="47168" y="3869"/>
                    <a:pt x="47284" y="3869"/>
                  </a:cubicBezTo>
                  <a:cubicBezTo>
                    <a:pt x="47739" y="3869"/>
                    <a:pt x="48214" y="3991"/>
                    <a:pt x="48606" y="4324"/>
                  </a:cubicBezTo>
                  <a:cubicBezTo>
                    <a:pt x="49345" y="4952"/>
                    <a:pt x="50348" y="4943"/>
                    <a:pt x="51212" y="5240"/>
                  </a:cubicBezTo>
                  <a:cubicBezTo>
                    <a:pt x="51689" y="5406"/>
                    <a:pt x="52002" y="5761"/>
                    <a:pt x="52439" y="5878"/>
                  </a:cubicBezTo>
                  <a:cubicBezTo>
                    <a:pt x="52938" y="6013"/>
                    <a:pt x="53383" y="6195"/>
                    <a:pt x="53833" y="6469"/>
                  </a:cubicBezTo>
                  <a:cubicBezTo>
                    <a:pt x="54356" y="6788"/>
                    <a:pt x="54998" y="6850"/>
                    <a:pt x="55557" y="7191"/>
                  </a:cubicBezTo>
                  <a:cubicBezTo>
                    <a:pt x="56877" y="7995"/>
                    <a:pt x="58175" y="8835"/>
                    <a:pt x="59486" y="9647"/>
                  </a:cubicBezTo>
                  <a:cubicBezTo>
                    <a:pt x="61099" y="10646"/>
                    <a:pt x="62432" y="11979"/>
                    <a:pt x="64007" y="13024"/>
                  </a:cubicBezTo>
                  <a:cubicBezTo>
                    <a:pt x="65607" y="14087"/>
                    <a:pt x="66844" y="15642"/>
                    <a:pt x="68224" y="16991"/>
                  </a:cubicBezTo>
                  <a:cubicBezTo>
                    <a:pt x="69265" y="18007"/>
                    <a:pt x="70111" y="19250"/>
                    <a:pt x="70991" y="20438"/>
                  </a:cubicBezTo>
                  <a:cubicBezTo>
                    <a:pt x="72510" y="22487"/>
                    <a:pt x="73494" y="24775"/>
                    <a:pt x="74324" y="27154"/>
                  </a:cubicBezTo>
                  <a:cubicBezTo>
                    <a:pt x="74381" y="27322"/>
                    <a:pt x="74405" y="27501"/>
                    <a:pt x="74218" y="27501"/>
                  </a:cubicBezTo>
                  <a:cubicBezTo>
                    <a:pt x="74208" y="27501"/>
                    <a:pt x="74198" y="27500"/>
                    <a:pt x="74187" y="27499"/>
                  </a:cubicBezTo>
                  <a:cubicBezTo>
                    <a:pt x="74115" y="27492"/>
                    <a:pt x="74043" y="27489"/>
                    <a:pt x="73972" y="27489"/>
                  </a:cubicBezTo>
                  <a:cubicBezTo>
                    <a:pt x="73258" y="27489"/>
                    <a:pt x="72573" y="27799"/>
                    <a:pt x="71665" y="27799"/>
                  </a:cubicBezTo>
                  <a:cubicBezTo>
                    <a:pt x="71629" y="27799"/>
                    <a:pt x="71592" y="27799"/>
                    <a:pt x="71555" y="27798"/>
                  </a:cubicBezTo>
                  <a:cubicBezTo>
                    <a:pt x="71390" y="27838"/>
                    <a:pt x="71203" y="27847"/>
                    <a:pt x="71001" y="27847"/>
                  </a:cubicBezTo>
                  <a:cubicBezTo>
                    <a:pt x="70823" y="27847"/>
                    <a:pt x="70633" y="27840"/>
                    <a:pt x="70436" y="27840"/>
                  </a:cubicBezTo>
                  <a:cubicBezTo>
                    <a:pt x="70075" y="27840"/>
                    <a:pt x="69688" y="27864"/>
                    <a:pt x="69304" y="28003"/>
                  </a:cubicBezTo>
                  <a:cubicBezTo>
                    <a:pt x="69114" y="28072"/>
                    <a:pt x="68883" y="28098"/>
                    <a:pt x="68652" y="28098"/>
                  </a:cubicBezTo>
                  <a:cubicBezTo>
                    <a:pt x="68447" y="28098"/>
                    <a:pt x="68243" y="28078"/>
                    <a:pt x="68072" y="28048"/>
                  </a:cubicBezTo>
                  <a:cubicBezTo>
                    <a:pt x="67958" y="28029"/>
                    <a:pt x="67846" y="28021"/>
                    <a:pt x="67735" y="28021"/>
                  </a:cubicBezTo>
                  <a:cubicBezTo>
                    <a:pt x="67112" y="28021"/>
                    <a:pt x="66526" y="28280"/>
                    <a:pt x="65909" y="28280"/>
                  </a:cubicBezTo>
                  <a:cubicBezTo>
                    <a:pt x="65780" y="28280"/>
                    <a:pt x="65650" y="28268"/>
                    <a:pt x="65519" y="28241"/>
                  </a:cubicBezTo>
                  <a:cubicBezTo>
                    <a:pt x="65491" y="28235"/>
                    <a:pt x="65460" y="28233"/>
                    <a:pt x="65427" y="28233"/>
                  </a:cubicBezTo>
                  <a:cubicBezTo>
                    <a:pt x="65199" y="28233"/>
                    <a:pt x="64851" y="28363"/>
                    <a:pt x="64671" y="28601"/>
                  </a:cubicBezTo>
                  <a:cubicBezTo>
                    <a:pt x="64532" y="28784"/>
                    <a:pt x="64290" y="28868"/>
                    <a:pt x="64501" y="29277"/>
                  </a:cubicBezTo>
                  <a:cubicBezTo>
                    <a:pt x="64755" y="29764"/>
                    <a:pt x="64456" y="30481"/>
                    <a:pt x="65015" y="30925"/>
                  </a:cubicBezTo>
                  <a:cubicBezTo>
                    <a:pt x="64526" y="31790"/>
                    <a:pt x="65321" y="32561"/>
                    <a:pt x="65197" y="33432"/>
                  </a:cubicBezTo>
                  <a:cubicBezTo>
                    <a:pt x="65130" y="33891"/>
                    <a:pt x="65387" y="34420"/>
                    <a:pt x="65464" y="34930"/>
                  </a:cubicBezTo>
                  <a:cubicBezTo>
                    <a:pt x="65648" y="36123"/>
                    <a:pt x="65576" y="37328"/>
                    <a:pt x="65639" y="38519"/>
                  </a:cubicBezTo>
                  <a:cubicBezTo>
                    <a:pt x="65695" y="39619"/>
                    <a:pt x="65326" y="40742"/>
                    <a:pt x="65124" y="41851"/>
                  </a:cubicBezTo>
                  <a:cubicBezTo>
                    <a:pt x="64861" y="43286"/>
                    <a:pt x="64680" y="44746"/>
                    <a:pt x="64273" y="46139"/>
                  </a:cubicBezTo>
                  <a:cubicBezTo>
                    <a:pt x="63929" y="47307"/>
                    <a:pt x="63898" y="48562"/>
                    <a:pt x="63302" y="49657"/>
                  </a:cubicBezTo>
                  <a:cubicBezTo>
                    <a:pt x="63251" y="49751"/>
                    <a:pt x="63263" y="49894"/>
                    <a:pt x="63195" y="49956"/>
                  </a:cubicBezTo>
                  <a:cubicBezTo>
                    <a:pt x="62428" y="50642"/>
                    <a:pt x="62302" y="51636"/>
                    <a:pt x="61922" y="52512"/>
                  </a:cubicBezTo>
                  <a:cubicBezTo>
                    <a:pt x="61435" y="53632"/>
                    <a:pt x="60852" y="54713"/>
                    <a:pt x="60085" y="55667"/>
                  </a:cubicBezTo>
                  <a:cubicBezTo>
                    <a:pt x="59881" y="55919"/>
                    <a:pt x="59915" y="56199"/>
                    <a:pt x="59760" y="56449"/>
                  </a:cubicBezTo>
                  <a:cubicBezTo>
                    <a:pt x="59212" y="57331"/>
                    <a:pt x="58380" y="58023"/>
                    <a:pt x="58002" y="59007"/>
                  </a:cubicBezTo>
                  <a:cubicBezTo>
                    <a:pt x="57947" y="59148"/>
                    <a:pt x="57866" y="59183"/>
                    <a:pt x="57777" y="59183"/>
                  </a:cubicBezTo>
                  <a:cubicBezTo>
                    <a:pt x="57692" y="59183"/>
                    <a:pt x="57599" y="59151"/>
                    <a:pt x="57515" y="59151"/>
                  </a:cubicBezTo>
                  <a:cubicBezTo>
                    <a:pt x="57437" y="59151"/>
                    <a:pt x="57366" y="59180"/>
                    <a:pt x="57316" y="59290"/>
                  </a:cubicBezTo>
                  <a:cubicBezTo>
                    <a:pt x="56977" y="60036"/>
                    <a:pt x="56403" y="60576"/>
                    <a:pt x="55655" y="60923"/>
                  </a:cubicBezTo>
                  <a:cubicBezTo>
                    <a:pt x="55631" y="60932"/>
                    <a:pt x="55595" y="60967"/>
                    <a:pt x="55600" y="60976"/>
                  </a:cubicBezTo>
                  <a:cubicBezTo>
                    <a:pt x="56020" y="62014"/>
                    <a:pt x="55060" y="61634"/>
                    <a:pt x="54693" y="61861"/>
                  </a:cubicBezTo>
                  <a:cubicBezTo>
                    <a:pt x="54603" y="61917"/>
                    <a:pt x="54454" y="61958"/>
                    <a:pt x="54432" y="62034"/>
                  </a:cubicBezTo>
                  <a:cubicBezTo>
                    <a:pt x="54087" y="63191"/>
                    <a:pt x="52719" y="63162"/>
                    <a:pt x="52125" y="64042"/>
                  </a:cubicBezTo>
                  <a:cubicBezTo>
                    <a:pt x="51565" y="64871"/>
                    <a:pt x="50583" y="65308"/>
                    <a:pt x="49762" y="65563"/>
                  </a:cubicBezTo>
                  <a:cubicBezTo>
                    <a:pt x="48925" y="65823"/>
                    <a:pt x="48286" y="66396"/>
                    <a:pt x="47404" y="66613"/>
                  </a:cubicBezTo>
                  <a:cubicBezTo>
                    <a:pt x="45955" y="66971"/>
                    <a:pt x="44572" y="67677"/>
                    <a:pt x="43115" y="68096"/>
                  </a:cubicBezTo>
                  <a:cubicBezTo>
                    <a:pt x="41770" y="68483"/>
                    <a:pt x="40481" y="69103"/>
                    <a:pt x="39036" y="69103"/>
                  </a:cubicBezTo>
                  <a:cubicBezTo>
                    <a:pt x="38989" y="69103"/>
                    <a:pt x="38943" y="69102"/>
                    <a:pt x="38896" y="69101"/>
                  </a:cubicBezTo>
                  <a:cubicBezTo>
                    <a:pt x="38715" y="69096"/>
                    <a:pt x="38535" y="69094"/>
                    <a:pt x="38355" y="69094"/>
                  </a:cubicBezTo>
                  <a:cubicBezTo>
                    <a:pt x="37128" y="69094"/>
                    <a:pt x="35904" y="69194"/>
                    <a:pt x="34672" y="69194"/>
                  </a:cubicBezTo>
                  <a:cubicBezTo>
                    <a:pt x="34502" y="69194"/>
                    <a:pt x="34332" y="69192"/>
                    <a:pt x="34162" y="69188"/>
                  </a:cubicBezTo>
                  <a:cubicBezTo>
                    <a:pt x="32586" y="69148"/>
                    <a:pt x="31051" y="68987"/>
                    <a:pt x="29503" y="68751"/>
                  </a:cubicBezTo>
                  <a:cubicBezTo>
                    <a:pt x="27997" y="68521"/>
                    <a:pt x="26605" y="67884"/>
                    <a:pt x="25140" y="67581"/>
                  </a:cubicBezTo>
                  <a:cubicBezTo>
                    <a:pt x="23232" y="67186"/>
                    <a:pt x="21627" y="66114"/>
                    <a:pt x="19815" y="65539"/>
                  </a:cubicBezTo>
                  <a:cubicBezTo>
                    <a:pt x="19308" y="65378"/>
                    <a:pt x="18906" y="65017"/>
                    <a:pt x="18499" y="64745"/>
                  </a:cubicBezTo>
                  <a:cubicBezTo>
                    <a:pt x="16887" y="63670"/>
                    <a:pt x="15202" y="62720"/>
                    <a:pt x="13801" y="61295"/>
                  </a:cubicBezTo>
                  <a:cubicBezTo>
                    <a:pt x="12743" y="60218"/>
                    <a:pt x="11562" y="59209"/>
                    <a:pt x="10546" y="58098"/>
                  </a:cubicBezTo>
                  <a:cubicBezTo>
                    <a:pt x="9591" y="57054"/>
                    <a:pt x="8521" y="56113"/>
                    <a:pt x="7712" y="54875"/>
                  </a:cubicBezTo>
                  <a:cubicBezTo>
                    <a:pt x="6741" y="53391"/>
                    <a:pt x="5915" y="51852"/>
                    <a:pt x="5173" y="50267"/>
                  </a:cubicBezTo>
                  <a:cubicBezTo>
                    <a:pt x="4917" y="49721"/>
                    <a:pt x="4739" y="49046"/>
                    <a:pt x="4501" y="48505"/>
                  </a:cubicBezTo>
                  <a:cubicBezTo>
                    <a:pt x="4174" y="47758"/>
                    <a:pt x="3936" y="46982"/>
                    <a:pt x="3726" y="46224"/>
                  </a:cubicBezTo>
                  <a:cubicBezTo>
                    <a:pt x="3243" y="44490"/>
                    <a:pt x="2837" y="42727"/>
                    <a:pt x="2720" y="40913"/>
                  </a:cubicBezTo>
                  <a:cubicBezTo>
                    <a:pt x="2687" y="40423"/>
                    <a:pt x="2524" y="39955"/>
                    <a:pt x="2389" y="39480"/>
                  </a:cubicBezTo>
                  <a:cubicBezTo>
                    <a:pt x="2120" y="38528"/>
                    <a:pt x="1905" y="37516"/>
                    <a:pt x="2200" y="36487"/>
                  </a:cubicBezTo>
                  <a:cubicBezTo>
                    <a:pt x="2266" y="36260"/>
                    <a:pt x="2174" y="35893"/>
                    <a:pt x="2101" y="35693"/>
                  </a:cubicBezTo>
                  <a:cubicBezTo>
                    <a:pt x="1878" y="35086"/>
                    <a:pt x="2140" y="34478"/>
                    <a:pt x="1964" y="33896"/>
                  </a:cubicBezTo>
                  <a:cubicBezTo>
                    <a:pt x="1883" y="33627"/>
                    <a:pt x="1888" y="33403"/>
                    <a:pt x="2098" y="33171"/>
                  </a:cubicBezTo>
                  <a:cubicBezTo>
                    <a:pt x="2235" y="33020"/>
                    <a:pt x="2359" y="32773"/>
                    <a:pt x="2261" y="32574"/>
                  </a:cubicBezTo>
                  <a:cubicBezTo>
                    <a:pt x="1900" y="31838"/>
                    <a:pt x="2157" y="31130"/>
                    <a:pt x="2250" y="30391"/>
                  </a:cubicBezTo>
                  <a:cubicBezTo>
                    <a:pt x="2479" y="28594"/>
                    <a:pt x="3092" y="26891"/>
                    <a:pt x="3403" y="25119"/>
                  </a:cubicBezTo>
                  <a:cubicBezTo>
                    <a:pt x="3481" y="24685"/>
                    <a:pt x="3817" y="24449"/>
                    <a:pt x="3982" y="24089"/>
                  </a:cubicBezTo>
                  <a:cubicBezTo>
                    <a:pt x="4201" y="23612"/>
                    <a:pt x="3596" y="23066"/>
                    <a:pt x="4276" y="22549"/>
                  </a:cubicBezTo>
                  <a:cubicBezTo>
                    <a:pt x="4679" y="22244"/>
                    <a:pt x="4682" y="21439"/>
                    <a:pt x="4912" y="20877"/>
                  </a:cubicBezTo>
                  <a:cubicBezTo>
                    <a:pt x="5357" y="19799"/>
                    <a:pt x="5775" y="18701"/>
                    <a:pt x="6318" y="17671"/>
                  </a:cubicBezTo>
                  <a:cubicBezTo>
                    <a:pt x="6901" y="16560"/>
                    <a:pt x="7555" y="15491"/>
                    <a:pt x="8342" y="14488"/>
                  </a:cubicBezTo>
                  <a:cubicBezTo>
                    <a:pt x="9037" y="13603"/>
                    <a:pt x="9723" y="12715"/>
                    <a:pt x="10459" y="11861"/>
                  </a:cubicBezTo>
                  <a:cubicBezTo>
                    <a:pt x="10862" y="11392"/>
                    <a:pt x="11351" y="11025"/>
                    <a:pt x="11775" y="10585"/>
                  </a:cubicBezTo>
                  <a:cubicBezTo>
                    <a:pt x="13558" y="8728"/>
                    <a:pt x="15756" y="7390"/>
                    <a:pt x="17948" y="6086"/>
                  </a:cubicBezTo>
                  <a:cubicBezTo>
                    <a:pt x="19270" y="5301"/>
                    <a:pt x="20701" y="4705"/>
                    <a:pt x="22137" y="4117"/>
                  </a:cubicBezTo>
                  <a:cubicBezTo>
                    <a:pt x="23116" y="3717"/>
                    <a:pt x="24141" y="3387"/>
                    <a:pt x="25121" y="3129"/>
                  </a:cubicBezTo>
                  <a:cubicBezTo>
                    <a:pt x="26355" y="2804"/>
                    <a:pt x="27686" y="2665"/>
                    <a:pt x="28982" y="2491"/>
                  </a:cubicBezTo>
                  <a:cubicBezTo>
                    <a:pt x="30214" y="2325"/>
                    <a:pt x="31452" y="2091"/>
                    <a:pt x="32684" y="2042"/>
                  </a:cubicBezTo>
                  <a:cubicBezTo>
                    <a:pt x="33123" y="2024"/>
                    <a:pt x="33565" y="2016"/>
                    <a:pt x="34009" y="2016"/>
                  </a:cubicBezTo>
                  <a:cubicBezTo>
                    <a:pt x="34685" y="2016"/>
                    <a:pt x="35365" y="2035"/>
                    <a:pt x="36043" y="2067"/>
                  </a:cubicBezTo>
                  <a:cubicBezTo>
                    <a:pt x="36632" y="2094"/>
                    <a:pt x="37229" y="2241"/>
                    <a:pt x="37830" y="2241"/>
                  </a:cubicBezTo>
                  <a:cubicBezTo>
                    <a:pt x="38176" y="2241"/>
                    <a:pt x="38524" y="2192"/>
                    <a:pt x="38873" y="2043"/>
                  </a:cubicBezTo>
                  <a:cubicBezTo>
                    <a:pt x="38924" y="2021"/>
                    <a:pt x="38977" y="2012"/>
                    <a:pt x="39031" y="2012"/>
                  </a:cubicBezTo>
                  <a:close/>
                  <a:moveTo>
                    <a:pt x="33221" y="0"/>
                  </a:moveTo>
                  <a:cubicBezTo>
                    <a:pt x="33034" y="0"/>
                    <a:pt x="32834" y="33"/>
                    <a:pt x="32655" y="57"/>
                  </a:cubicBezTo>
                  <a:cubicBezTo>
                    <a:pt x="30838" y="290"/>
                    <a:pt x="29021" y="528"/>
                    <a:pt x="27209" y="792"/>
                  </a:cubicBezTo>
                  <a:cubicBezTo>
                    <a:pt x="25838" y="993"/>
                    <a:pt x="24483" y="1198"/>
                    <a:pt x="23148" y="1656"/>
                  </a:cubicBezTo>
                  <a:cubicBezTo>
                    <a:pt x="22333" y="1934"/>
                    <a:pt x="21509" y="2205"/>
                    <a:pt x="20737" y="2571"/>
                  </a:cubicBezTo>
                  <a:cubicBezTo>
                    <a:pt x="20096" y="2874"/>
                    <a:pt x="19337" y="2952"/>
                    <a:pt x="18808" y="3454"/>
                  </a:cubicBezTo>
                  <a:cubicBezTo>
                    <a:pt x="18338" y="3901"/>
                    <a:pt x="17648" y="4212"/>
                    <a:pt x="17189" y="4243"/>
                  </a:cubicBezTo>
                  <a:cubicBezTo>
                    <a:pt x="16627" y="4281"/>
                    <a:pt x="16435" y="4958"/>
                    <a:pt x="15964" y="4958"/>
                  </a:cubicBezTo>
                  <a:cubicBezTo>
                    <a:pt x="15883" y="4958"/>
                    <a:pt x="15793" y="4938"/>
                    <a:pt x="15691" y="4890"/>
                  </a:cubicBezTo>
                  <a:cubicBezTo>
                    <a:pt x="15689" y="5924"/>
                    <a:pt x="14300" y="5200"/>
                    <a:pt x="14101" y="6134"/>
                  </a:cubicBezTo>
                  <a:cubicBezTo>
                    <a:pt x="14060" y="6323"/>
                    <a:pt x="13362" y="6624"/>
                    <a:pt x="12973" y="6870"/>
                  </a:cubicBezTo>
                  <a:cubicBezTo>
                    <a:pt x="11999" y="7488"/>
                    <a:pt x="11256" y="8417"/>
                    <a:pt x="10246" y="8998"/>
                  </a:cubicBezTo>
                  <a:cubicBezTo>
                    <a:pt x="10103" y="9081"/>
                    <a:pt x="10070" y="9180"/>
                    <a:pt x="10117" y="9327"/>
                  </a:cubicBezTo>
                  <a:cubicBezTo>
                    <a:pt x="10173" y="9500"/>
                    <a:pt x="10141" y="9611"/>
                    <a:pt x="9978" y="9611"/>
                  </a:cubicBezTo>
                  <a:cubicBezTo>
                    <a:pt x="9954" y="9611"/>
                    <a:pt x="9927" y="9608"/>
                    <a:pt x="9898" y="9603"/>
                  </a:cubicBezTo>
                  <a:cubicBezTo>
                    <a:pt x="9856" y="9596"/>
                    <a:pt x="9816" y="9593"/>
                    <a:pt x="9780" y="9593"/>
                  </a:cubicBezTo>
                  <a:cubicBezTo>
                    <a:pt x="9420" y="9593"/>
                    <a:pt x="9302" y="9913"/>
                    <a:pt x="9146" y="10176"/>
                  </a:cubicBezTo>
                  <a:cubicBezTo>
                    <a:pt x="9011" y="10406"/>
                    <a:pt x="8885" y="10625"/>
                    <a:pt x="8634" y="10772"/>
                  </a:cubicBezTo>
                  <a:cubicBezTo>
                    <a:pt x="8228" y="11007"/>
                    <a:pt x="7528" y="11092"/>
                    <a:pt x="7975" y="11861"/>
                  </a:cubicBezTo>
                  <a:cubicBezTo>
                    <a:pt x="7994" y="11892"/>
                    <a:pt x="7927" y="12013"/>
                    <a:pt x="7874" y="12038"/>
                  </a:cubicBezTo>
                  <a:cubicBezTo>
                    <a:pt x="7208" y="12355"/>
                    <a:pt x="6909" y="13066"/>
                    <a:pt x="6444" y="13477"/>
                  </a:cubicBezTo>
                  <a:cubicBezTo>
                    <a:pt x="5725" y="14112"/>
                    <a:pt x="5525" y="14980"/>
                    <a:pt x="4937" y="15647"/>
                  </a:cubicBezTo>
                  <a:cubicBezTo>
                    <a:pt x="4056" y="16649"/>
                    <a:pt x="4178" y="18197"/>
                    <a:pt x="3306" y="19275"/>
                  </a:cubicBezTo>
                  <a:cubicBezTo>
                    <a:pt x="2837" y="19856"/>
                    <a:pt x="2793" y="20633"/>
                    <a:pt x="2463" y="21289"/>
                  </a:cubicBezTo>
                  <a:cubicBezTo>
                    <a:pt x="1927" y="22359"/>
                    <a:pt x="1770" y="23568"/>
                    <a:pt x="1483" y="24710"/>
                  </a:cubicBezTo>
                  <a:cubicBezTo>
                    <a:pt x="1340" y="25281"/>
                    <a:pt x="1239" y="25996"/>
                    <a:pt x="1076" y="26555"/>
                  </a:cubicBezTo>
                  <a:cubicBezTo>
                    <a:pt x="774" y="27568"/>
                    <a:pt x="544" y="28602"/>
                    <a:pt x="387" y="29649"/>
                  </a:cubicBezTo>
                  <a:cubicBezTo>
                    <a:pt x="242" y="30621"/>
                    <a:pt x="131" y="31614"/>
                    <a:pt x="163" y="32592"/>
                  </a:cubicBezTo>
                  <a:cubicBezTo>
                    <a:pt x="178" y="33034"/>
                    <a:pt x="1" y="33462"/>
                    <a:pt x="119" y="33893"/>
                  </a:cubicBezTo>
                  <a:cubicBezTo>
                    <a:pt x="478" y="35206"/>
                    <a:pt x="133" y="36559"/>
                    <a:pt x="391" y="37897"/>
                  </a:cubicBezTo>
                  <a:cubicBezTo>
                    <a:pt x="620" y="39078"/>
                    <a:pt x="550" y="40316"/>
                    <a:pt x="611" y="41529"/>
                  </a:cubicBezTo>
                  <a:cubicBezTo>
                    <a:pt x="665" y="42660"/>
                    <a:pt x="1087" y="43721"/>
                    <a:pt x="1251" y="44821"/>
                  </a:cubicBezTo>
                  <a:cubicBezTo>
                    <a:pt x="1407" y="45852"/>
                    <a:pt x="1619" y="46887"/>
                    <a:pt x="2011" y="47808"/>
                  </a:cubicBezTo>
                  <a:cubicBezTo>
                    <a:pt x="2771" y="49597"/>
                    <a:pt x="3408" y="51468"/>
                    <a:pt x="4557" y="53064"/>
                  </a:cubicBezTo>
                  <a:cubicBezTo>
                    <a:pt x="4923" y="53571"/>
                    <a:pt x="5195" y="54127"/>
                    <a:pt x="5573" y="54629"/>
                  </a:cubicBezTo>
                  <a:cubicBezTo>
                    <a:pt x="6253" y="55527"/>
                    <a:pt x="7014" y="56381"/>
                    <a:pt x="7636" y="57292"/>
                  </a:cubicBezTo>
                  <a:cubicBezTo>
                    <a:pt x="8877" y="59114"/>
                    <a:pt x="10484" y="60537"/>
                    <a:pt x="12026" y="62052"/>
                  </a:cubicBezTo>
                  <a:cubicBezTo>
                    <a:pt x="12110" y="62134"/>
                    <a:pt x="12206" y="62146"/>
                    <a:pt x="12301" y="62146"/>
                  </a:cubicBezTo>
                  <a:cubicBezTo>
                    <a:pt x="12339" y="62146"/>
                    <a:pt x="12378" y="62144"/>
                    <a:pt x="12416" y="62144"/>
                  </a:cubicBezTo>
                  <a:cubicBezTo>
                    <a:pt x="12531" y="62144"/>
                    <a:pt x="12635" y="62163"/>
                    <a:pt x="12699" y="62318"/>
                  </a:cubicBezTo>
                  <a:cubicBezTo>
                    <a:pt x="13070" y="63214"/>
                    <a:pt x="13882" y="63644"/>
                    <a:pt x="14645" y="64123"/>
                  </a:cubicBezTo>
                  <a:cubicBezTo>
                    <a:pt x="15692" y="64779"/>
                    <a:pt x="16745" y="65428"/>
                    <a:pt x="17788" y="66095"/>
                  </a:cubicBezTo>
                  <a:cubicBezTo>
                    <a:pt x="18502" y="66551"/>
                    <a:pt x="19222" y="66982"/>
                    <a:pt x="20037" y="67239"/>
                  </a:cubicBezTo>
                  <a:cubicBezTo>
                    <a:pt x="20406" y="67354"/>
                    <a:pt x="20465" y="67830"/>
                    <a:pt x="20851" y="67956"/>
                  </a:cubicBezTo>
                  <a:cubicBezTo>
                    <a:pt x="22377" y="68457"/>
                    <a:pt x="23922" y="68902"/>
                    <a:pt x="25446" y="69415"/>
                  </a:cubicBezTo>
                  <a:cubicBezTo>
                    <a:pt x="26876" y="69896"/>
                    <a:pt x="28388" y="70157"/>
                    <a:pt x="29898" y="70350"/>
                  </a:cubicBezTo>
                  <a:cubicBezTo>
                    <a:pt x="30312" y="70403"/>
                    <a:pt x="30726" y="70446"/>
                    <a:pt x="31140" y="70479"/>
                  </a:cubicBezTo>
                  <a:cubicBezTo>
                    <a:pt x="31346" y="70495"/>
                    <a:pt x="31552" y="70501"/>
                    <a:pt x="31758" y="70501"/>
                  </a:cubicBezTo>
                  <a:cubicBezTo>
                    <a:pt x="32309" y="70501"/>
                    <a:pt x="32859" y="70459"/>
                    <a:pt x="33411" y="70459"/>
                  </a:cubicBezTo>
                  <a:cubicBezTo>
                    <a:pt x="33758" y="70459"/>
                    <a:pt x="34105" y="70476"/>
                    <a:pt x="34453" y="70530"/>
                  </a:cubicBezTo>
                  <a:cubicBezTo>
                    <a:pt x="34924" y="70604"/>
                    <a:pt x="35406" y="70631"/>
                    <a:pt x="35888" y="70631"/>
                  </a:cubicBezTo>
                  <a:cubicBezTo>
                    <a:pt x="36229" y="70631"/>
                    <a:pt x="36569" y="70618"/>
                    <a:pt x="36906" y="70599"/>
                  </a:cubicBezTo>
                  <a:cubicBezTo>
                    <a:pt x="37826" y="70548"/>
                    <a:pt x="38739" y="70389"/>
                    <a:pt x="39489" y="70297"/>
                  </a:cubicBezTo>
                  <a:cubicBezTo>
                    <a:pt x="39636" y="70326"/>
                    <a:pt x="39776" y="70339"/>
                    <a:pt x="39911" y="70339"/>
                  </a:cubicBezTo>
                  <a:cubicBezTo>
                    <a:pt x="40662" y="70339"/>
                    <a:pt x="41243" y="69952"/>
                    <a:pt x="41873" y="69933"/>
                  </a:cubicBezTo>
                  <a:cubicBezTo>
                    <a:pt x="43042" y="69899"/>
                    <a:pt x="44079" y="69407"/>
                    <a:pt x="45181" y="69148"/>
                  </a:cubicBezTo>
                  <a:cubicBezTo>
                    <a:pt x="46375" y="68864"/>
                    <a:pt x="47486" y="68334"/>
                    <a:pt x="48629" y="67903"/>
                  </a:cubicBezTo>
                  <a:cubicBezTo>
                    <a:pt x="49953" y="67402"/>
                    <a:pt x="51167" y="66707"/>
                    <a:pt x="52400" y="66067"/>
                  </a:cubicBezTo>
                  <a:cubicBezTo>
                    <a:pt x="53372" y="65563"/>
                    <a:pt x="54186" y="64736"/>
                    <a:pt x="55151" y="64162"/>
                  </a:cubicBezTo>
                  <a:cubicBezTo>
                    <a:pt x="55286" y="64082"/>
                    <a:pt x="55403" y="63966"/>
                    <a:pt x="55513" y="63851"/>
                  </a:cubicBezTo>
                  <a:cubicBezTo>
                    <a:pt x="56045" y="63302"/>
                    <a:pt x="56485" y="62598"/>
                    <a:pt x="57120" y="62225"/>
                  </a:cubicBezTo>
                  <a:cubicBezTo>
                    <a:pt x="58234" y="61572"/>
                    <a:pt x="58791" y="60436"/>
                    <a:pt x="59701" y="59615"/>
                  </a:cubicBezTo>
                  <a:cubicBezTo>
                    <a:pt x="60780" y="58638"/>
                    <a:pt x="61389" y="57284"/>
                    <a:pt x="62193" y="56085"/>
                  </a:cubicBezTo>
                  <a:cubicBezTo>
                    <a:pt x="63406" y="54279"/>
                    <a:pt x="64318" y="52288"/>
                    <a:pt x="64893" y="50191"/>
                  </a:cubicBezTo>
                  <a:cubicBezTo>
                    <a:pt x="65422" y="48268"/>
                    <a:pt x="65822" y="46311"/>
                    <a:pt x="66379" y="44398"/>
                  </a:cubicBezTo>
                  <a:cubicBezTo>
                    <a:pt x="66967" y="42380"/>
                    <a:pt x="67165" y="40302"/>
                    <a:pt x="67326" y="38238"/>
                  </a:cubicBezTo>
                  <a:cubicBezTo>
                    <a:pt x="67477" y="36321"/>
                    <a:pt x="67217" y="34389"/>
                    <a:pt x="66780" y="32497"/>
                  </a:cubicBezTo>
                  <a:cubicBezTo>
                    <a:pt x="66611" y="31763"/>
                    <a:pt x="66510" y="31012"/>
                    <a:pt x="66379" y="30268"/>
                  </a:cubicBezTo>
                  <a:cubicBezTo>
                    <a:pt x="66325" y="29965"/>
                    <a:pt x="66380" y="29758"/>
                    <a:pt x="66750" y="29758"/>
                  </a:cubicBezTo>
                  <a:cubicBezTo>
                    <a:pt x="66755" y="29758"/>
                    <a:pt x="66761" y="29758"/>
                    <a:pt x="66766" y="29758"/>
                  </a:cubicBezTo>
                  <a:cubicBezTo>
                    <a:pt x="66804" y="29758"/>
                    <a:pt x="66842" y="29759"/>
                    <a:pt x="66880" y="29759"/>
                  </a:cubicBezTo>
                  <a:cubicBezTo>
                    <a:pt x="67853" y="29759"/>
                    <a:pt x="68826" y="29590"/>
                    <a:pt x="69781" y="29503"/>
                  </a:cubicBezTo>
                  <a:cubicBezTo>
                    <a:pt x="71534" y="29343"/>
                    <a:pt x="73316" y="29212"/>
                    <a:pt x="75059" y="28860"/>
                  </a:cubicBezTo>
                  <a:cubicBezTo>
                    <a:pt x="75836" y="28705"/>
                    <a:pt x="76011" y="28261"/>
                    <a:pt x="75907" y="27616"/>
                  </a:cubicBezTo>
                  <a:cubicBezTo>
                    <a:pt x="75775" y="26780"/>
                    <a:pt x="75521" y="25926"/>
                    <a:pt x="75167" y="25205"/>
                  </a:cubicBezTo>
                  <a:cubicBezTo>
                    <a:pt x="74173" y="23173"/>
                    <a:pt x="73373" y="21045"/>
                    <a:pt x="71914" y="19228"/>
                  </a:cubicBezTo>
                  <a:cubicBezTo>
                    <a:pt x="70831" y="17878"/>
                    <a:pt x="69829" y="16454"/>
                    <a:pt x="68698" y="15134"/>
                  </a:cubicBezTo>
                  <a:cubicBezTo>
                    <a:pt x="67748" y="14026"/>
                    <a:pt x="66628" y="13079"/>
                    <a:pt x="65598" y="12055"/>
                  </a:cubicBezTo>
                  <a:cubicBezTo>
                    <a:pt x="64542" y="11007"/>
                    <a:pt x="63294" y="10098"/>
                    <a:pt x="62022" y="9252"/>
                  </a:cubicBezTo>
                  <a:cubicBezTo>
                    <a:pt x="60116" y="7986"/>
                    <a:pt x="58296" y="6584"/>
                    <a:pt x="56230" y="5579"/>
                  </a:cubicBezTo>
                  <a:cubicBezTo>
                    <a:pt x="54869" y="4916"/>
                    <a:pt x="53531" y="4209"/>
                    <a:pt x="52105" y="3675"/>
                  </a:cubicBezTo>
                  <a:cubicBezTo>
                    <a:pt x="51521" y="3456"/>
                    <a:pt x="50927" y="3295"/>
                    <a:pt x="50341" y="3101"/>
                  </a:cubicBezTo>
                  <a:cubicBezTo>
                    <a:pt x="49757" y="2908"/>
                    <a:pt x="49235" y="2591"/>
                    <a:pt x="48615" y="2441"/>
                  </a:cubicBezTo>
                  <a:cubicBezTo>
                    <a:pt x="47914" y="2272"/>
                    <a:pt x="47147" y="2322"/>
                    <a:pt x="46500" y="1855"/>
                  </a:cubicBezTo>
                  <a:cubicBezTo>
                    <a:pt x="46025" y="1511"/>
                    <a:pt x="45377" y="1580"/>
                    <a:pt x="44821" y="1281"/>
                  </a:cubicBezTo>
                  <a:cubicBezTo>
                    <a:pt x="44670" y="1199"/>
                    <a:pt x="44457" y="1186"/>
                    <a:pt x="44222" y="1186"/>
                  </a:cubicBezTo>
                  <a:cubicBezTo>
                    <a:pt x="44113" y="1186"/>
                    <a:pt x="43999" y="1189"/>
                    <a:pt x="43884" y="1189"/>
                  </a:cubicBezTo>
                  <a:cubicBezTo>
                    <a:pt x="43698" y="1189"/>
                    <a:pt x="43510" y="1182"/>
                    <a:pt x="43334" y="1144"/>
                  </a:cubicBezTo>
                  <a:cubicBezTo>
                    <a:pt x="41733" y="800"/>
                    <a:pt x="40125" y="472"/>
                    <a:pt x="38504" y="262"/>
                  </a:cubicBezTo>
                  <a:cubicBezTo>
                    <a:pt x="37990" y="196"/>
                    <a:pt x="37472" y="154"/>
                    <a:pt x="36946" y="154"/>
                  </a:cubicBezTo>
                  <a:cubicBezTo>
                    <a:pt x="36584" y="154"/>
                    <a:pt x="36218" y="173"/>
                    <a:pt x="35845" y="218"/>
                  </a:cubicBezTo>
                  <a:cubicBezTo>
                    <a:pt x="35506" y="259"/>
                    <a:pt x="35120" y="322"/>
                    <a:pt x="34726" y="322"/>
                  </a:cubicBezTo>
                  <a:cubicBezTo>
                    <a:pt x="34352" y="322"/>
                    <a:pt x="33970" y="265"/>
                    <a:pt x="33613" y="78"/>
                  </a:cubicBezTo>
                  <a:cubicBezTo>
                    <a:pt x="33502" y="20"/>
                    <a:pt x="33365" y="0"/>
                    <a:pt x="3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2;p33">
              <a:extLst>
                <a:ext uri="{FF2B5EF4-FFF2-40B4-BE49-F238E27FC236}">
                  <a16:creationId xmlns:a16="http://schemas.microsoft.com/office/drawing/2014/main" id="{8B04F6A5-3269-8B5A-E478-705B1B8C9C74}"/>
                </a:ext>
              </a:extLst>
            </p:cNvPr>
            <p:cNvSpPr/>
            <p:nvPr/>
          </p:nvSpPr>
          <p:spPr>
            <a:xfrm>
              <a:off x="1560411" y="1479416"/>
              <a:ext cx="951930" cy="881790"/>
            </a:xfrm>
            <a:custGeom>
              <a:avLst/>
              <a:gdLst/>
              <a:ahLst/>
              <a:cxnLst/>
              <a:rect l="l" t="t" r="r" b="b"/>
              <a:pathLst>
                <a:path w="72528" h="67184" extrusionOk="0">
                  <a:moveTo>
                    <a:pt x="37153" y="1"/>
                  </a:moveTo>
                  <a:cubicBezTo>
                    <a:pt x="37099" y="1"/>
                    <a:pt x="37046" y="10"/>
                    <a:pt x="36995" y="32"/>
                  </a:cubicBezTo>
                  <a:cubicBezTo>
                    <a:pt x="36646" y="181"/>
                    <a:pt x="36298" y="230"/>
                    <a:pt x="35952" y="230"/>
                  </a:cubicBezTo>
                  <a:cubicBezTo>
                    <a:pt x="35351" y="230"/>
                    <a:pt x="34754" y="83"/>
                    <a:pt x="34165" y="56"/>
                  </a:cubicBezTo>
                  <a:cubicBezTo>
                    <a:pt x="33487" y="24"/>
                    <a:pt x="32807" y="5"/>
                    <a:pt x="32131" y="5"/>
                  </a:cubicBezTo>
                  <a:cubicBezTo>
                    <a:pt x="31687" y="5"/>
                    <a:pt x="31245" y="13"/>
                    <a:pt x="30806" y="31"/>
                  </a:cubicBezTo>
                  <a:cubicBezTo>
                    <a:pt x="29574" y="80"/>
                    <a:pt x="28336" y="314"/>
                    <a:pt x="27104" y="480"/>
                  </a:cubicBezTo>
                  <a:cubicBezTo>
                    <a:pt x="25808" y="654"/>
                    <a:pt x="24477" y="793"/>
                    <a:pt x="23243" y="1118"/>
                  </a:cubicBezTo>
                  <a:cubicBezTo>
                    <a:pt x="22263" y="1376"/>
                    <a:pt x="21238" y="1706"/>
                    <a:pt x="20259" y="2106"/>
                  </a:cubicBezTo>
                  <a:cubicBezTo>
                    <a:pt x="18823" y="2694"/>
                    <a:pt x="17392" y="3290"/>
                    <a:pt x="16070" y="4075"/>
                  </a:cubicBezTo>
                  <a:cubicBezTo>
                    <a:pt x="13878" y="5379"/>
                    <a:pt x="11680" y="6717"/>
                    <a:pt x="9897" y="8574"/>
                  </a:cubicBezTo>
                  <a:cubicBezTo>
                    <a:pt x="9473" y="9014"/>
                    <a:pt x="8984" y="9381"/>
                    <a:pt x="8581" y="9850"/>
                  </a:cubicBezTo>
                  <a:cubicBezTo>
                    <a:pt x="7845" y="10704"/>
                    <a:pt x="7159" y="11592"/>
                    <a:pt x="6464" y="12477"/>
                  </a:cubicBezTo>
                  <a:cubicBezTo>
                    <a:pt x="5677" y="13480"/>
                    <a:pt x="5023" y="14549"/>
                    <a:pt x="4440" y="15660"/>
                  </a:cubicBezTo>
                  <a:cubicBezTo>
                    <a:pt x="3897" y="16690"/>
                    <a:pt x="3479" y="17788"/>
                    <a:pt x="3034" y="18866"/>
                  </a:cubicBezTo>
                  <a:cubicBezTo>
                    <a:pt x="2804" y="19428"/>
                    <a:pt x="2801" y="20233"/>
                    <a:pt x="2398" y="20538"/>
                  </a:cubicBezTo>
                  <a:cubicBezTo>
                    <a:pt x="1718" y="21055"/>
                    <a:pt x="2323" y="21601"/>
                    <a:pt x="2104" y="22078"/>
                  </a:cubicBezTo>
                  <a:cubicBezTo>
                    <a:pt x="1939" y="22438"/>
                    <a:pt x="1603" y="22674"/>
                    <a:pt x="1525" y="23108"/>
                  </a:cubicBezTo>
                  <a:cubicBezTo>
                    <a:pt x="1214" y="24880"/>
                    <a:pt x="601" y="26583"/>
                    <a:pt x="372" y="28380"/>
                  </a:cubicBezTo>
                  <a:cubicBezTo>
                    <a:pt x="279" y="29119"/>
                    <a:pt x="22" y="29827"/>
                    <a:pt x="383" y="30563"/>
                  </a:cubicBezTo>
                  <a:cubicBezTo>
                    <a:pt x="481" y="30762"/>
                    <a:pt x="357" y="31009"/>
                    <a:pt x="220" y="31160"/>
                  </a:cubicBezTo>
                  <a:cubicBezTo>
                    <a:pt x="10" y="31392"/>
                    <a:pt x="5" y="31616"/>
                    <a:pt x="86" y="31885"/>
                  </a:cubicBezTo>
                  <a:cubicBezTo>
                    <a:pt x="262" y="32467"/>
                    <a:pt x="0" y="33075"/>
                    <a:pt x="223" y="33682"/>
                  </a:cubicBezTo>
                  <a:cubicBezTo>
                    <a:pt x="296" y="33882"/>
                    <a:pt x="388" y="34249"/>
                    <a:pt x="322" y="34476"/>
                  </a:cubicBezTo>
                  <a:cubicBezTo>
                    <a:pt x="27" y="35505"/>
                    <a:pt x="242" y="36517"/>
                    <a:pt x="511" y="37469"/>
                  </a:cubicBezTo>
                  <a:cubicBezTo>
                    <a:pt x="646" y="37944"/>
                    <a:pt x="809" y="38412"/>
                    <a:pt x="842" y="38902"/>
                  </a:cubicBezTo>
                  <a:cubicBezTo>
                    <a:pt x="959" y="40716"/>
                    <a:pt x="1365" y="42479"/>
                    <a:pt x="1848" y="44213"/>
                  </a:cubicBezTo>
                  <a:cubicBezTo>
                    <a:pt x="2058" y="44971"/>
                    <a:pt x="2296" y="45747"/>
                    <a:pt x="2623" y="46494"/>
                  </a:cubicBezTo>
                  <a:cubicBezTo>
                    <a:pt x="2861" y="47035"/>
                    <a:pt x="3039" y="47710"/>
                    <a:pt x="3295" y="48256"/>
                  </a:cubicBezTo>
                  <a:cubicBezTo>
                    <a:pt x="4037" y="49841"/>
                    <a:pt x="4863" y="51380"/>
                    <a:pt x="5834" y="52864"/>
                  </a:cubicBezTo>
                  <a:cubicBezTo>
                    <a:pt x="6643" y="54102"/>
                    <a:pt x="7713" y="55043"/>
                    <a:pt x="8668" y="56087"/>
                  </a:cubicBezTo>
                  <a:cubicBezTo>
                    <a:pt x="9684" y="57198"/>
                    <a:pt x="10865" y="58207"/>
                    <a:pt x="11923" y="59284"/>
                  </a:cubicBezTo>
                  <a:cubicBezTo>
                    <a:pt x="13324" y="60709"/>
                    <a:pt x="15009" y="61659"/>
                    <a:pt x="16621" y="62734"/>
                  </a:cubicBezTo>
                  <a:cubicBezTo>
                    <a:pt x="17028" y="63006"/>
                    <a:pt x="17430" y="63367"/>
                    <a:pt x="17937" y="63528"/>
                  </a:cubicBezTo>
                  <a:cubicBezTo>
                    <a:pt x="19749" y="64103"/>
                    <a:pt x="21354" y="65175"/>
                    <a:pt x="23262" y="65570"/>
                  </a:cubicBezTo>
                  <a:cubicBezTo>
                    <a:pt x="24727" y="65873"/>
                    <a:pt x="26119" y="66510"/>
                    <a:pt x="27625" y="66740"/>
                  </a:cubicBezTo>
                  <a:cubicBezTo>
                    <a:pt x="29173" y="66976"/>
                    <a:pt x="30708" y="67137"/>
                    <a:pt x="32284" y="67177"/>
                  </a:cubicBezTo>
                  <a:cubicBezTo>
                    <a:pt x="32454" y="67181"/>
                    <a:pt x="32624" y="67183"/>
                    <a:pt x="32794" y="67183"/>
                  </a:cubicBezTo>
                  <a:cubicBezTo>
                    <a:pt x="34026" y="67183"/>
                    <a:pt x="35250" y="67083"/>
                    <a:pt x="36477" y="67083"/>
                  </a:cubicBezTo>
                  <a:cubicBezTo>
                    <a:pt x="36657" y="67083"/>
                    <a:pt x="36837" y="67085"/>
                    <a:pt x="37018" y="67090"/>
                  </a:cubicBezTo>
                  <a:cubicBezTo>
                    <a:pt x="37065" y="67091"/>
                    <a:pt x="37111" y="67092"/>
                    <a:pt x="37158" y="67092"/>
                  </a:cubicBezTo>
                  <a:cubicBezTo>
                    <a:pt x="38603" y="67092"/>
                    <a:pt x="39892" y="66472"/>
                    <a:pt x="41237" y="66085"/>
                  </a:cubicBezTo>
                  <a:cubicBezTo>
                    <a:pt x="42694" y="65666"/>
                    <a:pt x="44077" y="64960"/>
                    <a:pt x="45526" y="64602"/>
                  </a:cubicBezTo>
                  <a:cubicBezTo>
                    <a:pt x="46408" y="64385"/>
                    <a:pt x="47047" y="63812"/>
                    <a:pt x="47884" y="63552"/>
                  </a:cubicBezTo>
                  <a:cubicBezTo>
                    <a:pt x="48705" y="63297"/>
                    <a:pt x="49687" y="62860"/>
                    <a:pt x="50247" y="62031"/>
                  </a:cubicBezTo>
                  <a:cubicBezTo>
                    <a:pt x="50841" y="61151"/>
                    <a:pt x="52209" y="61180"/>
                    <a:pt x="52554" y="60023"/>
                  </a:cubicBezTo>
                  <a:cubicBezTo>
                    <a:pt x="52576" y="59947"/>
                    <a:pt x="52725" y="59906"/>
                    <a:pt x="52815" y="59850"/>
                  </a:cubicBezTo>
                  <a:cubicBezTo>
                    <a:pt x="53182" y="59623"/>
                    <a:pt x="54142" y="60003"/>
                    <a:pt x="53722" y="58965"/>
                  </a:cubicBezTo>
                  <a:cubicBezTo>
                    <a:pt x="53717" y="58956"/>
                    <a:pt x="53753" y="58921"/>
                    <a:pt x="53777" y="58912"/>
                  </a:cubicBezTo>
                  <a:cubicBezTo>
                    <a:pt x="54525" y="58565"/>
                    <a:pt x="55099" y="58025"/>
                    <a:pt x="55438" y="57279"/>
                  </a:cubicBezTo>
                  <a:cubicBezTo>
                    <a:pt x="55488" y="57169"/>
                    <a:pt x="55559" y="57140"/>
                    <a:pt x="55637" y="57140"/>
                  </a:cubicBezTo>
                  <a:cubicBezTo>
                    <a:pt x="55721" y="57140"/>
                    <a:pt x="55814" y="57172"/>
                    <a:pt x="55899" y="57172"/>
                  </a:cubicBezTo>
                  <a:cubicBezTo>
                    <a:pt x="55988" y="57172"/>
                    <a:pt x="56069" y="57137"/>
                    <a:pt x="56124" y="56996"/>
                  </a:cubicBezTo>
                  <a:cubicBezTo>
                    <a:pt x="56502" y="56012"/>
                    <a:pt x="57334" y="55320"/>
                    <a:pt x="57882" y="54438"/>
                  </a:cubicBezTo>
                  <a:cubicBezTo>
                    <a:pt x="58037" y="54188"/>
                    <a:pt x="58003" y="53908"/>
                    <a:pt x="58207" y="53656"/>
                  </a:cubicBezTo>
                  <a:cubicBezTo>
                    <a:pt x="58974" y="52702"/>
                    <a:pt x="59557" y="51621"/>
                    <a:pt x="60044" y="50501"/>
                  </a:cubicBezTo>
                  <a:cubicBezTo>
                    <a:pt x="60424" y="49625"/>
                    <a:pt x="60550" y="48631"/>
                    <a:pt x="61317" y="47945"/>
                  </a:cubicBezTo>
                  <a:cubicBezTo>
                    <a:pt x="61385" y="47883"/>
                    <a:pt x="61373" y="47740"/>
                    <a:pt x="61424" y="47646"/>
                  </a:cubicBezTo>
                  <a:cubicBezTo>
                    <a:pt x="62020" y="46551"/>
                    <a:pt x="62051" y="45296"/>
                    <a:pt x="62395" y="44128"/>
                  </a:cubicBezTo>
                  <a:cubicBezTo>
                    <a:pt x="62802" y="42735"/>
                    <a:pt x="62983" y="41275"/>
                    <a:pt x="63246" y="39840"/>
                  </a:cubicBezTo>
                  <a:cubicBezTo>
                    <a:pt x="63448" y="38731"/>
                    <a:pt x="63817" y="37608"/>
                    <a:pt x="63761" y="36508"/>
                  </a:cubicBezTo>
                  <a:cubicBezTo>
                    <a:pt x="63698" y="35317"/>
                    <a:pt x="63770" y="34112"/>
                    <a:pt x="63586" y="32919"/>
                  </a:cubicBezTo>
                  <a:cubicBezTo>
                    <a:pt x="63509" y="32409"/>
                    <a:pt x="63252" y="31880"/>
                    <a:pt x="63319" y="31421"/>
                  </a:cubicBezTo>
                  <a:cubicBezTo>
                    <a:pt x="63443" y="30550"/>
                    <a:pt x="62648" y="29779"/>
                    <a:pt x="63137" y="28914"/>
                  </a:cubicBezTo>
                  <a:cubicBezTo>
                    <a:pt x="62578" y="28470"/>
                    <a:pt x="62877" y="27753"/>
                    <a:pt x="62623" y="27266"/>
                  </a:cubicBezTo>
                  <a:cubicBezTo>
                    <a:pt x="62412" y="26857"/>
                    <a:pt x="62654" y="26773"/>
                    <a:pt x="62793" y="26590"/>
                  </a:cubicBezTo>
                  <a:cubicBezTo>
                    <a:pt x="62973" y="26352"/>
                    <a:pt x="63321" y="26222"/>
                    <a:pt x="63549" y="26222"/>
                  </a:cubicBezTo>
                  <a:cubicBezTo>
                    <a:pt x="63582" y="26222"/>
                    <a:pt x="63613" y="26224"/>
                    <a:pt x="63641" y="26230"/>
                  </a:cubicBezTo>
                  <a:cubicBezTo>
                    <a:pt x="63772" y="26257"/>
                    <a:pt x="63902" y="26269"/>
                    <a:pt x="64031" y="26269"/>
                  </a:cubicBezTo>
                  <a:cubicBezTo>
                    <a:pt x="64648" y="26269"/>
                    <a:pt x="65234" y="26010"/>
                    <a:pt x="65857" y="26010"/>
                  </a:cubicBezTo>
                  <a:cubicBezTo>
                    <a:pt x="65968" y="26010"/>
                    <a:pt x="66080" y="26018"/>
                    <a:pt x="66194" y="26037"/>
                  </a:cubicBezTo>
                  <a:cubicBezTo>
                    <a:pt x="66365" y="26067"/>
                    <a:pt x="66569" y="26087"/>
                    <a:pt x="66774" y="26087"/>
                  </a:cubicBezTo>
                  <a:cubicBezTo>
                    <a:pt x="67005" y="26087"/>
                    <a:pt x="67236" y="26061"/>
                    <a:pt x="67426" y="25992"/>
                  </a:cubicBezTo>
                  <a:cubicBezTo>
                    <a:pt x="67810" y="25853"/>
                    <a:pt x="68197" y="25829"/>
                    <a:pt x="68558" y="25829"/>
                  </a:cubicBezTo>
                  <a:cubicBezTo>
                    <a:pt x="68755" y="25829"/>
                    <a:pt x="68945" y="25836"/>
                    <a:pt x="69123" y="25836"/>
                  </a:cubicBezTo>
                  <a:cubicBezTo>
                    <a:pt x="69325" y="25836"/>
                    <a:pt x="69512" y="25827"/>
                    <a:pt x="69677" y="25787"/>
                  </a:cubicBezTo>
                  <a:cubicBezTo>
                    <a:pt x="69714" y="25788"/>
                    <a:pt x="69751" y="25788"/>
                    <a:pt x="69787" y="25788"/>
                  </a:cubicBezTo>
                  <a:cubicBezTo>
                    <a:pt x="70695" y="25788"/>
                    <a:pt x="71381" y="25478"/>
                    <a:pt x="72094" y="25478"/>
                  </a:cubicBezTo>
                  <a:cubicBezTo>
                    <a:pt x="72165" y="25478"/>
                    <a:pt x="72237" y="25481"/>
                    <a:pt x="72309" y="25488"/>
                  </a:cubicBezTo>
                  <a:cubicBezTo>
                    <a:pt x="72320" y="25489"/>
                    <a:pt x="72330" y="25490"/>
                    <a:pt x="72340" y="25490"/>
                  </a:cubicBezTo>
                  <a:cubicBezTo>
                    <a:pt x="72527" y="25490"/>
                    <a:pt x="72503" y="25311"/>
                    <a:pt x="72446" y="25143"/>
                  </a:cubicBezTo>
                  <a:cubicBezTo>
                    <a:pt x="71616" y="22764"/>
                    <a:pt x="70632" y="20476"/>
                    <a:pt x="69113" y="18427"/>
                  </a:cubicBezTo>
                  <a:cubicBezTo>
                    <a:pt x="68235" y="17239"/>
                    <a:pt x="67387" y="15996"/>
                    <a:pt x="66348" y="14980"/>
                  </a:cubicBezTo>
                  <a:cubicBezTo>
                    <a:pt x="64966" y="13631"/>
                    <a:pt x="63729" y="12076"/>
                    <a:pt x="62129" y="11013"/>
                  </a:cubicBezTo>
                  <a:cubicBezTo>
                    <a:pt x="60554" y="9968"/>
                    <a:pt x="59221" y="8635"/>
                    <a:pt x="57608" y="7636"/>
                  </a:cubicBezTo>
                  <a:cubicBezTo>
                    <a:pt x="56297" y="6824"/>
                    <a:pt x="54999" y="5984"/>
                    <a:pt x="53679" y="5180"/>
                  </a:cubicBezTo>
                  <a:cubicBezTo>
                    <a:pt x="53120" y="4839"/>
                    <a:pt x="52478" y="4777"/>
                    <a:pt x="51955" y="4458"/>
                  </a:cubicBezTo>
                  <a:cubicBezTo>
                    <a:pt x="51505" y="4184"/>
                    <a:pt x="51060" y="4002"/>
                    <a:pt x="50561" y="3867"/>
                  </a:cubicBezTo>
                  <a:cubicBezTo>
                    <a:pt x="50124" y="3750"/>
                    <a:pt x="49811" y="3395"/>
                    <a:pt x="49334" y="3229"/>
                  </a:cubicBezTo>
                  <a:cubicBezTo>
                    <a:pt x="48470" y="2932"/>
                    <a:pt x="47467" y="2941"/>
                    <a:pt x="46728" y="2313"/>
                  </a:cubicBezTo>
                  <a:cubicBezTo>
                    <a:pt x="46336" y="1980"/>
                    <a:pt x="45861" y="1858"/>
                    <a:pt x="45406" y="1858"/>
                  </a:cubicBezTo>
                  <a:cubicBezTo>
                    <a:pt x="45290" y="1858"/>
                    <a:pt x="45176" y="1866"/>
                    <a:pt x="45065" y="1880"/>
                  </a:cubicBezTo>
                  <a:cubicBezTo>
                    <a:pt x="45030" y="1885"/>
                    <a:pt x="44996" y="1887"/>
                    <a:pt x="44964" y="1887"/>
                  </a:cubicBezTo>
                  <a:cubicBezTo>
                    <a:pt x="44459" y="1887"/>
                    <a:pt x="44220" y="1379"/>
                    <a:pt x="43700" y="1379"/>
                  </a:cubicBezTo>
                  <a:cubicBezTo>
                    <a:pt x="43664" y="1379"/>
                    <a:pt x="43626" y="1382"/>
                    <a:pt x="43587" y="1387"/>
                  </a:cubicBezTo>
                  <a:cubicBezTo>
                    <a:pt x="43534" y="1394"/>
                    <a:pt x="43480" y="1398"/>
                    <a:pt x="43427" y="1398"/>
                  </a:cubicBezTo>
                  <a:cubicBezTo>
                    <a:pt x="42771" y="1398"/>
                    <a:pt x="42151" y="892"/>
                    <a:pt x="41487" y="794"/>
                  </a:cubicBezTo>
                  <a:cubicBezTo>
                    <a:pt x="40325" y="620"/>
                    <a:pt x="39154" y="533"/>
                    <a:pt x="37996" y="287"/>
                  </a:cubicBezTo>
                  <a:cubicBezTo>
                    <a:pt x="37710" y="227"/>
                    <a:pt x="37417" y="1"/>
                    <a:pt x="3715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6130FB-9ADD-9449-CCC3-B284B0599450}"/>
              </a:ext>
            </a:extLst>
          </p:cNvPr>
          <p:cNvGrpSpPr/>
          <p:nvPr/>
        </p:nvGrpSpPr>
        <p:grpSpPr>
          <a:xfrm>
            <a:off x="3472273" y="5181846"/>
            <a:ext cx="3761732" cy="1323439"/>
            <a:chOff x="3004434" y="5415760"/>
            <a:chExt cx="3761732" cy="1323439"/>
          </a:xfrm>
        </p:grpSpPr>
        <p:sp>
          <p:nvSpPr>
            <p:cNvPr id="35" name="Google Shape;953;p33">
              <a:extLst>
                <a:ext uri="{FF2B5EF4-FFF2-40B4-BE49-F238E27FC236}">
                  <a16:creationId xmlns:a16="http://schemas.microsoft.com/office/drawing/2014/main" id="{2E741E63-AD40-D68B-6904-BD39B79BD350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954;p33">
              <a:extLst>
                <a:ext uri="{FF2B5EF4-FFF2-40B4-BE49-F238E27FC236}">
                  <a16:creationId xmlns:a16="http://schemas.microsoft.com/office/drawing/2014/main" id="{3A2A3809-3AC7-CDC9-D621-7353A12F9F6B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5467" y="1554"/>
                  </a:moveTo>
                  <a:cubicBezTo>
                    <a:pt x="46650" y="1554"/>
                    <a:pt x="47855" y="1751"/>
                    <a:pt x="49044" y="1854"/>
                  </a:cubicBezTo>
                  <a:cubicBezTo>
                    <a:pt x="51397" y="2056"/>
                    <a:pt x="53657" y="2614"/>
                    <a:pt x="55768" y="3708"/>
                  </a:cubicBezTo>
                  <a:cubicBezTo>
                    <a:pt x="55973" y="3814"/>
                    <a:pt x="56220" y="3837"/>
                    <a:pt x="56521" y="3918"/>
                  </a:cubicBezTo>
                  <a:cubicBezTo>
                    <a:pt x="55681" y="5169"/>
                    <a:pt x="54892" y="6376"/>
                    <a:pt x="53952" y="7475"/>
                  </a:cubicBezTo>
                  <a:cubicBezTo>
                    <a:pt x="52965" y="8625"/>
                    <a:pt x="52198" y="9941"/>
                    <a:pt x="51188" y="11081"/>
                  </a:cubicBezTo>
                  <a:cubicBezTo>
                    <a:pt x="50628" y="11713"/>
                    <a:pt x="51283" y="12964"/>
                    <a:pt x="52249" y="13206"/>
                  </a:cubicBezTo>
                  <a:cubicBezTo>
                    <a:pt x="52582" y="13292"/>
                    <a:pt x="53114" y="13073"/>
                    <a:pt x="52982" y="13760"/>
                  </a:cubicBezTo>
                  <a:cubicBezTo>
                    <a:pt x="53518" y="13760"/>
                    <a:pt x="53870" y="14140"/>
                    <a:pt x="54253" y="14420"/>
                  </a:cubicBezTo>
                  <a:cubicBezTo>
                    <a:pt x="55247" y="15145"/>
                    <a:pt x="56412" y="15594"/>
                    <a:pt x="57286" y="16543"/>
                  </a:cubicBezTo>
                  <a:cubicBezTo>
                    <a:pt x="57686" y="16977"/>
                    <a:pt x="58347" y="17308"/>
                    <a:pt x="58739" y="17755"/>
                  </a:cubicBezTo>
                  <a:cubicBezTo>
                    <a:pt x="59346" y="18449"/>
                    <a:pt x="60200" y="18953"/>
                    <a:pt x="60534" y="19875"/>
                  </a:cubicBezTo>
                  <a:cubicBezTo>
                    <a:pt x="60632" y="20144"/>
                    <a:pt x="60889" y="20253"/>
                    <a:pt x="61062" y="20443"/>
                  </a:cubicBezTo>
                  <a:cubicBezTo>
                    <a:pt x="62031" y="21515"/>
                    <a:pt x="62907" y="22666"/>
                    <a:pt x="63681" y="23884"/>
                  </a:cubicBezTo>
                  <a:cubicBezTo>
                    <a:pt x="64476" y="25136"/>
                    <a:pt x="65677" y="26199"/>
                    <a:pt x="65921" y="27767"/>
                  </a:cubicBezTo>
                  <a:cubicBezTo>
                    <a:pt x="66029" y="28465"/>
                    <a:pt x="66397" y="28993"/>
                    <a:pt x="66743" y="29584"/>
                  </a:cubicBezTo>
                  <a:cubicBezTo>
                    <a:pt x="67202" y="30363"/>
                    <a:pt x="67398" y="31295"/>
                    <a:pt x="67717" y="32158"/>
                  </a:cubicBezTo>
                  <a:cubicBezTo>
                    <a:pt x="68043" y="33040"/>
                    <a:pt x="68261" y="33960"/>
                    <a:pt x="68527" y="34857"/>
                  </a:cubicBezTo>
                  <a:cubicBezTo>
                    <a:pt x="68767" y="35666"/>
                    <a:pt x="69221" y="36598"/>
                    <a:pt x="69050" y="37335"/>
                  </a:cubicBezTo>
                  <a:cubicBezTo>
                    <a:pt x="68821" y="38319"/>
                    <a:pt x="69499" y="39233"/>
                    <a:pt x="69011" y="40146"/>
                  </a:cubicBezTo>
                  <a:cubicBezTo>
                    <a:pt x="69659" y="40702"/>
                    <a:pt x="68941" y="41343"/>
                    <a:pt x="69064" y="41770"/>
                  </a:cubicBezTo>
                  <a:cubicBezTo>
                    <a:pt x="69339" y="42730"/>
                    <a:pt x="68893" y="43553"/>
                    <a:pt x="68936" y="44418"/>
                  </a:cubicBezTo>
                  <a:cubicBezTo>
                    <a:pt x="68975" y="45230"/>
                    <a:pt x="68955" y="46050"/>
                    <a:pt x="68770" y="46794"/>
                  </a:cubicBezTo>
                  <a:cubicBezTo>
                    <a:pt x="68656" y="47251"/>
                    <a:pt x="68676" y="47823"/>
                    <a:pt x="68280" y="48240"/>
                  </a:cubicBezTo>
                  <a:cubicBezTo>
                    <a:pt x="68045" y="48486"/>
                    <a:pt x="68011" y="48827"/>
                    <a:pt x="68082" y="49233"/>
                  </a:cubicBezTo>
                  <a:cubicBezTo>
                    <a:pt x="68185" y="49821"/>
                    <a:pt x="67679" y="50303"/>
                    <a:pt x="67485" y="50852"/>
                  </a:cubicBezTo>
                  <a:cubicBezTo>
                    <a:pt x="66968" y="52303"/>
                    <a:pt x="66279" y="53696"/>
                    <a:pt x="65654" y="55108"/>
                  </a:cubicBezTo>
                  <a:cubicBezTo>
                    <a:pt x="65095" y="56370"/>
                    <a:pt x="64378" y="57504"/>
                    <a:pt x="63523" y="58616"/>
                  </a:cubicBezTo>
                  <a:cubicBezTo>
                    <a:pt x="62569" y="59854"/>
                    <a:pt x="61522" y="61018"/>
                    <a:pt x="60508" y="62188"/>
                  </a:cubicBezTo>
                  <a:cubicBezTo>
                    <a:pt x="59733" y="63082"/>
                    <a:pt x="58727" y="63848"/>
                    <a:pt x="57798" y="64638"/>
                  </a:cubicBezTo>
                  <a:cubicBezTo>
                    <a:pt x="56331" y="65884"/>
                    <a:pt x="54610" y="66702"/>
                    <a:pt x="53092" y="67846"/>
                  </a:cubicBezTo>
                  <a:cubicBezTo>
                    <a:pt x="52195" y="68522"/>
                    <a:pt x="51040" y="68879"/>
                    <a:pt x="50003" y="69381"/>
                  </a:cubicBezTo>
                  <a:cubicBezTo>
                    <a:pt x="48436" y="70139"/>
                    <a:pt x="46747" y="70583"/>
                    <a:pt x="45081" y="71066"/>
                  </a:cubicBezTo>
                  <a:cubicBezTo>
                    <a:pt x="43186" y="71613"/>
                    <a:pt x="41240" y="71826"/>
                    <a:pt x="39267" y="71826"/>
                  </a:cubicBezTo>
                  <a:cubicBezTo>
                    <a:pt x="39170" y="71826"/>
                    <a:pt x="39072" y="71826"/>
                    <a:pt x="38975" y="71825"/>
                  </a:cubicBezTo>
                  <a:cubicBezTo>
                    <a:pt x="38966" y="71825"/>
                    <a:pt x="38957" y="71825"/>
                    <a:pt x="38948" y="71825"/>
                  </a:cubicBezTo>
                  <a:cubicBezTo>
                    <a:pt x="38300" y="71825"/>
                    <a:pt x="37632" y="72055"/>
                    <a:pt x="36997" y="72055"/>
                  </a:cubicBezTo>
                  <a:cubicBezTo>
                    <a:pt x="36882" y="72055"/>
                    <a:pt x="36769" y="72048"/>
                    <a:pt x="36657" y="72030"/>
                  </a:cubicBezTo>
                  <a:cubicBezTo>
                    <a:pt x="36287" y="71972"/>
                    <a:pt x="35918" y="71954"/>
                    <a:pt x="35550" y="71954"/>
                  </a:cubicBezTo>
                  <a:cubicBezTo>
                    <a:pt x="34891" y="71954"/>
                    <a:pt x="34232" y="72013"/>
                    <a:pt x="33565" y="72013"/>
                  </a:cubicBezTo>
                  <a:cubicBezTo>
                    <a:pt x="33207" y="72013"/>
                    <a:pt x="32846" y="71996"/>
                    <a:pt x="32482" y="71943"/>
                  </a:cubicBezTo>
                  <a:cubicBezTo>
                    <a:pt x="30682" y="71682"/>
                    <a:pt x="28960" y="71187"/>
                    <a:pt x="27230" y="70734"/>
                  </a:cubicBezTo>
                  <a:cubicBezTo>
                    <a:pt x="26734" y="70605"/>
                    <a:pt x="26085" y="70226"/>
                    <a:pt x="25607" y="70079"/>
                  </a:cubicBezTo>
                  <a:cubicBezTo>
                    <a:pt x="24869" y="69855"/>
                    <a:pt x="24200" y="69479"/>
                    <a:pt x="23524" y="69185"/>
                  </a:cubicBezTo>
                  <a:cubicBezTo>
                    <a:pt x="21890" y="68476"/>
                    <a:pt x="20365" y="67514"/>
                    <a:pt x="18901" y="66491"/>
                  </a:cubicBezTo>
                  <a:cubicBezTo>
                    <a:pt x="18439" y="66166"/>
                    <a:pt x="17951" y="65879"/>
                    <a:pt x="17442" y="65634"/>
                  </a:cubicBezTo>
                  <a:cubicBezTo>
                    <a:pt x="16562" y="65204"/>
                    <a:pt x="15625" y="64737"/>
                    <a:pt x="15127" y="63776"/>
                  </a:cubicBezTo>
                  <a:cubicBezTo>
                    <a:pt x="15073" y="63672"/>
                    <a:pt x="14937" y="63572"/>
                    <a:pt x="14821" y="63543"/>
                  </a:cubicBezTo>
                  <a:cubicBezTo>
                    <a:pt x="13985" y="63330"/>
                    <a:pt x="13601" y="62491"/>
                    <a:pt x="12869" y="62149"/>
                  </a:cubicBezTo>
                  <a:cubicBezTo>
                    <a:pt x="12646" y="62045"/>
                    <a:pt x="12663" y="61861"/>
                    <a:pt x="12615" y="61690"/>
                  </a:cubicBezTo>
                  <a:cubicBezTo>
                    <a:pt x="12548" y="61450"/>
                    <a:pt x="12441" y="61217"/>
                    <a:pt x="12207" y="61124"/>
                  </a:cubicBezTo>
                  <a:cubicBezTo>
                    <a:pt x="11493" y="60839"/>
                    <a:pt x="11094" y="60246"/>
                    <a:pt x="10608" y="59696"/>
                  </a:cubicBezTo>
                  <a:cubicBezTo>
                    <a:pt x="9420" y="58345"/>
                    <a:pt x="8612" y="56732"/>
                    <a:pt x="7467" y="55363"/>
                  </a:cubicBezTo>
                  <a:cubicBezTo>
                    <a:pt x="7166" y="55001"/>
                    <a:pt x="7245" y="54553"/>
                    <a:pt x="7069" y="54164"/>
                  </a:cubicBezTo>
                  <a:cubicBezTo>
                    <a:pt x="6856" y="53690"/>
                    <a:pt x="5991" y="53842"/>
                    <a:pt x="6116" y="52926"/>
                  </a:cubicBezTo>
                  <a:cubicBezTo>
                    <a:pt x="6170" y="52512"/>
                    <a:pt x="5535" y="51874"/>
                    <a:pt x="5269" y="51306"/>
                  </a:cubicBezTo>
                  <a:cubicBezTo>
                    <a:pt x="4781" y="50263"/>
                    <a:pt x="4224" y="49242"/>
                    <a:pt x="3835" y="48161"/>
                  </a:cubicBezTo>
                  <a:cubicBezTo>
                    <a:pt x="3418" y="47007"/>
                    <a:pt x="3107" y="45815"/>
                    <a:pt x="2833" y="44608"/>
                  </a:cubicBezTo>
                  <a:cubicBezTo>
                    <a:pt x="2566" y="43430"/>
                    <a:pt x="2385" y="42232"/>
                    <a:pt x="2234" y="41055"/>
                  </a:cubicBezTo>
                  <a:cubicBezTo>
                    <a:pt x="2155" y="40431"/>
                    <a:pt x="2205" y="39716"/>
                    <a:pt x="2172" y="39042"/>
                  </a:cubicBezTo>
                  <a:cubicBezTo>
                    <a:pt x="2127" y="38056"/>
                    <a:pt x="2194" y="37074"/>
                    <a:pt x="2325" y="36100"/>
                  </a:cubicBezTo>
                  <a:cubicBezTo>
                    <a:pt x="2525" y="34616"/>
                    <a:pt x="2752" y="33137"/>
                    <a:pt x="3007" y="31661"/>
                  </a:cubicBezTo>
                  <a:cubicBezTo>
                    <a:pt x="3116" y="31023"/>
                    <a:pt x="3404" y="30410"/>
                    <a:pt x="3466" y="29770"/>
                  </a:cubicBezTo>
                  <a:cubicBezTo>
                    <a:pt x="3525" y="29145"/>
                    <a:pt x="3819" y="28594"/>
                    <a:pt x="4026" y="28058"/>
                  </a:cubicBezTo>
                  <a:cubicBezTo>
                    <a:pt x="4411" y="27058"/>
                    <a:pt x="4891" y="26068"/>
                    <a:pt x="5327" y="25085"/>
                  </a:cubicBezTo>
                  <a:cubicBezTo>
                    <a:pt x="6182" y="23150"/>
                    <a:pt x="7478" y="21513"/>
                    <a:pt x="8603" y="19769"/>
                  </a:cubicBezTo>
                  <a:cubicBezTo>
                    <a:pt x="9595" y="18231"/>
                    <a:pt x="10835" y="16856"/>
                    <a:pt x="12150" y="15543"/>
                  </a:cubicBezTo>
                  <a:cubicBezTo>
                    <a:pt x="12749" y="14947"/>
                    <a:pt x="13653" y="14515"/>
                    <a:pt x="13875" y="13527"/>
                  </a:cubicBezTo>
                  <a:cubicBezTo>
                    <a:pt x="13945" y="13217"/>
                    <a:pt x="14427" y="13228"/>
                    <a:pt x="14699" y="13020"/>
                  </a:cubicBezTo>
                  <a:cubicBezTo>
                    <a:pt x="15669" y="12276"/>
                    <a:pt x="16566" y="11455"/>
                    <a:pt x="17490" y="10660"/>
                  </a:cubicBezTo>
                  <a:cubicBezTo>
                    <a:pt x="18140" y="10100"/>
                    <a:pt x="19194" y="10047"/>
                    <a:pt x="19548" y="9081"/>
                  </a:cubicBezTo>
                  <a:cubicBezTo>
                    <a:pt x="19638" y="9099"/>
                    <a:pt x="19722" y="9108"/>
                    <a:pt x="19802" y="9108"/>
                  </a:cubicBezTo>
                  <a:cubicBezTo>
                    <a:pt x="20809" y="9108"/>
                    <a:pt x="21113" y="7759"/>
                    <a:pt x="22030" y="7745"/>
                  </a:cubicBezTo>
                  <a:cubicBezTo>
                    <a:pt x="22985" y="7729"/>
                    <a:pt x="23375" y="6807"/>
                    <a:pt x="24211" y="6667"/>
                  </a:cubicBezTo>
                  <a:cubicBezTo>
                    <a:pt x="24711" y="6583"/>
                    <a:pt x="24920" y="5979"/>
                    <a:pt x="25579" y="5979"/>
                  </a:cubicBezTo>
                  <a:cubicBezTo>
                    <a:pt x="25617" y="5979"/>
                    <a:pt x="25656" y="5981"/>
                    <a:pt x="25698" y="5985"/>
                  </a:cubicBezTo>
                  <a:cubicBezTo>
                    <a:pt x="25717" y="5987"/>
                    <a:pt x="25738" y="5988"/>
                    <a:pt x="25759" y="5988"/>
                  </a:cubicBezTo>
                  <a:cubicBezTo>
                    <a:pt x="26189" y="5988"/>
                    <a:pt x="26832" y="5556"/>
                    <a:pt x="27278" y="5273"/>
                  </a:cubicBezTo>
                  <a:cubicBezTo>
                    <a:pt x="28941" y="4218"/>
                    <a:pt x="30853" y="3960"/>
                    <a:pt x="32651" y="3352"/>
                  </a:cubicBezTo>
                  <a:cubicBezTo>
                    <a:pt x="34297" y="2795"/>
                    <a:pt x="36069" y="2815"/>
                    <a:pt x="37726" y="2348"/>
                  </a:cubicBezTo>
                  <a:cubicBezTo>
                    <a:pt x="39974" y="1717"/>
                    <a:pt x="42288" y="1829"/>
                    <a:pt x="44567" y="1597"/>
                  </a:cubicBezTo>
                  <a:cubicBezTo>
                    <a:pt x="44865" y="1567"/>
                    <a:pt x="45165" y="1554"/>
                    <a:pt x="45467" y="1554"/>
                  </a:cubicBezTo>
                  <a:close/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Retelling: What to include when describing a room in the hotel.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F61-C1BA-A0F3-610A-22B752DF6A8B}"/>
              </a:ext>
            </a:extLst>
          </p:cNvPr>
          <p:cNvSpPr txBox="1"/>
          <p:nvPr/>
        </p:nvSpPr>
        <p:spPr>
          <a:xfrm>
            <a:off x="4473074" y="2885913"/>
            <a:ext cx="273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Describe </a:t>
            </a:r>
          </a:p>
          <a:p>
            <a:pPr algn="ctr"/>
            <a:r>
              <a:rPr lang="en-US" sz="4400" b="1" dirty="0">
                <a:solidFill>
                  <a:schemeClr val="accent2"/>
                </a:solidFill>
              </a:rPr>
              <a:t>a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0288C-BBF8-F1EC-DE30-1C5743340990}"/>
              </a:ext>
            </a:extLst>
          </p:cNvPr>
          <p:cNvSpPr txBox="1"/>
          <p:nvPr/>
        </p:nvSpPr>
        <p:spPr>
          <a:xfrm>
            <a:off x="8835944" y="2331466"/>
            <a:ext cx="1743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Name of the 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ABAC70-6BA4-4FFC-396C-B4D05DD8D701}"/>
              </a:ext>
            </a:extLst>
          </p:cNvPr>
          <p:cNvSpPr txBox="1"/>
          <p:nvPr/>
        </p:nvSpPr>
        <p:spPr>
          <a:xfrm>
            <a:off x="1246464" y="2269911"/>
            <a:ext cx="2282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Reason for the name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B99CE-0F2D-F12C-CC26-47E68FAE733B}"/>
              </a:ext>
            </a:extLst>
          </p:cNvPr>
          <p:cNvSpPr txBox="1"/>
          <p:nvPr/>
        </p:nvSpPr>
        <p:spPr>
          <a:xfrm>
            <a:off x="3754868" y="5363575"/>
            <a:ext cx="3241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Position of things in the room</a:t>
            </a:r>
          </a:p>
        </p:txBody>
      </p:sp>
      <p:grpSp>
        <p:nvGrpSpPr>
          <p:cNvPr id="67" name="Google Shape;966;p33">
            <a:extLst>
              <a:ext uri="{FF2B5EF4-FFF2-40B4-BE49-F238E27FC236}">
                <a16:creationId xmlns:a16="http://schemas.microsoft.com/office/drawing/2014/main" id="{BC32AF52-7CD1-AAC8-4354-7355318C1B38}"/>
              </a:ext>
            </a:extLst>
          </p:cNvPr>
          <p:cNvGrpSpPr/>
          <p:nvPr/>
        </p:nvGrpSpPr>
        <p:grpSpPr>
          <a:xfrm rot="3125038">
            <a:off x="3462180" y="3412387"/>
            <a:ext cx="658547" cy="441764"/>
            <a:chOff x="2509330" y="1371995"/>
            <a:chExt cx="393094" cy="209646"/>
          </a:xfrm>
        </p:grpSpPr>
        <p:sp>
          <p:nvSpPr>
            <p:cNvPr id="68" name="Google Shape;967;p33">
              <a:extLst>
                <a:ext uri="{FF2B5EF4-FFF2-40B4-BE49-F238E27FC236}">
                  <a16:creationId xmlns:a16="http://schemas.microsoft.com/office/drawing/2014/main" id="{969781AD-9D95-A1A4-C09B-5A908FF07B2E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8;p33">
              <a:extLst>
                <a:ext uri="{FF2B5EF4-FFF2-40B4-BE49-F238E27FC236}">
                  <a16:creationId xmlns:a16="http://schemas.microsoft.com/office/drawing/2014/main" id="{F9987608-6DDD-B9E7-425F-E3B6D85AC118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25;p33">
            <a:extLst>
              <a:ext uri="{FF2B5EF4-FFF2-40B4-BE49-F238E27FC236}">
                <a16:creationId xmlns:a16="http://schemas.microsoft.com/office/drawing/2014/main" id="{B5498604-630E-0588-758E-352202397CBF}"/>
              </a:ext>
            </a:extLst>
          </p:cNvPr>
          <p:cNvGrpSpPr/>
          <p:nvPr/>
        </p:nvGrpSpPr>
        <p:grpSpPr>
          <a:xfrm rot="16200000">
            <a:off x="7853991" y="3253922"/>
            <a:ext cx="528626" cy="758693"/>
            <a:chOff x="5514332" y="2048099"/>
            <a:chExt cx="246675" cy="389726"/>
          </a:xfrm>
        </p:grpSpPr>
        <p:sp>
          <p:nvSpPr>
            <p:cNvPr id="71" name="Google Shape;926;p33">
              <a:extLst>
                <a:ext uri="{FF2B5EF4-FFF2-40B4-BE49-F238E27FC236}">
                  <a16:creationId xmlns:a16="http://schemas.microsoft.com/office/drawing/2014/main" id="{F7868DE1-6DB6-8572-8875-D4329015D830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;p33">
              <a:extLst>
                <a:ext uri="{FF2B5EF4-FFF2-40B4-BE49-F238E27FC236}">
                  <a16:creationId xmlns:a16="http://schemas.microsoft.com/office/drawing/2014/main" id="{64FADDCB-C544-BA96-35A3-E696A135097C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948;p33">
            <a:extLst>
              <a:ext uri="{FF2B5EF4-FFF2-40B4-BE49-F238E27FC236}">
                <a16:creationId xmlns:a16="http://schemas.microsoft.com/office/drawing/2014/main" id="{006487A4-04C1-E9ED-6E70-A1F6C9EEE2F2}"/>
              </a:ext>
            </a:extLst>
          </p:cNvPr>
          <p:cNvGrpSpPr/>
          <p:nvPr/>
        </p:nvGrpSpPr>
        <p:grpSpPr>
          <a:xfrm>
            <a:off x="5468516" y="4423327"/>
            <a:ext cx="546204" cy="687788"/>
            <a:chOff x="3497766" y="2048168"/>
            <a:chExt cx="246101" cy="388799"/>
          </a:xfrm>
        </p:grpSpPr>
        <p:sp>
          <p:nvSpPr>
            <p:cNvPr id="74" name="Google Shape;949;p33">
              <a:extLst>
                <a:ext uri="{FF2B5EF4-FFF2-40B4-BE49-F238E27FC236}">
                  <a16:creationId xmlns:a16="http://schemas.microsoft.com/office/drawing/2014/main" id="{BF9A4F08-D646-DDBB-EF9F-A5494A5BFA1B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50;p33">
              <a:extLst>
                <a:ext uri="{FF2B5EF4-FFF2-40B4-BE49-F238E27FC236}">
                  <a16:creationId xmlns:a16="http://schemas.microsoft.com/office/drawing/2014/main" id="{8C15AB84-0433-8EDA-9459-553326CFEE37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601;p25">
            <a:extLst>
              <a:ext uri="{FF2B5EF4-FFF2-40B4-BE49-F238E27FC236}">
                <a16:creationId xmlns:a16="http://schemas.microsoft.com/office/drawing/2014/main" id="{C24F41F3-81D1-6003-690C-7F53E605DA4D}"/>
              </a:ext>
            </a:extLst>
          </p:cNvPr>
          <p:cNvSpPr/>
          <p:nvPr/>
        </p:nvSpPr>
        <p:spPr>
          <a:xfrm>
            <a:off x="4056986" y="2904770"/>
            <a:ext cx="3761731" cy="175899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3183" y="1660108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Create a new room for the hotel. Draw a plan for the room.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73409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2776;p71">
            <a:extLst>
              <a:ext uri="{FF2B5EF4-FFF2-40B4-BE49-F238E27FC236}">
                <a16:creationId xmlns:a16="http://schemas.microsoft.com/office/drawing/2014/main" id="{8C408425-48C7-FBC8-8D93-24C9C79E231A}"/>
              </a:ext>
            </a:extLst>
          </p:cNvPr>
          <p:cNvGrpSpPr/>
          <p:nvPr/>
        </p:nvGrpSpPr>
        <p:grpSpPr>
          <a:xfrm rot="381233">
            <a:off x="8504377" y="1445332"/>
            <a:ext cx="3086293" cy="3280367"/>
            <a:chOff x="1169675" y="2309731"/>
            <a:chExt cx="1398135" cy="1583400"/>
          </a:xfrm>
        </p:grpSpPr>
        <p:sp>
          <p:nvSpPr>
            <p:cNvPr id="117" name="Google Shape;2777;p71">
              <a:extLst>
                <a:ext uri="{FF2B5EF4-FFF2-40B4-BE49-F238E27FC236}">
                  <a16:creationId xmlns:a16="http://schemas.microsoft.com/office/drawing/2014/main" id="{E0493713-8624-0B7E-DC59-E2CE44A904F2}"/>
                </a:ext>
              </a:extLst>
            </p:cNvPr>
            <p:cNvSpPr/>
            <p:nvPr/>
          </p:nvSpPr>
          <p:spPr>
            <a:xfrm>
              <a:off x="1169742" y="2309731"/>
              <a:ext cx="1398000" cy="1583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8" name="Google Shape;2778;p71">
              <a:extLst>
                <a:ext uri="{FF2B5EF4-FFF2-40B4-BE49-F238E27FC236}">
                  <a16:creationId xmlns:a16="http://schemas.microsoft.com/office/drawing/2014/main" id="{09011612-8202-49EF-D12A-35BAB4E11DDC}"/>
                </a:ext>
              </a:extLst>
            </p:cNvPr>
            <p:cNvGrpSpPr/>
            <p:nvPr/>
          </p:nvGrpSpPr>
          <p:grpSpPr>
            <a:xfrm>
              <a:off x="1169675" y="2316814"/>
              <a:ext cx="1398135" cy="1569234"/>
              <a:chOff x="1169675" y="2323925"/>
              <a:chExt cx="1398135" cy="1569234"/>
            </a:xfrm>
          </p:grpSpPr>
          <p:sp>
            <p:nvSpPr>
              <p:cNvPr id="119" name="Google Shape;2779;p71">
                <a:extLst>
                  <a:ext uri="{FF2B5EF4-FFF2-40B4-BE49-F238E27FC236}">
                    <a16:creationId xmlns:a16="http://schemas.microsoft.com/office/drawing/2014/main" id="{C7A39F3D-6B4D-8C57-0875-BD0CCF127D02}"/>
                  </a:ext>
                </a:extLst>
              </p:cNvPr>
              <p:cNvSpPr/>
              <p:nvPr/>
            </p:nvSpPr>
            <p:spPr>
              <a:xfrm>
                <a:off x="1169675" y="2323925"/>
                <a:ext cx="1398135" cy="1569234"/>
              </a:xfrm>
              <a:custGeom>
                <a:avLst/>
                <a:gdLst/>
                <a:ahLst/>
                <a:cxnLst/>
                <a:rect l="l" t="t" r="r" b="b"/>
                <a:pathLst>
                  <a:path w="86438" h="97016" extrusionOk="0">
                    <a:moveTo>
                      <a:pt x="43219" y="1"/>
                    </a:moveTo>
                    <a:cubicBezTo>
                      <a:pt x="37173" y="1"/>
                      <a:pt x="31417" y="1241"/>
                      <a:pt x="26191" y="3489"/>
                    </a:cubicBezTo>
                    <a:cubicBezTo>
                      <a:pt x="26114" y="3513"/>
                      <a:pt x="26042" y="3547"/>
                      <a:pt x="25972" y="3585"/>
                    </a:cubicBezTo>
                    <a:cubicBezTo>
                      <a:pt x="10684" y="10240"/>
                      <a:pt x="1" y="25484"/>
                      <a:pt x="1" y="43219"/>
                    </a:cubicBezTo>
                    <a:lnTo>
                      <a:pt x="1" y="97015"/>
                    </a:lnTo>
                    <a:lnTo>
                      <a:pt x="86437" y="97015"/>
                    </a:lnTo>
                    <a:lnTo>
                      <a:pt x="86437" y="43219"/>
                    </a:lnTo>
                    <a:cubicBezTo>
                      <a:pt x="86437" y="31283"/>
                      <a:pt x="81603" y="20481"/>
                      <a:pt x="73780" y="12658"/>
                    </a:cubicBezTo>
                    <a:cubicBezTo>
                      <a:pt x="65957" y="4835"/>
                      <a:pt x="55153" y="1"/>
                      <a:pt x="43219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0" name="Google Shape;2780;p71">
                <a:extLst>
                  <a:ext uri="{FF2B5EF4-FFF2-40B4-BE49-F238E27FC236}">
                    <a16:creationId xmlns:a16="http://schemas.microsoft.com/office/drawing/2014/main" id="{E179EC01-21DE-D2DF-F0E2-96C69C5CD93D}"/>
                  </a:ext>
                </a:extLst>
              </p:cNvPr>
              <p:cNvGrpSpPr/>
              <p:nvPr/>
            </p:nvGrpSpPr>
            <p:grpSpPr>
              <a:xfrm>
                <a:off x="1194424" y="2418834"/>
                <a:ext cx="1348637" cy="1448941"/>
                <a:chOff x="1198650" y="2418834"/>
                <a:chExt cx="1348637" cy="1448941"/>
              </a:xfrm>
            </p:grpSpPr>
            <p:sp>
              <p:nvSpPr>
                <p:cNvPr id="121" name="Google Shape;2781;p71">
                  <a:extLst>
                    <a:ext uri="{FF2B5EF4-FFF2-40B4-BE49-F238E27FC236}">
                      <a16:creationId xmlns:a16="http://schemas.microsoft.com/office/drawing/2014/main" id="{337C7713-44DE-A6DF-C3D0-0D0A395E17BB}"/>
                    </a:ext>
                  </a:extLst>
                </p:cNvPr>
                <p:cNvSpPr/>
                <p:nvPr/>
              </p:nvSpPr>
              <p:spPr>
                <a:xfrm>
                  <a:off x="1690116" y="2916335"/>
                  <a:ext cx="232284" cy="232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8" extrusionOk="0">
                      <a:moveTo>
                        <a:pt x="0" y="1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782;p71">
                  <a:extLst>
                    <a:ext uri="{FF2B5EF4-FFF2-40B4-BE49-F238E27FC236}">
                      <a16:creationId xmlns:a16="http://schemas.microsoft.com/office/drawing/2014/main" id="{8F3CCE4B-7A55-9564-8A40-D785A75E3430}"/>
                    </a:ext>
                  </a:extLst>
                </p:cNvPr>
                <p:cNvSpPr/>
                <p:nvPr/>
              </p:nvSpPr>
              <p:spPr>
                <a:xfrm>
                  <a:off x="1709841" y="2935819"/>
                  <a:ext cx="192955" cy="19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7" h="6427" extrusionOk="0">
                      <a:moveTo>
                        <a:pt x="6352" y="0"/>
                      </a:moveTo>
                      <a:lnTo>
                        <a:pt x="0" y="75"/>
                      </a:lnTo>
                      <a:lnTo>
                        <a:pt x="75" y="6426"/>
                      </a:lnTo>
                      <a:lnTo>
                        <a:pt x="6426" y="6352"/>
                      </a:lnTo>
                      <a:lnTo>
                        <a:pt x="6352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2783;p71">
                  <a:extLst>
                    <a:ext uri="{FF2B5EF4-FFF2-40B4-BE49-F238E27FC236}">
                      <a16:creationId xmlns:a16="http://schemas.microsoft.com/office/drawing/2014/main" id="{40AA40BE-ADEC-8AAF-2C36-5160A834CA3F}"/>
                    </a:ext>
                  </a:extLst>
                </p:cNvPr>
                <p:cNvSpPr/>
                <p:nvPr/>
              </p:nvSpPr>
              <p:spPr>
                <a:xfrm>
                  <a:off x="1958877" y="2637006"/>
                  <a:ext cx="45304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0" h="16688" extrusionOk="0">
                      <a:moveTo>
                        <a:pt x="1" y="1"/>
                      </a:moveTo>
                      <a:lnTo>
                        <a:pt x="1" y="16687"/>
                      </a:lnTo>
                      <a:lnTo>
                        <a:pt x="15089" y="16687"/>
                      </a:lnTo>
                      <a:lnTo>
                        <a:pt x="15089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784;p71">
                  <a:extLst>
                    <a:ext uri="{FF2B5EF4-FFF2-40B4-BE49-F238E27FC236}">
                      <a16:creationId xmlns:a16="http://schemas.microsoft.com/office/drawing/2014/main" id="{1C28E5DE-FEC6-A22E-28E7-37A91E0CB191}"/>
                    </a:ext>
                  </a:extLst>
                </p:cNvPr>
                <p:cNvSpPr/>
                <p:nvPr/>
              </p:nvSpPr>
              <p:spPr>
                <a:xfrm>
                  <a:off x="1985987" y="2666999"/>
                  <a:ext cx="398759" cy="4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" h="14688" extrusionOk="0">
                      <a:moveTo>
                        <a:pt x="0" y="1"/>
                      </a:moveTo>
                      <a:lnTo>
                        <a:pt x="0" y="14688"/>
                      </a:lnTo>
                      <a:lnTo>
                        <a:pt x="13282" y="14688"/>
                      </a:lnTo>
                      <a:lnTo>
                        <a:pt x="13282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2785;p71">
                  <a:extLst>
                    <a:ext uri="{FF2B5EF4-FFF2-40B4-BE49-F238E27FC236}">
                      <a16:creationId xmlns:a16="http://schemas.microsoft.com/office/drawing/2014/main" id="{9D94108B-BFF3-0722-FA0A-7671DDF62948}"/>
                    </a:ext>
                  </a:extLst>
                </p:cNvPr>
                <p:cNvSpPr/>
                <p:nvPr/>
              </p:nvSpPr>
              <p:spPr>
                <a:xfrm>
                  <a:off x="2053117" y="2741274"/>
                  <a:ext cx="264498" cy="29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0" h="9742" extrusionOk="0">
                      <a:moveTo>
                        <a:pt x="1" y="0"/>
                      </a:moveTo>
                      <a:lnTo>
                        <a:pt x="1" y="9741"/>
                      </a:lnTo>
                      <a:lnTo>
                        <a:pt x="8809" y="9741"/>
                      </a:lnTo>
                      <a:lnTo>
                        <a:pt x="8809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786;p71">
                  <a:extLst>
                    <a:ext uri="{FF2B5EF4-FFF2-40B4-BE49-F238E27FC236}">
                      <a16:creationId xmlns:a16="http://schemas.microsoft.com/office/drawing/2014/main" id="{CBC3AF7F-1C4C-37CE-8924-BC5E603BCAD8}"/>
                    </a:ext>
                  </a:extLst>
                </p:cNvPr>
                <p:cNvSpPr/>
                <p:nvPr/>
              </p:nvSpPr>
              <p:spPr>
                <a:xfrm>
                  <a:off x="1957826" y="2636256"/>
                  <a:ext cx="28341" cy="32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071" extrusionOk="0">
                      <a:moveTo>
                        <a:pt x="35" y="1"/>
                      </a:moveTo>
                      <a:cubicBezTo>
                        <a:pt x="17" y="1"/>
                        <a:pt x="1" y="23"/>
                        <a:pt x="17" y="41"/>
                      </a:cubicBezTo>
                      <a:lnTo>
                        <a:pt x="897" y="1062"/>
                      </a:lnTo>
                      <a:cubicBezTo>
                        <a:pt x="902" y="1067"/>
                        <a:pt x="908" y="1070"/>
                        <a:pt x="916" y="1070"/>
                      </a:cubicBezTo>
                      <a:cubicBezTo>
                        <a:pt x="921" y="1070"/>
                        <a:pt x="926" y="1067"/>
                        <a:pt x="931" y="1063"/>
                      </a:cubicBezTo>
                      <a:cubicBezTo>
                        <a:pt x="941" y="1055"/>
                        <a:pt x="943" y="1040"/>
                        <a:pt x="933" y="1030"/>
                      </a:cubicBezTo>
                      <a:lnTo>
                        <a:pt x="52" y="10"/>
                      </a:lnTo>
                      <a:cubicBezTo>
                        <a:pt x="47" y="4"/>
                        <a:pt x="41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2787;p71">
                  <a:extLst>
                    <a:ext uri="{FF2B5EF4-FFF2-40B4-BE49-F238E27FC236}">
                      <a16:creationId xmlns:a16="http://schemas.microsoft.com/office/drawing/2014/main" id="{98C11988-A3F9-2702-6F72-656E4E41FD11}"/>
                    </a:ext>
                  </a:extLst>
                </p:cNvPr>
                <p:cNvSpPr/>
                <p:nvPr/>
              </p:nvSpPr>
              <p:spPr>
                <a:xfrm>
                  <a:off x="2383754" y="2636256"/>
                  <a:ext cx="29152" cy="31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1050" extrusionOk="0">
                      <a:moveTo>
                        <a:pt x="936" y="0"/>
                      </a:moveTo>
                      <a:cubicBezTo>
                        <a:pt x="930" y="0"/>
                        <a:pt x="924" y="3"/>
                        <a:pt x="918" y="9"/>
                      </a:cubicBezTo>
                      <a:lnTo>
                        <a:pt x="14" y="1009"/>
                      </a:lnTo>
                      <a:cubicBezTo>
                        <a:pt x="1" y="1025"/>
                        <a:pt x="11" y="1050"/>
                        <a:pt x="33" y="1050"/>
                      </a:cubicBezTo>
                      <a:cubicBezTo>
                        <a:pt x="40" y="1050"/>
                        <a:pt x="46" y="1047"/>
                        <a:pt x="50" y="1041"/>
                      </a:cubicBezTo>
                      <a:lnTo>
                        <a:pt x="954" y="41"/>
                      </a:lnTo>
                      <a:cubicBezTo>
                        <a:pt x="971" y="23"/>
                        <a:pt x="954" y="0"/>
                        <a:pt x="936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788;p71">
                  <a:extLst>
                    <a:ext uri="{FF2B5EF4-FFF2-40B4-BE49-F238E27FC236}">
                      <a16:creationId xmlns:a16="http://schemas.microsoft.com/office/drawing/2014/main" id="{8BA00D0D-EEB3-33D6-4703-D3B8D2C46CE6}"/>
                    </a:ext>
                  </a:extLst>
                </p:cNvPr>
                <p:cNvSpPr/>
                <p:nvPr/>
              </p:nvSpPr>
              <p:spPr>
                <a:xfrm>
                  <a:off x="2383904" y="3107247"/>
                  <a:ext cx="287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1048" extrusionOk="0">
                      <a:moveTo>
                        <a:pt x="28" y="0"/>
                      </a:moveTo>
                      <a:cubicBezTo>
                        <a:pt x="22" y="0"/>
                        <a:pt x="16" y="3"/>
                        <a:pt x="11" y="7"/>
                      </a:cubicBezTo>
                      <a:cubicBezTo>
                        <a:pt x="1" y="15"/>
                        <a:pt x="1" y="30"/>
                        <a:pt x="9" y="41"/>
                      </a:cubicBezTo>
                      <a:lnTo>
                        <a:pt x="913" y="1041"/>
                      </a:lnTo>
                      <a:cubicBezTo>
                        <a:pt x="918" y="1046"/>
                        <a:pt x="924" y="1048"/>
                        <a:pt x="932" y="1048"/>
                      </a:cubicBezTo>
                      <a:cubicBezTo>
                        <a:pt x="937" y="1048"/>
                        <a:pt x="942" y="1046"/>
                        <a:pt x="947" y="1043"/>
                      </a:cubicBezTo>
                      <a:cubicBezTo>
                        <a:pt x="957" y="1034"/>
                        <a:pt x="957" y="1019"/>
                        <a:pt x="949" y="1009"/>
                      </a:cubicBezTo>
                      <a:lnTo>
                        <a:pt x="45" y="8"/>
                      </a:lnTo>
                      <a:cubicBezTo>
                        <a:pt x="40" y="3"/>
                        <a:pt x="34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2789;p71">
                  <a:extLst>
                    <a:ext uri="{FF2B5EF4-FFF2-40B4-BE49-F238E27FC236}">
                      <a16:creationId xmlns:a16="http://schemas.microsoft.com/office/drawing/2014/main" id="{A5046815-E8BB-E4DD-90BB-B1819E6176A5}"/>
                    </a:ext>
                  </a:extLst>
                </p:cNvPr>
                <p:cNvSpPr/>
                <p:nvPr/>
              </p:nvSpPr>
              <p:spPr>
                <a:xfrm>
                  <a:off x="1958006" y="3107247"/>
                  <a:ext cx="290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048" extrusionOk="0">
                      <a:moveTo>
                        <a:pt x="932" y="0"/>
                      </a:moveTo>
                      <a:cubicBezTo>
                        <a:pt x="926" y="0"/>
                        <a:pt x="920" y="2"/>
                        <a:pt x="915" y="8"/>
                      </a:cubicBezTo>
                      <a:lnTo>
                        <a:pt x="11" y="1009"/>
                      </a:lnTo>
                      <a:cubicBezTo>
                        <a:pt x="1" y="1019"/>
                        <a:pt x="2" y="1034"/>
                        <a:pt x="13" y="1043"/>
                      </a:cubicBezTo>
                      <a:cubicBezTo>
                        <a:pt x="16" y="1046"/>
                        <a:pt x="23" y="1048"/>
                        <a:pt x="28" y="1048"/>
                      </a:cubicBezTo>
                      <a:cubicBezTo>
                        <a:pt x="35" y="1048"/>
                        <a:pt x="41" y="1046"/>
                        <a:pt x="46" y="1041"/>
                      </a:cubicBezTo>
                      <a:lnTo>
                        <a:pt x="951" y="41"/>
                      </a:lnTo>
                      <a:cubicBezTo>
                        <a:pt x="967" y="23"/>
                        <a:pt x="950" y="0"/>
                        <a:pt x="932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2790;p71">
                  <a:extLst>
                    <a:ext uri="{FF2B5EF4-FFF2-40B4-BE49-F238E27FC236}">
                      <a16:creationId xmlns:a16="http://schemas.microsoft.com/office/drawing/2014/main" id="{15427D21-7791-79F3-2818-33DE5AB47524}"/>
                    </a:ext>
                  </a:extLst>
                </p:cNvPr>
                <p:cNvSpPr/>
                <p:nvPr/>
              </p:nvSpPr>
              <p:spPr>
                <a:xfrm>
                  <a:off x="2085871" y="2762830"/>
                  <a:ext cx="195386" cy="8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8" h="2796" extrusionOk="0">
                      <a:moveTo>
                        <a:pt x="3035" y="0"/>
                      </a:moveTo>
                      <a:lnTo>
                        <a:pt x="0" y="2796"/>
                      </a:lnTo>
                      <a:lnTo>
                        <a:pt x="6507" y="1558"/>
                      </a:lnTo>
                      <a:lnTo>
                        <a:pt x="3035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2791;p71">
                  <a:extLst>
                    <a:ext uri="{FF2B5EF4-FFF2-40B4-BE49-F238E27FC236}">
                      <a16:creationId xmlns:a16="http://schemas.microsoft.com/office/drawing/2014/main" id="{9AEDE13C-B8F4-2690-4F41-72BE3CD33DC9}"/>
                    </a:ext>
                  </a:extLst>
                </p:cNvPr>
                <p:cNvSpPr/>
                <p:nvPr/>
              </p:nvSpPr>
              <p:spPr>
                <a:xfrm>
                  <a:off x="2126161" y="2898231"/>
                  <a:ext cx="164043" cy="98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3278" extrusionOk="0">
                      <a:moveTo>
                        <a:pt x="5125" y="128"/>
                      </a:moveTo>
                      <a:lnTo>
                        <a:pt x="5345" y="3142"/>
                      </a:lnTo>
                      <a:lnTo>
                        <a:pt x="5345" y="3142"/>
                      </a:lnTo>
                      <a:lnTo>
                        <a:pt x="260" y="1555"/>
                      </a:lnTo>
                      <a:lnTo>
                        <a:pt x="5125" y="128"/>
                      </a:lnTo>
                      <a:close/>
                      <a:moveTo>
                        <a:pt x="5175" y="0"/>
                      </a:moveTo>
                      <a:cubicBezTo>
                        <a:pt x="5169" y="0"/>
                        <a:pt x="5164" y="1"/>
                        <a:pt x="5159" y="3"/>
                      </a:cubicBezTo>
                      <a:lnTo>
                        <a:pt x="52" y="1501"/>
                      </a:lnTo>
                      <a:cubicBezTo>
                        <a:pt x="1" y="1516"/>
                        <a:pt x="1" y="1589"/>
                        <a:pt x="52" y="1606"/>
                      </a:cubicBezTo>
                      <a:lnTo>
                        <a:pt x="5391" y="3274"/>
                      </a:lnTo>
                      <a:cubicBezTo>
                        <a:pt x="5396" y="3276"/>
                        <a:pt x="5401" y="3276"/>
                        <a:pt x="5406" y="3276"/>
                      </a:cubicBezTo>
                      <a:lnTo>
                        <a:pt x="5406" y="3277"/>
                      </a:lnTo>
                      <a:cubicBezTo>
                        <a:pt x="5438" y="3277"/>
                        <a:pt x="5463" y="3250"/>
                        <a:pt x="5462" y="3218"/>
                      </a:cubicBezTo>
                      <a:lnTo>
                        <a:pt x="5230" y="52"/>
                      </a:lnTo>
                      <a:cubicBezTo>
                        <a:pt x="5228" y="35"/>
                        <a:pt x="5220" y="20"/>
                        <a:pt x="5206" y="9"/>
                      </a:cubicBezTo>
                      <a:cubicBezTo>
                        <a:pt x="5197" y="4"/>
                        <a:pt x="5186" y="0"/>
                        <a:pt x="5175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2792;p71">
                  <a:extLst>
                    <a:ext uri="{FF2B5EF4-FFF2-40B4-BE49-F238E27FC236}">
                      <a16:creationId xmlns:a16="http://schemas.microsoft.com/office/drawing/2014/main" id="{78CE2924-787A-061F-EC4D-D94153B98A9E}"/>
                    </a:ext>
                  </a:extLst>
                </p:cNvPr>
                <p:cNvSpPr/>
                <p:nvPr/>
              </p:nvSpPr>
              <p:spPr>
                <a:xfrm>
                  <a:off x="2075694" y="2867128"/>
                  <a:ext cx="109672" cy="10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514" extrusionOk="0">
                      <a:moveTo>
                        <a:pt x="1895" y="1"/>
                      </a:moveTo>
                      <a:cubicBezTo>
                        <a:pt x="1184" y="1"/>
                        <a:pt x="544" y="427"/>
                        <a:pt x="272" y="1084"/>
                      </a:cubicBezTo>
                      <a:cubicBezTo>
                        <a:pt x="1" y="1741"/>
                        <a:pt x="151" y="2497"/>
                        <a:pt x="652" y="2999"/>
                      </a:cubicBezTo>
                      <a:cubicBezTo>
                        <a:pt x="989" y="3335"/>
                        <a:pt x="1439" y="3513"/>
                        <a:pt x="1897" y="3513"/>
                      </a:cubicBezTo>
                      <a:cubicBezTo>
                        <a:pt x="2123" y="3513"/>
                        <a:pt x="2350" y="3470"/>
                        <a:pt x="2568" y="3380"/>
                      </a:cubicBezTo>
                      <a:cubicBezTo>
                        <a:pt x="3225" y="3108"/>
                        <a:pt x="3653" y="2468"/>
                        <a:pt x="3653" y="1757"/>
                      </a:cubicBezTo>
                      <a:cubicBezTo>
                        <a:pt x="3653" y="786"/>
                        <a:pt x="2866" y="1"/>
                        <a:pt x="1895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793;p71">
                  <a:extLst>
                    <a:ext uri="{FF2B5EF4-FFF2-40B4-BE49-F238E27FC236}">
                      <a16:creationId xmlns:a16="http://schemas.microsoft.com/office/drawing/2014/main" id="{3006CDE7-D3A0-7ED3-DD28-9544F387F6C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2794;p71">
                  <a:extLst>
                    <a:ext uri="{FF2B5EF4-FFF2-40B4-BE49-F238E27FC236}">
                      <a16:creationId xmlns:a16="http://schemas.microsoft.com/office/drawing/2014/main" id="{224C4320-BFFD-657B-A975-15425C123457}"/>
                    </a:ext>
                  </a:extLst>
                </p:cNvPr>
                <p:cNvSpPr/>
                <p:nvPr/>
              </p:nvSpPr>
              <p:spPr>
                <a:xfrm>
                  <a:off x="2155523" y="2800658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795;p71">
                  <a:extLst>
                    <a:ext uri="{FF2B5EF4-FFF2-40B4-BE49-F238E27FC236}">
                      <a16:creationId xmlns:a16="http://schemas.microsoft.com/office/drawing/2014/main" id="{1894AC49-3223-95E5-D782-F2FD5B52B34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796;p71">
                  <a:extLst>
                    <a:ext uri="{FF2B5EF4-FFF2-40B4-BE49-F238E27FC236}">
                      <a16:creationId xmlns:a16="http://schemas.microsoft.com/office/drawing/2014/main" id="{13AADD06-1D62-1AD8-E42A-E80040869380}"/>
                    </a:ext>
                  </a:extLst>
                </p:cNvPr>
                <p:cNvSpPr/>
                <p:nvPr/>
              </p:nvSpPr>
              <p:spPr>
                <a:xfrm>
                  <a:off x="2186687" y="2769495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lnTo>
                        <a:pt x="2154" y="3148"/>
                      </a:lnTo>
                      <a:cubicBezTo>
                        <a:pt x="2198" y="3148"/>
                        <a:pt x="2223" y="3097"/>
                        <a:pt x="2199" y="3061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797;p71">
                  <a:extLst>
                    <a:ext uri="{FF2B5EF4-FFF2-40B4-BE49-F238E27FC236}">
                      <a16:creationId xmlns:a16="http://schemas.microsoft.com/office/drawing/2014/main" id="{02E4D66B-F496-A7F4-8C99-AF4CB8EB5308}"/>
                    </a:ext>
                  </a:extLst>
                </p:cNvPr>
                <p:cNvSpPr/>
                <p:nvPr/>
              </p:nvSpPr>
              <p:spPr>
                <a:xfrm>
                  <a:off x="1690116" y="2644182"/>
                  <a:ext cx="232284" cy="232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7" extrusionOk="0">
                      <a:moveTo>
                        <a:pt x="0" y="0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0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798;p71">
                  <a:extLst>
                    <a:ext uri="{FF2B5EF4-FFF2-40B4-BE49-F238E27FC236}">
                      <a16:creationId xmlns:a16="http://schemas.microsoft.com/office/drawing/2014/main" id="{DB3FF83F-ADA7-0568-2982-B61C13DC61B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7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5777" extrusionOk="0">
                      <a:moveTo>
                        <a:pt x="0" y="1"/>
                      </a:moveTo>
                      <a:lnTo>
                        <a:pt x="0" y="5776"/>
                      </a:lnTo>
                      <a:lnTo>
                        <a:pt x="5774" y="5776"/>
                      </a:ln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799;p71">
                  <a:extLst>
                    <a:ext uri="{FF2B5EF4-FFF2-40B4-BE49-F238E27FC236}">
                      <a16:creationId xmlns:a16="http://schemas.microsoft.com/office/drawing/2014/main" id="{B86352EE-1F4B-C8EC-B02D-259CBF636D8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0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357" extrusionOk="0">
                      <a:moveTo>
                        <a:pt x="0" y="1"/>
                      </a:moveTo>
                      <a:lnTo>
                        <a:pt x="0" y="3274"/>
                      </a:lnTo>
                      <a:cubicBezTo>
                        <a:pt x="113" y="3329"/>
                        <a:pt x="242" y="3357"/>
                        <a:pt x="370" y="3357"/>
                      </a:cubicBezTo>
                      <a:cubicBezTo>
                        <a:pt x="626" y="3357"/>
                        <a:pt x="874" y="3244"/>
                        <a:pt x="969" y="3013"/>
                      </a:cubicBezTo>
                      <a:cubicBezTo>
                        <a:pt x="1037" y="2849"/>
                        <a:pt x="1018" y="2662"/>
                        <a:pt x="1055" y="2488"/>
                      </a:cubicBezTo>
                      <a:cubicBezTo>
                        <a:pt x="1135" y="2133"/>
                        <a:pt x="1503" y="1902"/>
                        <a:pt x="1858" y="1902"/>
                      </a:cubicBezTo>
                      <a:cubicBezTo>
                        <a:pt x="2011" y="1902"/>
                        <a:pt x="2161" y="1945"/>
                        <a:pt x="2285" y="2039"/>
                      </a:cubicBezTo>
                      <a:cubicBezTo>
                        <a:pt x="2423" y="2143"/>
                        <a:pt x="2522" y="2288"/>
                        <a:pt x="2647" y="2405"/>
                      </a:cubicBezTo>
                      <a:cubicBezTo>
                        <a:pt x="2891" y="2631"/>
                        <a:pt x="3228" y="2731"/>
                        <a:pt x="3564" y="2731"/>
                      </a:cubicBezTo>
                      <a:cubicBezTo>
                        <a:pt x="3672" y="2731"/>
                        <a:pt x="3779" y="2721"/>
                        <a:pt x="3883" y="2701"/>
                      </a:cubicBezTo>
                      <a:cubicBezTo>
                        <a:pt x="4313" y="2618"/>
                        <a:pt x="4704" y="2390"/>
                        <a:pt x="5060" y="2136"/>
                      </a:cubicBezTo>
                      <a:cubicBezTo>
                        <a:pt x="5317" y="1951"/>
                        <a:pt x="5568" y="1745"/>
                        <a:pt x="5774" y="1508"/>
                      </a:cubicBez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2800;p71">
                  <a:extLst>
                    <a:ext uri="{FF2B5EF4-FFF2-40B4-BE49-F238E27FC236}">
                      <a16:creationId xmlns:a16="http://schemas.microsoft.com/office/drawing/2014/main" id="{E11E755E-8DCE-8111-D116-FB465754BA38}"/>
                    </a:ext>
                  </a:extLst>
                </p:cNvPr>
                <p:cNvSpPr/>
                <p:nvPr/>
              </p:nvSpPr>
              <p:spPr>
                <a:xfrm>
                  <a:off x="1719598" y="2756075"/>
                  <a:ext cx="173380" cy="9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030" extrusionOk="0">
                      <a:moveTo>
                        <a:pt x="5497" y="1"/>
                      </a:moveTo>
                      <a:cubicBezTo>
                        <a:pt x="5473" y="1"/>
                        <a:pt x="5450" y="1"/>
                        <a:pt x="5427" y="2"/>
                      </a:cubicBezTo>
                      <a:cubicBezTo>
                        <a:pt x="4899" y="17"/>
                        <a:pt x="4383" y="152"/>
                        <a:pt x="3915" y="400"/>
                      </a:cubicBezTo>
                      <a:cubicBezTo>
                        <a:pt x="3726" y="503"/>
                        <a:pt x="3533" y="635"/>
                        <a:pt x="3450" y="837"/>
                      </a:cubicBezTo>
                      <a:cubicBezTo>
                        <a:pt x="3312" y="1167"/>
                        <a:pt x="3519" y="1532"/>
                        <a:pt x="3529" y="1891"/>
                      </a:cubicBezTo>
                      <a:cubicBezTo>
                        <a:pt x="3541" y="2401"/>
                        <a:pt x="3111" y="2853"/>
                        <a:pt x="2615" y="2968"/>
                      </a:cubicBezTo>
                      <a:cubicBezTo>
                        <a:pt x="2512" y="2992"/>
                        <a:pt x="2408" y="3003"/>
                        <a:pt x="2304" y="3003"/>
                      </a:cubicBezTo>
                      <a:cubicBezTo>
                        <a:pt x="1905" y="3003"/>
                        <a:pt x="1504" y="2839"/>
                        <a:pt x="1184" y="2591"/>
                      </a:cubicBezTo>
                      <a:cubicBezTo>
                        <a:pt x="986" y="2437"/>
                        <a:pt x="813" y="2252"/>
                        <a:pt x="595" y="2134"/>
                      </a:cubicBezTo>
                      <a:cubicBezTo>
                        <a:pt x="426" y="2043"/>
                        <a:pt x="239" y="1997"/>
                        <a:pt x="49" y="1997"/>
                      </a:cubicBezTo>
                      <a:cubicBezTo>
                        <a:pt x="33" y="1997"/>
                        <a:pt x="17" y="1997"/>
                        <a:pt x="0" y="1998"/>
                      </a:cubicBezTo>
                      <a:lnTo>
                        <a:pt x="0" y="3029"/>
                      </a:lnTo>
                      <a:lnTo>
                        <a:pt x="5774" y="3029"/>
                      </a:lnTo>
                      <a:lnTo>
                        <a:pt x="5774" y="17"/>
                      </a:lnTo>
                      <a:cubicBezTo>
                        <a:pt x="5682" y="6"/>
                        <a:pt x="5589" y="1"/>
                        <a:pt x="5497" y="1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801;p71">
                  <a:extLst>
                    <a:ext uri="{FF2B5EF4-FFF2-40B4-BE49-F238E27FC236}">
                      <a16:creationId xmlns:a16="http://schemas.microsoft.com/office/drawing/2014/main" id="{D29CE789-D4CA-B89B-2A95-A8FD4BEC03D2}"/>
                    </a:ext>
                  </a:extLst>
                </p:cNvPr>
                <p:cNvSpPr/>
                <p:nvPr/>
              </p:nvSpPr>
              <p:spPr>
                <a:xfrm>
                  <a:off x="1792403" y="2708340"/>
                  <a:ext cx="86705" cy="8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888" extrusionOk="0">
                      <a:moveTo>
                        <a:pt x="1443" y="0"/>
                      </a:moveTo>
                      <a:cubicBezTo>
                        <a:pt x="647" y="0"/>
                        <a:pt x="0" y="645"/>
                        <a:pt x="0" y="1443"/>
                      </a:cubicBezTo>
                      <a:cubicBezTo>
                        <a:pt x="0" y="2240"/>
                        <a:pt x="647" y="2887"/>
                        <a:pt x="1443" y="2887"/>
                      </a:cubicBezTo>
                      <a:cubicBezTo>
                        <a:pt x="2240" y="2887"/>
                        <a:pt x="2887" y="2240"/>
                        <a:pt x="2887" y="1443"/>
                      </a:cubicBezTo>
                      <a:cubicBezTo>
                        <a:pt x="2887" y="645"/>
                        <a:pt x="2240" y="0"/>
                        <a:pt x="1443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2802;p71">
                  <a:extLst>
                    <a:ext uri="{FF2B5EF4-FFF2-40B4-BE49-F238E27FC236}">
                      <a16:creationId xmlns:a16="http://schemas.microsoft.com/office/drawing/2014/main" id="{BF44C280-467B-51B2-5F39-B37DAE315E64}"/>
                    </a:ext>
                  </a:extLst>
                </p:cNvPr>
                <p:cNvSpPr/>
                <p:nvPr/>
              </p:nvSpPr>
              <p:spPr>
                <a:xfrm>
                  <a:off x="1750762" y="2972927"/>
                  <a:ext cx="56562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121" extrusionOk="0">
                      <a:moveTo>
                        <a:pt x="966" y="0"/>
                      </a:moveTo>
                      <a:cubicBezTo>
                        <a:pt x="900" y="0"/>
                        <a:pt x="830" y="25"/>
                        <a:pt x="757" y="78"/>
                      </a:cubicBezTo>
                      <a:cubicBezTo>
                        <a:pt x="0" y="632"/>
                        <a:pt x="1883" y="2120"/>
                        <a:pt x="1883" y="2120"/>
                      </a:cubicBezTo>
                      <a:cubicBezTo>
                        <a:pt x="1883" y="2120"/>
                        <a:pt x="1582" y="0"/>
                        <a:pt x="966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803;p71">
                  <a:extLst>
                    <a:ext uri="{FF2B5EF4-FFF2-40B4-BE49-F238E27FC236}">
                      <a16:creationId xmlns:a16="http://schemas.microsoft.com/office/drawing/2014/main" id="{44F2CE7F-41E5-558E-E9B7-94A9044DF474}"/>
                    </a:ext>
                  </a:extLst>
                </p:cNvPr>
                <p:cNvSpPr/>
                <p:nvPr/>
              </p:nvSpPr>
              <p:spPr>
                <a:xfrm>
                  <a:off x="1803781" y="3030870"/>
                  <a:ext cx="58033" cy="62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2089" extrusionOk="0">
                      <a:moveTo>
                        <a:pt x="0" y="1"/>
                      </a:moveTo>
                      <a:cubicBezTo>
                        <a:pt x="0" y="1"/>
                        <a:pt x="371" y="2088"/>
                        <a:pt x="982" y="2088"/>
                      </a:cubicBezTo>
                      <a:cubicBezTo>
                        <a:pt x="1050" y="2088"/>
                        <a:pt x="1122" y="2062"/>
                        <a:pt x="1196" y="2004"/>
                      </a:cubicBezTo>
                      <a:cubicBezTo>
                        <a:pt x="1932" y="1423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804;p71">
                  <a:extLst>
                    <a:ext uri="{FF2B5EF4-FFF2-40B4-BE49-F238E27FC236}">
                      <a16:creationId xmlns:a16="http://schemas.microsoft.com/office/drawing/2014/main" id="{2BAC55F7-CBC4-61C3-2734-1C31A08F5370}"/>
                    </a:ext>
                  </a:extLst>
                </p:cNvPr>
                <p:cNvSpPr/>
                <p:nvPr/>
              </p:nvSpPr>
              <p:spPr>
                <a:xfrm>
                  <a:off x="1797326" y="2968964"/>
                  <a:ext cx="55181" cy="6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" h="2243" extrusionOk="0">
                      <a:moveTo>
                        <a:pt x="830" y="0"/>
                      </a:moveTo>
                      <a:cubicBezTo>
                        <a:pt x="1" y="0"/>
                        <a:pt x="246" y="2242"/>
                        <a:pt x="246" y="2242"/>
                      </a:cubicBezTo>
                      <a:cubicBezTo>
                        <a:pt x="246" y="2242"/>
                        <a:pt x="1838" y="156"/>
                        <a:pt x="911" y="7"/>
                      </a:cubicBezTo>
                      <a:cubicBezTo>
                        <a:pt x="883" y="2"/>
                        <a:pt x="856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805;p71">
                  <a:extLst>
                    <a:ext uri="{FF2B5EF4-FFF2-40B4-BE49-F238E27FC236}">
                      <a16:creationId xmlns:a16="http://schemas.microsoft.com/office/drawing/2014/main" id="{E64244D8-0ECD-E11F-31E8-0C8BDA4EAEE4}"/>
                    </a:ext>
                  </a:extLst>
                </p:cNvPr>
                <p:cNvSpPr/>
                <p:nvPr/>
              </p:nvSpPr>
              <p:spPr>
                <a:xfrm>
                  <a:off x="1760669" y="3029819"/>
                  <a:ext cx="55392" cy="6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262" extrusionOk="0">
                      <a:moveTo>
                        <a:pt x="1519" y="0"/>
                      </a:moveTo>
                      <a:lnTo>
                        <a:pt x="1519" y="0"/>
                      </a:lnTo>
                      <a:cubicBezTo>
                        <a:pt x="1519" y="0"/>
                        <a:pt x="1" y="2139"/>
                        <a:pt x="932" y="2257"/>
                      </a:cubicBezTo>
                      <a:cubicBezTo>
                        <a:pt x="954" y="2260"/>
                        <a:pt x="976" y="2261"/>
                        <a:pt x="997" y="2261"/>
                      </a:cubicBezTo>
                      <a:cubicBezTo>
                        <a:pt x="1845" y="2261"/>
                        <a:pt x="1519" y="0"/>
                        <a:pt x="1519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806;p71">
                  <a:extLst>
                    <a:ext uri="{FF2B5EF4-FFF2-40B4-BE49-F238E27FC236}">
                      <a16:creationId xmlns:a16="http://schemas.microsoft.com/office/drawing/2014/main" id="{90FCAD21-1079-5D14-9A62-B31237F91D46}"/>
                    </a:ext>
                  </a:extLst>
                </p:cNvPr>
                <p:cNvSpPr/>
                <p:nvPr/>
              </p:nvSpPr>
              <p:spPr>
                <a:xfrm>
                  <a:off x="1803031" y="2995804"/>
                  <a:ext cx="78149" cy="3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1281" extrusionOk="0">
                      <a:moveTo>
                        <a:pt x="1710" y="1"/>
                      </a:moveTo>
                      <a:cubicBezTo>
                        <a:pt x="1044" y="1"/>
                        <a:pt x="0" y="1280"/>
                        <a:pt x="0" y="1280"/>
                      </a:cubicBezTo>
                      <a:cubicBezTo>
                        <a:pt x="0" y="1280"/>
                        <a:pt x="2603" y="950"/>
                        <a:pt x="2061" y="185"/>
                      </a:cubicBezTo>
                      <a:cubicBezTo>
                        <a:pt x="1968" y="55"/>
                        <a:pt x="1847" y="1"/>
                        <a:pt x="171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807;p71">
                  <a:extLst>
                    <a:ext uri="{FF2B5EF4-FFF2-40B4-BE49-F238E27FC236}">
                      <a16:creationId xmlns:a16="http://schemas.microsoft.com/office/drawing/2014/main" id="{5A968F5E-84DC-D488-3221-F841DE6134F4}"/>
                    </a:ext>
                  </a:extLst>
                </p:cNvPr>
                <p:cNvSpPr/>
                <p:nvPr/>
              </p:nvSpPr>
              <p:spPr>
                <a:xfrm>
                  <a:off x="1731037" y="3030810"/>
                  <a:ext cx="77818" cy="4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2" h="1339" extrusionOk="0">
                      <a:moveTo>
                        <a:pt x="2591" y="1"/>
                      </a:moveTo>
                      <a:cubicBezTo>
                        <a:pt x="2591" y="1"/>
                        <a:pt x="0" y="419"/>
                        <a:pt x="569" y="1166"/>
                      </a:cubicBezTo>
                      <a:cubicBezTo>
                        <a:pt x="662" y="1287"/>
                        <a:pt x="779" y="1338"/>
                        <a:pt x="908" y="1338"/>
                      </a:cubicBezTo>
                      <a:cubicBezTo>
                        <a:pt x="1574" y="1338"/>
                        <a:pt x="2591" y="1"/>
                        <a:pt x="2591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2808;p71">
                  <a:extLst>
                    <a:ext uri="{FF2B5EF4-FFF2-40B4-BE49-F238E27FC236}">
                      <a16:creationId xmlns:a16="http://schemas.microsoft.com/office/drawing/2014/main" id="{D0211D5A-3181-7E38-A6FB-448D30964BC4}"/>
                    </a:ext>
                  </a:extLst>
                </p:cNvPr>
                <p:cNvSpPr/>
                <p:nvPr/>
              </p:nvSpPr>
              <p:spPr>
                <a:xfrm>
                  <a:off x="1803361" y="3030900"/>
                  <a:ext cx="70163" cy="30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007" extrusionOk="0">
                      <a:moveTo>
                        <a:pt x="598" y="1"/>
                      </a:moveTo>
                      <a:cubicBezTo>
                        <a:pt x="258" y="1"/>
                        <a:pt x="1" y="25"/>
                        <a:pt x="1" y="25"/>
                      </a:cubicBezTo>
                      <a:cubicBezTo>
                        <a:pt x="1" y="25"/>
                        <a:pt x="1249" y="1007"/>
                        <a:pt x="1880" y="1007"/>
                      </a:cubicBezTo>
                      <a:cubicBezTo>
                        <a:pt x="2060" y="1007"/>
                        <a:pt x="2189" y="927"/>
                        <a:pt x="2226" y="723"/>
                      </a:cubicBezTo>
                      <a:cubicBezTo>
                        <a:pt x="2336" y="103"/>
                        <a:pt x="1293" y="1"/>
                        <a:pt x="598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809;p71">
                  <a:extLst>
                    <a:ext uri="{FF2B5EF4-FFF2-40B4-BE49-F238E27FC236}">
                      <a16:creationId xmlns:a16="http://schemas.microsoft.com/office/drawing/2014/main" id="{4A8179F4-8BA9-AE91-F41A-06EADDCC132E}"/>
                    </a:ext>
                  </a:extLst>
                </p:cNvPr>
                <p:cNvSpPr/>
                <p:nvPr/>
              </p:nvSpPr>
              <p:spPr>
                <a:xfrm>
                  <a:off x="1739923" y="3005741"/>
                  <a:ext cx="69922" cy="2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" h="969" extrusionOk="0">
                      <a:moveTo>
                        <a:pt x="437" y="0"/>
                      </a:moveTo>
                      <a:cubicBezTo>
                        <a:pt x="247" y="0"/>
                        <a:pt x="111" y="82"/>
                        <a:pt x="80" y="296"/>
                      </a:cubicBezTo>
                      <a:cubicBezTo>
                        <a:pt x="1" y="857"/>
                        <a:pt x="837" y="968"/>
                        <a:pt x="1513" y="968"/>
                      </a:cubicBezTo>
                      <a:cubicBezTo>
                        <a:pt x="1956" y="968"/>
                        <a:pt x="2329" y="921"/>
                        <a:pt x="2329" y="921"/>
                      </a:cubicBezTo>
                      <a:cubicBezTo>
                        <a:pt x="2329" y="921"/>
                        <a:pt x="1075" y="0"/>
                        <a:pt x="437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810;p71">
                  <a:extLst>
                    <a:ext uri="{FF2B5EF4-FFF2-40B4-BE49-F238E27FC236}">
                      <a16:creationId xmlns:a16="http://schemas.microsoft.com/office/drawing/2014/main" id="{41F02D7C-A29B-7091-A3EE-8AB69FB9890C}"/>
                    </a:ext>
                  </a:extLst>
                </p:cNvPr>
                <p:cNvSpPr/>
                <p:nvPr/>
              </p:nvSpPr>
              <p:spPr>
                <a:xfrm>
                  <a:off x="1790871" y="3021623"/>
                  <a:ext cx="27741" cy="2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737" extrusionOk="0">
                      <a:moveTo>
                        <a:pt x="462" y="0"/>
                      </a:moveTo>
                      <a:cubicBezTo>
                        <a:pt x="403" y="0"/>
                        <a:pt x="344" y="14"/>
                        <a:pt x="288" y="44"/>
                      </a:cubicBezTo>
                      <a:cubicBezTo>
                        <a:pt x="0" y="200"/>
                        <a:pt x="44" y="627"/>
                        <a:pt x="358" y="720"/>
                      </a:cubicBezTo>
                      <a:cubicBezTo>
                        <a:pt x="395" y="731"/>
                        <a:pt x="431" y="736"/>
                        <a:pt x="466" y="736"/>
                      </a:cubicBezTo>
                      <a:cubicBezTo>
                        <a:pt x="730" y="736"/>
                        <a:pt x="924" y="448"/>
                        <a:pt x="786" y="193"/>
                      </a:cubicBezTo>
                      <a:cubicBezTo>
                        <a:pt x="720" y="70"/>
                        <a:pt x="593" y="0"/>
                        <a:pt x="462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811;p71">
                  <a:extLst>
                    <a:ext uri="{FF2B5EF4-FFF2-40B4-BE49-F238E27FC236}">
                      <a16:creationId xmlns:a16="http://schemas.microsoft.com/office/drawing/2014/main" id="{52AAEC44-1B42-69A5-FC1A-9A3541D7E732}"/>
                    </a:ext>
                  </a:extLst>
                </p:cNvPr>
                <p:cNvSpPr/>
                <p:nvPr/>
              </p:nvSpPr>
              <p:spPr>
                <a:xfrm>
                  <a:off x="1233956" y="2704857"/>
                  <a:ext cx="434546" cy="348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4" h="11624" extrusionOk="0">
                      <a:moveTo>
                        <a:pt x="7431" y="1"/>
                      </a:moveTo>
                      <a:cubicBezTo>
                        <a:pt x="1073" y="1"/>
                        <a:pt x="72" y="8528"/>
                        <a:pt x="23" y="8987"/>
                      </a:cubicBezTo>
                      <a:lnTo>
                        <a:pt x="1" y="9007"/>
                      </a:lnTo>
                      <a:cubicBezTo>
                        <a:pt x="1" y="9007"/>
                        <a:pt x="618" y="11614"/>
                        <a:pt x="1673" y="11614"/>
                      </a:cubicBezTo>
                      <a:cubicBezTo>
                        <a:pt x="1706" y="11614"/>
                        <a:pt x="1740" y="11612"/>
                        <a:pt x="1774" y="11606"/>
                      </a:cubicBezTo>
                      <a:cubicBezTo>
                        <a:pt x="2889" y="11432"/>
                        <a:pt x="3155" y="9008"/>
                        <a:pt x="3155" y="9007"/>
                      </a:cubicBezTo>
                      <a:lnTo>
                        <a:pt x="3155" y="9007"/>
                      </a:lnTo>
                      <a:cubicBezTo>
                        <a:pt x="3155" y="9008"/>
                        <a:pt x="3103" y="11607"/>
                        <a:pt x="4388" y="11607"/>
                      </a:cubicBezTo>
                      <a:cubicBezTo>
                        <a:pt x="4402" y="11607"/>
                        <a:pt x="4416" y="11607"/>
                        <a:pt x="4430" y="11606"/>
                      </a:cubicBezTo>
                      <a:cubicBezTo>
                        <a:pt x="5567" y="11556"/>
                        <a:pt x="5885" y="9563"/>
                        <a:pt x="5954" y="8989"/>
                      </a:cubicBezTo>
                      <a:lnTo>
                        <a:pt x="5971" y="8989"/>
                      </a:lnTo>
                      <a:cubicBezTo>
                        <a:pt x="5983" y="9539"/>
                        <a:pt x="6108" y="11374"/>
                        <a:pt x="7192" y="11374"/>
                      </a:cubicBezTo>
                      <a:cubicBezTo>
                        <a:pt x="8227" y="11374"/>
                        <a:pt x="8562" y="9659"/>
                        <a:pt x="8652" y="9017"/>
                      </a:cubicBezTo>
                      <a:lnTo>
                        <a:pt x="8699" y="9017"/>
                      </a:lnTo>
                      <a:cubicBezTo>
                        <a:pt x="8766" y="9704"/>
                        <a:pt x="9043" y="11623"/>
                        <a:pt x="10044" y="11623"/>
                      </a:cubicBezTo>
                      <a:cubicBezTo>
                        <a:pt x="10100" y="11623"/>
                        <a:pt x="10159" y="11617"/>
                        <a:pt x="10220" y="11605"/>
                      </a:cubicBezTo>
                      <a:cubicBezTo>
                        <a:pt x="11225" y="11395"/>
                        <a:pt x="11545" y="9712"/>
                        <a:pt x="11650" y="8897"/>
                      </a:cubicBezTo>
                      <a:cubicBezTo>
                        <a:pt x="11710" y="8897"/>
                        <a:pt x="11645" y="8887"/>
                        <a:pt x="11705" y="8887"/>
                      </a:cubicBezTo>
                      <a:cubicBezTo>
                        <a:pt x="11932" y="9708"/>
                        <a:pt x="12577" y="11381"/>
                        <a:pt x="13327" y="11381"/>
                      </a:cubicBezTo>
                      <a:cubicBezTo>
                        <a:pt x="13354" y="11381"/>
                        <a:pt x="13381" y="11379"/>
                        <a:pt x="13408" y="11374"/>
                      </a:cubicBezTo>
                      <a:cubicBezTo>
                        <a:pt x="14470" y="11202"/>
                        <a:pt x="14473" y="8806"/>
                        <a:pt x="14473" y="8806"/>
                      </a:cubicBezTo>
                      <a:cubicBezTo>
                        <a:pt x="14473" y="8806"/>
                        <a:pt x="13965" y="1"/>
                        <a:pt x="7431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812;p71">
                  <a:extLst>
                    <a:ext uri="{FF2B5EF4-FFF2-40B4-BE49-F238E27FC236}">
                      <a16:creationId xmlns:a16="http://schemas.microsoft.com/office/drawing/2014/main" id="{F0B67C7A-0168-23A5-2C35-9FB57A40F158}"/>
                    </a:ext>
                  </a:extLst>
                </p:cNvPr>
                <p:cNvSpPr/>
                <p:nvPr/>
              </p:nvSpPr>
              <p:spPr>
                <a:xfrm>
                  <a:off x="1231524" y="2968213"/>
                  <a:ext cx="438779" cy="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5" h="297" extrusionOk="0">
                      <a:moveTo>
                        <a:pt x="14562" y="1"/>
                      </a:moveTo>
                      <a:cubicBezTo>
                        <a:pt x="14559" y="1"/>
                        <a:pt x="14557" y="1"/>
                        <a:pt x="14554" y="2"/>
                      </a:cubicBezTo>
                      <a:lnTo>
                        <a:pt x="82" y="176"/>
                      </a:lnTo>
                      <a:cubicBezTo>
                        <a:pt x="1" y="176"/>
                        <a:pt x="1" y="296"/>
                        <a:pt x="82" y="296"/>
                      </a:cubicBezTo>
                      <a:lnTo>
                        <a:pt x="84" y="296"/>
                      </a:lnTo>
                      <a:lnTo>
                        <a:pt x="14556" y="122"/>
                      </a:lnTo>
                      <a:cubicBezTo>
                        <a:pt x="14588" y="122"/>
                        <a:pt x="14615" y="95"/>
                        <a:pt x="14615" y="61"/>
                      </a:cubicBezTo>
                      <a:cubicBezTo>
                        <a:pt x="14613" y="31"/>
                        <a:pt x="14588" y="1"/>
                        <a:pt x="14562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813;p71">
                  <a:extLst>
                    <a:ext uri="{FF2B5EF4-FFF2-40B4-BE49-F238E27FC236}">
                      <a16:creationId xmlns:a16="http://schemas.microsoft.com/office/drawing/2014/main" id="{6AEC03FF-E2F0-9A26-F381-85D517E93729}"/>
                    </a:ext>
                  </a:extLst>
                </p:cNvPr>
                <p:cNvSpPr/>
                <p:nvPr/>
              </p:nvSpPr>
              <p:spPr>
                <a:xfrm>
                  <a:off x="1326695" y="2702155"/>
                  <a:ext cx="125314" cy="27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4" h="9159" extrusionOk="0">
                      <a:moveTo>
                        <a:pt x="4108" y="0"/>
                      </a:moveTo>
                      <a:cubicBezTo>
                        <a:pt x="4093" y="0"/>
                        <a:pt x="4078" y="6"/>
                        <a:pt x="4066" y="18"/>
                      </a:cubicBezTo>
                      <a:cubicBezTo>
                        <a:pt x="1441" y="2551"/>
                        <a:pt x="0" y="5760"/>
                        <a:pt x="5" y="9052"/>
                      </a:cubicBezTo>
                      <a:lnTo>
                        <a:pt x="5" y="9097"/>
                      </a:lnTo>
                      <a:cubicBezTo>
                        <a:pt x="5" y="9131"/>
                        <a:pt x="33" y="9158"/>
                        <a:pt x="66" y="9158"/>
                      </a:cubicBezTo>
                      <a:cubicBezTo>
                        <a:pt x="99" y="9158"/>
                        <a:pt x="126" y="9131"/>
                        <a:pt x="126" y="9097"/>
                      </a:cubicBezTo>
                      <a:lnTo>
                        <a:pt x="126" y="9050"/>
                      </a:lnTo>
                      <a:cubicBezTo>
                        <a:pt x="121" y="5799"/>
                        <a:pt x="1468" y="2751"/>
                        <a:pt x="4024" y="228"/>
                      </a:cubicBezTo>
                      <a:lnTo>
                        <a:pt x="4024" y="228"/>
                      </a:lnTo>
                      <a:lnTo>
                        <a:pt x="2779" y="8974"/>
                      </a:lnTo>
                      <a:cubicBezTo>
                        <a:pt x="2774" y="9006"/>
                        <a:pt x="2796" y="9036"/>
                        <a:pt x="2830" y="9041"/>
                      </a:cubicBezTo>
                      <a:cubicBezTo>
                        <a:pt x="2833" y="9042"/>
                        <a:pt x="2836" y="9042"/>
                        <a:pt x="2839" y="9042"/>
                      </a:cubicBezTo>
                      <a:cubicBezTo>
                        <a:pt x="2867" y="9042"/>
                        <a:pt x="2893" y="9020"/>
                        <a:pt x="2897" y="8991"/>
                      </a:cubicBezTo>
                      <a:lnTo>
                        <a:pt x="4167" y="69"/>
                      </a:lnTo>
                      <a:cubicBezTo>
                        <a:pt x="4173" y="29"/>
                        <a:pt x="414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814;p71">
                  <a:extLst>
                    <a:ext uri="{FF2B5EF4-FFF2-40B4-BE49-F238E27FC236}">
                      <a16:creationId xmlns:a16="http://schemas.microsoft.com/office/drawing/2014/main" id="{57401F64-6AC1-68A9-799C-ACDCEC2EC5E6}"/>
                    </a:ext>
                  </a:extLst>
                </p:cNvPr>
                <p:cNvSpPr/>
                <p:nvPr/>
              </p:nvSpPr>
              <p:spPr>
                <a:xfrm>
                  <a:off x="1451438" y="2703026"/>
                  <a:ext cx="51819" cy="26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8869" extrusionOk="0">
                      <a:moveTo>
                        <a:pt x="67" y="0"/>
                      </a:moveTo>
                      <a:cubicBezTo>
                        <a:pt x="60" y="0"/>
                        <a:pt x="52" y="2"/>
                        <a:pt x="45" y="4"/>
                      </a:cubicBezTo>
                      <a:cubicBezTo>
                        <a:pt x="14" y="18"/>
                        <a:pt x="1" y="54"/>
                        <a:pt x="12" y="84"/>
                      </a:cubicBezTo>
                      <a:cubicBezTo>
                        <a:pt x="29" y="121"/>
                        <a:pt x="1604" y="3862"/>
                        <a:pt x="1394" y="8806"/>
                      </a:cubicBezTo>
                      <a:cubicBezTo>
                        <a:pt x="1392" y="8838"/>
                        <a:pt x="1418" y="8867"/>
                        <a:pt x="1452" y="8868"/>
                      </a:cubicBezTo>
                      <a:lnTo>
                        <a:pt x="1453" y="8868"/>
                      </a:lnTo>
                      <a:cubicBezTo>
                        <a:pt x="1487" y="8868"/>
                        <a:pt x="1513" y="8843"/>
                        <a:pt x="1514" y="8811"/>
                      </a:cubicBezTo>
                      <a:cubicBezTo>
                        <a:pt x="1726" y="3841"/>
                        <a:pt x="139" y="74"/>
                        <a:pt x="124" y="37"/>
                      </a:cubicBezTo>
                      <a:cubicBezTo>
                        <a:pt x="114" y="14"/>
                        <a:pt x="91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815;p71">
                  <a:extLst>
                    <a:ext uri="{FF2B5EF4-FFF2-40B4-BE49-F238E27FC236}">
                      <a16:creationId xmlns:a16="http://schemas.microsoft.com/office/drawing/2014/main" id="{B50D2315-46A7-CF3B-FCB8-F3554EE9FE2D}"/>
                    </a:ext>
                  </a:extLst>
                </p:cNvPr>
                <p:cNvSpPr/>
                <p:nvPr/>
              </p:nvSpPr>
              <p:spPr>
                <a:xfrm>
                  <a:off x="1454381" y="2703026"/>
                  <a:ext cx="148581" cy="26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8957" extrusionOk="0">
                      <a:moveTo>
                        <a:pt x="87" y="1"/>
                      </a:moveTo>
                      <a:cubicBezTo>
                        <a:pt x="31" y="1"/>
                        <a:pt x="1" y="85"/>
                        <a:pt x="63" y="116"/>
                      </a:cubicBezTo>
                      <a:cubicBezTo>
                        <a:pt x="74" y="120"/>
                        <a:pt x="1142" y="666"/>
                        <a:pt x="2983" y="3215"/>
                      </a:cubicBezTo>
                      <a:cubicBezTo>
                        <a:pt x="4821" y="5761"/>
                        <a:pt x="4334" y="8855"/>
                        <a:pt x="4329" y="8887"/>
                      </a:cubicBezTo>
                      <a:cubicBezTo>
                        <a:pt x="4324" y="8919"/>
                        <a:pt x="4346" y="8950"/>
                        <a:pt x="4378" y="8955"/>
                      </a:cubicBezTo>
                      <a:cubicBezTo>
                        <a:pt x="4380" y="8956"/>
                        <a:pt x="4381" y="8956"/>
                        <a:pt x="4383" y="8956"/>
                      </a:cubicBezTo>
                      <a:cubicBezTo>
                        <a:pt x="4385" y="8956"/>
                        <a:pt x="4386" y="8956"/>
                        <a:pt x="4388" y="8955"/>
                      </a:cubicBezTo>
                      <a:cubicBezTo>
                        <a:pt x="4417" y="8955"/>
                        <a:pt x="4440" y="8934"/>
                        <a:pt x="4446" y="8906"/>
                      </a:cubicBezTo>
                      <a:cubicBezTo>
                        <a:pt x="4452" y="8874"/>
                        <a:pt x="4948" y="5733"/>
                        <a:pt x="3079" y="3144"/>
                      </a:cubicBezTo>
                      <a:cubicBezTo>
                        <a:pt x="1217" y="563"/>
                        <a:pt x="160" y="28"/>
                        <a:pt x="116" y="8"/>
                      </a:cubicBezTo>
                      <a:cubicBezTo>
                        <a:pt x="106" y="3"/>
                        <a:pt x="96" y="1"/>
                        <a:pt x="8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816;p71">
                  <a:extLst>
                    <a:ext uri="{FF2B5EF4-FFF2-40B4-BE49-F238E27FC236}">
                      <a16:creationId xmlns:a16="http://schemas.microsoft.com/office/drawing/2014/main" id="{857EEB04-2406-06FB-946E-31FF131F83B9}"/>
                    </a:ext>
                  </a:extLst>
                </p:cNvPr>
                <p:cNvSpPr/>
                <p:nvPr/>
              </p:nvSpPr>
              <p:spPr>
                <a:xfrm>
                  <a:off x="1419675" y="2679638"/>
                  <a:ext cx="69352" cy="4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" h="1361" extrusionOk="0">
                      <a:moveTo>
                        <a:pt x="1107" y="0"/>
                      </a:moveTo>
                      <a:cubicBezTo>
                        <a:pt x="546" y="0"/>
                        <a:pt x="0" y="954"/>
                        <a:pt x="0" y="954"/>
                      </a:cubicBezTo>
                      <a:cubicBezTo>
                        <a:pt x="0" y="954"/>
                        <a:pt x="379" y="1360"/>
                        <a:pt x="1006" y="1360"/>
                      </a:cubicBezTo>
                      <a:cubicBezTo>
                        <a:pt x="1026" y="1360"/>
                        <a:pt x="1047" y="1360"/>
                        <a:pt x="1069" y="1359"/>
                      </a:cubicBezTo>
                      <a:cubicBezTo>
                        <a:pt x="1732" y="1330"/>
                        <a:pt x="2310" y="926"/>
                        <a:pt x="2310" y="926"/>
                      </a:cubicBezTo>
                      <a:cubicBezTo>
                        <a:pt x="2310" y="926"/>
                        <a:pt x="1732" y="60"/>
                        <a:pt x="1155" y="3"/>
                      </a:cubicBezTo>
                      <a:cubicBezTo>
                        <a:pt x="1139" y="1"/>
                        <a:pt x="1123" y="0"/>
                        <a:pt x="1107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817;p71">
                  <a:extLst>
                    <a:ext uri="{FF2B5EF4-FFF2-40B4-BE49-F238E27FC236}">
                      <a16:creationId xmlns:a16="http://schemas.microsoft.com/office/drawing/2014/main" id="{3E54E19D-4BA4-4F41-A945-A913B518A088}"/>
                    </a:ext>
                  </a:extLst>
                </p:cNvPr>
                <p:cNvSpPr/>
                <p:nvPr/>
              </p:nvSpPr>
              <p:spPr>
                <a:xfrm>
                  <a:off x="1419705" y="2627099"/>
                  <a:ext cx="62987" cy="6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2017" extrusionOk="0">
                      <a:moveTo>
                        <a:pt x="1090" y="241"/>
                      </a:moveTo>
                      <a:cubicBezTo>
                        <a:pt x="1513" y="242"/>
                        <a:pt x="1857" y="584"/>
                        <a:pt x="1857" y="1009"/>
                      </a:cubicBezTo>
                      <a:cubicBezTo>
                        <a:pt x="1857" y="1319"/>
                        <a:pt x="1669" y="1599"/>
                        <a:pt x="1383" y="1717"/>
                      </a:cubicBezTo>
                      <a:cubicBezTo>
                        <a:pt x="1288" y="1757"/>
                        <a:pt x="1188" y="1777"/>
                        <a:pt x="1089" y="1777"/>
                      </a:cubicBezTo>
                      <a:cubicBezTo>
                        <a:pt x="889" y="1777"/>
                        <a:pt x="693" y="1698"/>
                        <a:pt x="546" y="1551"/>
                      </a:cubicBezTo>
                      <a:cubicBezTo>
                        <a:pt x="328" y="1331"/>
                        <a:pt x="262" y="1003"/>
                        <a:pt x="380" y="715"/>
                      </a:cubicBezTo>
                      <a:cubicBezTo>
                        <a:pt x="499" y="429"/>
                        <a:pt x="778" y="241"/>
                        <a:pt x="1090" y="241"/>
                      </a:cubicBezTo>
                      <a:close/>
                      <a:moveTo>
                        <a:pt x="1088" y="1"/>
                      </a:moveTo>
                      <a:cubicBezTo>
                        <a:pt x="826" y="1"/>
                        <a:pt x="569" y="103"/>
                        <a:pt x="377" y="297"/>
                      </a:cubicBezTo>
                      <a:cubicBezTo>
                        <a:pt x="87" y="584"/>
                        <a:pt x="1" y="1018"/>
                        <a:pt x="158" y="1394"/>
                      </a:cubicBezTo>
                      <a:cubicBezTo>
                        <a:pt x="314" y="1771"/>
                        <a:pt x="682" y="2017"/>
                        <a:pt x="1090" y="2017"/>
                      </a:cubicBezTo>
                      <a:cubicBezTo>
                        <a:pt x="1645" y="2017"/>
                        <a:pt x="2097" y="1565"/>
                        <a:pt x="2097" y="1009"/>
                      </a:cubicBezTo>
                      <a:cubicBezTo>
                        <a:pt x="2097" y="601"/>
                        <a:pt x="1852" y="234"/>
                        <a:pt x="1476" y="78"/>
                      </a:cubicBezTo>
                      <a:cubicBezTo>
                        <a:pt x="1350" y="26"/>
                        <a:pt x="1219" y="1"/>
                        <a:pt x="1088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818;p71">
                  <a:extLst>
                    <a:ext uri="{FF2B5EF4-FFF2-40B4-BE49-F238E27FC236}">
                      <a16:creationId xmlns:a16="http://schemas.microsoft.com/office/drawing/2014/main" id="{970539C2-F5D9-D27F-E40E-D73AFB9C45AF}"/>
                    </a:ext>
                  </a:extLst>
                </p:cNvPr>
                <p:cNvSpPr/>
                <p:nvPr/>
              </p:nvSpPr>
              <p:spPr>
                <a:xfrm>
                  <a:off x="1448796" y="2468190"/>
                  <a:ext cx="7235" cy="16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5414" extrusionOk="0">
                      <a:moveTo>
                        <a:pt x="1" y="0"/>
                      </a:moveTo>
                      <a:lnTo>
                        <a:pt x="1" y="5414"/>
                      </a:lnTo>
                      <a:lnTo>
                        <a:pt x="241" y="5414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819;p71">
                  <a:extLst>
                    <a:ext uri="{FF2B5EF4-FFF2-40B4-BE49-F238E27FC236}">
                      <a16:creationId xmlns:a16="http://schemas.microsoft.com/office/drawing/2014/main" id="{FA1A206F-9E72-1C38-0600-1BD047C212BE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65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198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761" y="1938"/>
                      </a:lnTo>
                      <a:cubicBezTo>
                        <a:pt x="829" y="2110"/>
                        <a:pt x="987" y="2198"/>
                        <a:pt x="1145" y="2198"/>
                      </a:cubicBezTo>
                      <a:cubicBezTo>
                        <a:pt x="1290" y="2198"/>
                        <a:pt x="1436" y="2124"/>
                        <a:pt x="1514" y="1973"/>
                      </a:cubicBez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820;p71">
                  <a:extLst>
                    <a:ext uri="{FF2B5EF4-FFF2-40B4-BE49-F238E27FC236}">
                      <a16:creationId xmlns:a16="http://schemas.microsoft.com/office/drawing/2014/main" id="{7F04136D-9E67-1F82-FA40-9EADC7B4992A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966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821;p71">
                  <a:extLst>
                    <a:ext uri="{FF2B5EF4-FFF2-40B4-BE49-F238E27FC236}">
                      <a16:creationId xmlns:a16="http://schemas.microsoft.com/office/drawing/2014/main" id="{1ED5A80B-8A2B-EA5B-A30E-65C04C2309B5}"/>
                    </a:ext>
                  </a:extLst>
                </p:cNvPr>
                <p:cNvSpPr/>
                <p:nvPr/>
              </p:nvSpPr>
              <p:spPr>
                <a:xfrm>
                  <a:off x="2345025" y="3801725"/>
                  <a:ext cx="76227" cy="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200" extrusionOk="0">
                      <a:moveTo>
                        <a:pt x="2539" y="1"/>
                      </a:moveTo>
                      <a:lnTo>
                        <a:pt x="0" y="60"/>
                      </a:lnTo>
                      <a:lnTo>
                        <a:pt x="366" y="968"/>
                      </a:lnTo>
                      <a:lnTo>
                        <a:pt x="761" y="1939"/>
                      </a:lnTo>
                      <a:cubicBezTo>
                        <a:pt x="830" y="2111"/>
                        <a:pt x="987" y="2199"/>
                        <a:pt x="1145" y="2199"/>
                      </a:cubicBezTo>
                      <a:cubicBezTo>
                        <a:pt x="1290" y="2199"/>
                        <a:pt x="1435" y="2125"/>
                        <a:pt x="1512" y="1975"/>
                      </a:cubicBezTo>
                      <a:lnTo>
                        <a:pt x="2449" y="179"/>
                      </a:lnTo>
                      <a:lnTo>
                        <a:pt x="2539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2822;p71">
                  <a:extLst>
                    <a:ext uri="{FF2B5EF4-FFF2-40B4-BE49-F238E27FC236}">
                      <a16:creationId xmlns:a16="http://schemas.microsoft.com/office/drawing/2014/main" id="{43D7B62B-4859-0609-174F-8A658000E152}"/>
                    </a:ext>
                  </a:extLst>
                </p:cNvPr>
                <p:cNvSpPr/>
                <p:nvPr/>
              </p:nvSpPr>
              <p:spPr>
                <a:xfrm>
                  <a:off x="2344965" y="3801725"/>
                  <a:ext cx="7628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" h="966" extrusionOk="0">
                      <a:moveTo>
                        <a:pt x="2541" y="1"/>
                      </a:moveTo>
                      <a:lnTo>
                        <a:pt x="1" y="58"/>
                      </a:lnTo>
                      <a:lnTo>
                        <a:pt x="366" y="966"/>
                      </a:lnTo>
                      <a:lnTo>
                        <a:pt x="2449" y="177"/>
                      </a:lnTo>
                      <a:lnTo>
                        <a:pt x="2541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823;p71">
                  <a:extLst>
                    <a:ext uri="{FF2B5EF4-FFF2-40B4-BE49-F238E27FC236}">
                      <a16:creationId xmlns:a16="http://schemas.microsoft.com/office/drawing/2014/main" id="{84C7DA00-2F1C-6D40-8A86-B7D03E7C8081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1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2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3595"/>
                      </a:lnTo>
                      <a:cubicBezTo>
                        <a:pt x="0" y="3756"/>
                        <a:pt x="82" y="3907"/>
                        <a:pt x="217" y="3995"/>
                      </a:cubicBezTo>
                      <a:cubicBezTo>
                        <a:pt x="295" y="4044"/>
                        <a:pt x="385" y="4071"/>
                        <a:pt x="478" y="4071"/>
                      </a:cubicBezTo>
                      <a:lnTo>
                        <a:pt x="41879" y="4071"/>
                      </a:lnTo>
                      <a:cubicBezTo>
                        <a:pt x="41971" y="4071"/>
                        <a:pt x="42061" y="4044"/>
                        <a:pt x="42137" y="3995"/>
                      </a:cubicBezTo>
                      <a:cubicBezTo>
                        <a:pt x="42198" y="3956"/>
                        <a:pt x="42249" y="3903"/>
                        <a:pt x="42286" y="3841"/>
                      </a:cubicBezTo>
                      <a:cubicBezTo>
                        <a:pt x="42298" y="3822"/>
                        <a:pt x="42306" y="3804"/>
                        <a:pt x="42315" y="3783"/>
                      </a:cubicBezTo>
                      <a:cubicBezTo>
                        <a:pt x="42342" y="3724"/>
                        <a:pt x="42355" y="3660"/>
                        <a:pt x="42355" y="3595"/>
                      </a:cubicBez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824;p71">
                  <a:extLst>
                    <a:ext uri="{FF2B5EF4-FFF2-40B4-BE49-F238E27FC236}">
                      <a16:creationId xmlns:a16="http://schemas.microsoft.com/office/drawing/2014/main" id="{2F6DE60E-95AC-1ACF-FCFC-10929B5818F6}"/>
                    </a:ext>
                  </a:extLst>
                </p:cNvPr>
                <p:cNvSpPr/>
                <p:nvPr/>
              </p:nvSpPr>
              <p:spPr>
                <a:xfrm>
                  <a:off x="1220296" y="3648310"/>
                  <a:ext cx="1270402" cy="4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15" h="1373" extrusionOk="0">
                      <a:moveTo>
                        <a:pt x="0" y="1"/>
                      </a:moveTo>
                      <a:lnTo>
                        <a:pt x="0" y="896"/>
                      </a:lnTo>
                      <a:cubicBezTo>
                        <a:pt x="0" y="1057"/>
                        <a:pt x="82" y="1208"/>
                        <a:pt x="217" y="1296"/>
                      </a:cubicBezTo>
                      <a:cubicBezTo>
                        <a:pt x="295" y="1345"/>
                        <a:pt x="385" y="1372"/>
                        <a:pt x="478" y="1372"/>
                      </a:cubicBezTo>
                      <a:lnTo>
                        <a:pt x="33261" y="1372"/>
                      </a:lnTo>
                      <a:lnTo>
                        <a:pt x="39279" y="1218"/>
                      </a:lnTo>
                      <a:lnTo>
                        <a:pt x="42286" y="1142"/>
                      </a:lnTo>
                      <a:cubicBezTo>
                        <a:pt x="42298" y="1123"/>
                        <a:pt x="42306" y="1105"/>
                        <a:pt x="42315" y="1084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825;p71">
                  <a:extLst>
                    <a:ext uri="{FF2B5EF4-FFF2-40B4-BE49-F238E27FC236}">
                      <a16:creationId xmlns:a16="http://schemas.microsoft.com/office/drawing/2014/main" id="{48C30485-19C7-41C9-17CA-62BEEF8DBE54}"/>
                    </a:ext>
                  </a:extLst>
                </p:cNvPr>
                <p:cNvSpPr/>
                <p:nvPr/>
              </p:nvSpPr>
              <p:spPr>
                <a:xfrm>
                  <a:off x="1220296" y="3684878"/>
                  <a:ext cx="1271633" cy="122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1" extrusionOk="0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7"/>
                      </a:cubicBezTo>
                      <a:lnTo>
                        <a:pt x="0" y="4033"/>
                      </a:lnTo>
                      <a:cubicBezTo>
                        <a:pt x="0" y="4054"/>
                        <a:pt x="17" y="4071"/>
                        <a:pt x="38" y="4071"/>
                      </a:cubicBezTo>
                      <a:lnTo>
                        <a:pt x="42318" y="4071"/>
                      </a:lnTo>
                      <a:cubicBezTo>
                        <a:pt x="42338" y="4071"/>
                        <a:pt x="42355" y="4054"/>
                        <a:pt x="42355" y="4033"/>
                      </a:cubicBezTo>
                      <a:lnTo>
                        <a:pt x="42355" y="37"/>
                      </a:lnTo>
                      <a:cubicBezTo>
                        <a:pt x="42355" y="17"/>
                        <a:pt x="42338" y="0"/>
                        <a:pt x="4231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826;p71">
                  <a:extLst>
                    <a:ext uri="{FF2B5EF4-FFF2-40B4-BE49-F238E27FC236}">
                      <a16:creationId xmlns:a16="http://schemas.microsoft.com/office/drawing/2014/main" id="{FA70B1C7-C10C-1D73-3DEE-C780B8629398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3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1185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1184"/>
                      </a:lnTo>
                      <a:lnTo>
                        <a:pt x="42355" y="1184"/>
                      </a:ln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827;p71">
                  <a:extLst>
                    <a:ext uri="{FF2B5EF4-FFF2-40B4-BE49-F238E27FC236}">
                      <a16:creationId xmlns:a16="http://schemas.microsoft.com/office/drawing/2014/main" id="{0170B80E-1579-C8FF-0D9B-214B2EE7D740}"/>
                    </a:ext>
                  </a:extLst>
                </p:cNvPr>
                <p:cNvSpPr/>
                <p:nvPr/>
              </p:nvSpPr>
              <p:spPr>
                <a:xfrm>
                  <a:off x="2036515" y="3138230"/>
                  <a:ext cx="510773" cy="449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3" h="14960" extrusionOk="0">
                      <a:moveTo>
                        <a:pt x="1878" y="0"/>
                      </a:moveTo>
                      <a:cubicBezTo>
                        <a:pt x="1459" y="0"/>
                        <a:pt x="1239" y="530"/>
                        <a:pt x="699" y="3272"/>
                      </a:cubicBezTo>
                      <a:cubicBezTo>
                        <a:pt x="0" y="6824"/>
                        <a:pt x="539" y="14524"/>
                        <a:pt x="539" y="14524"/>
                      </a:cubicBezTo>
                      <a:cubicBezTo>
                        <a:pt x="539" y="14524"/>
                        <a:pt x="11788" y="14684"/>
                        <a:pt x="12327" y="14684"/>
                      </a:cubicBezTo>
                      <a:cubicBezTo>
                        <a:pt x="12824" y="14684"/>
                        <a:pt x="13596" y="14960"/>
                        <a:pt x="14135" y="14960"/>
                      </a:cubicBezTo>
                      <a:cubicBezTo>
                        <a:pt x="14181" y="14960"/>
                        <a:pt x="14224" y="14958"/>
                        <a:pt x="14266" y="14954"/>
                      </a:cubicBezTo>
                      <a:cubicBezTo>
                        <a:pt x="14284" y="14952"/>
                        <a:pt x="14301" y="14949"/>
                        <a:pt x="14320" y="14942"/>
                      </a:cubicBezTo>
                      <a:cubicBezTo>
                        <a:pt x="14344" y="14935"/>
                        <a:pt x="14364" y="14920"/>
                        <a:pt x="14379" y="14898"/>
                      </a:cubicBezTo>
                      <a:cubicBezTo>
                        <a:pt x="14625" y="14634"/>
                        <a:pt x="13783" y="13367"/>
                        <a:pt x="13297" y="12586"/>
                      </a:cubicBezTo>
                      <a:cubicBezTo>
                        <a:pt x="12759" y="11725"/>
                        <a:pt x="12759" y="9948"/>
                        <a:pt x="13727" y="7740"/>
                      </a:cubicBezTo>
                      <a:cubicBezTo>
                        <a:pt x="14697" y="5533"/>
                        <a:pt x="17012" y="3433"/>
                        <a:pt x="16474" y="3003"/>
                      </a:cubicBezTo>
                      <a:cubicBezTo>
                        <a:pt x="16411" y="2952"/>
                        <a:pt x="16252" y="2922"/>
                        <a:pt x="16016" y="2916"/>
                      </a:cubicBezTo>
                      <a:cubicBezTo>
                        <a:pt x="15986" y="2913"/>
                        <a:pt x="15954" y="2913"/>
                        <a:pt x="15920" y="2913"/>
                      </a:cubicBezTo>
                      <a:cubicBezTo>
                        <a:pt x="15885" y="2912"/>
                        <a:pt x="15849" y="2912"/>
                        <a:pt x="15812" y="2912"/>
                      </a:cubicBezTo>
                      <a:cubicBezTo>
                        <a:pt x="14590" y="2912"/>
                        <a:pt x="11957" y="3228"/>
                        <a:pt x="9483" y="3228"/>
                      </a:cubicBezTo>
                      <a:cubicBezTo>
                        <a:pt x="8051" y="3228"/>
                        <a:pt x="6672" y="3122"/>
                        <a:pt x="5652" y="2788"/>
                      </a:cubicBezTo>
                      <a:cubicBezTo>
                        <a:pt x="2369" y="1711"/>
                        <a:pt x="3068" y="311"/>
                        <a:pt x="2315" y="96"/>
                      </a:cubicBezTo>
                      <a:cubicBezTo>
                        <a:pt x="2143" y="47"/>
                        <a:pt x="2002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828;p71">
                  <a:extLst>
                    <a:ext uri="{FF2B5EF4-FFF2-40B4-BE49-F238E27FC236}">
                      <a16:creationId xmlns:a16="http://schemas.microsoft.com/office/drawing/2014/main" id="{37B262B6-36C3-C81B-5FED-E63D76B7CE84}"/>
                    </a:ext>
                  </a:extLst>
                </p:cNvPr>
                <p:cNvSpPr/>
                <p:nvPr/>
              </p:nvSpPr>
              <p:spPr>
                <a:xfrm>
                  <a:off x="2384774" y="3225685"/>
                  <a:ext cx="132549" cy="36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" h="12029" extrusionOk="0">
                      <a:moveTo>
                        <a:pt x="4320" y="0"/>
                      </a:moveTo>
                      <a:cubicBezTo>
                        <a:pt x="3966" y="442"/>
                        <a:pt x="3583" y="867"/>
                        <a:pt x="3209" y="1282"/>
                      </a:cubicBezTo>
                      <a:cubicBezTo>
                        <a:pt x="2771" y="1770"/>
                        <a:pt x="2315" y="2276"/>
                        <a:pt x="1902" y="2806"/>
                      </a:cubicBezTo>
                      <a:cubicBezTo>
                        <a:pt x="895" y="4098"/>
                        <a:pt x="351" y="5296"/>
                        <a:pt x="234" y="6468"/>
                      </a:cubicBezTo>
                      <a:cubicBezTo>
                        <a:pt x="1" y="8837"/>
                        <a:pt x="1518" y="10838"/>
                        <a:pt x="2720" y="12029"/>
                      </a:cubicBezTo>
                      <a:cubicBezTo>
                        <a:pt x="2744" y="12022"/>
                        <a:pt x="2766" y="12005"/>
                        <a:pt x="2779" y="11985"/>
                      </a:cubicBezTo>
                      <a:cubicBezTo>
                        <a:pt x="1589" y="10806"/>
                        <a:pt x="78" y="8823"/>
                        <a:pt x="309" y="6475"/>
                      </a:cubicBezTo>
                      <a:cubicBezTo>
                        <a:pt x="422" y="5319"/>
                        <a:pt x="964" y="4130"/>
                        <a:pt x="1963" y="2850"/>
                      </a:cubicBezTo>
                      <a:cubicBezTo>
                        <a:pt x="2373" y="2323"/>
                        <a:pt x="2827" y="1822"/>
                        <a:pt x="3267" y="1331"/>
                      </a:cubicBezTo>
                      <a:cubicBezTo>
                        <a:pt x="3649" y="901"/>
                        <a:pt x="4047" y="461"/>
                        <a:pt x="4415" y="2"/>
                      </a:cubicBezTo>
                      <a:cubicBezTo>
                        <a:pt x="4384" y="0"/>
                        <a:pt x="4352" y="0"/>
                        <a:pt x="432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829;p71">
                  <a:extLst>
                    <a:ext uri="{FF2B5EF4-FFF2-40B4-BE49-F238E27FC236}">
                      <a16:creationId xmlns:a16="http://schemas.microsoft.com/office/drawing/2014/main" id="{9F65D5CA-4CA7-1BA8-6E00-7542D83B1843}"/>
                    </a:ext>
                  </a:extLst>
                </p:cNvPr>
                <p:cNvSpPr/>
                <p:nvPr/>
              </p:nvSpPr>
              <p:spPr>
                <a:xfrm>
                  <a:off x="1792943" y="3253396"/>
                  <a:ext cx="409507" cy="330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0" h="11009" extrusionOk="0">
                      <a:moveTo>
                        <a:pt x="1947" y="1"/>
                      </a:moveTo>
                      <a:cubicBezTo>
                        <a:pt x="1903" y="1"/>
                        <a:pt x="1864" y="9"/>
                        <a:pt x="1831" y="29"/>
                      </a:cubicBezTo>
                      <a:cubicBezTo>
                        <a:pt x="1535" y="206"/>
                        <a:pt x="1736" y="919"/>
                        <a:pt x="1779" y="1182"/>
                      </a:cubicBezTo>
                      <a:cubicBezTo>
                        <a:pt x="1868" y="1747"/>
                        <a:pt x="1955" y="2313"/>
                        <a:pt x="2023" y="2880"/>
                      </a:cubicBezTo>
                      <a:cubicBezTo>
                        <a:pt x="2156" y="3994"/>
                        <a:pt x="2222" y="5120"/>
                        <a:pt x="2119" y="6238"/>
                      </a:cubicBezTo>
                      <a:cubicBezTo>
                        <a:pt x="1940" y="8176"/>
                        <a:pt x="1401" y="8928"/>
                        <a:pt x="898" y="9468"/>
                      </a:cubicBezTo>
                      <a:cubicBezTo>
                        <a:pt x="395" y="10007"/>
                        <a:pt x="1" y="10654"/>
                        <a:pt x="1" y="10654"/>
                      </a:cubicBezTo>
                      <a:cubicBezTo>
                        <a:pt x="1" y="10837"/>
                        <a:pt x="1219" y="10890"/>
                        <a:pt x="2823" y="10890"/>
                      </a:cubicBezTo>
                      <a:cubicBezTo>
                        <a:pt x="5128" y="10890"/>
                        <a:pt x="8230" y="10779"/>
                        <a:pt x="9650" y="10779"/>
                      </a:cubicBezTo>
                      <a:cubicBezTo>
                        <a:pt x="9949" y="10779"/>
                        <a:pt x="10174" y="10784"/>
                        <a:pt x="10301" y="10796"/>
                      </a:cubicBezTo>
                      <a:cubicBezTo>
                        <a:pt x="11203" y="10880"/>
                        <a:pt x="11839" y="11008"/>
                        <a:pt x="12209" y="11008"/>
                      </a:cubicBezTo>
                      <a:cubicBezTo>
                        <a:pt x="12311" y="11008"/>
                        <a:pt x="12393" y="10998"/>
                        <a:pt x="12455" y="10975"/>
                      </a:cubicBezTo>
                      <a:cubicBezTo>
                        <a:pt x="12742" y="10867"/>
                        <a:pt x="11952" y="9719"/>
                        <a:pt x="11809" y="7494"/>
                      </a:cubicBezTo>
                      <a:cubicBezTo>
                        <a:pt x="11666" y="5269"/>
                        <a:pt x="12526" y="2575"/>
                        <a:pt x="12705" y="2110"/>
                      </a:cubicBezTo>
                      <a:cubicBezTo>
                        <a:pt x="12886" y="1644"/>
                        <a:pt x="13640" y="711"/>
                        <a:pt x="13352" y="459"/>
                      </a:cubicBezTo>
                      <a:cubicBezTo>
                        <a:pt x="13322" y="432"/>
                        <a:pt x="13254" y="420"/>
                        <a:pt x="13156" y="420"/>
                      </a:cubicBezTo>
                      <a:cubicBezTo>
                        <a:pt x="12325" y="420"/>
                        <a:pt x="9283" y="1283"/>
                        <a:pt x="7646" y="1571"/>
                      </a:cubicBezTo>
                      <a:cubicBezTo>
                        <a:pt x="7362" y="1622"/>
                        <a:pt x="7073" y="1644"/>
                        <a:pt x="6784" y="1644"/>
                      </a:cubicBezTo>
                      <a:cubicBezTo>
                        <a:pt x="6141" y="1644"/>
                        <a:pt x="5493" y="1533"/>
                        <a:pt x="4877" y="1373"/>
                      </a:cubicBezTo>
                      <a:cubicBezTo>
                        <a:pt x="4075" y="1163"/>
                        <a:pt x="3355" y="764"/>
                        <a:pt x="2663" y="320"/>
                      </a:cubicBezTo>
                      <a:cubicBezTo>
                        <a:pt x="2526" y="232"/>
                        <a:pt x="2176" y="1"/>
                        <a:pt x="1947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830;p71">
                  <a:extLst>
                    <a:ext uri="{FF2B5EF4-FFF2-40B4-BE49-F238E27FC236}">
                      <a16:creationId xmlns:a16="http://schemas.microsoft.com/office/drawing/2014/main" id="{AB37F408-2701-3115-37AF-DBDBD02E4842}"/>
                    </a:ext>
                  </a:extLst>
                </p:cNvPr>
                <p:cNvSpPr/>
                <p:nvPr/>
              </p:nvSpPr>
              <p:spPr>
                <a:xfrm>
                  <a:off x="1938281" y="3388467"/>
                  <a:ext cx="114025" cy="10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3377" extrusionOk="0">
                      <a:moveTo>
                        <a:pt x="984" y="0"/>
                      </a:moveTo>
                      <a:cubicBezTo>
                        <a:pt x="915" y="0"/>
                        <a:pt x="841" y="13"/>
                        <a:pt x="763" y="42"/>
                      </a:cubicBezTo>
                      <a:cubicBezTo>
                        <a:pt x="1" y="323"/>
                        <a:pt x="1728" y="3376"/>
                        <a:pt x="1728" y="3376"/>
                      </a:cubicBezTo>
                      <a:cubicBezTo>
                        <a:pt x="1728" y="3376"/>
                        <a:pt x="3797" y="826"/>
                        <a:pt x="3113" y="203"/>
                      </a:cubicBezTo>
                      <a:cubicBezTo>
                        <a:pt x="2989" y="90"/>
                        <a:pt x="2867" y="44"/>
                        <a:pt x="2751" y="44"/>
                      </a:cubicBezTo>
                      <a:cubicBezTo>
                        <a:pt x="2225" y="44"/>
                        <a:pt x="1807" y="985"/>
                        <a:pt x="1807" y="985"/>
                      </a:cubicBezTo>
                      <a:cubicBezTo>
                        <a:pt x="1807" y="985"/>
                        <a:pt x="1581" y="0"/>
                        <a:pt x="984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831;p71">
                  <a:extLst>
                    <a:ext uri="{FF2B5EF4-FFF2-40B4-BE49-F238E27FC236}">
                      <a16:creationId xmlns:a16="http://schemas.microsoft.com/office/drawing/2014/main" id="{89162A9A-3950-150E-66A1-B0A257304FED}"/>
                    </a:ext>
                  </a:extLst>
                </p:cNvPr>
                <p:cNvSpPr/>
                <p:nvPr/>
              </p:nvSpPr>
              <p:spPr>
                <a:xfrm>
                  <a:off x="1286796" y="3190559"/>
                  <a:ext cx="427190" cy="403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9" h="13456" extrusionOk="0">
                      <a:moveTo>
                        <a:pt x="7391" y="0"/>
                      </a:moveTo>
                      <a:cubicBezTo>
                        <a:pt x="6902" y="0"/>
                        <a:pt x="6429" y="426"/>
                        <a:pt x="5927" y="503"/>
                      </a:cubicBezTo>
                      <a:cubicBezTo>
                        <a:pt x="5860" y="513"/>
                        <a:pt x="5792" y="517"/>
                        <a:pt x="5723" y="517"/>
                      </a:cubicBezTo>
                      <a:cubicBezTo>
                        <a:pt x="5386" y="517"/>
                        <a:pt x="5022" y="420"/>
                        <a:pt x="4693" y="420"/>
                      </a:cubicBezTo>
                      <a:cubicBezTo>
                        <a:pt x="4560" y="420"/>
                        <a:pt x="4432" y="436"/>
                        <a:pt x="4315" y="481"/>
                      </a:cubicBezTo>
                      <a:cubicBezTo>
                        <a:pt x="3834" y="666"/>
                        <a:pt x="3607" y="1278"/>
                        <a:pt x="3194" y="1554"/>
                      </a:cubicBezTo>
                      <a:cubicBezTo>
                        <a:pt x="2772" y="1836"/>
                        <a:pt x="2085" y="1837"/>
                        <a:pt x="1746" y="2200"/>
                      </a:cubicBezTo>
                      <a:cubicBezTo>
                        <a:pt x="1406" y="2562"/>
                        <a:pt x="1482" y="3212"/>
                        <a:pt x="1236" y="3635"/>
                      </a:cubicBezTo>
                      <a:cubicBezTo>
                        <a:pt x="992" y="4059"/>
                        <a:pt x="376" y="4343"/>
                        <a:pt x="237" y="4814"/>
                      </a:cubicBezTo>
                      <a:cubicBezTo>
                        <a:pt x="100" y="5276"/>
                        <a:pt x="466" y="5833"/>
                        <a:pt x="442" y="6326"/>
                      </a:cubicBezTo>
                      <a:cubicBezTo>
                        <a:pt x="420" y="6805"/>
                        <a:pt x="0" y="7315"/>
                        <a:pt x="93" y="7808"/>
                      </a:cubicBezTo>
                      <a:cubicBezTo>
                        <a:pt x="188" y="8299"/>
                        <a:pt x="772" y="8654"/>
                        <a:pt x="970" y="9098"/>
                      </a:cubicBezTo>
                      <a:cubicBezTo>
                        <a:pt x="1175" y="9557"/>
                        <a:pt x="1038" y="10192"/>
                        <a:pt x="1338" y="10586"/>
                      </a:cubicBezTo>
                      <a:cubicBezTo>
                        <a:pt x="1644" y="10989"/>
                        <a:pt x="2328" y="11070"/>
                        <a:pt x="2716" y="11399"/>
                      </a:cubicBezTo>
                      <a:cubicBezTo>
                        <a:pt x="3106" y="11727"/>
                        <a:pt x="3277" y="12362"/>
                        <a:pt x="3729" y="12601"/>
                      </a:cubicBezTo>
                      <a:cubicBezTo>
                        <a:pt x="3932" y="12709"/>
                        <a:pt x="4177" y="12726"/>
                        <a:pt x="4429" y="12726"/>
                      </a:cubicBezTo>
                      <a:cubicBezTo>
                        <a:pt x="4555" y="12726"/>
                        <a:pt x="4682" y="12722"/>
                        <a:pt x="4808" y="12722"/>
                      </a:cubicBezTo>
                      <a:cubicBezTo>
                        <a:pt x="4991" y="12722"/>
                        <a:pt x="5170" y="12731"/>
                        <a:pt x="5332" y="12777"/>
                      </a:cubicBezTo>
                      <a:cubicBezTo>
                        <a:pt x="5825" y="12914"/>
                        <a:pt x="6265" y="13422"/>
                        <a:pt x="6788" y="13454"/>
                      </a:cubicBezTo>
                      <a:cubicBezTo>
                        <a:pt x="6804" y="13455"/>
                        <a:pt x="6820" y="13456"/>
                        <a:pt x="6835" y="13456"/>
                      </a:cubicBezTo>
                      <a:cubicBezTo>
                        <a:pt x="7325" y="13456"/>
                        <a:pt x="7798" y="13030"/>
                        <a:pt x="8302" y="12953"/>
                      </a:cubicBezTo>
                      <a:cubicBezTo>
                        <a:pt x="8369" y="12943"/>
                        <a:pt x="8438" y="12939"/>
                        <a:pt x="8509" y="12939"/>
                      </a:cubicBezTo>
                      <a:cubicBezTo>
                        <a:pt x="8844" y="12939"/>
                        <a:pt x="9207" y="13036"/>
                        <a:pt x="9534" y="13036"/>
                      </a:cubicBezTo>
                      <a:cubicBezTo>
                        <a:pt x="9668" y="13036"/>
                        <a:pt x="9796" y="13019"/>
                        <a:pt x="9914" y="12974"/>
                      </a:cubicBezTo>
                      <a:cubicBezTo>
                        <a:pt x="10395" y="12789"/>
                        <a:pt x="10622" y="12178"/>
                        <a:pt x="11035" y="11900"/>
                      </a:cubicBezTo>
                      <a:cubicBezTo>
                        <a:pt x="11457" y="11619"/>
                        <a:pt x="12144" y="11617"/>
                        <a:pt x="12483" y="11257"/>
                      </a:cubicBezTo>
                      <a:cubicBezTo>
                        <a:pt x="12821" y="10894"/>
                        <a:pt x="12747" y="10244"/>
                        <a:pt x="12991" y="9821"/>
                      </a:cubicBezTo>
                      <a:cubicBezTo>
                        <a:pt x="13236" y="9396"/>
                        <a:pt x="13851" y="9113"/>
                        <a:pt x="13990" y="8642"/>
                      </a:cubicBezTo>
                      <a:cubicBezTo>
                        <a:pt x="14127" y="8178"/>
                        <a:pt x="13763" y="7623"/>
                        <a:pt x="13785" y="7129"/>
                      </a:cubicBezTo>
                      <a:cubicBezTo>
                        <a:pt x="13809" y="6651"/>
                        <a:pt x="14228" y="6141"/>
                        <a:pt x="14134" y="5649"/>
                      </a:cubicBezTo>
                      <a:cubicBezTo>
                        <a:pt x="14041" y="5156"/>
                        <a:pt x="13455" y="4800"/>
                        <a:pt x="13258" y="4357"/>
                      </a:cubicBezTo>
                      <a:cubicBezTo>
                        <a:pt x="13053" y="3900"/>
                        <a:pt x="13191" y="3265"/>
                        <a:pt x="12891" y="2868"/>
                      </a:cubicBezTo>
                      <a:cubicBezTo>
                        <a:pt x="12584" y="2467"/>
                        <a:pt x="11900" y="2384"/>
                        <a:pt x="11513" y="2056"/>
                      </a:cubicBezTo>
                      <a:cubicBezTo>
                        <a:pt x="11123" y="1729"/>
                        <a:pt x="10952" y="1094"/>
                        <a:pt x="10500" y="855"/>
                      </a:cubicBezTo>
                      <a:cubicBezTo>
                        <a:pt x="10296" y="747"/>
                        <a:pt x="10051" y="728"/>
                        <a:pt x="9798" y="728"/>
                      </a:cubicBezTo>
                      <a:cubicBezTo>
                        <a:pt x="9671" y="728"/>
                        <a:pt x="9542" y="733"/>
                        <a:pt x="9415" y="733"/>
                      </a:cubicBezTo>
                      <a:cubicBezTo>
                        <a:pt x="9234" y="733"/>
                        <a:pt x="9057" y="724"/>
                        <a:pt x="8896" y="679"/>
                      </a:cubicBezTo>
                      <a:cubicBezTo>
                        <a:pt x="8404" y="542"/>
                        <a:pt x="7962" y="32"/>
                        <a:pt x="7440" y="2"/>
                      </a:cubicBezTo>
                      <a:cubicBezTo>
                        <a:pt x="7424" y="1"/>
                        <a:pt x="7407" y="0"/>
                        <a:pt x="7391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832;p71">
                  <a:extLst>
                    <a:ext uri="{FF2B5EF4-FFF2-40B4-BE49-F238E27FC236}">
                      <a16:creationId xmlns:a16="http://schemas.microsoft.com/office/drawing/2014/main" id="{A7072C21-F36D-C7B1-B938-DE638F77F0EC}"/>
                    </a:ext>
                  </a:extLst>
                </p:cNvPr>
                <p:cNvSpPr/>
                <p:nvPr/>
              </p:nvSpPr>
              <p:spPr>
                <a:xfrm>
                  <a:off x="1311324" y="3186836"/>
                  <a:ext cx="426710" cy="4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3" h="13457" extrusionOk="0">
                      <a:moveTo>
                        <a:pt x="7382" y="1"/>
                      </a:moveTo>
                      <a:cubicBezTo>
                        <a:pt x="6893" y="1"/>
                        <a:pt x="6423" y="426"/>
                        <a:pt x="5919" y="503"/>
                      </a:cubicBezTo>
                      <a:cubicBezTo>
                        <a:pt x="5851" y="514"/>
                        <a:pt x="5782" y="518"/>
                        <a:pt x="5711" y="518"/>
                      </a:cubicBezTo>
                      <a:cubicBezTo>
                        <a:pt x="5375" y="518"/>
                        <a:pt x="5012" y="422"/>
                        <a:pt x="4684" y="422"/>
                      </a:cubicBezTo>
                      <a:cubicBezTo>
                        <a:pt x="4551" y="422"/>
                        <a:pt x="4423" y="438"/>
                        <a:pt x="4305" y="483"/>
                      </a:cubicBezTo>
                      <a:cubicBezTo>
                        <a:pt x="3823" y="669"/>
                        <a:pt x="3596" y="1281"/>
                        <a:pt x="3183" y="1558"/>
                      </a:cubicBezTo>
                      <a:cubicBezTo>
                        <a:pt x="2935" y="1724"/>
                        <a:pt x="2593" y="1792"/>
                        <a:pt x="2285" y="1897"/>
                      </a:cubicBezTo>
                      <a:cubicBezTo>
                        <a:pt x="2265" y="1900"/>
                        <a:pt x="2246" y="1907"/>
                        <a:pt x="2228" y="1914"/>
                      </a:cubicBezTo>
                      <a:cubicBezTo>
                        <a:pt x="2038" y="1983"/>
                        <a:pt x="1862" y="2066"/>
                        <a:pt x="1737" y="2200"/>
                      </a:cubicBezTo>
                      <a:cubicBezTo>
                        <a:pt x="1396" y="2564"/>
                        <a:pt x="1472" y="3214"/>
                        <a:pt x="1227" y="3638"/>
                      </a:cubicBezTo>
                      <a:cubicBezTo>
                        <a:pt x="981" y="4061"/>
                        <a:pt x="367" y="4344"/>
                        <a:pt x="228" y="4814"/>
                      </a:cubicBezTo>
                      <a:cubicBezTo>
                        <a:pt x="91" y="5277"/>
                        <a:pt x="456" y="5835"/>
                        <a:pt x="433" y="6330"/>
                      </a:cubicBezTo>
                      <a:cubicBezTo>
                        <a:pt x="431" y="6377"/>
                        <a:pt x="424" y="6423"/>
                        <a:pt x="416" y="6470"/>
                      </a:cubicBezTo>
                      <a:cubicBezTo>
                        <a:pt x="412" y="6487"/>
                        <a:pt x="409" y="6504"/>
                        <a:pt x="404" y="6521"/>
                      </a:cubicBezTo>
                      <a:cubicBezTo>
                        <a:pt x="307" y="6943"/>
                        <a:pt x="1" y="7381"/>
                        <a:pt x="84" y="7810"/>
                      </a:cubicBezTo>
                      <a:cubicBezTo>
                        <a:pt x="177" y="8301"/>
                        <a:pt x="761" y="8656"/>
                        <a:pt x="961" y="9100"/>
                      </a:cubicBezTo>
                      <a:cubicBezTo>
                        <a:pt x="1166" y="9559"/>
                        <a:pt x="1027" y="10194"/>
                        <a:pt x="1327" y="10588"/>
                      </a:cubicBezTo>
                      <a:cubicBezTo>
                        <a:pt x="1476" y="10783"/>
                        <a:pt x="1709" y="10901"/>
                        <a:pt x="1960" y="11010"/>
                      </a:cubicBezTo>
                      <a:cubicBezTo>
                        <a:pt x="1979" y="11020"/>
                        <a:pt x="1996" y="11028"/>
                        <a:pt x="2016" y="11037"/>
                      </a:cubicBezTo>
                      <a:cubicBezTo>
                        <a:pt x="2263" y="11144"/>
                        <a:pt x="2519" y="11243"/>
                        <a:pt x="2707" y="11401"/>
                      </a:cubicBezTo>
                      <a:cubicBezTo>
                        <a:pt x="3096" y="11729"/>
                        <a:pt x="3267" y="12363"/>
                        <a:pt x="3719" y="12603"/>
                      </a:cubicBezTo>
                      <a:cubicBezTo>
                        <a:pt x="3922" y="12710"/>
                        <a:pt x="4165" y="12728"/>
                        <a:pt x="4416" y="12728"/>
                      </a:cubicBezTo>
                      <a:cubicBezTo>
                        <a:pt x="4545" y="12728"/>
                        <a:pt x="4676" y="12724"/>
                        <a:pt x="4806" y="12724"/>
                      </a:cubicBezTo>
                      <a:cubicBezTo>
                        <a:pt x="4986" y="12724"/>
                        <a:pt x="5163" y="12733"/>
                        <a:pt x="5325" y="12778"/>
                      </a:cubicBezTo>
                      <a:cubicBezTo>
                        <a:pt x="5814" y="12915"/>
                        <a:pt x="6254" y="13424"/>
                        <a:pt x="6779" y="13455"/>
                      </a:cubicBezTo>
                      <a:lnTo>
                        <a:pt x="6789" y="13455"/>
                      </a:lnTo>
                      <a:cubicBezTo>
                        <a:pt x="6810" y="13457"/>
                        <a:pt x="6828" y="13457"/>
                        <a:pt x="6848" y="13457"/>
                      </a:cubicBezTo>
                      <a:cubicBezTo>
                        <a:pt x="7331" y="13445"/>
                        <a:pt x="7795" y="13030"/>
                        <a:pt x="8293" y="12954"/>
                      </a:cubicBezTo>
                      <a:cubicBezTo>
                        <a:pt x="8360" y="12943"/>
                        <a:pt x="8430" y="12939"/>
                        <a:pt x="8501" y="12939"/>
                      </a:cubicBezTo>
                      <a:cubicBezTo>
                        <a:pt x="8836" y="12939"/>
                        <a:pt x="9198" y="13035"/>
                        <a:pt x="9525" y="13035"/>
                      </a:cubicBezTo>
                      <a:cubicBezTo>
                        <a:pt x="9659" y="13035"/>
                        <a:pt x="9787" y="13019"/>
                        <a:pt x="9905" y="12974"/>
                      </a:cubicBezTo>
                      <a:cubicBezTo>
                        <a:pt x="10387" y="12789"/>
                        <a:pt x="10613" y="12178"/>
                        <a:pt x="11026" y="11900"/>
                      </a:cubicBezTo>
                      <a:cubicBezTo>
                        <a:pt x="11281" y="11731"/>
                        <a:pt x="11634" y="11662"/>
                        <a:pt x="11945" y="11553"/>
                      </a:cubicBezTo>
                      <a:lnTo>
                        <a:pt x="12003" y="11533"/>
                      </a:lnTo>
                      <a:cubicBezTo>
                        <a:pt x="12186" y="11467"/>
                        <a:pt x="12352" y="11384"/>
                        <a:pt x="12475" y="11255"/>
                      </a:cubicBezTo>
                      <a:cubicBezTo>
                        <a:pt x="12814" y="10895"/>
                        <a:pt x="12738" y="10244"/>
                        <a:pt x="12983" y="9821"/>
                      </a:cubicBezTo>
                      <a:cubicBezTo>
                        <a:pt x="13229" y="9398"/>
                        <a:pt x="13845" y="9112"/>
                        <a:pt x="13982" y="8641"/>
                      </a:cubicBezTo>
                      <a:cubicBezTo>
                        <a:pt x="14119" y="8179"/>
                        <a:pt x="13754" y="7622"/>
                        <a:pt x="13777" y="7129"/>
                      </a:cubicBezTo>
                      <a:lnTo>
                        <a:pt x="13776" y="7119"/>
                      </a:lnTo>
                      <a:cubicBezTo>
                        <a:pt x="13777" y="7102"/>
                        <a:pt x="13777" y="7083"/>
                        <a:pt x="13779" y="7065"/>
                      </a:cubicBezTo>
                      <a:cubicBezTo>
                        <a:pt x="13835" y="6607"/>
                        <a:pt x="14212" y="6121"/>
                        <a:pt x="14124" y="5651"/>
                      </a:cubicBezTo>
                      <a:cubicBezTo>
                        <a:pt x="14030" y="5158"/>
                        <a:pt x="13445" y="4802"/>
                        <a:pt x="13247" y="4359"/>
                      </a:cubicBezTo>
                      <a:cubicBezTo>
                        <a:pt x="13041" y="3900"/>
                        <a:pt x="13181" y="3267"/>
                        <a:pt x="12880" y="2870"/>
                      </a:cubicBezTo>
                      <a:cubicBezTo>
                        <a:pt x="12773" y="2735"/>
                        <a:pt x="12628" y="2633"/>
                        <a:pt x="12462" y="2549"/>
                      </a:cubicBezTo>
                      <a:cubicBezTo>
                        <a:pt x="12445" y="2539"/>
                        <a:pt x="12426" y="2528"/>
                        <a:pt x="12409" y="2522"/>
                      </a:cubicBezTo>
                      <a:cubicBezTo>
                        <a:pt x="12101" y="2369"/>
                        <a:pt x="11742" y="2261"/>
                        <a:pt x="11502" y="2059"/>
                      </a:cubicBezTo>
                      <a:cubicBezTo>
                        <a:pt x="11112" y="1731"/>
                        <a:pt x="10941" y="1094"/>
                        <a:pt x="10489" y="856"/>
                      </a:cubicBezTo>
                      <a:cubicBezTo>
                        <a:pt x="10285" y="748"/>
                        <a:pt x="10043" y="730"/>
                        <a:pt x="9791" y="730"/>
                      </a:cubicBezTo>
                      <a:cubicBezTo>
                        <a:pt x="9663" y="730"/>
                        <a:pt x="9532" y="735"/>
                        <a:pt x="9403" y="735"/>
                      </a:cubicBezTo>
                      <a:cubicBezTo>
                        <a:pt x="9223" y="735"/>
                        <a:pt x="9046" y="726"/>
                        <a:pt x="8885" y="681"/>
                      </a:cubicBezTo>
                      <a:cubicBezTo>
                        <a:pt x="8447" y="558"/>
                        <a:pt x="8049" y="141"/>
                        <a:pt x="7595" y="28"/>
                      </a:cubicBezTo>
                      <a:lnTo>
                        <a:pt x="7538" y="16"/>
                      </a:lnTo>
                      <a:cubicBezTo>
                        <a:pt x="7502" y="9"/>
                        <a:pt x="7465" y="4"/>
                        <a:pt x="7429" y="2"/>
                      </a:cubicBezTo>
                      <a:cubicBezTo>
                        <a:pt x="7414" y="1"/>
                        <a:pt x="7398" y="1"/>
                        <a:pt x="7382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833;p71">
                  <a:extLst>
                    <a:ext uri="{FF2B5EF4-FFF2-40B4-BE49-F238E27FC236}">
                      <a16:creationId xmlns:a16="http://schemas.microsoft.com/office/drawing/2014/main" id="{982F612B-3125-0D84-5516-1EF99C48DF09}"/>
                    </a:ext>
                  </a:extLst>
                </p:cNvPr>
                <p:cNvSpPr/>
                <p:nvPr/>
              </p:nvSpPr>
              <p:spPr>
                <a:xfrm>
                  <a:off x="1515146" y="3187257"/>
                  <a:ext cx="24258" cy="40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3443" extrusionOk="0">
                      <a:moveTo>
                        <a:pt x="749" y="0"/>
                      </a:moveTo>
                      <a:lnTo>
                        <a:pt x="374" y="6719"/>
                      </a:lnTo>
                      <a:lnTo>
                        <a:pt x="374" y="6754"/>
                      </a:lnTo>
                      <a:lnTo>
                        <a:pt x="371" y="6770"/>
                      </a:lnTo>
                      <a:lnTo>
                        <a:pt x="371" y="6790"/>
                      </a:lnTo>
                      <a:lnTo>
                        <a:pt x="369" y="6808"/>
                      </a:lnTo>
                      <a:lnTo>
                        <a:pt x="369" y="6842"/>
                      </a:lnTo>
                      <a:lnTo>
                        <a:pt x="0" y="13441"/>
                      </a:lnTo>
                      <a:cubicBezTo>
                        <a:pt x="21" y="13443"/>
                        <a:pt x="41" y="13443"/>
                        <a:pt x="61" y="13443"/>
                      </a:cubicBezTo>
                      <a:lnTo>
                        <a:pt x="429" y="6849"/>
                      </a:lnTo>
                      <a:lnTo>
                        <a:pt x="429" y="6810"/>
                      </a:lnTo>
                      <a:lnTo>
                        <a:pt x="432" y="6793"/>
                      </a:lnTo>
                      <a:lnTo>
                        <a:pt x="432" y="6776"/>
                      </a:lnTo>
                      <a:lnTo>
                        <a:pt x="434" y="6756"/>
                      </a:lnTo>
                      <a:lnTo>
                        <a:pt x="434" y="6719"/>
                      </a:lnTo>
                      <a:lnTo>
                        <a:pt x="437" y="6719"/>
                      </a:lnTo>
                      <a:lnTo>
                        <a:pt x="808" y="12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834;p71">
                  <a:extLst>
                    <a:ext uri="{FF2B5EF4-FFF2-40B4-BE49-F238E27FC236}">
                      <a16:creationId xmlns:a16="http://schemas.microsoft.com/office/drawing/2014/main" id="{5C942F04-DA87-11C4-EC06-E0D015D86793}"/>
                    </a:ext>
                  </a:extLst>
                </p:cNvPr>
                <p:cNvSpPr/>
                <p:nvPr/>
              </p:nvSpPr>
              <p:spPr>
                <a:xfrm>
                  <a:off x="1370198" y="3262433"/>
                  <a:ext cx="315326" cy="255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3" h="8518" extrusionOk="0">
                      <a:moveTo>
                        <a:pt x="10450" y="0"/>
                      </a:moveTo>
                      <a:lnTo>
                        <a:pt x="5265" y="4215"/>
                      </a:lnTo>
                      <a:lnTo>
                        <a:pt x="5262" y="4218"/>
                      </a:lnTo>
                      <a:lnTo>
                        <a:pt x="5231" y="4242"/>
                      </a:lnTo>
                      <a:lnTo>
                        <a:pt x="5219" y="4250"/>
                      </a:lnTo>
                      <a:lnTo>
                        <a:pt x="5201" y="4266"/>
                      </a:lnTo>
                      <a:lnTo>
                        <a:pt x="5187" y="4276"/>
                      </a:lnTo>
                      <a:lnTo>
                        <a:pt x="5157" y="4301"/>
                      </a:lnTo>
                      <a:lnTo>
                        <a:pt x="1" y="8490"/>
                      </a:lnTo>
                      <a:cubicBezTo>
                        <a:pt x="18" y="8500"/>
                        <a:pt x="36" y="8509"/>
                        <a:pt x="57" y="8517"/>
                      </a:cubicBezTo>
                      <a:lnTo>
                        <a:pt x="5197" y="4338"/>
                      </a:lnTo>
                      <a:lnTo>
                        <a:pt x="5226" y="4315"/>
                      </a:lnTo>
                      <a:lnTo>
                        <a:pt x="5238" y="4306"/>
                      </a:lnTo>
                      <a:lnTo>
                        <a:pt x="5260" y="4289"/>
                      </a:lnTo>
                      <a:lnTo>
                        <a:pt x="5270" y="4281"/>
                      </a:lnTo>
                      <a:lnTo>
                        <a:pt x="5301" y="4254"/>
                      </a:lnTo>
                      <a:lnTo>
                        <a:pt x="10502" y="29"/>
                      </a:lnTo>
                      <a:cubicBezTo>
                        <a:pt x="10485" y="17"/>
                        <a:pt x="10468" y="9"/>
                        <a:pt x="1045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835;p71">
                  <a:extLst>
                    <a:ext uri="{FF2B5EF4-FFF2-40B4-BE49-F238E27FC236}">
                      <a16:creationId xmlns:a16="http://schemas.microsoft.com/office/drawing/2014/main" id="{B3EF4496-FE6B-1903-16C6-5AD5B8D0235F}"/>
                    </a:ext>
                  </a:extLst>
                </p:cNvPr>
                <p:cNvSpPr/>
                <p:nvPr/>
              </p:nvSpPr>
              <p:spPr>
                <a:xfrm>
                  <a:off x="1323423" y="3381021"/>
                  <a:ext cx="401701" cy="19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0" h="650" extrusionOk="0">
                      <a:moveTo>
                        <a:pt x="15" y="1"/>
                      </a:moveTo>
                      <a:cubicBezTo>
                        <a:pt x="11" y="18"/>
                        <a:pt x="6" y="34"/>
                        <a:pt x="1" y="53"/>
                      </a:cubicBezTo>
                      <a:lnTo>
                        <a:pt x="6715" y="351"/>
                      </a:lnTo>
                      <a:lnTo>
                        <a:pt x="6755" y="354"/>
                      </a:lnTo>
                      <a:lnTo>
                        <a:pt x="6776" y="354"/>
                      </a:lnTo>
                      <a:lnTo>
                        <a:pt x="6796" y="356"/>
                      </a:lnTo>
                      <a:lnTo>
                        <a:pt x="6815" y="356"/>
                      </a:lnTo>
                      <a:lnTo>
                        <a:pt x="6857" y="358"/>
                      </a:lnTo>
                      <a:lnTo>
                        <a:pt x="13374" y="649"/>
                      </a:lnTo>
                      <a:cubicBezTo>
                        <a:pt x="13376" y="632"/>
                        <a:pt x="13376" y="614"/>
                        <a:pt x="13379" y="597"/>
                      </a:cubicBezTo>
                      <a:lnTo>
                        <a:pt x="6857" y="305"/>
                      </a:lnTo>
                      <a:lnTo>
                        <a:pt x="6818" y="302"/>
                      </a:lnTo>
                      <a:lnTo>
                        <a:pt x="6798" y="302"/>
                      </a:lnTo>
                      <a:lnTo>
                        <a:pt x="6776" y="300"/>
                      </a:lnTo>
                      <a:lnTo>
                        <a:pt x="6759" y="300"/>
                      </a:lnTo>
                      <a:lnTo>
                        <a:pt x="6716" y="299"/>
                      </a:lnTo>
                      <a:lnTo>
                        <a:pt x="15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836;p71">
                  <a:extLst>
                    <a:ext uri="{FF2B5EF4-FFF2-40B4-BE49-F238E27FC236}">
                      <a16:creationId xmlns:a16="http://schemas.microsoft.com/office/drawing/2014/main" id="{243D04DB-5A62-5B93-EE98-A0BADDD3A726}"/>
                    </a:ext>
                  </a:extLst>
                </p:cNvPr>
                <p:cNvSpPr/>
                <p:nvPr/>
              </p:nvSpPr>
              <p:spPr>
                <a:xfrm>
                  <a:off x="1378184" y="3243669"/>
                  <a:ext cx="293560" cy="29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661" extrusionOk="0">
                      <a:moveTo>
                        <a:pt x="60" y="0"/>
                      </a:moveTo>
                      <a:cubicBezTo>
                        <a:pt x="40" y="6"/>
                        <a:pt x="21" y="12"/>
                        <a:pt x="1" y="19"/>
                      </a:cubicBezTo>
                      <a:lnTo>
                        <a:pt x="4892" y="4874"/>
                      </a:lnTo>
                      <a:lnTo>
                        <a:pt x="4921" y="4901"/>
                      </a:lnTo>
                      <a:lnTo>
                        <a:pt x="4933" y="4911"/>
                      </a:lnTo>
                      <a:lnTo>
                        <a:pt x="4950" y="4929"/>
                      </a:lnTo>
                      <a:lnTo>
                        <a:pt x="4960" y="4940"/>
                      </a:lnTo>
                      <a:lnTo>
                        <a:pt x="4991" y="4970"/>
                      </a:lnTo>
                      <a:lnTo>
                        <a:pt x="9720" y="9660"/>
                      </a:lnTo>
                      <a:lnTo>
                        <a:pt x="9777" y="9640"/>
                      </a:lnTo>
                      <a:lnTo>
                        <a:pt x="5033" y="4935"/>
                      </a:lnTo>
                      <a:lnTo>
                        <a:pt x="5004" y="4906"/>
                      </a:lnTo>
                      <a:lnTo>
                        <a:pt x="4994" y="4897"/>
                      </a:lnTo>
                      <a:lnTo>
                        <a:pt x="4975" y="4879"/>
                      </a:lnTo>
                      <a:lnTo>
                        <a:pt x="4965" y="4867"/>
                      </a:lnTo>
                      <a:lnTo>
                        <a:pt x="4936" y="484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837;p71">
                  <a:extLst>
                    <a:ext uri="{FF2B5EF4-FFF2-40B4-BE49-F238E27FC236}">
                      <a16:creationId xmlns:a16="http://schemas.microsoft.com/office/drawing/2014/main" id="{349C4C31-771C-FA83-2837-755604C0DE6D}"/>
                    </a:ext>
                  </a:extLst>
                </p:cNvPr>
                <p:cNvSpPr/>
                <p:nvPr/>
              </p:nvSpPr>
              <p:spPr>
                <a:xfrm>
                  <a:off x="1499834" y="3369222"/>
                  <a:ext cx="50768" cy="45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1518" extrusionOk="0">
                      <a:moveTo>
                        <a:pt x="845" y="1"/>
                      </a:moveTo>
                      <a:cubicBezTo>
                        <a:pt x="380" y="1"/>
                        <a:pt x="1" y="341"/>
                        <a:pt x="1" y="759"/>
                      </a:cubicBezTo>
                      <a:cubicBezTo>
                        <a:pt x="1" y="1179"/>
                        <a:pt x="380" y="1518"/>
                        <a:pt x="845" y="1518"/>
                      </a:cubicBezTo>
                      <a:cubicBezTo>
                        <a:pt x="1311" y="1518"/>
                        <a:pt x="1690" y="1179"/>
                        <a:pt x="1690" y="759"/>
                      </a:cubicBezTo>
                      <a:cubicBezTo>
                        <a:pt x="1690" y="341"/>
                        <a:pt x="1311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2838;p71">
                  <a:extLst>
                    <a:ext uri="{FF2B5EF4-FFF2-40B4-BE49-F238E27FC236}">
                      <a16:creationId xmlns:a16="http://schemas.microsoft.com/office/drawing/2014/main" id="{CC5334D7-389E-D0B6-1A0C-D562E65FC9BC}"/>
                    </a:ext>
                  </a:extLst>
                </p:cNvPr>
                <p:cNvSpPr/>
                <p:nvPr/>
              </p:nvSpPr>
              <p:spPr>
                <a:xfrm>
                  <a:off x="1650667" y="2418834"/>
                  <a:ext cx="104088" cy="103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" h="3431" extrusionOk="0">
                      <a:moveTo>
                        <a:pt x="1733" y="1"/>
                      </a:moveTo>
                      <a:cubicBezTo>
                        <a:pt x="1700" y="1"/>
                        <a:pt x="1668" y="18"/>
                        <a:pt x="1653" y="53"/>
                      </a:cubicBezTo>
                      <a:lnTo>
                        <a:pt x="1353" y="696"/>
                      </a:lnTo>
                      <a:cubicBezTo>
                        <a:pt x="1221" y="979"/>
                        <a:pt x="994" y="1204"/>
                        <a:pt x="713" y="1336"/>
                      </a:cubicBezTo>
                      <a:lnTo>
                        <a:pt x="70" y="1636"/>
                      </a:lnTo>
                      <a:cubicBezTo>
                        <a:pt x="0" y="1668"/>
                        <a:pt x="0" y="1765"/>
                        <a:pt x="70" y="1797"/>
                      </a:cubicBezTo>
                      <a:lnTo>
                        <a:pt x="713" y="2096"/>
                      </a:lnTo>
                      <a:cubicBezTo>
                        <a:pt x="994" y="2228"/>
                        <a:pt x="1221" y="2454"/>
                        <a:pt x="1353" y="2736"/>
                      </a:cubicBezTo>
                      <a:lnTo>
                        <a:pt x="1653" y="3380"/>
                      </a:lnTo>
                      <a:cubicBezTo>
                        <a:pt x="1668" y="3414"/>
                        <a:pt x="1700" y="3431"/>
                        <a:pt x="1733" y="3431"/>
                      </a:cubicBezTo>
                      <a:cubicBezTo>
                        <a:pt x="1765" y="3431"/>
                        <a:pt x="1798" y="3414"/>
                        <a:pt x="1814" y="3380"/>
                      </a:cubicBezTo>
                      <a:lnTo>
                        <a:pt x="2114" y="2736"/>
                      </a:lnTo>
                      <a:cubicBezTo>
                        <a:pt x="2244" y="2455"/>
                        <a:pt x="2471" y="2228"/>
                        <a:pt x="2752" y="2098"/>
                      </a:cubicBezTo>
                      <a:lnTo>
                        <a:pt x="3397" y="1797"/>
                      </a:lnTo>
                      <a:cubicBezTo>
                        <a:pt x="3466" y="1766"/>
                        <a:pt x="3466" y="1668"/>
                        <a:pt x="3397" y="1636"/>
                      </a:cubicBezTo>
                      <a:lnTo>
                        <a:pt x="2752" y="1336"/>
                      </a:lnTo>
                      <a:cubicBezTo>
                        <a:pt x="2471" y="1204"/>
                        <a:pt x="2244" y="979"/>
                        <a:pt x="2114" y="696"/>
                      </a:cubicBezTo>
                      <a:lnTo>
                        <a:pt x="1814" y="53"/>
                      </a:lnTo>
                      <a:cubicBezTo>
                        <a:pt x="1798" y="18"/>
                        <a:pt x="1765" y="1"/>
                        <a:pt x="1733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2839;p71">
                  <a:extLst>
                    <a:ext uri="{FF2B5EF4-FFF2-40B4-BE49-F238E27FC236}">
                      <a16:creationId xmlns:a16="http://schemas.microsoft.com/office/drawing/2014/main" id="{2E13ED71-A4F9-12C1-03DB-FA17702A0C36}"/>
                    </a:ext>
                  </a:extLst>
                </p:cNvPr>
                <p:cNvSpPr/>
                <p:nvPr/>
              </p:nvSpPr>
              <p:spPr>
                <a:xfrm>
                  <a:off x="2033813" y="249680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7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0" y="1277"/>
                        <a:pt x="0" y="1352"/>
                        <a:pt x="53" y="1375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78"/>
                        <a:pt x="1037" y="2095"/>
                      </a:cubicBezTo>
                      <a:lnTo>
                        <a:pt x="1265" y="2588"/>
                      </a:lnTo>
                      <a:cubicBezTo>
                        <a:pt x="1278" y="2614"/>
                        <a:pt x="1303" y="2627"/>
                        <a:pt x="1328" y="2627"/>
                      </a:cubicBezTo>
                      <a:cubicBezTo>
                        <a:pt x="1352" y="2627"/>
                        <a:pt x="1377" y="2614"/>
                        <a:pt x="1389" y="2588"/>
                      </a:cubicBezTo>
                      <a:lnTo>
                        <a:pt x="1619" y="2095"/>
                      </a:lnTo>
                      <a:cubicBezTo>
                        <a:pt x="1719" y="1878"/>
                        <a:pt x="1893" y="1706"/>
                        <a:pt x="2108" y="1606"/>
                      </a:cubicBezTo>
                      <a:lnTo>
                        <a:pt x="2603" y="1375"/>
                      </a:lnTo>
                      <a:cubicBezTo>
                        <a:pt x="2654" y="1350"/>
                        <a:pt x="2654" y="1277"/>
                        <a:pt x="2601" y="1254"/>
                      </a:cubicBezTo>
                      <a:lnTo>
                        <a:pt x="2108" y="1023"/>
                      </a:lnTo>
                      <a:cubicBezTo>
                        <a:pt x="1892" y="922"/>
                        <a:pt x="1719" y="749"/>
                        <a:pt x="1619" y="534"/>
                      </a:cubicBezTo>
                      <a:lnTo>
                        <a:pt x="1389" y="40"/>
                      </a:lnTo>
                      <a:cubicBezTo>
                        <a:pt x="1377" y="13"/>
                        <a:pt x="1352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2840;p71">
                  <a:extLst>
                    <a:ext uri="{FF2B5EF4-FFF2-40B4-BE49-F238E27FC236}">
                      <a16:creationId xmlns:a16="http://schemas.microsoft.com/office/drawing/2014/main" id="{51AAA473-9069-36BF-C750-C9EC13401D4A}"/>
                    </a:ext>
                  </a:extLst>
                </p:cNvPr>
                <p:cNvSpPr/>
                <p:nvPr/>
              </p:nvSpPr>
              <p:spPr>
                <a:xfrm>
                  <a:off x="2447251" y="2920658"/>
                  <a:ext cx="7974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5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2"/>
                        <a:pt x="53" y="1376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80"/>
                        <a:pt x="1037" y="2095"/>
                      </a:cubicBezTo>
                      <a:lnTo>
                        <a:pt x="1267" y="2588"/>
                      </a:lnTo>
                      <a:cubicBezTo>
                        <a:pt x="1279" y="2614"/>
                        <a:pt x="1303" y="2627"/>
                        <a:pt x="1328" y="2627"/>
                      </a:cubicBezTo>
                      <a:cubicBezTo>
                        <a:pt x="1353" y="2627"/>
                        <a:pt x="1378" y="2614"/>
                        <a:pt x="1391" y="2588"/>
                      </a:cubicBezTo>
                      <a:lnTo>
                        <a:pt x="1619" y="2095"/>
                      </a:lnTo>
                      <a:cubicBezTo>
                        <a:pt x="1721" y="1880"/>
                        <a:pt x="1894" y="1706"/>
                        <a:pt x="2110" y="1606"/>
                      </a:cubicBezTo>
                      <a:lnTo>
                        <a:pt x="2603" y="1376"/>
                      </a:lnTo>
                      <a:cubicBezTo>
                        <a:pt x="2656" y="1352"/>
                        <a:pt x="2654" y="1277"/>
                        <a:pt x="2603" y="1252"/>
                      </a:cubicBezTo>
                      <a:lnTo>
                        <a:pt x="2109" y="1023"/>
                      </a:lnTo>
                      <a:cubicBezTo>
                        <a:pt x="1894" y="922"/>
                        <a:pt x="1719" y="749"/>
                        <a:pt x="1619" y="532"/>
                      </a:cubicBezTo>
                      <a:lnTo>
                        <a:pt x="1389" y="40"/>
                      </a:lnTo>
                      <a:cubicBezTo>
                        <a:pt x="1377" y="13"/>
                        <a:pt x="1353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2841;p71">
                  <a:extLst>
                    <a:ext uri="{FF2B5EF4-FFF2-40B4-BE49-F238E27FC236}">
                      <a16:creationId xmlns:a16="http://schemas.microsoft.com/office/drawing/2014/main" id="{06E53391-69C5-0713-DBB2-8A475F7C9FA2}"/>
                    </a:ext>
                  </a:extLst>
                </p:cNvPr>
                <p:cNvSpPr/>
                <p:nvPr/>
              </p:nvSpPr>
              <p:spPr>
                <a:xfrm>
                  <a:off x="1248517" y="308713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1"/>
                      </a:moveTo>
                      <a:cubicBezTo>
                        <a:pt x="1303" y="1"/>
                        <a:pt x="1278" y="14"/>
                        <a:pt x="1265" y="40"/>
                      </a:cubicBezTo>
                      <a:lnTo>
                        <a:pt x="1036" y="533"/>
                      </a:lnTo>
                      <a:cubicBezTo>
                        <a:pt x="935" y="748"/>
                        <a:pt x="762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2" y="1706"/>
                        <a:pt x="935" y="1879"/>
                        <a:pt x="1036" y="2096"/>
                      </a:cubicBezTo>
                      <a:lnTo>
                        <a:pt x="1265" y="2588"/>
                      </a:lnTo>
                      <a:cubicBezTo>
                        <a:pt x="1278" y="2615"/>
                        <a:pt x="1303" y="2628"/>
                        <a:pt x="1327" y="2628"/>
                      </a:cubicBezTo>
                      <a:cubicBezTo>
                        <a:pt x="1352" y="2628"/>
                        <a:pt x="1377" y="2615"/>
                        <a:pt x="1389" y="2588"/>
                      </a:cubicBezTo>
                      <a:lnTo>
                        <a:pt x="1619" y="2096"/>
                      </a:lnTo>
                      <a:cubicBezTo>
                        <a:pt x="1719" y="1879"/>
                        <a:pt x="1893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3" y="1351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3" y="922"/>
                        <a:pt x="1719" y="748"/>
                        <a:pt x="1619" y="533"/>
                      </a:cubicBezTo>
                      <a:lnTo>
                        <a:pt x="1389" y="40"/>
                      </a:lnTo>
                      <a:cubicBezTo>
                        <a:pt x="1377" y="14"/>
                        <a:pt x="1352" y="1"/>
                        <a:pt x="132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2842;p71">
                  <a:extLst>
                    <a:ext uri="{FF2B5EF4-FFF2-40B4-BE49-F238E27FC236}">
                      <a16:creationId xmlns:a16="http://schemas.microsoft.com/office/drawing/2014/main" id="{7BFAA68A-96A4-5E26-79B6-5A64A5EB167E}"/>
                    </a:ext>
                  </a:extLst>
                </p:cNvPr>
                <p:cNvSpPr/>
                <p:nvPr/>
              </p:nvSpPr>
              <p:spPr>
                <a:xfrm>
                  <a:off x="2447311" y="3421671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1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48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0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1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2" y="922"/>
                        <a:pt x="1719" y="748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2843;p71">
                  <a:extLst>
                    <a:ext uri="{FF2B5EF4-FFF2-40B4-BE49-F238E27FC236}">
                      <a16:creationId xmlns:a16="http://schemas.microsoft.com/office/drawing/2014/main" id="{41A657D9-95C4-AA95-C6F0-786BF3758B11}"/>
                    </a:ext>
                  </a:extLst>
                </p:cNvPr>
                <p:cNvSpPr/>
                <p:nvPr/>
              </p:nvSpPr>
              <p:spPr>
                <a:xfrm>
                  <a:off x="1744757" y="3775755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0"/>
                      </a:moveTo>
                      <a:cubicBezTo>
                        <a:pt x="1302" y="0"/>
                        <a:pt x="1277" y="13"/>
                        <a:pt x="1265" y="39"/>
                      </a:cubicBezTo>
                      <a:lnTo>
                        <a:pt x="1035" y="532"/>
                      </a:lnTo>
                      <a:cubicBezTo>
                        <a:pt x="935" y="749"/>
                        <a:pt x="763" y="922"/>
                        <a:pt x="546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0"/>
                        <a:pt x="53" y="1375"/>
                      </a:cubicBezTo>
                      <a:lnTo>
                        <a:pt x="546" y="1606"/>
                      </a:lnTo>
                      <a:cubicBezTo>
                        <a:pt x="763" y="1706"/>
                        <a:pt x="935" y="1878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2" y="2627"/>
                        <a:pt x="1327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8" y="2095"/>
                      </a:lnTo>
                      <a:cubicBezTo>
                        <a:pt x="1719" y="1878"/>
                        <a:pt x="1892" y="1706"/>
                        <a:pt x="2109" y="1606"/>
                      </a:cubicBezTo>
                      <a:lnTo>
                        <a:pt x="2601" y="1375"/>
                      </a:lnTo>
                      <a:cubicBezTo>
                        <a:pt x="2654" y="1350"/>
                        <a:pt x="2654" y="1277"/>
                        <a:pt x="2601" y="1252"/>
                      </a:cubicBezTo>
                      <a:lnTo>
                        <a:pt x="2109" y="1023"/>
                      </a:lnTo>
                      <a:cubicBezTo>
                        <a:pt x="1892" y="922"/>
                        <a:pt x="1719" y="749"/>
                        <a:pt x="1618" y="532"/>
                      </a:cubicBezTo>
                      <a:lnTo>
                        <a:pt x="1389" y="39"/>
                      </a:lnTo>
                      <a:cubicBezTo>
                        <a:pt x="1376" y="13"/>
                        <a:pt x="1351" y="0"/>
                        <a:pt x="132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2844;p71">
                  <a:extLst>
                    <a:ext uri="{FF2B5EF4-FFF2-40B4-BE49-F238E27FC236}">
                      <a16:creationId xmlns:a16="http://schemas.microsoft.com/office/drawing/2014/main" id="{063C27A0-6C40-45C9-1F59-FC8C9834D3E1}"/>
                    </a:ext>
                  </a:extLst>
                </p:cNvPr>
                <p:cNvSpPr/>
                <p:nvPr/>
              </p:nvSpPr>
              <p:spPr>
                <a:xfrm>
                  <a:off x="1747309" y="3231450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2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50"/>
                        <a:pt x="761" y="922"/>
                        <a:pt x="545" y="1024"/>
                      </a:cubicBezTo>
                      <a:lnTo>
                        <a:pt x="53" y="1252"/>
                      </a:lnTo>
                      <a:cubicBezTo>
                        <a:pt x="0" y="1278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1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2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8"/>
                        <a:pt x="2601" y="1252"/>
                      </a:cubicBezTo>
                      <a:lnTo>
                        <a:pt x="2108" y="1024"/>
                      </a:lnTo>
                      <a:cubicBezTo>
                        <a:pt x="1892" y="922"/>
                        <a:pt x="1719" y="750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2845;p71">
                  <a:extLst>
                    <a:ext uri="{FF2B5EF4-FFF2-40B4-BE49-F238E27FC236}">
                      <a16:creationId xmlns:a16="http://schemas.microsoft.com/office/drawing/2014/main" id="{C5573744-B5E1-E30C-9797-F446D817633A}"/>
                    </a:ext>
                  </a:extLst>
                </p:cNvPr>
                <p:cNvSpPr/>
                <p:nvPr/>
              </p:nvSpPr>
              <p:spPr>
                <a:xfrm>
                  <a:off x="1198650" y="366401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0"/>
                      </a:moveTo>
                      <a:cubicBezTo>
                        <a:pt x="1301" y="0"/>
                        <a:pt x="1277" y="13"/>
                        <a:pt x="1265" y="40"/>
                      </a:cubicBezTo>
                      <a:lnTo>
                        <a:pt x="1035" y="532"/>
                      </a:lnTo>
                      <a:cubicBezTo>
                        <a:pt x="935" y="749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0"/>
                        <a:pt x="53" y="1376"/>
                      </a:cubicBezTo>
                      <a:lnTo>
                        <a:pt x="545" y="1604"/>
                      </a:lnTo>
                      <a:cubicBezTo>
                        <a:pt x="762" y="1706"/>
                        <a:pt x="935" y="1879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1" y="2627"/>
                        <a:pt x="1326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7" y="2095"/>
                      </a:lnTo>
                      <a:cubicBezTo>
                        <a:pt x="1719" y="1879"/>
                        <a:pt x="1891" y="1706"/>
                        <a:pt x="2108" y="1604"/>
                      </a:cubicBezTo>
                      <a:lnTo>
                        <a:pt x="2601" y="1376"/>
                      </a:lnTo>
                      <a:cubicBezTo>
                        <a:pt x="2653" y="1350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1" y="922"/>
                        <a:pt x="1719" y="749"/>
                        <a:pt x="1617" y="532"/>
                      </a:cubicBezTo>
                      <a:lnTo>
                        <a:pt x="1389" y="40"/>
                      </a:lnTo>
                      <a:cubicBezTo>
                        <a:pt x="1376" y="13"/>
                        <a:pt x="1351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2" name="Google Shape;2930;p71">
            <a:extLst>
              <a:ext uri="{FF2B5EF4-FFF2-40B4-BE49-F238E27FC236}">
                <a16:creationId xmlns:a16="http://schemas.microsoft.com/office/drawing/2014/main" id="{8AF3F9A9-DDF3-DE17-8ECB-39FDA9CBF92B}"/>
              </a:ext>
            </a:extLst>
          </p:cNvPr>
          <p:cNvGrpSpPr/>
          <p:nvPr/>
        </p:nvGrpSpPr>
        <p:grpSpPr>
          <a:xfrm rot="21220299">
            <a:off x="8418802" y="4007537"/>
            <a:ext cx="2048831" cy="2073019"/>
            <a:chOff x="4769362" y="2316651"/>
            <a:chExt cx="1435706" cy="1522891"/>
          </a:xfrm>
        </p:grpSpPr>
        <p:sp>
          <p:nvSpPr>
            <p:cNvPr id="263" name="Google Shape;2931;p71">
              <a:extLst>
                <a:ext uri="{FF2B5EF4-FFF2-40B4-BE49-F238E27FC236}">
                  <a16:creationId xmlns:a16="http://schemas.microsoft.com/office/drawing/2014/main" id="{5FBC1BDA-2EE8-CE83-0A4D-8CC4C7EA5F2C}"/>
                </a:ext>
              </a:extLst>
            </p:cNvPr>
            <p:cNvSpPr/>
            <p:nvPr/>
          </p:nvSpPr>
          <p:spPr>
            <a:xfrm>
              <a:off x="4788215" y="2316697"/>
              <a:ext cx="1398000" cy="1522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932;p71">
              <a:extLst>
                <a:ext uri="{FF2B5EF4-FFF2-40B4-BE49-F238E27FC236}">
                  <a16:creationId xmlns:a16="http://schemas.microsoft.com/office/drawing/2014/main" id="{D7133C0E-57FD-B9B8-4927-BADA7DF386E9}"/>
                </a:ext>
              </a:extLst>
            </p:cNvPr>
            <p:cNvGrpSpPr/>
            <p:nvPr/>
          </p:nvGrpSpPr>
          <p:grpSpPr>
            <a:xfrm>
              <a:off x="4769362" y="2316651"/>
              <a:ext cx="1435706" cy="1522891"/>
              <a:chOff x="4769362" y="2323603"/>
              <a:chExt cx="1435706" cy="1522891"/>
            </a:xfrm>
          </p:grpSpPr>
          <p:sp>
            <p:nvSpPr>
              <p:cNvPr id="265" name="Google Shape;2933;p71">
                <a:extLst>
                  <a:ext uri="{FF2B5EF4-FFF2-40B4-BE49-F238E27FC236}">
                    <a16:creationId xmlns:a16="http://schemas.microsoft.com/office/drawing/2014/main" id="{CB5FCA95-D3C9-9232-5769-BA56A6CFD440}"/>
                  </a:ext>
                </a:extLst>
              </p:cNvPr>
              <p:cNvSpPr/>
              <p:nvPr/>
            </p:nvSpPr>
            <p:spPr>
              <a:xfrm>
                <a:off x="4769362" y="2323603"/>
                <a:ext cx="1435706" cy="1522891"/>
              </a:xfrm>
              <a:custGeom>
                <a:avLst/>
                <a:gdLst/>
                <a:ahLst/>
                <a:cxnLst/>
                <a:rect l="l" t="t" r="r" b="b"/>
                <a:pathLst>
                  <a:path w="47821" h="50725" extrusionOk="0">
                    <a:moveTo>
                      <a:pt x="23413" y="1"/>
                    </a:moveTo>
                    <a:cubicBezTo>
                      <a:pt x="15695" y="1"/>
                      <a:pt x="8849" y="3738"/>
                      <a:pt x="4585" y="9495"/>
                    </a:cubicBezTo>
                    <a:cubicBezTo>
                      <a:pt x="4020" y="10260"/>
                      <a:pt x="3500" y="11059"/>
                      <a:pt x="3031" y="11887"/>
                    </a:cubicBezTo>
                    <a:cubicBezTo>
                      <a:pt x="2706" y="12460"/>
                      <a:pt x="2406" y="13049"/>
                      <a:pt x="2127" y="13650"/>
                    </a:cubicBezTo>
                    <a:lnTo>
                      <a:pt x="2127" y="13653"/>
                    </a:lnTo>
                    <a:cubicBezTo>
                      <a:pt x="2101" y="13707"/>
                      <a:pt x="2074" y="13767"/>
                      <a:pt x="2051" y="13823"/>
                    </a:cubicBezTo>
                    <a:cubicBezTo>
                      <a:pt x="2007" y="13912"/>
                      <a:pt x="1968" y="14007"/>
                      <a:pt x="1930" y="14100"/>
                    </a:cubicBezTo>
                    <a:cubicBezTo>
                      <a:pt x="1902" y="14165"/>
                      <a:pt x="1871" y="14229"/>
                      <a:pt x="1846" y="14293"/>
                    </a:cubicBezTo>
                    <a:cubicBezTo>
                      <a:pt x="1610" y="14850"/>
                      <a:pt x="1395" y="15416"/>
                      <a:pt x="1204" y="15992"/>
                    </a:cubicBezTo>
                    <a:cubicBezTo>
                      <a:pt x="1163" y="16108"/>
                      <a:pt x="1126" y="16227"/>
                      <a:pt x="1089" y="16344"/>
                    </a:cubicBezTo>
                    <a:cubicBezTo>
                      <a:pt x="1009" y="16598"/>
                      <a:pt x="933" y="16852"/>
                      <a:pt x="860" y="17111"/>
                    </a:cubicBezTo>
                    <a:cubicBezTo>
                      <a:pt x="821" y="17260"/>
                      <a:pt x="781" y="17405"/>
                      <a:pt x="743" y="17556"/>
                    </a:cubicBezTo>
                    <a:cubicBezTo>
                      <a:pt x="249" y="19468"/>
                      <a:pt x="0" y="21435"/>
                      <a:pt x="2" y="23410"/>
                    </a:cubicBezTo>
                    <a:lnTo>
                      <a:pt x="2" y="50725"/>
                    </a:lnTo>
                    <a:lnTo>
                      <a:pt x="47821" y="50725"/>
                    </a:lnTo>
                    <a:lnTo>
                      <a:pt x="47821" y="23410"/>
                    </a:lnTo>
                    <a:cubicBezTo>
                      <a:pt x="47821" y="10480"/>
                      <a:pt x="37343" y="1"/>
                      <a:pt x="24413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934;p71">
                <a:extLst>
                  <a:ext uri="{FF2B5EF4-FFF2-40B4-BE49-F238E27FC236}">
                    <a16:creationId xmlns:a16="http://schemas.microsoft.com/office/drawing/2014/main" id="{9E653B09-6E47-0791-A08A-50EA5D3E86DE}"/>
                  </a:ext>
                </a:extLst>
              </p:cNvPr>
              <p:cNvSpPr/>
              <p:nvPr/>
            </p:nvSpPr>
            <p:spPr>
              <a:xfrm>
                <a:off x="5491521" y="2438408"/>
                <a:ext cx="230723" cy="25516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499" extrusionOk="0">
                    <a:moveTo>
                      <a:pt x="0" y="0"/>
                    </a:moveTo>
                    <a:lnTo>
                      <a:pt x="0" y="8498"/>
                    </a:lnTo>
                    <a:lnTo>
                      <a:pt x="7684" y="8498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935;p71">
                <a:extLst>
                  <a:ext uri="{FF2B5EF4-FFF2-40B4-BE49-F238E27FC236}">
                    <a16:creationId xmlns:a16="http://schemas.microsoft.com/office/drawing/2014/main" id="{AF1BA078-4FCE-E25A-0380-1C9824019D50}"/>
                  </a:ext>
                </a:extLst>
              </p:cNvPr>
              <p:cNvSpPr/>
              <p:nvPr/>
            </p:nvSpPr>
            <p:spPr>
              <a:xfrm>
                <a:off x="5505331" y="245369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1"/>
                    </a:moveTo>
                    <a:lnTo>
                      <a:pt x="1" y="7480"/>
                    </a:lnTo>
                    <a:lnTo>
                      <a:pt x="6764" y="7480"/>
                    </a:lnTo>
                    <a:lnTo>
                      <a:pt x="6764" y="1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936;p71">
                <a:extLst>
                  <a:ext uri="{FF2B5EF4-FFF2-40B4-BE49-F238E27FC236}">
                    <a16:creationId xmlns:a16="http://schemas.microsoft.com/office/drawing/2014/main" id="{0ED4E9B6-AF56-4384-CF73-E5F8AAAE9713}"/>
                  </a:ext>
                </a:extLst>
              </p:cNvPr>
              <p:cNvSpPr/>
              <p:nvPr/>
            </p:nvSpPr>
            <p:spPr>
              <a:xfrm>
                <a:off x="5491100" y="2437988"/>
                <a:ext cx="14471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6" extrusionOk="0">
                    <a:moveTo>
                      <a:pt x="13" y="1"/>
                    </a:moveTo>
                    <a:cubicBezTo>
                      <a:pt x="11" y="1"/>
                      <a:pt x="8" y="2"/>
                      <a:pt x="6" y="4"/>
                    </a:cubicBezTo>
                    <a:cubicBezTo>
                      <a:pt x="1" y="9"/>
                      <a:pt x="1" y="16"/>
                      <a:pt x="4" y="23"/>
                    </a:cubicBezTo>
                    <a:lnTo>
                      <a:pt x="453" y="541"/>
                    </a:lnTo>
                    <a:cubicBezTo>
                      <a:pt x="455" y="544"/>
                      <a:pt x="460" y="546"/>
                      <a:pt x="463" y="546"/>
                    </a:cubicBezTo>
                    <a:cubicBezTo>
                      <a:pt x="464" y="546"/>
                      <a:pt x="464" y="546"/>
                      <a:pt x="465" y="546"/>
                    </a:cubicBezTo>
                    <a:cubicBezTo>
                      <a:pt x="476" y="546"/>
                      <a:pt x="481" y="532"/>
                      <a:pt x="472" y="525"/>
                    </a:cubicBezTo>
                    <a:lnTo>
                      <a:pt x="23" y="6"/>
                    </a:lnTo>
                    <a:cubicBezTo>
                      <a:pt x="21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937;p71">
                <a:extLst>
                  <a:ext uri="{FF2B5EF4-FFF2-40B4-BE49-F238E27FC236}">
                    <a16:creationId xmlns:a16="http://schemas.microsoft.com/office/drawing/2014/main" id="{8CD314A9-FFFE-30E6-C718-04749F4B07F2}"/>
                  </a:ext>
                </a:extLst>
              </p:cNvPr>
              <p:cNvSpPr/>
              <p:nvPr/>
            </p:nvSpPr>
            <p:spPr>
              <a:xfrm>
                <a:off x="5707832" y="2437988"/>
                <a:ext cx="1492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6" extrusionOk="0">
                    <a:moveTo>
                      <a:pt x="479" y="1"/>
                    </a:moveTo>
                    <a:cubicBezTo>
                      <a:pt x="476" y="1"/>
                      <a:pt x="472" y="2"/>
                      <a:pt x="469" y="6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6"/>
                      <a:pt x="26" y="534"/>
                      <a:pt x="27" y="531"/>
                    </a:cubicBezTo>
                    <a:lnTo>
                      <a:pt x="488" y="21"/>
                    </a:lnTo>
                    <a:cubicBezTo>
                      <a:pt x="497" y="12"/>
                      <a:pt x="489" y="1"/>
                      <a:pt x="479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938;p71">
                <a:extLst>
                  <a:ext uri="{FF2B5EF4-FFF2-40B4-BE49-F238E27FC236}">
                    <a16:creationId xmlns:a16="http://schemas.microsoft.com/office/drawing/2014/main" id="{3294FE9A-9BEF-CD39-C92B-4D74EC5DEEA0}"/>
                  </a:ext>
                </a:extLst>
              </p:cNvPr>
              <p:cNvSpPr/>
              <p:nvPr/>
            </p:nvSpPr>
            <p:spPr>
              <a:xfrm>
                <a:off x="5707922" y="2677807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5"/>
                    </a:cubicBezTo>
                    <a:cubicBezTo>
                      <a:pt x="1" y="10"/>
                      <a:pt x="1" y="18"/>
                      <a:pt x="6" y="23"/>
                    </a:cubicBezTo>
                    <a:lnTo>
                      <a:pt x="466" y="533"/>
                    </a:lnTo>
                    <a:cubicBezTo>
                      <a:pt x="469" y="534"/>
                      <a:pt x="471" y="536"/>
                      <a:pt x="475" y="536"/>
                    </a:cubicBezTo>
                    <a:lnTo>
                      <a:pt x="475" y="536"/>
                    </a:lnTo>
                    <a:cubicBezTo>
                      <a:pt x="487" y="536"/>
                      <a:pt x="491" y="523"/>
                      <a:pt x="483" y="514"/>
                    </a:cubicBezTo>
                    <a:lnTo>
                      <a:pt x="24" y="5"/>
                    </a:lnTo>
                    <a:cubicBezTo>
                      <a:pt x="22" y="2"/>
                      <a:pt x="18" y="1"/>
                      <a:pt x="15" y="1"/>
                    </a:cubicBezTo>
                    <a:close/>
                    <a:moveTo>
                      <a:pt x="475" y="536"/>
                    </a:moveTo>
                    <a:cubicBezTo>
                      <a:pt x="475" y="536"/>
                      <a:pt x="475" y="536"/>
                      <a:pt x="475" y="536"/>
                    </a:cubicBezTo>
                    <a:lnTo>
                      <a:pt x="476" y="536"/>
                    </a:lnTo>
                    <a:cubicBezTo>
                      <a:pt x="476" y="536"/>
                      <a:pt x="476" y="536"/>
                      <a:pt x="475" y="536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939;p71">
                <a:extLst>
                  <a:ext uri="{FF2B5EF4-FFF2-40B4-BE49-F238E27FC236}">
                    <a16:creationId xmlns:a16="http://schemas.microsoft.com/office/drawing/2014/main" id="{1B118AF8-D4DC-DA16-4290-382820D438CA}"/>
                  </a:ext>
                </a:extLst>
              </p:cNvPr>
              <p:cNvSpPr/>
              <p:nvPr/>
            </p:nvSpPr>
            <p:spPr>
              <a:xfrm>
                <a:off x="5491100" y="2677837"/>
                <a:ext cx="1480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536" extrusionOk="0">
                    <a:moveTo>
                      <a:pt x="475" y="1"/>
                    </a:moveTo>
                    <a:cubicBezTo>
                      <a:pt x="472" y="1"/>
                      <a:pt x="469" y="2"/>
                      <a:pt x="466" y="5"/>
                    </a:cubicBezTo>
                    <a:lnTo>
                      <a:pt x="6" y="515"/>
                    </a:lnTo>
                    <a:cubicBezTo>
                      <a:pt x="1" y="518"/>
                      <a:pt x="1" y="527"/>
                      <a:pt x="6" y="532"/>
                    </a:cubicBezTo>
                    <a:cubicBezTo>
                      <a:pt x="8" y="534"/>
                      <a:pt x="11" y="535"/>
                      <a:pt x="14" y="535"/>
                    </a:cubicBezTo>
                    <a:cubicBezTo>
                      <a:pt x="18" y="535"/>
                      <a:pt x="21" y="534"/>
                      <a:pt x="23" y="532"/>
                    </a:cubicBezTo>
                    <a:lnTo>
                      <a:pt x="485" y="22"/>
                    </a:lnTo>
                    <a:cubicBezTo>
                      <a:pt x="493" y="12"/>
                      <a:pt x="484" y="1"/>
                      <a:pt x="475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940;p71">
                <a:extLst>
                  <a:ext uri="{FF2B5EF4-FFF2-40B4-BE49-F238E27FC236}">
                    <a16:creationId xmlns:a16="http://schemas.microsoft.com/office/drawing/2014/main" id="{05392DED-DB7A-5923-4271-5675210B7D1E}"/>
                  </a:ext>
                </a:extLst>
              </p:cNvPr>
              <p:cNvSpPr/>
              <p:nvPr/>
            </p:nvSpPr>
            <p:spPr>
              <a:xfrm>
                <a:off x="5530189" y="2480560"/>
                <a:ext cx="9520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19" extrusionOk="0">
                    <a:moveTo>
                      <a:pt x="823" y="0"/>
                    </a:moveTo>
                    <a:cubicBezTo>
                      <a:pt x="765" y="0"/>
                      <a:pt x="703" y="11"/>
                      <a:pt x="638" y="35"/>
                    </a:cubicBezTo>
                    <a:cubicBezTo>
                      <a:pt x="1" y="269"/>
                      <a:pt x="1444" y="2819"/>
                      <a:pt x="1444" y="2819"/>
                    </a:cubicBezTo>
                    <a:cubicBezTo>
                      <a:pt x="1444" y="2819"/>
                      <a:pt x="3171" y="689"/>
                      <a:pt x="2600" y="169"/>
                    </a:cubicBezTo>
                    <a:cubicBezTo>
                      <a:pt x="2497" y="75"/>
                      <a:pt x="2395" y="36"/>
                      <a:pt x="2298" y="36"/>
                    </a:cubicBezTo>
                    <a:cubicBezTo>
                      <a:pt x="1859" y="36"/>
                      <a:pt x="1511" y="823"/>
                      <a:pt x="1511" y="823"/>
                    </a:cubicBezTo>
                    <a:cubicBezTo>
                      <a:pt x="1511" y="823"/>
                      <a:pt x="1322" y="0"/>
                      <a:pt x="823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941;p71">
                <a:extLst>
                  <a:ext uri="{FF2B5EF4-FFF2-40B4-BE49-F238E27FC236}">
                    <a16:creationId xmlns:a16="http://schemas.microsoft.com/office/drawing/2014/main" id="{41CB5421-0D58-4BF4-E691-4452E15E6D6D}"/>
                  </a:ext>
                </a:extLst>
              </p:cNvPr>
              <p:cNvSpPr/>
              <p:nvPr/>
            </p:nvSpPr>
            <p:spPr>
              <a:xfrm>
                <a:off x="5592336" y="2566063"/>
                <a:ext cx="9517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19" extrusionOk="0">
                    <a:moveTo>
                      <a:pt x="822" y="0"/>
                    </a:moveTo>
                    <a:cubicBezTo>
                      <a:pt x="764" y="0"/>
                      <a:pt x="703" y="11"/>
                      <a:pt x="637" y="35"/>
                    </a:cubicBezTo>
                    <a:cubicBezTo>
                      <a:pt x="0" y="269"/>
                      <a:pt x="1441" y="2819"/>
                      <a:pt x="1441" y="2819"/>
                    </a:cubicBezTo>
                    <a:cubicBezTo>
                      <a:pt x="1441" y="2819"/>
                      <a:pt x="3170" y="689"/>
                      <a:pt x="2599" y="169"/>
                    </a:cubicBezTo>
                    <a:cubicBezTo>
                      <a:pt x="2496" y="75"/>
                      <a:pt x="2394" y="36"/>
                      <a:pt x="2297" y="36"/>
                    </a:cubicBezTo>
                    <a:cubicBezTo>
                      <a:pt x="1857" y="36"/>
                      <a:pt x="1509" y="823"/>
                      <a:pt x="1509" y="823"/>
                    </a:cubicBezTo>
                    <a:cubicBezTo>
                      <a:pt x="1509" y="823"/>
                      <a:pt x="1321" y="0"/>
                      <a:pt x="822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942;p71">
                <a:extLst>
                  <a:ext uri="{FF2B5EF4-FFF2-40B4-BE49-F238E27FC236}">
                    <a16:creationId xmlns:a16="http://schemas.microsoft.com/office/drawing/2014/main" id="{AD1219A8-51AD-76E3-9767-2ED0324633C1}"/>
                  </a:ext>
                </a:extLst>
              </p:cNvPr>
              <p:cNvSpPr/>
              <p:nvPr/>
            </p:nvSpPr>
            <p:spPr>
              <a:xfrm>
                <a:off x="5491521" y="2747969"/>
                <a:ext cx="230723" cy="25519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500" extrusionOk="0">
                    <a:moveTo>
                      <a:pt x="0" y="1"/>
                    </a:moveTo>
                    <a:lnTo>
                      <a:pt x="0" y="8499"/>
                    </a:lnTo>
                    <a:lnTo>
                      <a:pt x="7684" y="8499"/>
                    </a:lnTo>
                    <a:lnTo>
                      <a:pt x="7684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943;p71">
                <a:extLst>
                  <a:ext uri="{FF2B5EF4-FFF2-40B4-BE49-F238E27FC236}">
                    <a16:creationId xmlns:a16="http://schemas.microsoft.com/office/drawing/2014/main" id="{FE39FD49-7C13-70B7-F15B-60A75FEC836E}"/>
                  </a:ext>
                </a:extLst>
              </p:cNvPr>
              <p:cNvSpPr/>
              <p:nvPr/>
            </p:nvSpPr>
            <p:spPr>
              <a:xfrm>
                <a:off x="5505331" y="276328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0"/>
                    </a:moveTo>
                    <a:lnTo>
                      <a:pt x="1" y="7479"/>
                    </a:lnTo>
                    <a:lnTo>
                      <a:pt x="6764" y="7479"/>
                    </a:lnTo>
                    <a:lnTo>
                      <a:pt x="6764" y="0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944;p71">
                <a:extLst>
                  <a:ext uri="{FF2B5EF4-FFF2-40B4-BE49-F238E27FC236}">
                    <a16:creationId xmlns:a16="http://schemas.microsoft.com/office/drawing/2014/main" id="{073D37BC-14C3-FD86-6771-98841446DD1C}"/>
                  </a:ext>
                </a:extLst>
              </p:cNvPr>
              <p:cNvSpPr/>
              <p:nvPr/>
            </p:nvSpPr>
            <p:spPr>
              <a:xfrm>
                <a:off x="5491100" y="2747609"/>
                <a:ext cx="14471" cy="1636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5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4"/>
                    </a:cubicBezTo>
                    <a:cubicBezTo>
                      <a:pt x="1" y="8"/>
                      <a:pt x="1" y="16"/>
                      <a:pt x="4" y="21"/>
                    </a:cubicBezTo>
                    <a:lnTo>
                      <a:pt x="453" y="541"/>
                    </a:lnTo>
                    <a:cubicBezTo>
                      <a:pt x="455" y="543"/>
                      <a:pt x="460" y="545"/>
                      <a:pt x="463" y="545"/>
                    </a:cubicBezTo>
                    <a:cubicBezTo>
                      <a:pt x="464" y="545"/>
                      <a:pt x="464" y="545"/>
                      <a:pt x="465" y="545"/>
                    </a:cubicBezTo>
                    <a:cubicBezTo>
                      <a:pt x="476" y="545"/>
                      <a:pt x="481" y="532"/>
                      <a:pt x="472" y="524"/>
                    </a:cubicBezTo>
                    <a:lnTo>
                      <a:pt x="23" y="4"/>
                    </a:lnTo>
                    <a:cubicBezTo>
                      <a:pt x="21" y="2"/>
                      <a:pt x="18" y="1"/>
                      <a:pt x="15" y="1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945;p71">
                <a:extLst>
                  <a:ext uri="{FF2B5EF4-FFF2-40B4-BE49-F238E27FC236}">
                    <a16:creationId xmlns:a16="http://schemas.microsoft.com/office/drawing/2014/main" id="{81CE3594-3F9A-6A26-6688-91E918732903}"/>
                  </a:ext>
                </a:extLst>
              </p:cNvPr>
              <p:cNvSpPr/>
              <p:nvPr/>
            </p:nvSpPr>
            <p:spPr>
              <a:xfrm>
                <a:off x="5707832" y="2747609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478" y="1"/>
                    </a:moveTo>
                    <a:cubicBezTo>
                      <a:pt x="475" y="1"/>
                      <a:pt x="472" y="2"/>
                      <a:pt x="469" y="4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4"/>
                      <a:pt x="24" y="534"/>
                      <a:pt x="27" y="531"/>
                    </a:cubicBezTo>
                    <a:lnTo>
                      <a:pt x="488" y="23"/>
                    </a:lnTo>
                    <a:cubicBezTo>
                      <a:pt x="491" y="18"/>
                      <a:pt x="491" y="9"/>
                      <a:pt x="488" y="4"/>
                    </a:cubicBezTo>
                    <a:cubicBezTo>
                      <a:pt x="485" y="2"/>
                      <a:pt x="482" y="1"/>
                      <a:pt x="47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946;p71">
                <a:extLst>
                  <a:ext uri="{FF2B5EF4-FFF2-40B4-BE49-F238E27FC236}">
                    <a16:creationId xmlns:a16="http://schemas.microsoft.com/office/drawing/2014/main" id="{50EDCDA9-A830-FCE3-67E3-C24BC808571C}"/>
                  </a:ext>
                </a:extLst>
              </p:cNvPr>
              <p:cNvSpPr/>
              <p:nvPr/>
            </p:nvSpPr>
            <p:spPr>
              <a:xfrm>
                <a:off x="5707922" y="2987458"/>
                <a:ext cx="1477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4" extrusionOk="0">
                    <a:moveTo>
                      <a:pt x="15" y="0"/>
                    </a:moveTo>
                    <a:cubicBezTo>
                      <a:pt x="12" y="0"/>
                      <a:pt x="8" y="1"/>
                      <a:pt x="6" y="4"/>
                    </a:cubicBezTo>
                    <a:cubicBezTo>
                      <a:pt x="1" y="9"/>
                      <a:pt x="1" y="16"/>
                      <a:pt x="6" y="21"/>
                    </a:cubicBezTo>
                    <a:lnTo>
                      <a:pt x="466" y="531"/>
                    </a:lnTo>
                    <a:cubicBezTo>
                      <a:pt x="469" y="532"/>
                      <a:pt x="471" y="534"/>
                      <a:pt x="475" y="534"/>
                    </a:cubicBezTo>
                    <a:lnTo>
                      <a:pt x="475" y="534"/>
                    </a:lnTo>
                    <a:cubicBezTo>
                      <a:pt x="487" y="533"/>
                      <a:pt x="491" y="520"/>
                      <a:pt x="483" y="514"/>
                    </a:cubicBezTo>
                    <a:lnTo>
                      <a:pt x="24" y="4"/>
                    </a:lnTo>
                    <a:cubicBezTo>
                      <a:pt x="22" y="1"/>
                      <a:pt x="18" y="0"/>
                      <a:pt x="15" y="0"/>
                    </a:cubicBezTo>
                    <a:close/>
                    <a:moveTo>
                      <a:pt x="475" y="534"/>
                    </a:moveTo>
                    <a:cubicBezTo>
                      <a:pt x="475" y="534"/>
                      <a:pt x="475" y="534"/>
                      <a:pt x="475" y="534"/>
                    </a:cubicBezTo>
                    <a:lnTo>
                      <a:pt x="476" y="534"/>
                    </a:lnTo>
                    <a:cubicBezTo>
                      <a:pt x="476" y="534"/>
                      <a:pt x="476" y="534"/>
                      <a:pt x="475" y="534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947;p71">
                <a:extLst>
                  <a:ext uri="{FF2B5EF4-FFF2-40B4-BE49-F238E27FC236}">
                    <a16:creationId xmlns:a16="http://schemas.microsoft.com/office/drawing/2014/main" id="{61B38F47-1357-5FB7-ECE5-E91A5DB385C0}"/>
                  </a:ext>
                </a:extLst>
              </p:cNvPr>
              <p:cNvSpPr/>
              <p:nvPr/>
            </p:nvSpPr>
            <p:spPr>
              <a:xfrm>
                <a:off x="5491100" y="2987458"/>
                <a:ext cx="1468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34" extrusionOk="0">
                    <a:moveTo>
                      <a:pt x="475" y="0"/>
                    </a:moveTo>
                    <a:cubicBezTo>
                      <a:pt x="472" y="0"/>
                      <a:pt x="469" y="1"/>
                      <a:pt x="466" y="4"/>
                    </a:cubicBezTo>
                    <a:lnTo>
                      <a:pt x="6" y="514"/>
                    </a:lnTo>
                    <a:cubicBezTo>
                      <a:pt x="1" y="519"/>
                      <a:pt x="1" y="527"/>
                      <a:pt x="6" y="531"/>
                    </a:cubicBezTo>
                    <a:cubicBezTo>
                      <a:pt x="8" y="534"/>
                      <a:pt x="11" y="534"/>
                      <a:pt x="14" y="534"/>
                    </a:cubicBezTo>
                    <a:cubicBezTo>
                      <a:pt x="18" y="534"/>
                      <a:pt x="21" y="534"/>
                      <a:pt x="25" y="531"/>
                    </a:cubicBezTo>
                    <a:lnTo>
                      <a:pt x="483" y="23"/>
                    </a:lnTo>
                    <a:cubicBezTo>
                      <a:pt x="488" y="18"/>
                      <a:pt x="488" y="9"/>
                      <a:pt x="483" y="4"/>
                    </a:cubicBezTo>
                    <a:cubicBezTo>
                      <a:pt x="481" y="1"/>
                      <a:pt x="478" y="0"/>
                      <a:pt x="475" y="0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948;p71">
                <a:extLst>
                  <a:ext uri="{FF2B5EF4-FFF2-40B4-BE49-F238E27FC236}">
                    <a16:creationId xmlns:a16="http://schemas.microsoft.com/office/drawing/2014/main" id="{66FAC536-D867-E6D7-03C3-E4601CBE84C6}"/>
                  </a:ext>
                </a:extLst>
              </p:cNvPr>
              <p:cNvSpPr/>
              <p:nvPr/>
            </p:nvSpPr>
            <p:spPr>
              <a:xfrm>
                <a:off x="5530189" y="2790120"/>
                <a:ext cx="9520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22" extrusionOk="0">
                    <a:moveTo>
                      <a:pt x="822" y="1"/>
                    </a:moveTo>
                    <a:cubicBezTo>
                      <a:pt x="765" y="1"/>
                      <a:pt x="703" y="12"/>
                      <a:pt x="638" y="36"/>
                    </a:cubicBezTo>
                    <a:cubicBezTo>
                      <a:pt x="1" y="271"/>
                      <a:pt x="1444" y="2821"/>
                      <a:pt x="1444" y="2821"/>
                    </a:cubicBezTo>
                    <a:cubicBezTo>
                      <a:pt x="1444" y="2821"/>
                      <a:pt x="3171" y="690"/>
                      <a:pt x="2600" y="170"/>
                    </a:cubicBezTo>
                    <a:cubicBezTo>
                      <a:pt x="2497" y="76"/>
                      <a:pt x="2395" y="37"/>
                      <a:pt x="2298" y="37"/>
                    </a:cubicBezTo>
                    <a:cubicBezTo>
                      <a:pt x="1859" y="37"/>
                      <a:pt x="1511" y="825"/>
                      <a:pt x="1511" y="825"/>
                    </a:cubicBezTo>
                    <a:cubicBezTo>
                      <a:pt x="1511" y="825"/>
                      <a:pt x="1322" y="1"/>
                      <a:pt x="822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949;p71">
                <a:extLst>
                  <a:ext uri="{FF2B5EF4-FFF2-40B4-BE49-F238E27FC236}">
                    <a16:creationId xmlns:a16="http://schemas.microsoft.com/office/drawing/2014/main" id="{7AA2B38B-AECE-57E7-BE88-1E42AF41200B}"/>
                  </a:ext>
                </a:extLst>
              </p:cNvPr>
              <p:cNvSpPr/>
              <p:nvPr/>
            </p:nvSpPr>
            <p:spPr>
              <a:xfrm>
                <a:off x="5592336" y="2875624"/>
                <a:ext cx="9517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22" extrusionOk="0">
                    <a:moveTo>
                      <a:pt x="821" y="1"/>
                    </a:moveTo>
                    <a:cubicBezTo>
                      <a:pt x="764" y="1"/>
                      <a:pt x="703" y="12"/>
                      <a:pt x="637" y="36"/>
                    </a:cubicBezTo>
                    <a:cubicBezTo>
                      <a:pt x="0" y="271"/>
                      <a:pt x="1441" y="2821"/>
                      <a:pt x="1441" y="2821"/>
                    </a:cubicBezTo>
                    <a:cubicBezTo>
                      <a:pt x="1441" y="2821"/>
                      <a:pt x="3170" y="690"/>
                      <a:pt x="2599" y="170"/>
                    </a:cubicBezTo>
                    <a:cubicBezTo>
                      <a:pt x="2496" y="76"/>
                      <a:pt x="2394" y="37"/>
                      <a:pt x="2297" y="37"/>
                    </a:cubicBezTo>
                    <a:cubicBezTo>
                      <a:pt x="1857" y="37"/>
                      <a:pt x="1509" y="825"/>
                      <a:pt x="1509" y="825"/>
                    </a:cubicBezTo>
                    <a:cubicBezTo>
                      <a:pt x="1509" y="825"/>
                      <a:pt x="1321" y="1"/>
                      <a:pt x="821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950;p71">
                <a:extLst>
                  <a:ext uri="{FF2B5EF4-FFF2-40B4-BE49-F238E27FC236}">
                    <a16:creationId xmlns:a16="http://schemas.microsoft.com/office/drawing/2014/main" id="{D6352531-0AF2-0E26-7BCC-4F4169FD0801}"/>
                  </a:ext>
                </a:extLst>
              </p:cNvPr>
              <p:cNvSpPr/>
              <p:nvPr/>
            </p:nvSpPr>
            <p:spPr>
              <a:xfrm>
                <a:off x="4813165" y="3715170"/>
                <a:ext cx="1336331" cy="131168"/>
              </a:xfrm>
              <a:custGeom>
                <a:avLst/>
                <a:gdLst/>
                <a:ahLst/>
                <a:cxnLst/>
                <a:rect l="l" t="t" r="r" b="b"/>
                <a:pathLst>
                  <a:path w="44511" h="4369" extrusionOk="0">
                    <a:moveTo>
                      <a:pt x="22255" y="0"/>
                    </a:moveTo>
                    <a:cubicBezTo>
                      <a:pt x="9964" y="0"/>
                      <a:pt x="1" y="1819"/>
                      <a:pt x="1" y="4062"/>
                    </a:cubicBezTo>
                    <a:cubicBezTo>
                      <a:pt x="1" y="4167"/>
                      <a:pt x="23" y="4270"/>
                      <a:pt x="63" y="4369"/>
                    </a:cubicBezTo>
                    <a:lnTo>
                      <a:pt x="44448" y="4369"/>
                    </a:lnTo>
                    <a:cubicBezTo>
                      <a:pt x="44489" y="4270"/>
                      <a:pt x="44511" y="4167"/>
                      <a:pt x="44511" y="4062"/>
                    </a:cubicBezTo>
                    <a:cubicBezTo>
                      <a:pt x="44511" y="1819"/>
                      <a:pt x="34546" y="0"/>
                      <a:pt x="2225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951;p71">
                <a:extLst>
                  <a:ext uri="{FF2B5EF4-FFF2-40B4-BE49-F238E27FC236}">
                    <a16:creationId xmlns:a16="http://schemas.microsoft.com/office/drawing/2014/main" id="{D4F6CC44-DC0F-24D9-B7BC-95058FE375AF}"/>
                  </a:ext>
                </a:extLst>
              </p:cNvPr>
              <p:cNvSpPr/>
              <p:nvPr/>
            </p:nvSpPr>
            <p:spPr>
              <a:xfrm>
                <a:off x="4941540" y="3741440"/>
                <a:ext cx="1089637" cy="104899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494" extrusionOk="0">
                    <a:moveTo>
                      <a:pt x="18147" y="1"/>
                    </a:moveTo>
                    <a:cubicBezTo>
                      <a:pt x="8124" y="1"/>
                      <a:pt x="0" y="1482"/>
                      <a:pt x="0" y="3313"/>
                    </a:cubicBezTo>
                    <a:cubicBezTo>
                      <a:pt x="0" y="3373"/>
                      <a:pt x="10" y="3434"/>
                      <a:pt x="29" y="3494"/>
                    </a:cubicBezTo>
                    <a:lnTo>
                      <a:pt x="36266" y="3494"/>
                    </a:lnTo>
                    <a:cubicBezTo>
                      <a:pt x="36285" y="3434"/>
                      <a:pt x="36293" y="3373"/>
                      <a:pt x="36293" y="3313"/>
                    </a:cubicBezTo>
                    <a:cubicBezTo>
                      <a:pt x="36293" y="1482"/>
                      <a:pt x="28167" y="1"/>
                      <a:pt x="18147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952;p71">
                <a:extLst>
                  <a:ext uri="{FF2B5EF4-FFF2-40B4-BE49-F238E27FC236}">
                    <a16:creationId xmlns:a16="http://schemas.microsoft.com/office/drawing/2014/main" id="{B7414258-F46E-1DDA-9187-A67AAB54D720}"/>
                  </a:ext>
                </a:extLst>
              </p:cNvPr>
              <p:cNvSpPr/>
              <p:nvPr/>
            </p:nvSpPr>
            <p:spPr>
              <a:xfrm>
                <a:off x="5104292" y="3768850"/>
                <a:ext cx="764163" cy="77488"/>
              </a:xfrm>
              <a:custGeom>
                <a:avLst/>
                <a:gdLst/>
                <a:ahLst/>
                <a:cxnLst/>
                <a:rect l="l" t="t" r="r" b="b"/>
                <a:pathLst>
                  <a:path w="25453" h="2581" extrusionOk="0">
                    <a:moveTo>
                      <a:pt x="12726" y="0"/>
                    </a:moveTo>
                    <a:cubicBezTo>
                      <a:pt x="6471" y="0"/>
                      <a:pt x="1" y="896"/>
                      <a:pt x="1" y="2400"/>
                    </a:cubicBezTo>
                    <a:cubicBezTo>
                      <a:pt x="1" y="2460"/>
                      <a:pt x="11" y="2521"/>
                      <a:pt x="33" y="2581"/>
                    </a:cubicBezTo>
                    <a:lnTo>
                      <a:pt x="163" y="2581"/>
                    </a:lnTo>
                    <a:cubicBezTo>
                      <a:pt x="133" y="2525"/>
                      <a:pt x="118" y="2462"/>
                      <a:pt x="116" y="2400"/>
                    </a:cubicBezTo>
                    <a:cubicBezTo>
                      <a:pt x="116" y="1323"/>
                      <a:pt x="5184" y="173"/>
                      <a:pt x="12726" y="173"/>
                    </a:cubicBezTo>
                    <a:cubicBezTo>
                      <a:pt x="20267" y="173"/>
                      <a:pt x="25335" y="1323"/>
                      <a:pt x="25335" y="2400"/>
                    </a:cubicBezTo>
                    <a:cubicBezTo>
                      <a:pt x="25335" y="2462"/>
                      <a:pt x="25318" y="2525"/>
                      <a:pt x="25290" y="2581"/>
                    </a:cubicBezTo>
                    <a:lnTo>
                      <a:pt x="25420" y="2581"/>
                    </a:lnTo>
                    <a:cubicBezTo>
                      <a:pt x="25440" y="2521"/>
                      <a:pt x="25452" y="2460"/>
                      <a:pt x="25452" y="2400"/>
                    </a:cubicBezTo>
                    <a:cubicBezTo>
                      <a:pt x="25452" y="896"/>
                      <a:pt x="18982" y="0"/>
                      <a:pt x="1272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953;p71">
                <a:extLst>
                  <a:ext uri="{FF2B5EF4-FFF2-40B4-BE49-F238E27FC236}">
                    <a16:creationId xmlns:a16="http://schemas.microsoft.com/office/drawing/2014/main" id="{155CFA60-DFD8-E1DB-E2C7-094D3394C666}"/>
                  </a:ext>
                </a:extLst>
              </p:cNvPr>
              <p:cNvSpPr/>
              <p:nvPr/>
            </p:nvSpPr>
            <p:spPr>
              <a:xfrm>
                <a:off x="5888386" y="2694529"/>
                <a:ext cx="55301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0871" extrusionOk="0">
                    <a:moveTo>
                      <a:pt x="77" y="0"/>
                    </a:moveTo>
                    <a:cubicBezTo>
                      <a:pt x="39" y="0"/>
                      <a:pt x="1" y="35"/>
                      <a:pt x="19" y="83"/>
                    </a:cubicBezTo>
                    <a:cubicBezTo>
                      <a:pt x="29" y="106"/>
                      <a:pt x="978" y="2490"/>
                      <a:pt x="1348" y="5948"/>
                    </a:cubicBezTo>
                    <a:cubicBezTo>
                      <a:pt x="1719" y="9407"/>
                      <a:pt x="1667" y="10794"/>
                      <a:pt x="1667" y="10807"/>
                    </a:cubicBezTo>
                    <a:cubicBezTo>
                      <a:pt x="1663" y="10841"/>
                      <a:pt x="1690" y="10868"/>
                      <a:pt x="1724" y="10870"/>
                    </a:cubicBezTo>
                    <a:lnTo>
                      <a:pt x="1726" y="10870"/>
                    </a:lnTo>
                    <a:cubicBezTo>
                      <a:pt x="1727" y="10870"/>
                      <a:pt x="1728" y="10870"/>
                      <a:pt x="1729" y="10870"/>
                    </a:cubicBezTo>
                    <a:cubicBezTo>
                      <a:pt x="1761" y="10870"/>
                      <a:pt x="1787" y="10844"/>
                      <a:pt x="1787" y="10813"/>
                    </a:cubicBezTo>
                    <a:cubicBezTo>
                      <a:pt x="1789" y="10799"/>
                      <a:pt x="1841" y="9407"/>
                      <a:pt x="1469" y="5936"/>
                    </a:cubicBezTo>
                    <a:cubicBezTo>
                      <a:pt x="1096" y="2462"/>
                      <a:pt x="141" y="62"/>
                      <a:pt x="131" y="38"/>
                    </a:cubicBezTo>
                    <a:cubicBezTo>
                      <a:pt x="120" y="11"/>
                      <a:pt x="99" y="0"/>
                      <a:pt x="77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954;p71">
                <a:extLst>
                  <a:ext uri="{FF2B5EF4-FFF2-40B4-BE49-F238E27FC236}">
                    <a16:creationId xmlns:a16="http://schemas.microsoft.com/office/drawing/2014/main" id="{BFB32406-5BBA-02F0-D429-9D98385D045E}"/>
                  </a:ext>
                </a:extLst>
              </p:cNvPr>
              <p:cNvSpPr/>
              <p:nvPr/>
            </p:nvSpPr>
            <p:spPr>
              <a:xfrm>
                <a:off x="5937683" y="2728965"/>
                <a:ext cx="89677" cy="262337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8738" extrusionOk="0">
                    <a:moveTo>
                      <a:pt x="2919" y="0"/>
                    </a:moveTo>
                    <a:cubicBezTo>
                      <a:pt x="2902" y="0"/>
                      <a:pt x="2886" y="7"/>
                      <a:pt x="2874" y="21"/>
                    </a:cubicBezTo>
                    <a:cubicBezTo>
                      <a:pt x="2856" y="41"/>
                      <a:pt x="1152" y="2044"/>
                      <a:pt x="577" y="4579"/>
                    </a:cubicBezTo>
                    <a:cubicBezTo>
                      <a:pt x="1" y="7109"/>
                      <a:pt x="138" y="8668"/>
                      <a:pt x="140" y="8683"/>
                    </a:cubicBezTo>
                    <a:cubicBezTo>
                      <a:pt x="143" y="8714"/>
                      <a:pt x="169" y="8738"/>
                      <a:pt x="201" y="8738"/>
                    </a:cubicBezTo>
                    <a:lnTo>
                      <a:pt x="206" y="8738"/>
                    </a:lnTo>
                    <a:cubicBezTo>
                      <a:pt x="238" y="8734"/>
                      <a:pt x="263" y="8705"/>
                      <a:pt x="260" y="8672"/>
                    </a:cubicBezTo>
                    <a:cubicBezTo>
                      <a:pt x="258" y="8656"/>
                      <a:pt x="123" y="7116"/>
                      <a:pt x="694" y="4606"/>
                    </a:cubicBezTo>
                    <a:cubicBezTo>
                      <a:pt x="1262" y="2100"/>
                      <a:pt x="2947" y="119"/>
                      <a:pt x="2964" y="99"/>
                    </a:cubicBezTo>
                    <a:cubicBezTo>
                      <a:pt x="2986" y="75"/>
                      <a:pt x="2983" y="36"/>
                      <a:pt x="2959" y="14"/>
                    </a:cubicBezTo>
                    <a:cubicBezTo>
                      <a:pt x="2948" y="5"/>
                      <a:pt x="2933" y="0"/>
                      <a:pt x="2919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955;p71">
                <a:extLst>
                  <a:ext uri="{FF2B5EF4-FFF2-40B4-BE49-F238E27FC236}">
                    <a16:creationId xmlns:a16="http://schemas.microsoft.com/office/drawing/2014/main" id="{D430DBFC-F21D-A3CD-8E3B-59F35EC0BF45}"/>
                  </a:ext>
                </a:extLst>
              </p:cNvPr>
              <p:cNvSpPr/>
              <p:nvPr/>
            </p:nvSpPr>
            <p:spPr>
              <a:xfrm>
                <a:off x="5807776" y="2605753"/>
                <a:ext cx="78869" cy="88837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959" extrusionOk="0">
                    <a:moveTo>
                      <a:pt x="1345" y="0"/>
                    </a:moveTo>
                    <a:cubicBezTo>
                      <a:pt x="1253" y="0"/>
                      <a:pt x="1157" y="34"/>
                      <a:pt x="1055" y="109"/>
                    </a:cubicBezTo>
                    <a:cubicBezTo>
                      <a:pt x="0" y="882"/>
                      <a:pt x="2626" y="2958"/>
                      <a:pt x="2626" y="2958"/>
                    </a:cubicBezTo>
                    <a:cubicBezTo>
                      <a:pt x="2626" y="2958"/>
                      <a:pt x="2205" y="0"/>
                      <a:pt x="134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956;p71">
                <a:extLst>
                  <a:ext uri="{FF2B5EF4-FFF2-40B4-BE49-F238E27FC236}">
                    <a16:creationId xmlns:a16="http://schemas.microsoft.com/office/drawing/2014/main" id="{68C1037A-9D79-3D58-C968-095EA7EE6064}"/>
                  </a:ext>
                </a:extLst>
              </p:cNvPr>
              <p:cNvSpPr/>
              <p:nvPr/>
            </p:nvSpPr>
            <p:spPr>
              <a:xfrm>
                <a:off x="5881781" y="2686573"/>
                <a:ext cx="80941" cy="87456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2913" extrusionOk="0">
                    <a:moveTo>
                      <a:pt x="0" y="0"/>
                    </a:moveTo>
                    <a:cubicBezTo>
                      <a:pt x="0" y="1"/>
                      <a:pt x="516" y="2913"/>
                      <a:pt x="1367" y="2913"/>
                    </a:cubicBezTo>
                    <a:cubicBezTo>
                      <a:pt x="1463" y="2913"/>
                      <a:pt x="1563" y="2876"/>
                      <a:pt x="1667" y="2794"/>
                    </a:cubicBezTo>
                    <a:cubicBezTo>
                      <a:pt x="2696" y="1987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957;p71">
                <a:extLst>
                  <a:ext uri="{FF2B5EF4-FFF2-40B4-BE49-F238E27FC236}">
                    <a16:creationId xmlns:a16="http://schemas.microsoft.com/office/drawing/2014/main" id="{B6631C14-024C-2EE7-4ED0-0F56D052AF39}"/>
                  </a:ext>
                </a:extLst>
              </p:cNvPr>
              <p:cNvSpPr/>
              <p:nvPr/>
            </p:nvSpPr>
            <p:spPr>
              <a:xfrm>
                <a:off x="5872685" y="2600229"/>
                <a:ext cx="76948" cy="93940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129" extrusionOk="0">
                    <a:moveTo>
                      <a:pt x="1157" y="0"/>
                    </a:moveTo>
                    <a:cubicBezTo>
                      <a:pt x="0" y="0"/>
                      <a:pt x="344" y="3129"/>
                      <a:pt x="344" y="3129"/>
                    </a:cubicBezTo>
                    <a:cubicBezTo>
                      <a:pt x="344" y="3129"/>
                      <a:pt x="2562" y="220"/>
                      <a:pt x="1270" y="10"/>
                    </a:cubicBezTo>
                    <a:cubicBezTo>
                      <a:pt x="1231" y="3"/>
                      <a:pt x="1193" y="0"/>
                      <a:pt x="115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58;p71">
                <a:extLst>
                  <a:ext uri="{FF2B5EF4-FFF2-40B4-BE49-F238E27FC236}">
                    <a16:creationId xmlns:a16="http://schemas.microsoft.com/office/drawing/2014/main" id="{8A4CD26E-BB16-44E6-D6F8-5969C5C06FD4}"/>
                  </a:ext>
                </a:extLst>
              </p:cNvPr>
              <p:cNvSpPr/>
              <p:nvPr/>
            </p:nvSpPr>
            <p:spPr>
              <a:xfrm>
                <a:off x="5821587" y="2685102"/>
                <a:ext cx="77338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156" extrusionOk="0">
                    <a:moveTo>
                      <a:pt x="2121" y="0"/>
                    </a:moveTo>
                    <a:cubicBezTo>
                      <a:pt x="2120" y="1"/>
                      <a:pt x="1" y="2984"/>
                      <a:pt x="1299" y="3150"/>
                    </a:cubicBezTo>
                    <a:cubicBezTo>
                      <a:pt x="1331" y="3154"/>
                      <a:pt x="1361" y="3156"/>
                      <a:pt x="1390" y="3156"/>
                    </a:cubicBezTo>
                    <a:cubicBezTo>
                      <a:pt x="2575" y="3156"/>
                      <a:pt x="2121" y="1"/>
                      <a:pt x="212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59;p71">
                <a:extLst>
                  <a:ext uri="{FF2B5EF4-FFF2-40B4-BE49-F238E27FC236}">
                    <a16:creationId xmlns:a16="http://schemas.microsoft.com/office/drawing/2014/main" id="{F960AD02-7DAA-BAD3-0787-32068D837876}"/>
                  </a:ext>
                </a:extLst>
              </p:cNvPr>
              <p:cNvSpPr/>
              <p:nvPr/>
            </p:nvSpPr>
            <p:spPr>
              <a:xfrm>
                <a:off x="5880701" y="2637697"/>
                <a:ext cx="109042" cy="5362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1786" extrusionOk="0">
                    <a:moveTo>
                      <a:pt x="2384" y="1"/>
                    </a:moveTo>
                    <a:cubicBezTo>
                      <a:pt x="1455" y="1"/>
                      <a:pt x="1" y="1786"/>
                      <a:pt x="1" y="1786"/>
                    </a:cubicBezTo>
                    <a:cubicBezTo>
                      <a:pt x="1" y="1786"/>
                      <a:pt x="3631" y="1325"/>
                      <a:pt x="2873" y="259"/>
                    </a:cubicBezTo>
                    <a:cubicBezTo>
                      <a:pt x="2743" y="76"/>
                      <a:pt x="2575" y="1"/>
                      <a:pt x="2384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60;p71">
                <a:extLst>
                  <a:ext uri="{FF2B5EF4-FFF2-40B4-BE49-F238E27FC236}">
                    <a16:creationId xmlns:a16="http://schemas.microsoft.com/office/drawing/2014/main" id="{36F234BB-C553-47DD-0BC0-20C3C24AB3D4}"/>
                  </a:ext>
                </a:extLst>
              </p:cNvPr>
              <p:cNvSpPr/>
              <p:nvPr/>
            </p:nvSpPr>
            <p:spPr>
              <a:xfrm>
                <a:off x="5780276" y="2686573"/>
                <a:ext cx="108501" cy="56022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866" extrusionOk="0">
                    <a:moveTo>
                      <a:pt x="3613" y="0"/>
                    </a:moveTo>
                    <a:cubicBezTo>
                      <a:pt x="3613" y="0"/>
                      <a:pt x="0" y="583"/>
                      <a:pt x="792" y="1624"/>
                    </a:cubicBezTo>
                    <a:cubicBezTo>
                      <a:pt x="922" y="1794"/>
                      <a:pt x="1085" y="1865"/>
                      <a:pt x="1266" y="1865"/>
                    </a:cubicBezTo>
                    <a:cubicBezTo>
                      <a:pt x="2194" y="1865"/>
                      <a:pt x="3613" y="1"/>
                      <a:pt x="3613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61;p71">
                <a:extLst>
                  <a:ext uri="{FF2B5EF4-FFF2-40B4-BE49-F238E27FC236}">
                    <a16:creationId xmlns:a16="http://schemas.microsoft.com/office/drawing/2014/main" id="{00342394-EA6F-B6C5-E4E2-43CEA2FE5431}"/>
                  </a:ext>
                </a:extLst>
              </p:cNvPr>
              <p:cNvSpPr/>
              <p:nvPr/>
            </p:nvSpPr>
            <p:spPr>
              <a:xfrm>
                <a:off x="5881121" y="2686633"/>
                <a:ext cx="97873" cy="42212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1406" extrusionOk="0">
                    <a:moveTo>
                      <a:pt x="829" y="0"/>
                    </a:moveTo>
                    <a:cubicBezTo>
                      <a:pt x="357" y="0"/>
                      <a:pt x="0" y="34"/>
                      <a:pt x="0" y="34"/>
                    </a:cubicBezTo>
                    <a:cubicBezTo>
                      <a:pt x="0" y="34"/>
                      <a:pt x="1744" y="1406"/>
                      <a:pt x="2624" y="1406"/>
                    </a:cubicBezTo>
                    <a:cubicBezTo>
                      <a:pt x="2875" y="1406"/>
                      <a:pt x="3055" y="1295"/>
                      <a:pt x="3106" y="1009"/>
                    </a:cubicBezTo>
                    <a:cubicBezTo>
                      <a:pt x="3260" y="142"/>
                      <a:pt x="1801" y="0"/>
                      <a:pt x="82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62;p71">
                <a:extLst>
                  <a:ext uri="{FF2B5EF4-FFF2-40B4-BE49-F238E27FC236}">
                    <a16:creationId xmlns:a16="http://schemas.microsoft.com/office/drawing/2014/main" id="{D4F422AE-637C-5209-C8BA-1DCB9C26C24C}"/>
                  </a:ext>
                </a:extLst>
              </p:cNvPr>
              <p:cNvSpPr/>
              <p:nvPr/>
            </p:nvSpPr>
            <p:spPr>
              <a:xfrm>
                <a:off x="5792645" y="2651537"/>
                <a:ext cx="97543" cy="4053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350" extrusionOk="0">
                    <a:moveTo>
                      <a:pt x="611" y="1"/>
                    </a:moveTo>
                    <a:cubicBezTo>
                      <a:pt x="345" y="1"/>
                      <a:pt x="155" y="116"/>
                      <a:pt x="113" y="414"/>
                    </a:cubicBezTo>
                    <a:cubicBezTo>
                      <a:pt x="1" y="1195"/>
                      <a:pt x="1163" y="1350"/>
                      <a:pt x="2105" y="1350"/>
                    </a:cubicBezTo>
                    <a:cubicBezTo>
                      <a:pt x="2725" y="1350"/>
                      <a:pt x="3249" y="1283"/>
                      <a:pt x="3249" y="1283"/>
                    </a:cubicBezTo>
                    <a:cubicBezTo>
                      <a:pt x="3249" y="1283"/>
                      <a:pt x="1501" y="1"/>
                      <a:pt x="611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63;p71">
                <a:extLst>
                  <a:ext uri="{FF2B5EF4-FFF2-40B4-BE49-F238E27FC236}">
                    <a16:creationId xmlns:a16="http://schemas.microsoft.com/office/drawing/2014/main" id="{ABC9E203-D9B9-FE62-1854-39563EFAB453}"/>
                  </a:ext>
                </a:extLst>
              </p:cNvPr>
              <p:cNvSpPr/>
              <p:nvPr/>
            </p:nvSpPr>
            <p:spPr>
              <a:xfrm>
                <a:off x="5869893" y="2681109"/>
                <a:ext cx="31674" cy="25249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41" extrusionOk="0">
                    <a:moveTo>
                      <a:pt x="529" y="1"/>
                    </a:moveTo>
                    <a:cubicBezTo>
                      <a:pt x="461" y="1"/>
                      <a:pt x="392" y="17"/>
                      <a:pt x="329" y="52"/>
                    </a:cubicBezTo>
                    <a:cubicBezTo>
                      <a:pt x="0" y="230"/>
                      <a:pt x="51" y="716"/>
                      <a:pt x="408" y="822"/>
                    </a:cubicBezTo>
                    <a:cubicBezTo>
                      <a:pt x="450" y="835"/>
                      <a:pt x="492" y="841"/>
                      <a:pt x="532" y="841"/>
                    </a:cubicBezTo>
                    <a:cubicBezTo>
                      <a:pt x="833" y="841"/>
                      <a:pt x="1055" y="511"/>
                      <a:pt x="898" y="221"/>
                    </a:cubicBezTo>
                    <a:cubicBezTo>
                      <a:pt x="822" y="81"/>
                      <a:pt x="678" y="1"/>
                      <a:pt x="52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4;p71">
                <a:extLst>
                  <a:ext uri="{FF2B5EF4-FFF2-40B4-BE49-F238E27FC236}">
                    <a16:creationId xmlns:a16="http://schemas.microsoft.com/office/drawing/2014/main" id="{1BBC27C7-1BC4-9B03-F7D8-22B5F3B0AC26}"/>
                  </a:ext>
                </a:extLst>
              </p:cNvPr>
              <p:cNvSpPr/>
              <p:nvPr/>
            </p:nvSpPr>
            <p:spPr>
              <a:xfrm>
                <a:off x="5977042" y="2634214"/>
                <a:ext cx="74156" cy="97723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255" extrusionOk="0">
                    <a:moveTo>
                      <a:pt x="1419" y="0"/>
                    </a:moveTo>
                    <a:cubicBezTo>
                      <a:pt x="1374" y="0"/>
                      <a:pt x="1325" y="6"/>
                      <a:pt x="1272" y="19"/>
                    </a:cubicBezTo>
                    <a:cubicBezTo>
                      <a:pt x="1" y="327"/>
                      <a:pt x="1624" y="3255"/>
                      <a:pt x="1624" y="3255"/>
                    </a:cubicBezTo>
                    <a:cubicBezTo>
                      <a:pt x="1624" y="3255"/>
                      <a:pt x="2469" y="0"/>
                      <a:pt x="141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65;p71">
                <a:extLst>
                  <a:ext uri="{FF2B5EF4-FFF2-40B4-BE49-F238E27FC236}">
                    <a16:creationId xmlns:a16="http://schemas.microsoft.com/office/drawing/2014/main" id="{BB9D77EF-C5CC-E2C5-B0F9-ABD63E81143E}"/>
                  </a:ext>
                </a:extLst>
              </p:cNvPr>
              <p:cNvSpPr/>
              <p:nvPr/>
            </p:nvSpPr>
            <p:spPr>
              <a:xfrm>
                <a:off x="6002562" y="2722660"/>
                <a:ext cx="73525" cy="97453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46" extrusionOk="0">
                    <a:moveTo>
                      <a:pt x="727" y="1"/>
                    </a:moveTo>
                    <a:cubicBezTo>
                      <a:pt x="727" y="1"/>
                      <a:pt x="1" y="3245"/>
                      <a:pt x="1025" y="3245"/>
                    </a:cubicBezTo>
                    <a:cubicBezTo>
                      <a:pt x="1076" y="3245"/>
                      <a:pt x="1130" y="3238"/>
                      <a:pt x="1189" y="3221"/>
                    </a:cubicBezTo>
                    <a:cubicBezTo>
                      <a:pt x="2449" y="2871"/>
                      <a:pt x="727" y="1"/>
                      <a:pt x="72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66;p71">
                <a:extLst>
                  <a:ext uri="{FF2B5EF4-FFF2-40B4-BE49-F238E27FC236}">
                    <a16:creationId xmlns:a16="http://schemas.microsoft.com/office/drawing/2014/main" id="{310E1494-70BA-D679-F4F9-E36652646559}"/>
                  </a:ext>
                </a:extLst>
              </p:cNvPr>
              <p:cNvSpPr/>
              <p:nvPr/>
            </p:nvSpPr>
            <p:spPr>
              <a:xfrm>
                <a:off x="6022586" y="2651507"/>
                <a:ext cx="95201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618" extrusionOk="0">
                    <a:moveTo>
                      <a:pt x="1740" y="1"/>
                    </a:moveTo>
                    <a:cubicBezTo>
                      <a:pt x="772" y="1"/>
                      <a:pt x="1" y="2618"/>
                      <a:pt x="1" y="2618"/>
                    </a:cubicBezTo>
                    <a:cubicBezTo>
                      <a:pt x="1" y="2618"/>
                      <a:pt x="3170" y="789"/>
                      <a:pt x="2058" y="98"/>
                    </a:cubicBezTo>
                    <a:cubicBezTo>
                      <a:pt x="1950" y="31"/>
                      <a:pt x="1844" y="1"/>
                      <a:pt x="1740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67;p71">
                <a:extLst>
                  <a:ext uri="{FF2B5EF4-FFF2-40B4-BE49-F238E27FC236}">
                    <a16:creationId xmlns:a16="http://schemas.microsoft.com/office/drawing/2014/main" id="{21062C32-07A1-5BF2-0EA0-3D70C2B17E9B}"/>
                  </a:ext>
                </a:extLst>
              </p:cNvPr>
              <p:cNvSpPr/>
              <p:nvPr/>
            </p:nvSpPr>
            <p:spPr>
              <a:xfrm>
                <a:off x="5934891" y="2722600"/>
                <a:ext cx="93280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677" extrusionOk="0">
                    <a:moveTo>
                      <a:pt x="3106" y="1"/>
                    </a:moveTo>
                    <a:cubicBezTo>
                      <a:pt x="3106" y="1"/>
                      <a:pt x="1" y="1938"/>
                      <a:pt x="1135" y="2590"/>
                    </a:cubicBezTo>
                    <a:cubicBezTo>
                      <a:pt x="1239" y="2650"/>
                      <a:pt x="1341" y="2677"/>
                      <a:pt x="1439" y="2677"/>
                    </a:cubicBezTo>
                    <a:cubicBezTo>
                      <a:pt x="2416" y="2677"/>
                      <a:pt x="3106" y="1"/>
                      <a:pt x="310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968;p71">
                <a:extLst>
                  <a:ext uri="{FF2B5EF4-FFF2-40B4-BE49-F238E27FC236}">
                    <a16:creationId xmlns:a16="http://schemas.microsoft.com/office/drawing/2014/main" id="{68767052-61EB-AEBF-C555-4C41013C115E}"/>
                  </a:ext>
                </a:extLst>
              </p:cNvPr>
              <p:cNvSpPr/>
              <p:nvPr/>
            </p:nvSpPr>
            <p:spPr>
              <a:xfrm>
                <a:off x="6021566" y="2702515"/>
                <a:ext cx="100756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158" extrusionOk="0">
                    <a:moveTo>
                      <a:pt x="2465" y="1"/>
                    </a:moveTo>
                    <a:cubicBezTo>
                      <a:pt x="1499" y="1"/>
                      <a:pt x="1" y="802"/>
                      <a:pt x="1" y="802"/>
                    </a:cubicBezTo>
                    <a:cubicBezTo>
                      <a:pt x="1" y="802"/>
                      <a:pt x="1288" y="1157"/>
                      <a:pt x="2244" y="1157"/>
                    </a:cubicBezTo>
                    <a:cubicBezTo>
                      <a:pt x="2871" y="1157"/>
                      <a:pt x="3356" y="1004"/>
                      <a:pt x="3242" y="499"/>
                    </a:cubicBezTo>
                    <a:cubicBezTo>
                      <a:pt x="3159" y="131"/>
                      <a:pt x="2855" y="1"/>
                      <a:pt x="2465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969;p71">
                <a:extLst>
                  <a:ext uri="{FF2B5EF4-FFF2-40B4-BE49-F238E27FC236}">
                    <a16:creationId xmlns:a16="http://schemas.microsoft.com/office/drawing/2014/main" id="{DE46D457-6B01-9CEE-4D01-47F74FB1B792}"/>
                  </a:ext>
                </a:extLst>
              </p:cNvPr>
              <p:cNvSpPr/>
              <p:nvPr/>
            </p:nvSpPr>
            <p:spPr>
              <a:xfrm>
                <a:off x="5929697" y="2716866"/>
                <a:ext cx="101146" cy="35036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1167" extrusionOk="0">
                    <a:moveTo>
                      <a:pt x="1258" y="0"/>
                    </a:moveTo>
                    <a:cubicBezTo>
                      <a:pt x="564" y="0"/>
                      <a:pt x="0" y="155"/>
                      <a:pt x="142" y="693"/>
                    </a:cubicBezTo>
                    <a:cubicBezTo>
                      <a:pt x="232" y="1040"/>
                      <a:pt x="515" y="1166"/>
                      <a:pt x="879" y="1166"/>
                    </a:cubicBezTo>
                    <a:cubicBezTo>
                      <a:pt x="1842" y="1166"/>
                      <a:pt x="3369" y="282"/>
                      <a:pt x="3369" y="282"/>
                    </a:cubicBezTo>
                    <a:cubicBezTo>
                      <a:pt x="3369" y="282"/>
                      <a:pt x="2195" y="0"/>
                      <a:pt x="1258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970;p71">
                <a:extLst>
                  <a:ext uri="{FF2B5EF4-FFF2-40B4-BE49-F238E27FC236}">
                    <a16:creationId xmlns:a16="http://schemas.microsoft.com/office/drawing/2014/main" id="{D017CF04-E7AE-FB81-4CEF-549B6E870ED1}"/>
                  </a:ext>
                </a:extLst>
              </p:cNvPr>
              <p:cNvSpPr/>
              <p:nvPr/>
            </p:nvSpPr>
            <p:spPr>
              <a:xfrm>
                <a:off x="6023397" y="2723381"/>
                <a:ext cx="95952" cy="6989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328" extrusionOk="0">
                    <a:moveTo>
                      <a:pt x="1" y="0"/>
                    </a:moveTo>
                    <a:cubicBezTo>
                      <a:pt x="1" y="0"/>
                      <a:pt x="1297" y="2327"/>
                      <a:pt x="2118" y="2327"/>
                    </a:cubicBezTo>
                    <a:cubicBezTo>
                      <a:pt x="2259" y="2327"/>
                      <a:pt x="2386" y="2258"/>
                      <a:pt x="2490" y="2097"/>
                    </a:cubicBezTo>
                    <a:cubicBezTo>
                      <a:pt x="3196" y="99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971;p71">
                <a:extLst>
                  <a:ext uri="{FF2B5EF4-FFF2-40B4-BE49-F238E27FC236}">
                    <a16:creationId xmlns:a16="http://schemas.microsoft.com/office/drawing/2014/main" id="{152557B4-E056-70A1-A691-399B198058E6}"/>
                  </a:ext>
                </a:extLst>
              </p:cNvPr>
              <p:cNvSpPr/>
              <p:nvPr/>
            </p:nvSpPr>
            <p:spPr>
              <a:xfrm>
                <a:off x="5933870" y="2661384"/>
                <a:ext cx="96943" cy="67701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2255" extrusionOk="0">
                    <a:moveTo>
                      <a:pt x="1049" y="0"/>
                    </a:moveTo>
                    <a:cubicBezTo>
                      <a:pt x="902" y="0"/>
                      <a:pt x="772" y="72"/>
                      <a:pt x="670" y="243"/>
                    </a:cubicBezTo>
                    <a:cubicBezTo>
                      <a:pt x="1" y="1369"/>
                      <a:pt x="3228" y="2255"/>
                      <a:pt x="3228" y="2255"/>
                    </a:cubicBezTo>
                    <a:cubicBezTo>
                      <a:pt x="3228" y="2255"/>
                      <a:pt x="1871" y="0"/>
                      <a:pt x="104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972;p71">
                <a:extLst>
                  <a:ext uri="{FF2B5EF4-FFF2-40B4-BE49-F238E27FC236}">
                    <a16:creationId xmlns:a16="http://schemas.microsoft.com/office/drawing/2014/main" id="{117FDFB1-1739-9726-7764-331B1F0F28AE}"/>
                  </a:ext>
                </a:extLst>
              </p:cNvPr>
              <p:cNvSpPr/>
              <p:nvPr/>
            </p:nvSpPr>
            <p:spPr>
              <a:xfrm>
                <a:off x="6008656" y="2718187"/>
                <a:ext cx="30022" cy="2521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40" extrusionOk="0">
                    <a:moveTo>
                      <a:pt x="557" y="0"/>
                    </a:moveTo>
                    <a:cubicBezTo>
                      <a:pt x="543" y="0"/>
                      <a:pt x="528" y="1"/>
                      <a:pt x="514" y="2"/>
                    </a:cubicBezTo>
                    <a:cubicBezTo>
                      <a:pt x="141" y="40"/>
                      <a:pt x="1" y="509"/>
                      <a:pt x="290" y="744"/>
                    </a:cubicBezTo>
                    <a:cubicBezTo>
                      <a:pt x="371" y="810"/>
                      <a:pt x="464" y="840"/>
                      <a:pt x="553" y="840"/>
                    </a:cubicBezTo>
                    <a:cubicBezTo>
                      <a:pt x="784" y="840"/>
                      <a:pt x="999" y="645"/>
                      <a:pt x="973" y="376"/>
                    </a:cubicBezTo>
                    <a:cubicBezTo>
                      <a:pt x="950" y="161"/>
                      <a:pt x="769" y="0"/>
                      <a:pt x="557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973;p71">
                <a:extLst>
                  <a:ext uri="{FF2B5EF4-FFF2-40B4-BE49-F238E27FC236}">
                    <a16:creationId xmlns:a16="http://schemas.microsoft.com/office/drawing/2014/main" id="{9D821BF4-6FCA-3366-0905-A8FF29A21EB9}"/>
                  </a:ext>
                </a:extLst>
              </p:cNvPr>
              <p:cNvSpPr/>
              <p:nvPr/>
            </p:nvSpPr>
            <p:spPr>
              <a:xfrm>
                <a:off x="5833536" y="2808134"/>
                <a:ext cx="9970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3463" extrusionOk="0">
                    <a:moveTo>
                      <a:pt x="482" y="0"/>
                    </a:moveTo>
                    <a:cubicBezTo>
                      <a:pt x="400" y="0"/>
                      <a:pt x="343" y="20"/>
                      <a:pt x="337" y="73"/>
                    </a:cubicBezTo>
                    <a:cubicBezTo>
                      <a:pt x="243" y="891"/>
                      <a:pt x="1" y="1661"/>
                      <a:pt x="517" y="2399"/>
                    </a:cubicBezTo>
                    <a:cubicBezTo>
                      <a:pt x="1115" y="3253"/>
                      <a:pt x="2354" y="3446"/>
                      <a:pt x="3321" y="3463"/>
                    </a:cubicBezTo>
                    <a:cubicBezTo>
                      <a:pt x="3228" y="3461"/>
                      <a:pt x="2857" y="2423"/>
                      <a:pt x="2815" y="2328"/>
                    </a:cubicBezTo>
                    <a:cubicBezTo>
                      <a:pt x="2652" y="1957"/>
                      <a:pt x="2576" y="1556"/>
                      <a:pt x="2402" y="1187"/>
                    </a:cubicBezTo>
                    <a:cubicBezTo>
                      <a:pt x="2136" y="623"/>
                      <a:pt x="1775" y="372"/>
                      <a:pt x="1203" y="178"/>
                    </a:cubicBezTo>
                    <a:cubicBezTo>
                      <a:pt x="1138" y="155"/>
                      <a:pt x="711" y="0"/>
                      <a:pt x="482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974;p71">
                <a:extLst>
                  <a:ext uri="{FF2B5EF4-FFF2-40B4-BE49-F238E27FC236}">
                    <a16:creationId xmlns:a16="http://schemas.microsoft.com/office/drawing/2014/main" id="{ED1E3E1A-E87C-6077-94F9-02229A27F626}"/>
                  </a:ext>
                </a:extLst>
              </p:cNvPr>
              <p:cNvSpPr/>
              <p:nvPr/>
            </p:nvSpPr>
            <p:spPr>
              <a:xfrm>
                <a:off x="5943838" y="2827708"/>
                <a:ext cx="9973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463" extrusionOk="0">
                    <a:moveTo>
                      <a:pt x="2840" y="0"/>
                    </a:moveTo>
                    <a:cubicBezTo>
                      <a:pt x="2611" y="0"/>
                      <a:pt x="2184" y="155"/>
                      <a:pt x="2119" y="178"/>
                    </a:cubicBezTo>
                    <a:cubicBezTo>
                      <a:pt x="1547" y="372"/>
                      <a:pt x="1186" y="623"/>
                      <a:pt x="920" y="1187"/>
                    </a:cubicBezTo>
                    <a:cubicBezTo>
                      <a:pt x="746" y="1556"/>
                      <a:pt x="670" y="1957"/>
                      <a:pt x="507" y="2328"/>
                    </a:cubicBezTo>
                    <a:cubicBezTo>
                      <a:pt x="465" y="2425"/>
                      <a:pt x="94" y="3461"/>
                      <a:pt x="1" y="3462"/>
                    </a:cubicBezTo>
                    <a:cubicBezTo>
                      <a:pt x="968" y="3446"/>
                      <a:pt x="2207" y="3252"/>
                      <a:pt x="2805" y="2399"/>
                    </a:cubicBezTo>
                    <a:cubicBezTo>
                      <a:pt x="3321" y="1661"/>
                      <a:pt x="3079" y="890"/>
                      <a:pt x="2984" y="73"/>
                    </a:cubicBezTo>
                    <a:cubicBezTo>
                      <a:pt x="2979" y="20"/>
                      <a:pt x="2922" y="0"/>
                      <a:pt x="284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975;p71">
                <a:extLst>
                  <a:ext uri="{FF2B5EF4-FFF2-40B4-BE49-F238E27FC236}">
                    <a16:creationId xmlns:a16="http://schemas.microsoft.com/office/drawing/2014/main" id="{8D5D8410-032A-4A51-25E5-2847AF2AF01B}"/>
                  </a:ext>
                </a:extLst>
              </p:cNvPr>
              <p:cNvSpPr/>
              <p:nvPr/>
            </p:nvSpPr>
            <p:spPr>
              <a:xfrm>
                <a:off x="5725245" y="3436022"/>
                <a:ext cx="429352" cy="37858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261" extrusionOk="0">
                    <a:moveTo>
                      <a:pt x="7151" y="1"/>
                    </a:moveTo>
                    <a:cubicBezTo>
                      <a:pt x="3203" y="1"/>
                      <a:pt x="1" y="283"/>
                      <a:pt x="1" y="631"/>
                    </a:cubicBezTo>
                    <a:cubicBezTo>
                      <a:pt x="1" y="978"/>
                      <a:pt x="3203" y="1260"/>
                      <a:pt x="7151" y="1260"/>
                    </a:cubicBezTo>
                    <a:cubicBezTo>
                      <a:pt x="11100" y="1260"/>
                      <a:pt x="14300" y="978"/>
                      <a:pt x="14300" y="631"/>
                    </a:cubicBezTo>
                    <a:cubicBezTo>
                      <a:pt x="14300" y="283"/>
                      <a:pt x="11100" y="1"/>
                      <a:pt x="7151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976;p71">
                <a:extLst>
                  <a:ext uri="{FF2B5EF4-FFF2-40B4-BE49-F238E27FC236}">
                    <a16:creationId xmlns:a16="http://schemas.microsoft.com/office/drawing/2014/main" id="{2ED547D3-A415-9E6A-9867-95173241042D}"/>
                  </a:ext>
                </a:extLst>
              </p:cNvPr>
              <p:cNvSpPr/>
              <p:nvPr/>
            </p:nvSpPr>
            <p:spPr>
              <a:xfrm>
                <a:off x="5767156" y="3453855"/>
                <a:ext cx="337513" cy="344148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11463" extrusionOk="0">
                    <a:moveTo>
                      <a:pt x="2234" y="1"/>
                    </a:moveTo>
                    <a:cubicBezTo>
                      <a:pt x="2173" y="1"/>
                      <a:pt x="2122" y="43"/>
                      <a:pt x="2110" y="103"/>
                    </a:cubicBezTo>
                    <a:lnTo>
                      <a:pt x="12" y="10894"/>
                    </a:lnTo>
                    <a:cubicBezTo>
                      <a:pt x="0" y="10961"/>
                      <a:pt x="44" y="11026"/>
                      <a:pt x="110" y="11037"/>
                    </a:cubicBezTo>
                    <a:cubicBezTo>
                      <a:pt x="119" y="11039"/>
                      <a:pt x="127" y="11040"/>
                      <a:pt x="136" y="11040"/>
                    </a:cubicBezTo>
                    <a:cubicBezTo>
                      <a:pt x="193" y="11040"/>
                      <a:pt x="244" y="11000"/>
                      <a:pt x="258" y="10943"/>
                    </a:cubicBezTo>
                    <a:lnTo>
                      <a:pt x="2335" y="252"/>
                    </a:lnTo>
                    <a:lnTo>
                      <a:pt x="8964" y="252"/>
                    </a:lnTo>
                    <a:lnTo>
                      <a:pt x="10983" y="11361"/>
                    </a:lnTo>
                    <a:cubicBezTo>
                      <a:pt x="10994" y="11420"/>
                      <a:pt x="11045" y="11462"/>
                      <a:pt x="11106" y="11462"/>
                    </a:cubicBezTo>
                    <a:cubicBezTo>
                      <a:pt x="11113" y="11462"/>
                      <a:pt x="11121" y="11462"/>
                      <a:pt x="11128" y="11461"/>
                    </a:cubicBezTo>
                    <a:cubicBezTo>
                      <a:pt x="11196" y="11449"/>
                      <a:pt x="11242" y="11383"/>
                      <a:pt x="11230" y="11315"/>
                    </a:cubicBezTo>
                    <a:lnTo>
                      <a:pt x="9191" y="104"/>
                    </a:lnTo>
                    <a:cubicBezTo>
                      <a:pt x="9179" y="45"/>
                      <a:pt x="9128" y="1"/>
                      <a:pt x="906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977;p71">
                <a:extLst>
                  <a:ext uri="{FF2B5EF4-FFF2-40B4-BE49-F238E27FC236}">
                    <a16:creationId xmlns:a16="http://schemas.microsoft.com/office/drawing/2014/main" id="{28C8A530-8C3E-50B7-8419-D891B908588B}"/>
                  </a:ext>
                </a:extLst>
              </p:cNvPr>
              <p:cNvSpPr/>
              <p:nvPr/>
            </p:nvSpPr>
            <p:spPr>
              <a:xfrm>
                <a:off x="5808977" y="2942874"/>
                <a:ext cx="258734" cy="511223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17028" extrusionOk="0">
                    <a:moveTo>
                      <a:pt x="3838" y="1"/>
                    </a:moveTo>
                    <a:lnTo>
                      <a:pt x="3838" y="5815"/>
                    </a:lnTo>
                    <a:cubicBezTo>
                      <a:pt x="3838" y="5815"/>
                      <a:pt x="1" y="8274"/>
                      <a:pt x="300" y="11032"/>
                    </a:cubicBezTo>
                    <a:cubicBezTo>
                      <a:pt x="600" y="13790"/>
                      <a:pt x="2698" y="17028"/>
                      <a:pt x="2698" y="17028"/>
                    </a:cubicBezTo>
                    <a:lnTo>
                      <a:pt x="5919" y="17028"/>
                    </a:lnTo>
                    <a:cubicBezTo>
                      <a:pt x="5919" y="17028"/>
                      <a:pt x="8018" y="13789"/>
                      <a:pt x="8318" y="11032"/>
                    </a:cubicBezTo>
                    <a:cubicBezTo>
                      <a:pt x="8618" y="8274"/>
                      <a:pt x="4781" y="5815"/>
                      <a:pt x="4781" y="5815"/>
                    </a:cubicBezTo>
                    <a:lnTo>
                      <a:pt x="4781" y="1"/>
                    </a:lnTo>
                    <a:close/>
                  </a:path>
                </a:pathLst>
              </a:custGeom>
              <a:solidFill>
                <a:srgbClr val="ADC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978;p71">
                <a:extLst>
                  <a:ext uri="{FF2B5EF4-FFF2-40B4-BE49-F238E27FC236}">
                    <a16:creationId xmlns:a16="http://schemas.microsoft.com/office/drawing/2014/main" id="{9B5356A1-EB50-A42C-11CB-65AEF8F6DF92}"/>
                  </a:ext>
                </a:extLst>
              </p:cNvPr>
              <p:cNvSpPr/>
              <p:nvPr/>
            </p:nvSpPr>
            <p:spPr>
              <a:xfrm>
                <a:off x="5110566" y="2689726"/>
                <a:ext cx="779594" cy="1112964"/>
              </a:xfrm>
              <a:custGeom>
                <a:avLst/>
                <a:gdLst/>
                <a:ahLst/>
                <a:cxnLst/>
                <a:rect l="l" t="t" r="r" b="b"/>
                <a:pathLst>
                  <a:path w="25967" h="37071" extrusionOk="0">
                    <a:moveTo>
                      <a:pt x="12440" y="12275"/>
                    </a:moveTo>
                    <a:lnTo>
                      <a:pt x="14416" y="12520"/>
                    </a:lnTo>
                    <a:lnTo>
                      <a:pt x="22918" y="13582"/>
                    </a:lnTo>
                    <a:lnTo>
                      <a:pt x="22578" y="17745"/>
                    </a:lnTo>
                    <a:lnTo>
                      <a:pt x="22578" y="17747"/>
                    </a:lnTo>
                    <a:lnTo>
                      <a:pt x="22520" y="18480"/>
                    </a:lnTo>
                    <a:lnTo>
                      <a:pt x="11701" y="16602"/>
                    </a:lnTo>
                    <a:lnTo>
                      <a:pt x="11831" y="15841"/>
                    </a:lnTo>
                    <a:lnTo>
                      <a:pt x="11841" y="15778"/>
                    </a:lnTo>
                    <a:lnTo>
                      <a:pt x="11853" y="15720"/>
                    </a:lnTo>
                    <a:lnTo>
                      <a:pt x="12440" y="12275"/>
                    </a:lnTo>
                    <a:close/>
                    <a:moveTo>
                      <a:pt x="11785" y="0"/>
                    </a:moveTo>
                    <a:lnTo>
                      <a:pt x="0" y="7005"/>
                    </a:lnTo>
                    <a:lnTo>
                      <a:pt x="186" y="12904"/>
                    </a:lnTo>
                    <a:lnTo>
                      <a:pt x="313" y="16828"/>
                    </a:lnTo>
                    <a:lnTo>
                      <a:pt x="315" y="16889"/>
                    </a:lnTo>
                    <a:lnTo>
                      <a:pt x="319" y="16948"/>
                    </a:lnTo>
                    <a:lnTo>
                      <a:pt x="396" y="19501"/>
                    </a:lnTo>
                    <a:lnTo>
                      <a:pt x="398" y="19562"/>
                    </a:lnTo>
                    <a:lnTo>
                      <a:pt x="402" y="19625"/>
                    </a:lnTo>
                    <a:lnTo>
                      <a:pt x="573" y="25013"/>
                    </a:lnTo>
                    <a:lnTo>
                      <a:pt x="573" y="25016"/>
                    </a:lnTo>
                    <a:lnTo>
                      <a:pt x="683" y="28445"/>
                    </a:lnTo>
                    <a:lnTo>
                      <a:pt x="1280" y="28413"/>
                    </a:lnTo>
                    <a:lnTo>
                      <a:pt x="23574" y="27163"/>
                    </a:lnTo>
                    <a:lnTo>
                      <a:pt x="23745" y="36899"/>
                    </a:lnTo>
                    <a:lnTo>
                      <a:pt x="24672" y="36992"/>
                    </a:lnTo>
                    <a:lnTo>
                      <a:pt x="25453" y="37070"/>
                    </a:lnTo>
                    <a:lnTo>
                      <a:pt x="25966" y="11702"/>
                    </a:lnTo>
                    <a:lnTo>
                      <a:pt x="24237" y="11506"/>
                    </a:lnTo>
                    <a:lnTo>
                      <a:pt x="14059" y="10343"/>
                    </a:lnTo>
                    <a:lnTo>
                      <a:pt x="14008" y="10338"/>
                    </a:lnTo>
                    <a:lnTo>
                      <a:pt x="13978" y="9850"/>
                    </a:lnTo>
                    <a:lnTo>
                      <a:pt x="13978" y="9845"/>
                    </a:lnTo>
                    <a:lnTo>
                      <a:pt x="13409" y="171"/>
                    </a:lnTo>
                    <a:lnTo>
                      <a:pt x="12307" y="55"/>
                    </a:lnTo>
                    <a:lnTo>
                      <a:pt x="12305" y="55"/>
                    </a:lnTo>
                    <a:lnTo>
                      <a:pt x="11785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979;p71">
                <a:extLst>
                  <a:ext uri="{FF2B5EF4-FFF2-40B4-BE49-F238E27FC236}">
                    <a16:creationId xmlns:a16="http://schemas.microsoft.com/office/drawing/2014/main" id="{5FC745A2-F59A-945B-10BB-898C6A2ACDA1}"/>
                  </a:ext>
                </a:extLst>
              </p:cNvPr>
              <p:cNvSpPr/>
              <p:nvPr/>
            </p:nvSpPr>
            <p:spPr>
              <a:xfrm>
                <a:off x="5838159" y="3035133"/>
                <a:ext cx="51999" cy="76758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567" extrusionOk="0">
                    <a:moveTo>
                      <a:pt x="1" y="1"/>
                    </a:moveTo>
                    <a:lnTo>
                      <a:pt x="437" y="25489"/>
                    </a:lnTo>
                    <a:lnTo>
                      <a:pt x="1218" y="25567"/>
                    </a:lnTo>
                    <a:lnTo>
                      <a:pt x="1731" y="1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980;p71">
                <a:extLst>
                  <a:ext uri="{FF2B5EF4-FFF2-40B4-BE49-F238E27FC236}">
                    <a16:creationId xmlns:a16="http://schemas.microsoft.com/office/drawing/2014/main" id="{0DB8AFFC-968F-04FD-7746-5DB6556A8E97}"/>
                  </a:ext>
                </a:extLst>
              </p:cNvPr>
              <p:cNvSpPr/>
              <p:nvPr/>
            </p:nvSpPr>
            <p:spPr>
              <a:xfrm>
                <a:off x="4802087" y="2636766"/>
                <a:ext cx="1051568" cy="804423"/>
              </a:xfrm>
              <a:custGeom>
                <a:avLst/>
                <a:gdLst/>
                <a:ahLst/>
                <a:cxnLst/>
                <a:rect l="l" t="t" r="r" b="b"/>
                <a:pathLst>
                  <a:path w="35026" h="26794" extrusionOk="0">
                    <a:moveTo>
                      <a:pt x="13561" y="1"/>
                    </a:moveTo>
                    <a:cubicBezTo>
                      <a:pt x="12844" y="1"/>
                      <a:pt x="12090" y="18"/>
                      <a:pt x="11301" y="56"/>
                    </a:cubicBezTo>
                    <a:cubicBezTo>
                      <a:pt x="7121" y="257"/>
                      <a:pt x="3892" y="936"/>
                      <a:pt x="1944" y="1458"/>
                    </a:cubicBezTo>
                    <a:cubicBezTo>
                      <a:pt x="1618" y="2030"/>
                      <a:pt x="1318" y="2618"/>
                      <a:pt x="1040" y="3221"/>
                    </a:cubicBezTo>
                    <a:lnTo>
                      <a:pt x="1040" y="3222"/>
                    </a:lnTo>
                    <a:cubicBezTo>
                      <a:pt x="1013" y="3276"/>
                      <a:pt x="986" y="3336"/>
                      <a:pt x="962" y="3392"/>
                    </a:cubicBezTo>
                    <a:cubicBezTo>
                      <a:pt x="920" y="3483"/>
                      <a:pt x="879" y="3576"/>
                      <a:pt x="842" y="3669"/>
                    </a:cubicBezTo>
                    <a:cubicBezTo>
                      <a:pt x="820" y="3715"/>
                      <a:pt x="800" y="3764"/>
                      <a:pt x="781" y="3810"/>
                    </a:cubicBezTo>
                    <a:cubicBezTo>
                      <a:pt x="773" y="3828"/>
                      <a:pt x="764" y="3844"/>
                      <a:pt x="757" y="3862"/>
                    </a:cubicBezTo>
                    <a:cubicBezTo>
                      <a:pt x="741" y="3903"/>
                      <a:pt x="722" y="3944"/>
                      <a:pt x="707" y="3983"/>
                    </a:cubicBezTo>
                    <a:cubicBezTo>
                      <a:pt x="492" y="4501"/>
                      <a:pt x="294" y="5026"/>
                      <a:pt x="116" y="5561"/>
                    </a:cubicBezTo>
                    <a:cubicBezTo>
                      <a:pt x="75" y="5677"/>
                      <a:pt x="38" y="5796"/>
                      <a:pt x="1" y="5913"/>
                    </a:cubicBezTo>
                    <a:lnTo>
                      <a:pt x="339" y="14719"/>
                    </a:lnTo>
                    <a:lnTo>
                      <a:pt x="339" y="14738"/>
                    </a:lnTo>
                    <a:lnTo>
                      <a:pt x="595" y="21494"/>
                    </a:lnTo>
                    <a:lnTo>
                      <a:pt x="707" y="24401"/>
                    </a:lnTo>
                    <a:lnTo>
                      <a:pt x="10201" y="25133"/>
                    </a:lnTo>
                    <a:lnTo>
                      <a:pt x="10702" y="25170"/>
                    </a:lnTo>
                    <a:lnTo>
                      <a:pt x="10529" y="26794"/>
                    </a:lnTo>
                    <a:lnTo>
                      <a:pt x="10848" y="26780"/>
                    </a:lnTo>
                    <a:lnTo>
                      <a:pt x="11555" y="26748"/>
                    </a:lnTo>
                    <a:lnTo>
                      <a:pt x="12693" y="26701"/>
                    </a:lnTo>
                    <a:lnTo>
                      <a:pt x="12810" y="26695"/>
                    </a:lnTo>
                    <a:lnTo>
                      <a:pt x="34106" y="25768"/>
                    </a:lnTo>
                    <a:cubicBezTo>
                      <a:pt x="34353" y="25395"/>
                      <a:pt x="34555" y="24994"/>
                      <a:pt x="34704" y="24572"/>
                    </a:cubicBezTo>
                    <a:lnTo>
                      <a:pt x="34704" y="24569"/>
                    </a:lnTo>
                    <a:cubicBezTo>
                      <a:pt x="34917" y="23978"/>
                      <a:pt x="35025" y="23356"/>
                      <a:pt x="35025" y="22728"/>
                    </a:cubicBezTo>
                    <a:cubicBezTo>
                      <a:pt x="35025" y="22616"/>
                      <a:pt x="35022" y="22501"/>
                      <a:pt x="35013" y="22385"/>
                    </a:cubicBezTo>
                    <a:lnTo>
                      <a:pt x="34971" y="21668"/>
                    </a:lnTo>
                    <a:cubicBezTo>
                      <a:pt x="34949" y="21301"/>
                      <a:pt x="34834" y="20944"/>
                      <a:pt x="34638" y="20632"/>
                    </a:cubicBezTo>
                    <a:cubicBezTo>
                      <a:pt x="34353" y="20173"/>
                      <a:pt x="33915" y="19833"/>
                      <a:pt x="33400" y="19674"/>
                    </a:cubicBezTo>
                    <a:lnTo>
                      <a:pt x="32853" y="19509"/>
                    </a:lnTo>
                    <a:lnTo>
                      <a:pt x="25445" y="17251"/>
                    </a:lnTo>
                    <a:lnTo>
                      <a:pt x="25362" y="17227"/>
                    </a:lnTo>
                    <a:lnTo>
                      <a:pt x="25215" y="17181"/>
                    </a:lnTo>
                    <a:lnTo>
                      <a:pt x="25166" y="17168"/>
                    </a:lnTo>
                    <a:lnTo>
                      <a:pt x="24693" y="14282"/>
                    </a:lnTo>
                    <a:lnTo>
                      <a:pt x="24334" y="12107"/>
                    </a:lnTo>
                    <a:lnTo>
                      <a:pt x="24255" y="11614"/>
                    </a:lnTo>
                    <a:lnTo>
                      <a:pt x="24255" y="11609"/>
                    </a:lnTo>
                    <a:lnTo>
                      <a:pt x="22761" y="2514"/>
                    </a:lnTo>
                    <a:cubicBezTo>
                      <a:pt x="22697" y="1634"/>
                      <a:pt x="22058" y="903"/>
                      <a:pt x="21195" y="720"/>
                    </a:cubicBezTo>
                    <a:cubicBezTo>
                      <a:pt x="19685" y="406"/>
                      <a:pt x="17064" y="1"/>
                      <a:pt x="13561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981;p71">
                <a:extLst>
                  <a:ext uri="{FF2B5EF4-FFF2-40B4-BE49-F238E27FC236}">
                    <a16:creationId xmlns:a16="http://schemas.microsoft.com/office/drawing/2014/main" id="{F95275E9-FE1B-5F37-9A32-382AE2C87B43}"/>
                  </a:ext>
                </a:extLst>
              </p:cNvPr>
              <p:cNvSpPr/>
              <p:nvPr/>
            </p:nvSpPr>
            <p:spPr>
              <a:xfrm>
                <a:off x="5175535" y="3246160"/>
                <a:ext cx="659144" cy="49747"/>
              </a:xfrm>
              <a:custGeom>
                <a:avLst/>
                <a:gdLst/>
                <a:ahLst/>
                <a:cxnLst/>
                <a:rect l="l" t="t" r="r" b="b"/>
                <a:pathLst>
                  <a:path w="21955" h="1657" extrusionOk="0">
                    <a:moveTo>
                      <a:pt x="21890" y="0"/>
                    </a:moveTo>
                    <a:lnTo>
                      <a:pt x="80" y="1538"/>
                    </a:lnTo>
                    <a:cubicBezTo>
                      <a:pt x="1" y="1540"/>
                      <a:pt x="5" y="1656"/>
                      <a:pt x="83" y="1656"/>
                    </a:cubicBezTo>
                    <a:cubicBezTo>
                      <a:pt x="84" y="1656"/>
                      <a:pt x="84" y="1656"/>
                      <a:pt x="85" y="1656"/>
                    </a:cubicBezTo>
                    <a:lnTo>
                      <a:pt x="88" y="1656"/>
                    </a:lnTo>
                    <a:lnTo>
                      <a:pt x="21899" y="119"/>
                    </a:lnTo>
                    <a:cubicBezTo>
                      <a:pt x="21931" y="117"/>
                      <a:pt x="21955" y="89"/>
                      <a:pt x="21953" y="55"/>
                    </a:cubicBezTo>
                    <a:cubicBezTo>
                      <a:pt x="21950" y="24"/>
                      <a:pt x="21921" y="0"/>
                      <a:pt x="2189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982;p71">
                <a:extLst>
                  <a:ext uri="{FF2B5EF4-FFF2-40B4-BE49-F238E27FC236}">
                    <a16:creationId xmlns:a16="http://schemas.microsoft.com/office/drawing/2014/main" id="{D2A55F24-4734-7FE5-7CB4-11E21AC8953E}"/>
                  </a:ext>
                </a:extLst>
              </p:cNvPr>
              <p:cNvSpPr/>
              <p:nvPr/>
            </p:nvSpPr>
            <p:spPr>
              <a:xfrm>
                <a:off x="4823192" y="2751121"/>
                <a:ext cx="363482" cy="690097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22986" extrusionOk="0">
                    <a:moveTo>
                      <a:pt x="77" y="1"/>
                    </a:moveTo>
                    <a:cubicBezTo>
                      <a:pt x="68" y="19"/>
                      <a:pt x="60" y="36"/>
                      <a:pt x="51" y="55"/>
                    </a:cubicBezTo>
                    <a:cubicBezTo>
                      <a:pt x="36" y="94"/>
                      <a:pt x="17" y="135"/>
                      <a:pt x="0" y="175"/>
                    </a:cubicBezTo>
                    <a:lnTo>
                      <a:pt x="816" y="11086"/>
                    </a:lnTo>
                    <a:lnTo>
                      <a:pt x="1162" y="15682"/>
                    </a:lnTo>
                    <a:lnTo>
                      <a:pt x="1162" y="15689"/>
                    </a:lnTo>
                    <a:cubicBezTo>
                      <a:pt x="1165" y="15709"/>
                      <a:pt x="1179" y="15728"/>
                      <a:pt x="1199" y="15736"/>
                    </a:cubicBezTo>
                    <a:cubicBezTo>
                      <a:pt x="1203" y="15739"/>
                      <a:pt x="1204" y="15741"/>
                      <a:pt x="1208" y="15741"/>
                    </a:cubicBezTo>
                    <a:lnTo>
                      <a:pt x="7903" y="17148"/>
                    </a:lnTo>
                    <a:lnTo>
                      <a:pt x="7911" y="17152"/>
                    </a:lnTo>
                    <a:lnTo>
                      <a:pt x="9391" y="17458"/>
                    </a:lnTo>
                    <a:lnTo>
                      <a:pt x="9974" y="17582"/>
                    </a:lnTo>
                    <a:lnTo>
                      <a:pt x="10852" y="17766"/>
                    </a:lnTo>
                    <a:lnTo>
                      <a:pt x="11360" y="17871"/>
                    </a:lnTo>
                    <a:cubicBezTo>
                      <a:pt x="11734" y="17990"/>
                      <a:pt x="11988" y="18337"/>
                      <a:pt x="11990" y="18730"/>
                    </a:cubicBezTo>
                    <a:lnTo>
                      <a:pt x="11990" y="22925"/>
                    </a:lnTo>
                    <a:cubicBezTo>
                      <a:pt x="11990" y="22965"/>
                      <a:pt x="12019" y="22985"/>
                      <a:pt x="12049" y="22985"/>
                    </a:cubicBezTo>
                    <a:cubicBezTo>
                      <a:pt x="12078" y="22985"/>
                      <a:pt x="12107" y="22965"/>
                      <a:pt x="12107" y="22925"/>
                    </a:cubicBezTo>
                    <a:lnTo>
                      <a:pt x="12107" y="18730"/>
                    </a:lnTo>
                    <a:cubicBezTo>
                      <a:pt x="12107" y="18518"/>
                      <a:pt x="12041" y="18313"/>
                      <a:pt x="11917" y="18140"/>
                    </a:cubicBezTo>
                    <a:cubicBezTo>
                      <a:pt x="11890" y="18100"/>
                      <a:pt x="11858" y="18062"/>
                      <a:pt x="11824" y="18029"/>
                    </a:cubicBezTo>
                    <a:cubicBezTo>
                      <a:pt x="11704" y="17903"/>
                      <a:pt x="11555" y="17810"/>
                      <a:pt x="11391" y="17758"/>
                    </a:cubicBezTo>
                    <a:lnTo>
                      <a:pt x="10852" y="17646"/>
                    </a:lnTo>
                    <a:lnTo>
                      <a:pt x="9968" y="17458"/>
                    </a:lnTo>
                    <a:lnTo>
                      <a:pt x="9384" y="17338"/>
                    </a:lnTo>
                    <a:lnTo>
                      <a:pt x="7921" y="17030"/>
                    </a:lnTo>
                    <a:lnTo>
                      <a:pt x="1611" y="15704"/>
                    </a:lnTo>
                    <a:lnTo>
                      <a:pt x="1277" y="15634"/>
                    </a:lnTo>
                    <a:lnTo>
                      <a:pt x="1274" y="15616"/>
                    </a:lnTo>
                    <a:lnTo>
                      <a:pt x="937" y="11102"/>
                    </a:lnTo>
                    <a:lnTo>
                      <a:pt x="816" y="9495"/>
                    </a:lnTo>
                    <a:lnTo>
                      <a:pt x="434" y="4385"/>
                    </a:lnTo>
                    <a:lnTo>
                      <a:pt x="110" y="50"/>
                    </a:lnTo>
                    <a:cubicBezTo>
                      <a:pt x="110" y="28"/>
                      <a:pt x="97" y="8"/>
                      <a:pt x="7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983;p71">
                <a:extLst>
                  <a:ext uri="{FF2B5EF4-FFF2-40B4-BE49-F238E27FC236}">
                    <a16:creationId xmlns:a16="http://schemas.microsoft.com/office/drawing/2014/main" id="{9996B97D-0450-3FC9-6738-8F5A4D7C2D5A}"/>
                  </a:ext>
                </a:extLst>
              </p:cNvPr>
              <p:cNvSpPr/>
              <p:nvPr/>
            </p:nvSpPr>
            <p:spPr>
              <a:xfrm>
                <a:off x="4857418" y="3152100"/>
                <a:ext cx="708921" cy="71574"/>
              </a:xfrm>
              <a:custGeom>
                <a:avLst/>
                <a:gdLst/>
                <a:ahLst/>
                <a:cxnLst/>
                <a:rect l="l" t="t" r="r" b="b"/>
                <a:pathLst>
                  <a:path w="23613" h="2384" extrusionOk="0">
                    <a:moveTo>
                      <a:pt x="23553" y="0"/>
                    </a:moveTo>
                    <a:cubicBezTo>
                      <a:pt x="23550" y="0"/>
                      <a:pt x="23547" y="1"/>
                      <a:pt x="23544" y="1"/>
                    </a:cubicBezTo>
                    <a:lnTo>
                      <a:pt x="76" y="2265"/>
                    </a:lnTo>
                    <a:cubicBezTo>
                      <a:pt x="0" y="2272"/>
                      <a:pt x="5" y="2383"/>
                      <a:pt x="79" y="2383"/>
                    </a:cubicBezTo>
                    <a:cubicBezTo>
                      <a:pt x="80" y="2383"/>
                      <a:pt x="81" y="2383"/>
                      <a:pt x="81" y="2383"/>
                    </a:cubicBezTo>
                    <a:lnTo>
                      <a:pt x="86" y="2383"/>
                    </a:lnTo>
                    <a:lnTo>
                      <a:pt x="23555" y="120"/>
                    </a:lnTo>
                    <a:cubicBezTo>
                      <a:pt x="23588" y="116"/>
                      <a:pt x="23612" y="87"/>
                      <a:pt x="23609" y="53"/>
                    </a:cubicBezTo>
                    <a:cubicBezTo>
                      <a:pt x="23607" y="24"/>
                      <a:pt x="23582" y="0"/>
                      <a:pt x="23553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984;p71">
                <a:extLst>
                  <a:ext uri="{FF2B5EF4-FFF2-40B4-BE49-F238E27FC236}">
                    <a16:creationId xmlns:a16="http://schemas.microsoft.com/office/drawing/2014/main" id="{AA4C9838-9E43-F1FC-91AD-6A677A88D533}"/>
                  </a:ext>
                </a:extLst>
              </p:cNvPr>
              <p:cNvSpPr/>
              <p:nvPr/>
            </p:nvSpPr>
            <p:spPr>
              <a:xfrm>
                <a:off x="4769392" y="2746918"/>
                <a:ext cx="379665" cy="1096842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36534" extrusionOk="0">
                    <a:moveTo>
                      <a:pt x="1427" y="11050"/>
                    </a:moveTo>
                    <a:lnTo>
                      <a:pt x="2608" y="11225"/>
                    </a:lnTo>
                    <a:lnTo>
                      <a:pt x="2669" y="11233"/>
                    </a:lnTo>
                    <a:lnTo>
                      <a:pt x="2729" y="11240"/>
                    </a:lnTo>
                    <a:lnTo>
                      <a:pt x="10081" y="12305"/>
                    </a:lnTo>
                    <a:lnTo>
                      <a:pt x="9872" y="15099"/>
                    </a:lnTo>
                    <a:lnTo>
                      <a:pt x="9866" y="15158"/>
                    </a:lnTo>
                    <a:lnTo>
                      <a:pt x="9866" y="15160"/>
                    </a:lnTo>
                    <a:lnTo>
                      <a:pt x="9861" y="15219"/>
                    </a:lnTo>
                    <a:lnTo>
                      <a:pt x="9713" y="17168"/>
                    </a:lnTo>
                    <a:lnTo>
                      <a:pt x="9708" y="17227"/>
                    </a:lnTo>
                    <a:lnTo>
                      <a:pt x="9703" y="17290"/>
                    </a:lnTo>
                    <a:lnTo>
                      <a:pt x="9569" y="19081"/>
                    </a:lnTo>
                    <a:lnTo>
                      <a:pt x="1684" y="17823"/>
                    </a:lnTo>
                    <a:lnTo>
                      <a:pt x="629" y="17656"/>
                    </a:lnTo>
                    <a:lnTo>
                      <a:pt x="1427" y="11069"/>
                    </a:lnTo>
                    <a:lnTo>
                      <a:pt x="1427" y="11050"/>
                    </a:lnTo>
                    <a:close/>
                    <a:moveTo>
                      <a:pt x="1929" y="0"/>
                    </a:moveTo>
                    <a:cubicBezTo>
                      <a:pt x="1907" y="46"/>
                      <a:pt x="1887" y="95"/>
                      <a:pt x="1869" y="141"/>
                    </a:cubicBezTo>
                    <a:cubicBezTo>
                      <a:pt x="1860" y="159"/>
                      <a:pt x="1852" y="175"/>
                      <a:pt x="1843" y="193"/>
                    </a:cubicBezTo>
                    <a:cubicBezTo>
                      <a:pt x="1828" y="234"/>
                      <a:pt x="1809" y="275"/>
                      <a:pt x="1792" y="314"/>
                    </a:cubicBezTo>
                    <a:cubicBezTo>
                      <a:pt x="1579" y="830"/>
                      <a:pt x="1383" y="1357"/>
                      <a:pt x="1201" y="1892"/>
                    </a:cubicBezTo>
                    <a:cubicBezTo>
                      <a:pt x="1162" y="2008"/>
                      <a:pt x="1123" y="2127"/>
                      <a:pt x="1086" y="2244"/>
                    </a:cubicBezTo>
                    <a:cubicBezTo>
                      <a:pt x="1007" y="2498"/>
                      <a:pt x="932" y="2752"/>
                      <a:pt x="859" y="3013"/>
                    </a:cubicBezTo>
                    <a:cubicBezTo>
                      <a:pt x="819" y="3160"/>
                      <a:pt x="780" y="3305"/>
                      <a:pt x="742" y="3456"/>
                    </a:cubicBezTo>
                    <a:lnTo>
                      <a:pt x="817" y="4694"/>
                    </a:lnTo>
                    <a:lnTo>
                      <a:pt x="1113" y="9543"/>
                    </a:lnTo>
                    <a:lnTo>
                      <a:pt x="257" y="9543"/>
                    </a:lnTo>
                    <a:lnTo>
                      <a:pt x="1" y="11187"/>
                    </a:lnTo>
                    <a:lnTo>
                      <a:pt x="1" y="22315"/>
                    </a:lnTo>
                    <a:lnTo>
                      <a:pt x="172" y="21416"/>
                    </a:lnTo>
                    <a:lnTo>
                      <a:pt x="10678" y="22612"/>
                    </a:lnTo>
                    <a:lnTo>
                      <a:pt x="10849" y="36533"/>
                    </a:lnTo>
                    <a:lnTo>
                      <a:pt x="12646" y="36533"/>
                    </a:lnTo>
                    <a:lnTo>
                      <a:pt x="12646" y="11165"/>
                    </a:lnTo>
                    <a:lnTo>
                      <a:pt x="11550" y="10999"/>
                    </a:lnTo>
                    <a:lnTo>
                      <a:pt x="10995" y="10915"/>
                    </a:lnTo>
                    <a:lnTo>
                      <a:pt x="2608" y="9635"/>
                    </a:lnTo>
                    <a:lnTo>
                      <a:pt x="2566" y="9630"/>
                    </a:lnTo>
                    <a:lnTo>
                      <a:pt x="2227" y="4523"/>
                    </a:lnTo>
                    <a:lnTo>
                      <a:pt x="2021" y="1411"/>
                    </a:lnTo>
                    <a:lnTo>
                      <a:pt x="2021" y="1407"/>
                    </a:lnTo>
                    <a:lnTo>
                      <a:pt x="1929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985;p71">
                <a:extLst>
                  <a:ext uri="{FF2B5EF4-FFF2-40B4-BE49-F238E27FC236}">
                    <a16:creationId xmlns:a16="http://schemas.microsoft.com/office/drawing/2014/main" id="{5C1C2FCA-F8B1-8CF0-5D07-833762A6B163}"/>
                  </a:ext>
                </a:extLst>
              </p:cNvPr>
              <p:cNvSpPr/>
              <p:nvPr/>
            </p:nvSpPr>
            <p:spPr>
              <a:xfrm>
                <a:off x="5099488" y="3074553"/>
                <a:ext cx="49537" cy="769206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5621" extrusionOk="0">
                    <a:moveTo>
                      <a:pt x="0" y="0"/>
                    </a:moveTo>
                    <a:lnTo>
                      <a:pt x="715" y="25620"/>
                    </a:lnTo>
                    <a:lnTo>
                      <a:pt x="1649" y="25620"/>
                    </a:lnTo>
                    <a:lnTo>
                      <a:pt x="1649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986;p71">
                <a:extLst>
                  <a:ext uri="{FF2B5EF4-FFF2-40B4-BE49-F238E27FC236}">
                    <a16:creationId xmlns:a16="http://schemas.microsoft.com/office/drawing/2014/main" id="{9F7FB94C-07A3-FC61-53FB-5A3A9B8A29FD}"/>
                  </a:ext>
                </a:extLst>
              </p:cNvPr>
              <p:cNvSpPr/>
              <p:nvPr/>
            </p:nvSpPr>
            <p:spPr>
              <a:xfrm>
                <a:off x="5252843" y="2446604"/>
                <a:ext cx="8265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725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7"/>
                      <a:pt x="790" y="956"/>
                      <a:pt x="566" y="1061"/>
                    </a:cubicBezTo>
                    <a:lnTo>
                      <a:pt x="53" y="1298"/>
                    </a:lnTo>
                    <a:cubicBezTo>
                      <a:pt x="1" y="1325"/>
                      <a:pt x="1" y="1400"/>
                      <a:pt x="53" y="1425"/>
                    </a:cubicBezTo>
                    <a:lnTo>
                      <a:pt x="566" y="1664"/>
                    </a:lnTo>
                    <a:cubicBezTo>
                      <a:pt x="790" y="1769"/>
                      <a:pt x="969" y="1949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2" y="2725"/>
                      <a:pt x="1427" y="2711"/>
                      <a:pt x="1440" y="2685"/>
                    </a:cubicBezTo>
                    <a:lnTo>
                      <a:pt x="1679" y="2172"/>
                    </a:lnTo>
                    <a:cubicBezTo>
                      <a:pt x="1782" y="1949"/>
                      <a:pt x="1961" y="1769"/>
                      <a:pt x="2187" y="1664"/>
                    </a:cubicBezTo>
                    <a:lnTo>
                      <a:pt x="2698" y="1425"/>
                    </a:lnTo>
                    <a:cubicBezTo>
                      <a:pt x="2752" y="1400"/>
                      <a:pt x="2752" y="1325"/>
                      <a:pt x="2698" y="1298"/>
                    </a:cubicBezTo>
                    <a:lnTo>
                      <a:pt x="2187" y="1061"/>
                    </a:lnTo>
                    <a:cubicBezTo>
                      <a:pt x="1961" y="956"/>
                      <a:pt x="1782" y="777"/>
                      <a:pt x="1679" y="553"/>
                    </a:cubicBezTo>
                    <a:lnTo>
                      <a:pt x="1440" y="40"/>
                    </a:lnTo>
                    <a:cubicBezTo>
                      <a:pt x="1427" y="14"/>
                      <a:pt x="1402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987;p71">
                <a:extLst>
                  <a:ext uri="{FF2B5EF4-FFF2-40B4-BE49-F238E27FC236}">
                    <a16:creationId xmlns:a16="http://schemas.microsoft.com/office/drawing/2014/main" id="{535588F0-A02C-E67A-881B-37D2107EE223}"/>
                  </a:ext>
                </a:extLst>
              </p:cNvPr>
              <p:cNvSpPr/>
              <p:nvPr/>
            </p:nvSpPr>
            <p:spPr>
              <a:xfrm>
                <a:off x="5810148" y="2482661"/>
                <a:ext cx="8259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5" extrusionOk="0">
                    <a:moveTo>
                      <a:pt x="1376" y="0"/>
                    </a:moveTo>
                    <a:cubicBezTo>
                      <a:pt x="1351" y="0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6" y="1061"/>
                    </a:cubicBezTo>
                    <a:lnTo>
                      <a:pt x="53" y="1300"/>
                    </a:lnTo>
                    <a:cubicBezTo>
                      <a:pt x="1" y="1325"/>
                      <a:pt x="1" y="1399"/>
                      <a:pt x="53" y="1427"/>
                    </a:cubicBezTo>
                    <a:lnTo>
                      <a:pt x="566" y="1664"/>
                    </a:lnTo>
                    <a:cubicBezTo>
                      <a:pt x="790" y="1769"/>
                      <a:pt x="969" y="1948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6" y="2711"/>
                      <a:pt x="1440" y="2685"/>
                    </a:cubicBezTo>
                    <a:lnTo>
                      <a:pt x="1677" y="2172"/>
                    </a:lnTo>
                    <a:cubicBezTo>
                      <a:pt x="1782" y="1948"/>
                      <a:pt x="1961" y="1769"/>
                      <a:pt x="2185" y="1664"/>
                    </a:cubicBezTo>
                    <a:lnTo>
                      <a:pt x="2698" y="1427"/>
                    </a:lnTo>
                    <a:cubicBezTo>
                      <a:pt x="2750" y="1399"/>
                      <a:pt x="2750" y="1325"/>
                      <a:pt x="2698" y="1300"/>
                    </a:cubicBezTo>
                    <a:lnTo>
                      <a:pt x="2185" y="1061"/>
                    </a:lnTo>
                    <a:cubicBezTo>
                      <a:pt x="1961" y="956"/>
                      <a:pt x="1782" y="776"/>
                      <a:pt x="1677" y="553"/>
                    </a:cubicBezTo>
                    <a:lnTo>
                      <a:pt x="1440" y="40"/>
                    </a:lnTo>
                    <a:cubicBezTo>
                      <a:pt x="1426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988;p71">
                <a:extLst>
                  <a:ext uri="{FF2B5EF4-FFF2-40B4-BE49-F238E27FC236}">
                    <a16:creationId xmlns:a16="http://schemas.microsoft.com/office/drawing/2014/main" id="{CACEB955-1604-2B4C-E493-FA8255B6A6AA}"/>
                  </a:ext>
                </a:extLst>
              </p:cNvPr>
              <p:cNvSpPr/>
              <p:nvPr/>
            </p:nvSpPr>
            <p:spPr>
              <a:xfrm>
                <a:off x="6051198" y="3020752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0"/>
                    </a:moveTo>
                    <a:cubicBezTo>
                      <a:pt x="1351" y="0"/>
                      <a:pt x="1326" y="13"/>
                      <a:pt x="1313" y="40"/>
                    </a:cubicBezTo>
                    <a:lnTo>
                      <a:pt x="1075" y="553"/>
                    </a:lnTo>
                    <a:cubicBezTo>
                      <a:pt x="971" y="776"/>
                      <a:pt x="790" y="956"/>
                      <a:pt x="567" y="1061"/>
                    </a:cubicBezTo>
                    <a:lnTo>
                      <a:pt x="55" y="1299"/>
                    </a:lnTo>
                    <a:cubicBezTo>
                      <a:pt x="1" y="1325"/>
                      <a:pt x="1" y="1399"/>
                      <a:pt x="55" y="1426"/>
                    </a:cubicBezTo>
                    <a:lnTo>
                      <a:pt x="567" y="1663"/>
                    </a:lnTo>
                    <a:cubicBezTo>
                      <a:pt x="790" y="1768"/>
                      <a:pt x="970" y="1948"/>
                      <a:pt x="1075" y="2171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7" y="2724"/>
                    </a:cubicBezTo>
                    <a:cubicBezTo>
                      <a:pt x="1402" y="2724"/>
                      <a:pt x="1428" y="2711"/>
                      <a:pt x="1440" y="2684"/>
                    </a:cubicBezTo>
                    <a:lnTo>
                      <a:pt x="1679" y="2171"/>
                    </a:lnTo>
                    <a:cubicBezTo>
                      <a:pt x="1782" y="1948"/>
                      <a:pt x="1963" y="1768"/>
                      <a:pt x="2187" y="1663"/>
                    </a:cubicBezTo>
                    <a:lnTo>
                      <a:pt x="2698" y="1426"/>
                    </a:lnTo>
                    <a:cubicBezTo>
                      <a:pt x="2751" y="1399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3" y="956"/>
                      <a:pt x="1782" y="776"/>
                      <a:pt x="1679" y="553"/>
                    </a:cubicBezTo>
                    <a:lnTo>
                      <a:pt x="1440" y="40"/>
                    </a:lnTo>
                    <a:cubicBezTo>
                      <a:pt x="1428" y="13"/>
                      <a:pt x="1402" y="0"/>
                      <a:pt x="137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989;p71">
                <a:extLst>
                  <a:ext uri="{FF2B5EF4-FFF2-40B4-BE49-F238E27FC236}">
                    <a16:creationId xmlns:a16="http://schemas.microsoft.com/office/drawing/2014/main" id="{9F3D20A1-06ED-B360-CC96-D1BFA28E6AE0}"/>
                  </a:ext>
                </a:extLst>
              </p:cNvPr>
              <p:cNvSpPr/>
              <p:nvPr/>
            </p:nvSpPr>
            <p:spPr>
              <a:xfrm>
                <a:off x="4892004" y="2757936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7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7" y="1665"/>
                    </a:lnTo>
                    <a:cubicBezTo>
                      <a:pt x="790" y="1768"/>
                      <a:pt x="969" y="1948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7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48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6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8" y="14"/>
                      <a:pt x="1402" y="1"/>
                      <a:pt x="137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990;p71">
                <a:extLst>
                  <a:ext uri="{FF2B5EF4-FFF2-40B4-BE49-F238E27FC236}">
                    <a16:creationId xmlns:a16="http://schemas.microsoft.com/office/drawing/2014/main" id="{CEAC7975-117B-07AB-B464-32B3FEEA1489}"/>
                  </a:ext>
                </a:extLst>
              </p:cNvPr>
              <p:cNvSpPr/>
              <p:nvPr/>
            </p:nvSpPr>
            <p:spPr>
              <a:xfrm>
                <a:off x="6016942" y="3592289"/>
                <a:ext cx="82592" cy="8184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6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7"/>
                      <a:pt x="566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6" y="1665"/>
                    </a:lnTo>
                    <a:cubicBezTo>
                      <a:pt x="790" y="1770"/>
                      <a:pt x="969" y="1950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1" y="2725"/>
                      <a:pt x="1426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50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7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6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991;p71">
                <a:extLst>
                  <a:ext uri="{FF2B5EF4-FFF2-40B4-BE49-F238E27FC236}">
                    <a16:creationId xmlns:a16="http://schemas.microsoft.com/office/drawing/2014/main" id="{19007E23-F39C-0FBA-AA40-063BC3A9974A}"/>
                  </a:ext>
                </a:extLst>
              </p:cNvPr>
              <p:cNvSpPr/>
              <p:nvPr/>
            </p:nvSpPr>
            <p:spPr>
              <a:xfrm>
                <a:off x="4877593" y="3539149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1"/>
                    </a:moveTo>
                    <a:cubicBezTo>
                      <a:pt x="1350" y="1"/>
                      <a:pt x="1325" y="14"/>
                      <a:pt x="1312" y="40"/>
                    </a:cubicBezTo>
                    <a:lnTo>
                      <a:pt x="1074" y="553"/>
                    </a:lnTo>
                    <a:cubicBezTo>
                      <a:pt x="969" y="777"/>
                      <a:pt x="789" y="956"/>
                      <a:pt x="566" y="1061"/>
                    </a:cubicBezTo>
                    <a:lnTo>
                      <a:pt x="54" y="1298"/>
                    </a:lnTo>
                    <a:cubicBezTo>
                      <a:pt x="0" y="1325"/>
                      <a:pt x="0" y="1400"/>
                      <a:pt x="54" y="1425"/>
                    </a:cubicBezTo>
                    <a:lnTo>
                      <a:pt x="566" y="1664"/>
                    </a:lnTo>
                    <a:cubicBezTo>
                      <a:pt x="789" y="1769"/>
                      <a:pt x="969" y="1948"/>
                      <a:pt x="1074" y="2172"/>
                    </a:cubicBezTo>
                    <a:lnTo>
                      <a:pt x="1312" y="2685"/>
                    </a:lnTo>
                    <a:cubicBezTo>
                      <a:pt x="1325" y="2711"/>
                      <a:pt x="1350" y="2724"/>
                      <a:pt x="1376" y="2724"/>
                    </a:cubicBezTo>
                    <a:cubicBezTo>
                      <a:pt x="1401" y="2724"/>
                      <a:pt x="1427" y="2711"/>
                      <a:pt x="1439" y="2685"/>
                    </a:cubicBezTo>
                    <a:lnTo>
                      <a:pt x="1678" y="2172"/>
                    </a:lnTo>
                    <a:cubicBezTo>
                      <a:pt x="1781" y="1948"/>
                      <a:pt x="1963" y="1769"/>
                      <a:pt x="2186" y="1664"/>
                    </a:cubicBezTo>
                    <a:lnTo>
                      <a:pt x="2697" y="1427"/>
                    </a:lnTo>
                    <a:cubicBezTo>
                      <a:pt x="2752" y="1400"/>
                      <a:pt x="2752" y="1325"/>
                      <a:pt x="2697" y="1298"/>
                    </a:cubicBezTo>
                    <a:lnTo>
                      <a:pt x="2186" y="1061"/>
                    </a:lnTo>
                    <a:cubicBezTo>
                      <a:pt x="1963" y="956"/>
                      <a:pt x="1781" y="777"/>
                      <a:pt x="1678" y="553"/>
                    </a:cubicBezTo>
                    <a:lnTo>
                      <a:pt x="1439" y="40"/>
                    </a:lnTo>
                    <a:cubicBezTo>
                      <a:pt x="1427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992;p71">
                <a:extLst>
                  <a:ext uri="{FF2B5EF4-FFF2-40B4-BE49-F238E27FC236}">
                    <a16:creationId xmlns:a16="http://schemas.microsoft.com/office/drawing/2014/main" id="{AEB8423E-AB6C-D01E-B8F1-0BC24D2A8E2B}"/>
                  </a:ext>
                </a:extLst>
              </p:cNvPr>
              <p:cNvSpPr/>
              <p:nvPr/>
            </p:nvSpPr>
            <p:spPr>
              <a:xfrm>
                <a:off x="5474348" y="3494085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0"/>
                    </a:moveTo>
                    <a:cubicBezTo>
                      <a:pt x="1350" y="0"/>
                      <a:pt x="1325" y="14"/>
                      <a:pt x="1312" y="41"/>
                    </a:cubicBezTo>
                    <a:lnTo>
                      <a:pt x="1074" y="552"/>
                    </a:lnTo>
                    <a:cubicBezTo>
                      <a:pt x="970" y="776"/>
                      <a:pt x="791" y="955"/>
                      <a:pt x="566" y="1060"/>
                    </a:cubicBezTo>
                    <a:lnTo>
                      <a:pt x="54" y="1299"/>
                    </a:lnTo>
                    <a:cubicBezTo>
                      <a:pt x="0" y="1324"/>
                      <a:pt x="0" y="1401"/>
                      <a:pt x="54" y="1426"/>
                    </a:cubicBezTo>
                    <a:lnTo>
                      <a:pt x="566" y="1665"/>
                    </a:lnTo>
                    <a:cubicBezTo>
                      <a:pt x="791" y="1768"/>
                      <a:pt x="970" y="1948"/>
                      <a:pt x="1074" y="2173"/>
                    </a:cubicBezTo>
                    <a:lnTo>
                      <a:pt x="1312" y="2684"/>
                    </a:lnTo>
                    <a:cubicBezTo>
                      <a:pt x="1325" y="2711"/>
                      <a:pt x="1350" y="2725"/>
                      <a:pt x="1376" y="2725"/>
                    </a:cubicBezTo>
                    <a:cubicBezTo>
                      <a:pt x="1401" y="2725"/>
                      <a:pt x="1427" y="2711"/>
                      <a:pt x="1439" y="2684"/>
                    </a:cubicBezTo>
                    <a:lnTo>
                      <a:pt x="1678" y="2173"/>
                    </a:lnTo>
                    <a:cubicBezTo>
                      <a:pt x="1783" y="1948"/>
                      <a:pt x="1963" y="1768"/>
                      <a:pt x="2186" y="1665"/>
                    </a:cubicBezTo>
                    <a:lnTo>
                      <a:pt x="2699" y="1426"/>
                    </a:lnTo>
                    <a:cubicBezTo>
                      <a:pt x="2752" y="1401"/>
                      <a:pt x="2752" y="1324"/>
                      <a:pt x="2699" y="1299"/>
                    </a:cubicBezTo>
                    <a:lnTo>
                      <a:pt x="2186" y="1060"/>
                    </a:lnTo>
                    <a:cubicBezTo>
                      <a:pt x="1963" y="955"/>
                      <a:pt x="1783" y="776"/>
                      <a:pt x="1678" y="552"/>
                    </a:cubicBezTo>
                    <a:lnTo>
                      <a:pt x="1439" y="41"/>
                    </a:lnTo>
                    <a:cubicBezTo>
                      <a:pt x="1427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115291" y="188165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93655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9989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ECBA2A-EABA-C03B-F100-E60D4305F56F}"/>
              </a:ext>
            </a:extLst>
          </p:cNvPr>
          <p:cNvSpPr txBox="1"/>
          <p:nvPr/>
        </p:nvSpPr>
        <p:spPr>
          <a:xfrm>
            <a:off x="1985626" y="2860408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123CA-D7B5-C58B-0F18-20C237F759A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071BC-98C7-2FF3-E3F4-0719CD1749B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12" name="Google Shape;396;p31">
            <a:extLst>
              <a:ext uri="{FF2B5EF4-FFF2-40B4-BE49-F238E27FC236}">
                <a16:creationId xmlns:a16="http://schemas.microsoft.com/office/drawing/2014/main" id="{F2647898-C4FB-92D9-C9A3-ED3391F0D5F4}"/>
              </a:ext>
            </a:extLst>
          </p:cNvPr>
          <p:cNvGrpSpPr/>
          <p:nvPr/>
        </p:nvGrpSpPr>
        <p:grpSpPr>
          <a:xfrm>
            <a:off x="737958" y="3753698"/>
            <a:ext cx="3422372" cy="2364666"/>
            <a:chOff x="1593297" y="936869"/>
            <a:chExt cx="6153131" cy="3157098"/>
          </a:xfrm>
        </p:grpSpPr>
        <p:sp>
          <p:nvSpPr>
            <p:cNvPr id="13" name="Google Shape;397;p31">
              <a:extLst>
                <a:ext uri="{FF2B5EF4-FFF2-40B4-BE49-F238E27FC236}">
                  <a16:creationId xmlns:a16="http://schemas.microsoft.com/office/drawing/2014/main" id="{37A5A025-A815-F220-214B-1B9B26EFDE6C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8;p31">
              <a:extLst>
                <a:ext uri="{FF2B5EF4-FFF2-40B4-BE49-F238E27FC236}">
                  <a16:creationId xmlns:a16="http://schemas.microsoft.com/office/drawing/2014/main" id="{867A54DD-F199-1A7B-556E-447871945791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Reading</a:t>
              </a:r>
              <a:endParaRPr sz="3200" b="1" dirty="0"/>
            </a:p>
          </p:txBody>
        </p:sp>
      </p:grpSp>
      <p:grpSp>
        <p:nvGrpSpPr>
          <p:cNvPr id="15" name="Google Shape;399;p31">
            <a:extLst>
              <a:ext uri="{FF2B5EF4-FFF2-40B4-BE49-F238E27FC236}">
                <a16:creationId xmlns:a16="http://schemas.microsoft.com/office/drawing/2014/main" id="{D7E58128-FCCE-611E-BDB5-AC9EDD0A618B}"/>
              </a:ext>
            </a:extLst>
          </p:cNvPr>
          <p:cNvGrpSpPr/>
          <p:nvPr/>
        </p:nvGrpSpPr>
        <p:grpSpPr>
          <a:xfrm>
            <a:off x="4519049" y="3743584"/>
            <a:ext cx="3433701" cy="2564601"/>
            <a:chOff x="1448913" y="909170"/>
            <a:chExt cx="6173500" cy="3424034"/>
          </a:xfrm>
        </p:grpSpPr>
        <p:sp>
          <p:nvSpPr>
            <p:cNvPr id="16" name="Google Shape;400;p31">
              <a:extLst>
                <a:ext uri="{FF2B5EF4-FFF2-40B4-BE49-F238E27FC236}">
                  <a16:creationId xmlns:a16="http://schemas.microsoft.com/office/drawing/2014/main" id="{5FB2D6A3-0D9D-2FE0-9CA3-9796D122AD7D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31">
              <a:extLst>
                <a:ext uri="{FF2B5EF4-FFF2-40B4-BE49-F238E27FC236}">
                  <a16:creationId xmlns:a16="http://schemas.microsoft.com/office/drawing/2014/main" id="{E9CAD3C3-21DD-72BF-1A14-5B92A184EA66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Speaking</a:t>
              </a:r>
              <a:endParaRPr sz="3200" b="1" dirty="0"/>
            </a:p>
          </p:txBody>
        </p:sp>
      </p:grpSp>
      <p:sp>
        <p:nvSpPr>
          <p:cNvPr id="19" name="Google Shape;417;p31">
            <a:extLst>
              <a:ext uri="{FF2B5EF4-FFF2-40B4-BE49-F238E27FC236}">
                <a16:creationId xmlns:a16="http://schemas.microsoft.com/office/drawing/2014/main" id="{7048B668-2BF8-537A-BEFC-87CFE86F192C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3006;p71">
            <a:extLst>
              <a:ext uri="{FF2B5EF4-FFF2-40B4-BE49-F238E27FC236}">
                <a16:creationId xmlns:a16="http://schemas.microsoft.com/office/drawing/2014/main" id="{3CC6CE31-AD01-278B-A94D-44B7C10F25A1}"/>
              </a:ext>
            </a:extLst>
          </p:cNvPr>
          <p:cNvGrpSpPr/>
          <p:nvPr/>
        </p:nvGrpSpPr>
        <p:grpSpPr>
          <a:xfrm rot="210913">
            <a:off x="7433164" y="3101830"/>
            <a:ext cx="1562842" cy="1524578"/>
            <a:chOff x="719998" y="3311825"/>
            <a:chExt cx="836100" cy="836100"/>
          </a:xfrm>
        </p:grpSpPr>
        <p:sp>
          <p:nvSpPr>
            <p:cNvPr id="187" name="Google Shape;3007;p71">
              <a:extLst>
                <a:ext uri="{FF2B5EF4-FFF2-40B4-BE49-F238E27FC236}">
                  <a16:creationId xmlns:a16="http://schemas.microsoft.com/office/drawing/2014/main" id="{AAB6BFBD-BB42-672C-5943-295FD55B2625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4971C9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008;p71">
              <a:extLst>
                <a:ext uri="{FF2B5EF4-FFF2-40B4-BE49-F238E27FC236}">
                  <a16:creationId xmlns:a16="http://schemas.microsoft.com/office/drawing/2014/main" id="{2F49CF5F-C558-D157-8DF6-BFD4333FCE07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3009;p71">
              <a:extLst>
                <a:ext uri="{FF2B5EF4-FFF2-40B4-BE49-F238E27FC236}">
                  <a16:creationId xmlns:a16="http://schemas.microsoft.com/office/drawing/2014/main" id="{DD7B7E2E-AF41-CFAD-E19F-3D168B5FD324}"/>
                </a:ext>
              </a:extLst>
            </p:cNvPr>
            <p:cNvGrpSpPr/>
            <p:nvPr/>
          </p:nvGrpSpPr>
          <p:grpSpPr>
            <a:xfrm>
              <a:off x="859249" y="3490775"/>
              <a:ext cx="557598" cy="478199"/>
              <a:chOff x="1731037" y="2968964"/>
              <a:chExt cx="150142" cy="128766"/>
            </a:xfrm>
          </p:grpSpPr>
          <p:sp>
            <p:nvSpPr>
              <p:cNvPr id="190" name="Google Shape;3010;p71">
                <a:extLst>
                  <a:ext uri="{FF2B5EF4-FFF2-40B4-BE49-F238E27FC236}">
                    <a16:creationId xmlns:a16="http://schemas.microsoft.com/office/drawing/2014/main" id="{3616CFB3-3D8D-369D-0B24-934977A8780B}"/>
                  </a:ext>
                </a:extLst>
              </p:cNvPr>
              <p:cNvSpPr/>
              <p:nvPr/>
            </p:nvSpPr>
            <p:spPr>
              <a:xfrm>
                <a:off x="1750762" y="2972927"/>
                <a:ext cx="56562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121" extrusionOk="0">
                    <a:moveTo>
                      <a:pt x="966" y="0"/>
                    </a:moveTo>
                    <a:cubicBezTo>
                      <a:pt x="900" y="0"/>
                      <a:pt x="830" y="25"/>
                      <a:pt x="757" y="78"/>
                    </a:cubicBezTo>
                    <a:cubicBezTo>
                      <a:pt x="0" y="632"/>
                      <a:pt x="1883" y="2120"/>
                      <a:pt x="1883" y="2120"/>
                    </a:cubicBezTo>
                    <a:cubicBezTo>
                      <a:pt x="1883" y="2120"/>
                      <a:pt x="1582" y="0"/>
                      <a:pt x="966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11;p71">
                <a:extLst>
                  <a:ext uri="{FF2B5EF4-FFF2-40B4-BE49-F238E27FC236}">
                    <a16:creationId xmlns:a16="http://schemas.microsoft.com/office/drawing/2014/main" id="{B04AF32F-05E0-AEE5-632F-85D3BC0A7983}"/>
                  </a:ext>
                </a:extLst>
              </p:cNvPr>
              <p:cNvSpPr/>
              <p:nvPr/>
            </p:nvSpPr>
            <p:spPr>
              <a:xfrm>
                <a:off x="1803781" y="3030870"/>
                <a:ext cx="58033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089" extrusionOk="0">
                    <a:moveTo>
                      <a:pt x="0" y="1"/>
                    </a:moveTo>
                    <a:cubicBezTo>
                      <a:pt x="0" y="1"/>
                      <a:pt x="371" y="2088"/>
                      <a:pt x="982" y="2088"/>
                    </a:cubicBezTo>
                    <a:cubicBezTo>
                      <a:pt x="1050" y="2088"/>
                      <a:pt x="1122" y="2062"/>
                      <a:pt x="1196" y="2004"/>
                    </a:cubicBezTo>
                    <a:cubicBezTo>
                      <a:pt x="1932" y="142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012;p71">
                <a:extLst>
                  <a:ext uri="{FF2B5EF4-FFF2-40B4-BE49-F238E27FC236}">
                    <a16:creationId xmlns:a16="http://schemas.microsoft.com/office/drawing/2014/main" id="{A5C91FE8-17F4-4A8F-D262-7F51FFF4F4E8}"/>
                  </a:ext>
                </a:extLst>
              </p:cNvPr>
              <p:cNvSpPr/>
              <p:nvPr/>
            </p:nvSpPr>
            <p:spPr>
              <a:xfrm>
                <a:off x="1797326" y="2968964"/>
                <a:ext cx="55181" cy="6734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243" extrusionOk="0">
                    <a:moveTo>
                      <a:pt x="830" y="0"/>
                    </a:moveTo>
                    <a:cubicBezTo>
                      <a:pt x="1" y="0"/>
                      <a:pt x="246" y="2242"/>
                      <a:pt x="246" y="2242"/>
                    </a:cubicBezTo>
                    <a:cubicBezTo>
                      <a:pt x="246" y="2242"/>
                      <a:pt x="1838" y="156"/>
                      <a:pt x="911" y="7"/>
                    </a:cubicBezTo>
                    <a:cubicBezTo>
                      <a:pt x="883" y="2"/>
                      <a:pt x="856" y="0"/>
                      <a:pt x="830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013;p71">
                <a:extLst>
                  <a:ext uri="{FF2B5EF4-FFF2-40B4-BE49-F238E27FC236}">
                    <a16:creationId xmlns:a16="http://schemas.microsoft.com/office/drawing/2014/main" id="{90209516-38E9-6452-27FE-F3B7AEF74A4F}"/>
                  </a:ext>
                </a:extLst>
              </p:cNvPr>
              <p:cNvSpPr/>
              <p:nvPr/>
            </p:nvSpPr>
            <p:spPr>
              <a:xfrm>
                <a:off x="1760669" y="3029819"/>
                <a:ext cx="55392" cy="67911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62" extrusionOk="0">
                    <a:moveTo>
                      <a:pt x="1519" y="0"/>
                    </a:moveTo>
                    <a:lnTo>
                      <a:pt x="1519" y="0"/>
                    </a:lnTo>
                    <a:cubicBezTo>
                      <a:pt x="1519" y="0"/>
                      <a:pt x="1" y="2139"/>
                      <a:pt x="932" y="2257"/>
                    </a:cubicBezTo>
                    <a:cubicBezTo>
                      <a:pt x="954" y="2260"/>
                      <a:pt x="976" y="2261"/>
                      <a:pt x="997" y="2261"/>
                    </a:cubicBezTo>
                    <a:cubicBezTo>
                      <a:pt x="1845" y="2261"/>
                      <a:pt x="1519" y="0"/>
                      <a:pt x="1519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014;p71">
                <a:extLst>
                  <a:ext uri="{FF2B5EF4-FFF2-40B4-BE49-F238E27FC236}">
                    <a16:creationId xmlns:a16="http://schemas.microsoft.com/office/drawing/2014/main" id="{52BF2C05-88D5-0EFB-9D9B-71B3E7F32829}"/>
                  </a:ext>
                </a:extLst>
              </p:cNvPr>
              <p:cNvSpPr/>
              <p:nvPr/>
            </p:nvSpPr>
            <p:spPr>
              <a:xfrm>
                <a:off x="1803031" y="2995804"/>
                <a:ext cx="78149" cy="38459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281" extrusionOk="0">
                    <a:moveTo>
                      <a:pt x="1710" y="1"/>
                    </a:moveTo>
                    <a:cubicBezTo>
                      <a:pt x="1044" y="1"/>
                      <a:pt x="0" y="1280"/>
                      <a:pt x="0" y="1280"/>
                    </a:cubicBezTo>
                    <a:cubicBezTo>
                      <a:pt x="0" y="1280"/>
                      <a:pt x="2603" y="950"/>
                      <a:pt x="2061" y="185"/>
                    </a:cubicBezTo>
                    <a:cubicBezTo>
                      <a:pt x="1968" y="55"/>
                      <a:pt x="1847" y="1"/>
                      <a:pt x="171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015;p71">
                <a:extLst>
                  <a:ext uri="{FF2B5EF4-FFF2-40B4-BE49-F238E27FC236}">
                    <a16:creationId xmlns:a16="http://schemas.microsoft.com/office/drawing/2014/main" id="{34E2B123-73EC-B88F-55CE-582CB5A08BDC}"/>
                  </a:ext>
                </a:extLst>
              </p:cNvPr>
              <p:cNvSpPr/>
              <p:nvPr/>
            </p:nvSpPr>
            <p:spPr>
              <a:xfrm>
                <a:off x="1731037" y="3030810"/>
                <a:ext cx="77818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1339" extrusionOk="0">
                    <a:moveTo>
                      <a:pt x="2591" y="1"/>
                    </a:moveTo>
                    <a:cubicBezTo>
                      <a:pt x="2591" y="1"/>
                      <a:pt x="0" y="419"/>
                      <a:pt x="569" y="1166"/>
                    </a:cubicBezTo>
                    <a:cubicBezTo>
                      <a:pt x="662" y="1287"/>
                      <a:pt x="779" y="1338"/>
                      <a:pt x="908" y="1338"/>
                    </a:cubicBezTo>
                    <a:cubicBezTo>
                      <a:pt x="1574" y="1338"/>
                      <a:pt x="2591" y="1"/>
                      <a:pt x="2591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016;p71">
                <a:extLst>
                  <a:ext uri="{FF2B5EF4-FFF2-40B4-BE49-F238E27FC236}">
                    <a16:creationId xmlns:a16="http://schemas.microsoft.com/office/drawing/2014/main" id="{486BC154-77E7-52E9-CB87-D5988C165A2E}"/>
                  </a:ext>
                </a:extLst>
              </p:cNvPr>
              <p:cNvSpPr/>
              <p:nvPr/>
            </p:nvSpPr>
            <p:spPr>
              <a:xfrm>
                <a:off x="1803361" y="3030900"/>
                <a:ext cx="70163" cy="30233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07" extrusionOk="0">
                    <a:moveTo>
                      <a:pt x="598" y="1"/>
                    </a:moveTo>
                    <a:cubicBezTo>
                      <a:pt x="258" y="1"/>
                      <a:pt x="1" y="25"/>
                      <a:pt x="1" y="25"/>
                    </a:cubicBezTo>
                    <a:cubicBezTo>
                      <a:pt x="1" y="25"/>
                      <a:pt x="1249" y="1007"/>
                      <a:pt x="1880" y="1007"/>
                    </a:cubicBezTo>
                    <a:cubicBezTo>
                      <a:pt x="2060" y="1007"/>
                      <a:pt x="2189" y="927"/>
                      <a:pt x="2226" y="723"/>
                    </a:cubicBezTo>
                    <a:cubicBezTo>
                      <a:pt x="2336" y="103"/>
                      <a:pt x="1293" y="1"/>
                      <a:pt x="59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017;p71">
                <a:extLst>
                  <a:ext uri="{FF2B5EF4-FFF2-40B4-BE49-F238E27FC236}">
                    <a16:creationId xmlns:a16="http://schemas.microsoft.com/office/drawing/2014/main" id="{A8CFCC1E-2ADF-F2BE-1EAC-79EEEE3635DE}"/>
                  </a:ext>
                </a:extLst>
              </p:cNvPr>
              <p:cNvSpPr/>
              <p:nvPr/>
            </p:nvSpPr>
            <p:spPr>
              <a:xfrm>
                <a:off x="1739923" y="3005741"/>
                <a:ext cx="69922" cy="29092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969" extrusionOk="0">
                    <a:moveTo>
                      <a:pt x="437" y="0"/>
                    </a:moveTo>
                    <a:cubicBezTo>
                      <a:pt x="247" y="0"/>
                      <a:pt x="111" y="82"/>
                      <a:pt x="80" y="296"/>
                    </a:cubicBezTo>
                    <a:cubicBezTo>
                      <a:pt x="1" y="857"/>
                      <a:pt x="837" y="968"/>
                      <a:pt x="1513" y="968"/>
                    </a:cubicBezTo>
                    <a:cubicBezTo>
                      <a:pt x="1956" y="968"/>
                      <a:pt x="2329" y="921"/>
                      <a:pt x="2329" y="921"/>
                    </a:cubicBezTo>
                    <a:cubicBezTo>
                      <a:pt x="2329" y="921"/>
                      <a:pt x="1075" y="0"/>
                      <a:pt x="437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018;p71">
                <a:extLst>
                  <a:ext uri="{FF2B5EF4-FFF2-40B4-BE49-F238E27FC236}">
                    <a16:creationId xmlns:a16="http://schemas.microsoft.com/office/drawing/2014/main" id="{E539EF7D-EA9F-3B24-773B-4E3A5C3C68C1}"/>
                  </a:ext>
                </a:extLst>
              </p:cNvPr>
              <p:cNvSpPr/>
              <p:nvPr/>
            </p:nvSpPr>
            <p:spPr>
              <a:xfrm>
                <a:off x="1790871" y="3021623"/>
                <a:ext cx="27741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7" extrusionOk="0">
                    <a:moveTo>
                      <a:pt x="462" y="0"/>
                    </a:moveTo>
                    <a:cubicBezTo>
                      <a:pt x="403" y="0"/>
                      <a:pt x="344" y="14"/>
                      <a:pt x="288" y="44"/>
                    </a:cubicBezTo>
                    <a:cubicBezTo>
                      <a:pt x="0" y="200"/>
                      <a:pt x="44" y="627"/>
                      <a:pt x="358" y="720"/>
                    </a:cubicBezTo>
                    <a:cubicBezTo>
                      <a:pt x="395" y="731"/>
                      <a:pt x="431" y="736"/>
                      <a:pt x="466" y="736"/>
                    </a:cubicBezTo>
                    <a:cubicBezTo>
                      <a:pt x="730" y="736"/>
                      <a:pt x="924" y="448"/>
                      <a:pt x="786" y="193"/>
                    </a:cubicBezTo>
                    <a:cubicBezTo>
                      <a:pt x="720" y="70"/>
                      <a:pt x="593" y="0"/>
                      <a:pt x="462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Show your plan to your partner and describe it.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98347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246" y="2298994"/>
            <a:ext cx="9799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076B5"/>
                </a:solidFill>
                <a:latin typeface="ChronicaPro-Medium"/>
              </a:rPr>
              <a:t>Example:</a:t>
            </a:r>
            <a:br>
              <a:rPr lang="en-US" sz="2800">
                <a:solidFill>
                  <a:srgbClr val="3076B5"/>
                </a:solidFill>
                <a:latin typeface="ChronicaPro-Medium"/>
              </a:rPr>
            </a:br>
            <a:r>
              <a:rPr lang="en-US" sz="2800">
                <a:solidFill>
                  <a:srgbClr val="231F20"/>
                </a:solidFill>
                <a:latin typeface="ChronicaPro-Book"/>
              </a:rPr>
              <a:t>This is the shark room. There’s a big shark at the door.  There’s a table and a sofa in the middle of the room ...</a:t>
            </a:r>
            <a:r>
              <a:rPr lang="en-US" sz="2800"/>
              <a:t> 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8051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4461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Understand the description of a room at the Crazy House Hotel in Da Lat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Describe </a:t>
            </a:r>
            <a:r>
              <a:rPr lang="en-US" sz="3600"/>
              <a:t>one room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916594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924297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918996" y="62436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909389" y="62570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897811" y="626131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78641" y="62489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24666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87474" y="569420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404029" y="568865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400065" y="569320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403631" y="568742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414121" y="568897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7421178" y="569466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8429191" y="56963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9417057" y="56875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10447932" y="568826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940115" y="51302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937513" y="513087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921686" y="51333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925379" y="513253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925109" y="513305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909389" y="513172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907089" y="512975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99573" y="51376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3262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24D7B-3119-FA4F-805F-41CF97C6DB9E}"/>
              </a:ext>
            </a:extLst>
          </p:cNvPr>
          <p:cNvSpPr txBox="1"/>
          <p:nvPr/>
        </p:nvSpPr>
        <p:spPr>
          <a:xfrm>
            <a:off x="422359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0C4B-69DD-542E-94AB-631003F9EA90}"/>
              </a:ext>
            </a:extLst>
          </p:cNvPr>
          <p:cNvSpPr txBox="1"/>
          <p:nvPr/>
        </p:nvSpPr>
        <p:spPr>
          <a:xfrm>
            <a:off x="508242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0390E-DCE9-511E-4314-D775071C07C3}"/>
              </a:ext>
            </a:extLst>
          </p:cNvPr>
          <p:cNvSpPr txBox="1"/>
          <p:nvPr/>
        </p:nvSpPr>
        <p:spPr>
          <a:xfrm>
            <a:off x="5941251" y="426836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988A3-C21C-BEF9-CCCD-E2CCD288C0E4}"/>
              </a:ext>
            </a:extLst>
          </p:cNvPr>
          <p:cNvSpPr txBox="1"/>
          <p:nvPr/>
        </p:nvSpPr>
        <p:spPr>
          <a:xfrm>
            <a:off x="680008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89093-610C-7F01-F48D-6D47A4089AF3}"/>
              </a:ext>
            </a:extLst>
          </p:cNvPr>
          <p:cNvSpPr txBox="1"/>
          <p:nvPr/>
        </p:nvSpPr>
        <p:spPr>
          <a:xfrm>
            <a:off x="7632988" y="4249958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907090" y="512696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902186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909389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926030" y="5135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925110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925105" y="513357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939057" y="51325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940114" y="512927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10445938" y="569192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9422327" y="56884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8427572" y="569321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7423072" y="569268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387895" y="569420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407473" y="568742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95618" y="569199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408901" y="56963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413063" y="56888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2485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81758" y="62525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897811" y="625735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913023" y="626448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916198" y="62509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924308" y="62545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911982" y="625160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91" name="Picture 90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11C7C86E-3BAE-0475-364A-4E698F9EF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6959838" y="857703"/>
            <a:ext cx="3339492" cy="2502204"/>
          </a:xfrm>
          <a:prstGeom prst="rect">
            <a:avLst/>
          </a:prstGeom>
        </p:spPr>
      </p:pic>
      <p:pic>
        <p:nvPicPr>
          <p:cNvPr id="92" name="Picture 91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17B8A7C-5613-D0C2-87B8-34DF0211FC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5144770" y="892689"/>
            <a:ext cx="3339492" cy="2502204"/>
          </a:xfrm>
          <a:prstGeom prst="rect">
            <a:avLst/>
          </a:prstGeom>
        </p:spPr>
      </p:pic>
      <p:pic>
        <p:nvPicPr>
          <p:cNvPr id="93" name="Picture 92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67D9D93-AD77-FEAE-D01F-7DB617F75C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3326243" y="911521"/>
            <a:ext cx="3339492" cy="2502204"/>
          </a:xfrm>
          <a:prstGeom prst="rect">
            <a:avLst/>
          </a:prstGeom>
        </p:spPr>
      </p:pic>
      <p:pic>
        <p:nvPicPr>
          <p:cNvPr id="94" name="Picture 93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AD08EF98-6CE5-CD27-28BE-3BE9AE6661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1631815" y="869027"/>
            <a:ext cx="3339492" cy="2502204"/>
          </a:xfrm>
          <a:prstGeom prst="rect">
            <a:avLst/>
          </a:prstGeom>
        </p:spPr>
      </p:pic>
      <p:sp>
        <p:nvSpPr>
          <p:cNvPr id="97" name="TextBox 96">
            <a:hlinkClick r:id="rId7" action="ppaction://hlinksldjump"/>
            <a:extLst>
              <a:ext uri="{FF2B5EF4-FFF2-40B4-BE49-F238E27FC236}">
                <a16:creationId xmlns:a16="http://schemas.microsoft.com/office/drawing/2014/main" id="{864021A2-CD97-74C6-933C-63F9E6B5B1B6}"/>
              </a:ext>
            </a:extLst>
          </p:cNvPr>
          <p:cNvSpPr txBox="1"/>
          <p:nvPr/>
        </p:nvSpPr>
        <p:spPr>
          <a:xfrm>
            <a:off x="10614155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5EFD97B-7151-C51C-59DB-D652C35BAD86}"/>
              </a:ext>
            </a:extLst>
          </p:cNvPr>
          <p:cNvSpPr txBox="1"/>
          <p:nvPr/>
        </p:nvSpPr>
        <p:spPr>
          <a:xfrm>
            <a:off x="10620737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C7CADB-5760-E346-3E45-D494C929139F}"/>
              </a:ext>
            </a:extLst>
          </p:cNvPr>
          <p:cNvSpPr txBox="1"/>
          <p:nvPr/>
        </p:nvSpPr>
        <p:spPr>
          <a:xfrm>
            <a:off x="10620737" y="623018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81A3270-2C22-3869-A1DA-4D8640205E86}"/>
              </a:ext>
            </a:extLst>
          </p:cNvPr>
          <p:cNvSpPr txBox="1"/>
          <p:nvPr/>
        </p:nvSpPr>
        <p:spPr>
          <a:xfrm>
            <a:off x="10613974" y="6230184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9F7EFF-3D03-A049-3C8F-513EF2CFE93C}"/>
              </a:ext>
            </a:extLst>
          </p:cNvPr>
          <p:cNvSpPr txBox="1"/>
          <p:nvPr/>
        </p:nvSpPr>
        <p:spPr>
          <a:xfrm>
            <a:off x="10628753" y="623805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  <p:pic>
        <p:nvPicPr>
          <p:cNvPr id="96" name="Picture 95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599DD36C-1340-F6B7-CB2B-6D577EC89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-53988" y="957274"/>
            <a:ext cx="3339492" cy="25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24" grpId="0" animBg="1"/>
      <p:bldP spid="16" grpId="1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97" grpId="0" animBg="1"/>
      <p:bldP spid="95" grpId="0" animBg="1"/>
      <p:bldP spid="89" grpId="0" animBg="1"/>
      <p:bldP spid="85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11" name="Picture 10" descr="A blue text with a star and a black background&#10;&#10;Description automatically generated">
            <a:extLst>
              <a:ext uri="{FF2B5EF4-FFF2-40B4-BE49-F238E27FC236}">
                <a16:creationId xmlns:a16="http://schemas.microsoft.com/office/drawing/2014/main" id="{B8AF2216-97AA-5FEE-51E9-23F0C126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4" y="1347787"/>
            <a:ext cx="9358472" cy="416242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C3FC1DC1-B889-5993-212B-B58080687031}"/>
              </a:ext>
            </a:extLst>
          </p:cNvPr>
          <p:cNvSpPr txBox="1"/>
          <p:nvPr/>
        </p:nvSpPr>
        <p:spPr>
          <a:xfrm>
            <a:off x="9409814" y="5802599"/>
            <a:ext cx="251991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71818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238215" y="631446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321345" y="631397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499185" y="630791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612115" y="631161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695245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04137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30085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99048" y="576365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357733" y="57638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307473" y="57568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185012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044609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6898849" y="575909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7774563" y="575927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8629980" y="575741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9594757" y="576549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042290" y="51824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12011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18917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340423" y="517508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473698" y="518009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614233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756618" y="517788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24342" y="517893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738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756619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826955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614233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342887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473699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188927" y="517387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118591" y="51809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047560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9586748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8634786" y="575227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7775584" y="57562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6902686" y="575822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405256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361177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08813" y="5749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183200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048189" y="576388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07254" y="630669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694138" y="631086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614163" y="631175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503790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323393" y="63101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233144" y="631291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1173713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Reading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3211428"/>
            <a:ext cx="6618514" cy="21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517A93-0630-E711-94CA-AFCC67DC92D6}"/>
              </a:ext>
            </a:extLst>
          </p:cNvPr>
          <p:cNvSpPr/>
          <p:nvPr/>
        </p:nvSpPr>
        <p:spPr>
          <a:xfrm>
            <a:off x="182774" y="2015307"/>
            <a:ext cx="7147752" cy="3695537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09571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text.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6" y="109602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79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61118-6E9A-5A6A-FBF9-F5AD38F4C82B}"/>
              </a:ext>
            </a:extLst>
          </p:cNvPr>
          <p:cNvSpPr txBox="1"/>
          <p:nvPr/>
        </p:nvSpPr>
        <p:spPr>
          <a:xfrm>
            <a:off x="667685" y="2253122"/>
            <a:ext cx="509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Is it an email or a letter?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96343E-FB89-2B40-68D0-7421F9AB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10" y="0"/>
            <a:ext cx="4337213" cy="68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4357DF-5518-3081-B9DA-5E32149F32C9}"/>
              </a:ext>
            </a:extLst>
          </p:cNvPr>
          <p:cNvSpPr txBox="1"/>
          <p:nvPr/>
        </p:nvSpPr>
        <p:spPr>
          <a:xfrm>
            <a:off x="667685" y="3485127"/>
            <a:ext cx="540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What is the text about?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97E82D-3E48-6A48-2B7E-C764742A0750}"/>
              </a:ext>
            </a:extLst>
          </p:cNvPr>
          <p:cNvSpPr txBox="1"/>
          <p:nvPr/>
        </p:nvSpPr>
        <p:spPr>
          <a:xfrm>
            <a:off x="989673" y="2847470"/>
            <a:ext cx="415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It is an email.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084F5-3248-0635-F4E1-CC322BED374A}"/>
              </a:ext>
            </a:extLst>
          </p:cNvPr>
          <p:cNvSpPr txBox="1"/>
          <p:nvPr/>
        </p:nvSpPr>
        <p:spPr>
          <a:xfrm>
            <a:off x="989672" y="4079475"/>
            <a:ext cx="622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text is about Nick’s room at the Crazy House Hotel.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71">
            <a:off x="8279504" y="4519647"/>
            <a:ext cx="3767599" cy="25117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274362" y="1736631"/>
            <a:ext cx="9251920" cy="4123842"/>
            <a:chOff x="-571775" y="2735515"/>
            <a:chExt cx="7261684" cy="33186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" t="1823" r="-940" b="681"/>
            <a:stretch/>
          </p:blipFill>
          <p:spPr>
            <a:xfrm>
              <a:off x="-571775" y="2735515"/>
              <a:ext cx="7261684" cy="33186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91755" y="2887944"/>
              <a:ext cx="3832970" cy="49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/>
                <a:t>Reading skill: Predicting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70463" y="3235714"/>
              <a:ext cx="6389914" cy="256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400" dirty="0"/>
                <a:t>Predicting makes reading easy.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Before reading, look at the pictures, design and title.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Decide what the text is about.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Think about what you know about the topic.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0A7D4-DEF0-7B6D-377F-5AB56DFA9C5C}"/>
              </a:ext>
            </a:extLst>
          </p:cNvPr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B5CCDDB-237F-0049-6CE0-0A980F90EA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E3D04A32-554B-4C65-F781-0F2E4C5DA73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993A48CE-1B6C-8E6F-FA24-FD8E35AD9C5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D30626-091F-0DB6-133B-66D5518F5C4E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65">
            <a:off x="8031840" y="981540"/>
            <a:ext cx="3853934" cy="25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strange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err="1"/>
              <a:t>lạ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20046" y="3552699"/>
            <a:ext cx="2815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streɪndʒ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ange">
            <a:hlinkClick r:id="" action="ppaction://media"/>
            <a:extLst>
              <a:ext uri="{FF2B5EF4-FFF2-40B4-BE49-F238E27FC236}">
                <a16:creationId xmlns:a16="http://schemas.microsoft.com/office/drawing/2014/main" id="{675A370A-F33D-A46A-C35F-58DBF760C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11" y="3572254"/>
            <a:ext cx="775063" cy="775063"/>
          </a:xfrm>
          <a:prstGeom prst="rect">
            <a:avLst/>
          </a:prstGeom>
        </p:spPr>
      </p:pic>
      <p:pic>
        <p:nvPicPr>
          <p:cNvPr id="6" name="Picture 5" descr="A cartoon character riding a scooter&#10;&#10;Description automatically generated">
            <a:extLst>
              <a:ext uri="{FF2B5EF4-FFF2-40B4-BE49-F238E27FC236}">
                <a16:creationId xmlns:a16="http://schemas.microsoft.com/office/drawing/2014/main" id="{AF083997-5EC2-D4FF-0C39-2ECFE0F0F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1" b="46822"/>
          <a:stretch/>
        </p:blipFill>
        <p:spPr>
          <a:xfrm>
            <a:off x="6803445" y="1995599"/>
            <a:ext cx="4186326" cy="41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696</Words>
  <Application>Microsoft Office PowerPoint</Application>
  <PresentationFormat>Widescreen</PresentationFormat>
  <Paragraphs>204</Paragraphs>
  <Slides>22</Slides>
  <Notes>17</Notes>
  <HiddenSlides>1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ChronicaPro-Book</vt:lpstr>
      <vt:lpstr>ChronicaPro-Medium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Thảo Đặng Phương</cp:lastModifiedBy>
  <cp:revision>77</cp:revision>
  <dcterms:created xsi:type="dcterms:W3CDTF">2023-08-12T15:31:57Z</dcterms:created>
  <dcterms:modified xsi:type="dcterms:W3CDTF">2024-01-02T14:10:26Z</dcterms:modified>
</cp:coreProperties>
</file>