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glb" ContentType="model/gltf.binary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  <p:sldMasterId id="2147483826" r:id="rId2"/>
  </p:sldMasterIdLst>
  <p:notesMasterIdLst>
    <p:notesMasterId r:id="rId33"/>
  </p:notesMasterIdLst>
  <p:sldIdLst>
    <p:sldId id="365" r:id="rId3"/>
    <p:sldId id="351" r:id="rId4"/>
    <p:sldId id="288" r:id="rId5"/>
    <p:sldId id="300" r:id="rId6"/>
    <p:sldId id="289" r:id="rId7"/>
    <p:sldId id="259" r:id="rId8"/>
    <p:sldId id="263" r:id="rId9"/>
    <p:sldId id="304" r:id="rId10"/>
    <p:sldId id="333" r:id="rId11"/>
    <p:sldId id="335" r:id="rId12"/>
    <p:sldId id="336" r:id="rId13"/>
    <p:sldId id="261" r:id="rId14"/>
    <p:sldId id="338" r:id="rId15"/>
    <p:sldId id="339" r:id="rId16"/>
    <p:sldId id="366" r:id="rId17"/>
    <p:sldId id="310" r:id="rId18"/>
    <p:sldId id="311" r:id="rId19"/>
    <p:sldId id="354" r:id="rId20"/>
    <p:sldId id="357" r:id="rId21"/>
    <p:sldId id="359" r:id="rId22"/>
    <p:sldId id="274" r:id="rId23"/>
    <p:sldId id="362" r:id="rId24"/>
    <p:sldId id="363" r:id="rId25"/>
    <p:sldId id="298" r:id="rId26"/>
    <p:sldId id="279" r:id="rId27"/>
    <p:sldId id="280" r:id="rId28"/>
    <p:sldId id="347" r:id="rId29"/>
    <p:sldId id="282" r:id="rId30"/>
    <p:sldId id="281" r:id="rId31"/>
    <p:sldId id="262" r:id="rId3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17100"/>
    <a:srgbClr val="C4FF1D"/>
    <a:srgbClr val="594029"/>
    <a:srgbClr val="354800"/>
    <a:srgbClr val="75A7D5"/>
    <a:srgbClr val="183550"/>
    <a:srgbClr val="7EADD8"/>
    <a:srgbClr val="5C4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4E2BFFC-179A-4DA5-A2FF-EF6606765F17}" type="datetimeFigureOut">
              <a:rPr lang="en-US"/>
              <a:pPr>
                <a:defRPr/>
              </a:pPr>
              <a:t>07/08/2023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B979B6-8E7C-4E90-8C9D-F537DFD70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31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29DEF65F-051F-46CE-831C-3FE1F435D3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D00CB408-44CA-441B-B345-38D63BB60B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AF729CB-61D5-472A-B5CA-14AFAADB3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463AFB-5DE8-4A7F-B6B2-1103F5335B71}" type="slidenum">
              <a:rPr lang="en-US" altLang="en-US" sz="1300">
                <a:solidFill>
                  <a:prstClr val="black"/>
                </a:solidFill>
              </a:rPr>
              <a:pPr/>
              <a:t>4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3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FB84A1B0-3FAE-4773-8C95-3EFA3DB104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2C08FC-FFCA-4D18-8A84-24CF77021215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FA7F92D4-4EA9-4B4A-8F09-AF5DAADE9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3B0F2D3-7988-4577-B659-40C572F196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8806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84BADC23-CF32-4E91-8D89-117AE4C63C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2328F6-AC81-4BED-A326-6399A00F7690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AAF9BAF-BFBC-46F7-B2A6-DADF09BC1E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CD0C489-76C9-4E74-B58E-7F25C359C3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999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995B29F4-9C3E-4B24-A2C2-1DF78477C8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5D7310-0580-4B09-8246-B23849BD8897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DC6ADC3-1AB7-4843-BFCC-8162742008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2509E1A0-F2E2-4852-8862-AAB4FE343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236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6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47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4FF6C5-5C21-4082-88AE-F2DF3B74358D}" type="slidenum">
              <a:rPr lang="en-US" altLang="en-US" smtClean="0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vi-VN" sz="1200" dirty="0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Vậy chân thang cần đặt cách chân tường một khoảng xấp xỉ</a:t>
            </a:r>
            <a:r>
              <a:rPr lang="en-US" sz="1200" dirty="0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 =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chiều</a:t>
            </a:r>
            <a:r>
              <a:rPr lang="en-US" sz="1200" dirty="0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dài</a:t>
            </a:r>
            <a:r>
              <a:rPr lang="en-US" sz="1200" dirty="0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 thang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nhân</a:t>
            </a:r>
            <a:r>
              <a:rPr lang="en-US" sz="1200" dirty="0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với</a:t>
            </a:r>
            <a:r>
              <a:rPr lang="en-US" sz="1200" dirty="0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 0,4 (cos65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gần</a:t>
            </a:r>
            <a:r>
              <a:rPr lang="en-US" sz="1200" dirty="0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bằng</a:t>
            </a:r>
            <a:r>
              <a:rPr lang="en-US" sz="1200" dirty="0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 0,4)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chứ</a:t>
            </a:r>
            <a:r>
              <a:rPr lang="en-US" sz="1200" dirty="0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không</a:t>
            </a:r>
            <a:r>
              <a:rPr lang="en-US" sz="1200" dirty="0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cần</a:t>
            </a:r>
            <a:r>
              <a:rPr lang="en-US" sz="1200" dirty="0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đo</a:t>
            </a:r>
            <a:r>
              <a:rPr lang="en-US" sz="1200" dirty="0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góc</a:t>
            </a:r>
            <a:r>
              <a:rPr lang="en-US" sz="1200" dirty="0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 65 </a:t>
            </a:r>
            <a:r>
              <a:rPr lang="en-US" sz="1200" dirty="0" err="1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độ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0394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0D74-E893-4C89-8AB6-6ABB07464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08692-9659-4CC9-A008-4193E7F34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13029-B389-4F72-9B67-758183A5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038CA-302A-4079-AD03-A9717100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E6CA0-3C4E-444B-B7A5-73384C86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66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F3C40-DE10-4E12-A051-0564757F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0606B-C4DB-4FC0-9E15-02BCF7E9B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90871-85AA-451A-886B-54A317D5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3E90A-3586-4722-A65D-7C862A4D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40CA1-4873-4E15-8D5F-765F058C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0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8FE08B-C4CB-45A7-B952-75A0A46B01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BCD1F-A53F-4A77-8ECC-A3A742EDC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8FDCC-ADD3-4C1E-96DD-A5C9B104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DB11D-9841-4925-B7FC-485A79DF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ED16A-3529-49C4-BFE2-8EDF8408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45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88E76FE-BFE6-433E-A9D1-73C629B1C1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49007D-149F-4354-AF2D-F2E59F42E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3B66BF-3E53-41EB-BE79-E48E9DCC09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C327D0-350A-42CA-B8E7-40A2E26957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247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FD369AE-582C-4094-99BE-F32C51FF5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67667C6-6B6A-4DF9-BC51-67F90BBA0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EC54A73-A24E-4955-9CCD-CB295DD68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B55FB-CACE-4211-8DF3-EDC120875F2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47595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57C61-1D5B-44F4-9311-FEEFA6D32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ABFF7-EA86-43C3-ABE3-6597A786B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ABB80-2BE6-42C2-AEC9-F0ABDB158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22923-2ACF-491D-B090-5EAFCFC6F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5D6EA-8D3E-440E-9A5B-A7050DD0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59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6B731-0F5A-40A6-B94E-56F1C279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DC50B-2C9D-48FD-B12D-45E1765D5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329CC-A89D-4B75-B842-D9E08901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0B391-1455-4424-826C-3E611EAF7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D4333-687B-4F3B-9E57-73DF78475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13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C9DD-C0D6-49E3-AB38-5936F9705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5A46A-6CED-44DF-8E23-107B4639C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FA8F7-0B8D-4B6D-8629-68DDFDEE0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E8399-9043-4C89-A0E7-4013A5130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CF7FA-E6A8-42E6-830B-877DCEA8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42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FA507-5AE3-4FC6-98E5-8F0A64D2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E6A84-CDAC-4031-A991-EC7901E08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43C76-493A-4DA3-AFF9-E4E8DF81E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72D5B-B7AF-4A9A-8B7C-98B0D4A7A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4BDFC-D8DC-470D-AF62-B65C476A3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A4D2B-29F7-465F-B9B2-1539CAC83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9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B4494-ADC9-459C-B2DB-E1E54F02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C4F04-4CCB-4FEE-94BE-C73DD68E7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EBC2A-C79F-47C4-ABBA-969DE9CA8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5262C5-687F-4665-BBC3-C8C8C4B9D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011BF-513B-41F9-8574-F95CAE32A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D6762D-B6A3-4B1F-887D-E482FE73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D5AE7B-CCED-46B6-8933-04C41CD7B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AE9001-FC41-4D3F-84F1-E2FE8E273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27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4748C-4C74-49EE-9B9F-5C1FF6BD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2854C3-2896-4C23-8281-6A04E7318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FD07A9-4FF7-4EC4-9B5B-F17365B8E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F9B60-2090-476F-BDEF-47E4CCFD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1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2FEFE-E03D-4639-B953-4B41B8FC7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DA159-D36F-4241-8D49-B1319B831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65205-8E92-4DC9-9064-78350950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A059F-2E3B-489E-9DD6-7C72CEDF5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AE230-09E5-470C-9F55-E1EB49BD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0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E36B47-7A93-4835-9CE9-D06D9A0E1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232CEF-82A1-45AF-8A68-6C410F78D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00238-A4CD-4C55-A36A-05DA3853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71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081E7-E7C2-4C13-8D21-15BEB9224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A86AD-8A86-430E-9606-426715814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3AF54-1954-4CDB-B16E-4CE66AB7D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13959-4A97-40FA-B3B0-EB3082224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6DD96-10A3-42CE-A8CC-66413D2E2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F405B-A681-4282-95F2-3D303F54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6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CEEED-E685-4A0D-8391-74969598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27E466-FB7B-4BB8-85A6-880906187C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59ECB-A4F4-4CE6-B6A5-8816DE35E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2E0D4-E8AF-4DA9-BB3F-1B21C2B10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C0586-8ED4-4122-96B0-2ED0A4AF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A8F06-99CA-4E0D-80A5-D5715315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90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B3D6-89B1-4D78-873C-D3778C447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8E885D-DFE1-40F9-BFF2-B1AC0545E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9CAAD-8D38-416D-83D7-14C65F818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03F65-0BDD-48E8-844F-60FDF6DED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73188-C4DD-4E18-AF24-7CD4A47C9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89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470130-4201-4A0C-AE64-3D6EF98689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6D1A2B-DC3E-4199-9D2B-D86FBF03A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A778E-FE9C-4B0F-B003-79850544F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CAA64-65BE-477E-BBE3-ED6EE981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47A5F-7F57-44A5-B11E-F796CBEB0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6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62548-4AE9-424D-B6EC-293CD4AE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B216F-FFB7-417B-A349-4DC3961AD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20F18-6BC9-4540-8258-08F9D927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8837D-B161-4F5C-8C96-6C02A07C9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ADFDC-1026-4FEB-8DEC-BE92356F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4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703DD-AE29-49D2-B9C2-899132854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CFA57-701A-479C-B5A5-B70019F3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A912A-1CA5-4ED2-BC3F-CB9A26280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C041C-BE80-4541-A7F9-1109E2F9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CE014-C75F-4630-9A89-B4B59B1E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6693A-48B2-4956-8661-63960D733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8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456F-E221-4314-891E-4DCC5292D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B618-AE1E-4FEB-946C-485CD7125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5CAB8-8F0E-411B-B1C2-96B74F4AE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3477A-5800-4F4E-A8F4-9D77D7F59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2AFFB-65FD-46BF-B273-37398E0BE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DB2F6A-274C-42AE-82A8-E75AFF79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18E466-4819-4C08-B49C-8AD35D92D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B2C92C-6E1F-4FAA-98EE-5DEAE8F4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2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DBDD-2D46-4CD6-AA87-E79E7491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175F8-399F-438B-8B33-9AE67BDD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8A58F-859C-45F9-9A20-9A5685BA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6C233-4D00-4CE1-9162-1827026D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9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5D1008-996D-45C6-ABA4-A9EC3162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E20EE8-F048-47CA-8F4F-0285DACB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C9425-7191-4C83-8646-D5A75AFE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31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9048A-1D58-4DB0-A9F2-A6DA36F9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F3B85-398C-4973-BA09-18C053E23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5F9F0-7DC6-4104-BF3F-6C36A6B60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5E34A-EF01-41A5-889D-FA74AEB4B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C1EC5-441E-4223-9F19-666A334D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A6780-C0F4-4190-985B-6A087ED5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9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5A3D-CA0E-4110-832F-B31C8500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E63488-7939-4632-9E5E-9A22DE578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DAF57-4DA7-4C7D-8BE9-4E8328959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016B7-1322-4EFB-8AB7-12F66596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590A4-A5B4-4AF9-8318-414A5FF4D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C2A8C-600C-440E-81BD-EF83D73D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5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3C328-922F-4B0B-8525-8ACF096E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1BFE4-AA55-444D-AE70-3B0265254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D68E4-8B87-467B-B1C3-35BC81AE5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F2EFC-AD95-415C-8369-5A07D3117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3FC87-E14B-43D3-B70F-4D9355BCC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7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39" r:id="rId12"/>
    <p:sldLayoutId id="21474838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851837-D846-419B-9D65-16CB70278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5D9AC-CA46-472B-8EB5-DA1C1C944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94515-5D4F-49C1-823C-491EE0746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E31BE-C128-480E-B76B-692EF9799E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A3AA2-CFC2-4794-B7EB-420CDF956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6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17882&amp;picture=abstract-background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www.allwhitebackground.com/colorful-background-images.html" TargetMode="Externa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7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2.jpeg"/><Relationship Id="rId4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32.jpeg"/><Relationship Id="rId4" Type="http://schemas.openxmlformats.org/officeDocument/2006/relationships/image" Target="../media/image33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gif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microsoft.com/office/2017/06/relationships/model3d" Target="../media/model3d1.glb"/><Relationship Id="rId5" Type="http://schemas.openxmlformats.org/officeDocument/2006/relationships/image" Target="../media/image25.png"/><Relationship Id="rId4" Type="http://schemas.openxmlformats.org/officeDocument/2006/relationships/hyperlink" Target="https://www.publicdomainpictures.net/view-image.php?image=209446&amp;picture=tropical-beach-scene" TargetMode="Externa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90600"/>
            <a:ext cx="5131526" cy="387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3543300" y="4876800"/>
            <a:ext cx="48387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học 9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 rot="18536266">
            <a:off x="3807072" y="1895342"/>
            <a:ext cx="241958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DA1AC"/>
                    </a:gs>
                    <a:gs pos="50000">
                      <a:schemeClr val="bg1"/>
                    </a:gs>
                    <a:gs pos="100000">
                      <a:srgbClr val="FDA1A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altLang="en-US" sz="15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15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học như con thuyền đi trên dòng nước ngược, không tiến có nghĩa là lùi”.</a:t>
            </a:r>
          </a:p>
          <a:p>
            <a:pPr algn="r" eaLnBrk="1" hangingPunct="1">
              <a:defRPr/>
            </a:pPr>
            <a:r>
              <a:rPr lang="en-US" altLang="en-US" sz="1500" b="1" dirty="0" err="1">
                <a:solidFill>
                  <a:srgbClr val="0B73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1500" b="1" dirty="0">
                <a:solidFill>
                  <a:srgbClr val="0B73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ngôn11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F82D178D-3FF2-4254-BB43-7633305B8784}"/>
              </a:ext>
            </a:extLst>
          </p:cNvPr>
          <p:cNvSpPr txBox="1">
            <a:spLocks/>
          </p:cNvSpPr>
          <p:nvPr/>
        </p:nvSpPr>
        <p:spPr>
          <a:xfrm>
            <a:off x="1295400" y="228600"/>
            <a:ext cx="9753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LONG BIÊN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NGỌC LÂM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3063B252-0C22-4929-A301-10BD619A26EC}"/>
              </a:ext>
            </a:extLst>
          </p:cNvPr>
          <p:cNvSpPr txBox="1">
            <a:spLocks/>
          </p:cNvSpPr>
          <p:nvPr/>
        </p:nvSpPr>
        <p:spPr>
          <a:xfrm>
            <a:off x="2438400" y="55626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ctr"/>
            <a:r>
              <a:rPr lang="en-US" dirty="0">
                <a:solidFill>
                  <a:srgbClr val="0000FF"/>
                </a:solidFill>
              </a:rPr>
              <a:t>GV: </a:t>
            </a:r>
            <a:r>
              <a:rPr lang="en-US" i="1" dirty="0" err="1">
                <a:solidFill>
                  <a:srgbClr val="0000FF"/>
                </a:solidFill>
              </a:rPr>
              <a:t>Nguyễn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Tuyết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Hạnh</a:t>
            </a:r>
            <a:endParaRPr lang="en-US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59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94">
            <a:extLst>
              <a:ext uri="{FF2B5EF4-FFF2-40B4-BE49-F238E27FC236}">
                <a16:creationId xmlns:a16="http://schemas.microsoft.com/office/drawing/2014/main" id="{65576803-D4D8-4BD9-93E3-2AC77AEBAB72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0"/>
            <a:ext cx="6705600" cy="5657850"/>
            <a:chOff x="1536" y="0"/>
            <a:chExt cx="4224" cy="3564"/>
          </a:xfrm>
        </p:grpSpPr>
        <p:sp>
          <p:nvSpPr>
            <p:cNvPr id="9300" name="Freeform 195">
              <a:extLst>
                <a:ext uri="{FF2B5EF4-FFF2-40B4-BE49-F238E27FC236}">
                  <a16:creationId xmlns:a16="http://schemas.microsoft.com/office/drawing/2014/main" id="{B8B51D86-FFA4-46FA-BB23-B193F14B9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2105"/>
              <a:ext cx="4224" cy="1459"/>
            </a:xfrm>
            <a:custGeom>
              <a:avLst/>
              <a:gdLst>
                <a:gd name="T0" fmla="*/ 790 w 4224"/>
                <a:gd name="T1" fmla="*/ 0 h 1459"/>
                <a:gd name="T2" fmla="*/ 572 w 4224"/>
                <a:gd name="T3" fmla="*/ 64 h 1459"/>
                <a:gd name="T4" fmla="*/ 495 w 4224"/>
                <a:gd name="T5" fmla="*/ 90 h 1459"/>
                <a:gd name="T6" fmla="*/ 457 w 4224"/>
                <a:gd name="T7" fmla="*/ 102 h 1459"/>
                <a:gd name="T8" fmla="*/ 227 w 4224"/>
                <a:gd name="T9" fmla="*/ 205 h 1459"/>
                <a:gd name="T10" fmla="*/ 188 w 4224"/>
                <a:gd name="T11" fmla="*/ 218 h 1459"/>
                <a:gd name="T12" fmla="*/ 150 w 4224"/>
                <a:gd name="T13" fmla="*/ 230 h 1459"/>
                <a:gd name="T14" fmla="*/ 22 w 4224"/>
                <a:gd name="T15" fmla="*/ 371 h 1459"/>
                <a:gd name="T16" fmla="*/ 35 w 4224"/>
                <a:gd name="T17" fmla="*/ 602 h 1459"/>
                <a:gd name="T18" fmla="*/ 99 w 4224"/>
                <a:gd name="T19" fmla="*/ 666 h 1459"/>
                <a:gd name="T20" fmla="*/ 342 w 4224"/>
                <a:gd name="T21" fmla="*/ 806 h 1459"/>
                <a:gd name="T22" fmla="*/ 380 w 4224"/>
                <a:gd name="T23" fmla="*/ 832 h 1459"/>
                <a:gd name="T24" fmla="*/ 342 w 4224"/>
                <a:gd name="T25" fmla="*/ 1139 h 1459"/>
                <a:gd name="T26" fmla="*/ 483 w 4224"/>
                <a:gd name="T27" fmla="*/ 1306 h 1459"/>
                <a:gd name="T28" fmla="*/ 598 w 4224"/>
                <a:gd name="T29" fmla="*/ 1408 h 1459"/>
                <a:gd name="T30" fmla="*/ 675 w 4224"/>
                <a:gd name="T31" fmla="*/ 1434 h 1459"/>
                <a:gd name="T32" fmla="*/ 918 w 4224"/>
                <a:gd name="T33" fmla="*/ 1408 h 1459"/>
                <a:gd name="T34" fmla="*/ 1059 w 4224"/>
                <a:gd name="T35" fmla="*/ 1370 h 1459"/>
                <a:gd name="T36" fmla="*/ 1059 w 4224"/>
                <a:gd name="T37" fmla="*/ 1370 h 1459"/>
                <a:gd name="T38" fmla="*/ 1238 w 4224"/>
                <a:gd name="T39" fmla="*/ 1331 h 1459"/>
                <a:gd name="T40" fmla="*/ 1545 w 4224"/>
                <a:gd name="T41" fmla="*/ 1382 h 1459"/>
                <a:gd name="T42" fmla="*/ 1711 w 4224"/>
                <a:gd name="T43" fmla="*/ 1408 h 1459"/>
                <a:gd name="T44" fmla="*/ 1801 w 4224"/>
                <a:gd name="T45" fmla="*/ 1434 h 1459"/>
                <a:gd name="T46" fmla="*/ 2095 w 4224"/>
                <a:gd name="T47" fmla="*/ 1459 h 1459"/>
                <a:gd name="T48" fmla="*/ 2441 w 4224"/>
                <a:gd name="T49" fmla="*/ 1370 h 1459"/>
                <a:gd name="T50" fmla="*/ 2556 w 4224"/>
                <a:gd name="T51" fmla="*/ 1331 h 1459"/>
                <a:gd name="T52" fmla="*/ 2595 w 4224"/>
                <a:gd name="T53" fmla="*/ 1318 h 1459"/>
                <a:gd name="T54" fmla="*/ 3017 w 4224"/>
                <a:gd name="T55" fmla="*/ 1357 h 1459"/>
                <a:gd name="T56" fmla="*/ 3388 w 4224"/>
                <a:gd name="T57" fmla="*/ 1434 h 1459"/>
                <a:gd name="T58" fmla="*/ 3593 w 4224"/>
                <a:gd name="T59" fmla="*/ 1382 h 1459"/>
                <a:gd name="T60" fmla="*/ 3631 w 4224"/>
                <a:gd name="T61" fmla="*/ 1370 h 1459"/>
                <a:gd name="T62" fmla="*/ 3670 w 4224"/>
                <a:gd name="T63" fmla="*/ 1357 h 1459"/>
                <a:gd name="T64" fmla="*/ 3747 w 4224"/>
                <a:gd name="T65" fmla="*/ 1306 h 1459"/>
                <a:gd name="T66" fmla="*/ 3772 w 4224"/>
                <a:gd name="T67" fmla="*/ 1267 h 1459"/>
                <a:gd name="T68" fmla="*/ 3849 w 4224"/>
                <a:gd name="T69" fmla="*/ 1203 h 1459"/>
                <a:gd name="T70" fmla="*/ 3913 w 4224"/>
                <a:gd name="T71" fmla="*/ 1126 h 1459"/>
                <a:gd name="T72" fmla="*/ 3990 w 4224"/>
                <a:gd name="T73" fmla="*/ 1075 h 1459"/>
                <a:gd name="T74" fmla="*/ 4105 w 4224"/>
                <a:gd name="T75" fmla="*/ 986 h 1459"/>
                <a:gd name="T76" fmla="*/ 4143 w 4224"/>
                <a:gd name="T77" fmla="*/ 960 h 1459"/>
                <a:gd name="T78" fmla="*/ 4182 w 4224"/>
                <a:gd name="T79" fmla="*/ 934 h 1459"/>
                <a:gd name="T80" fmla="*/ 4169 w 4224"/>
                <a:gd name="T81" fmla="*/ 755 h 1459"/>
                <a:gd name="T82" fmla="*/ 4182 w 4224"/>
                <a:gd name="T83" fmla="*/ 525 h 1459"/>
                <a:gd name="T84" fmla="*/ 4169 w 4224"/>
                <a:gd name="T85" fmla="*/ 448 h 1459"/>
                <a:gd name="T86" fmla="*/ 4131 w 4224"/>
                <a:gd name="T87" fmla="*/ 435 h 1459"/>
                <a:gd name="T88" fmla="*/ 4092 w 4224"/>
                <a:gd name="T89" fmla="*/ 410 h 1459"/>
                <a:gd name="T90" fmla="*/ 4015 w 4224"/>
                <a:gd name="T91" fmla="*/ 384 h 1459"/>
                <a:gd name="T92" fmla="*/ 3939 w 4224"/>
                <a:gd name="T93" fmla="*/ 397 h 1459"/>
                <a:gd name="T94" fmla="*/ 3887 w 4224"/>
                <a:gd name="T95" fmla="*/ 486 h 14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224" h="1459">
                  <a:moveTo>
                    <a:pt x="790" y="0"/>
                  </a:moveTo>
                  <a:cubicBezTo>
                    <a:pt x="717" y="25"/>
                    <a:pt x="646" y="44"/>
                    <a:pt x="572" y="64"/>
                  </a:cubicBezTo>
                  <a:cubicBezTo>
                    <a:pt x="546" y="71"/>
                    <a:pt x="521" y="82"/>
                    <a:pt x="495" y="90"/>
                  </a:cubicBezTo>
                  <a:cubicBezTo>
                    <a:pt x="482" y="94"/>
                    <a:pt x="457" y="102"/>
                    <a:pt x="457" y="102"/>
                  </a:cubicBezTo>
                  <a:cubicBezTo>
                    <a:pt x="407" y="136"/>
                    <a:pt x="286" y="185"/>
                    <a:pt x="227" y="205"/>
                  </a:cubicBezTo>
                  <a:cubicBezTo>
                    <a:pt x="214" y="209"/>
                    <a:pt x="201" y="214"/>
                    <a:pt x="188" y="218"/>
                  </a:cubicBezTo>
                  <a:cubicBezTo>
                    <a:pt x="175" y="222"/>
                    <a:pt x="150" y="230"/>
                    <a:pt x="150" y="230"/>
                  </a:cubicBezTo>
                  <a:cubicBezTo>
                    <a:pt x="95" y="267"/>
                    <a:pt x="69" y="324"/>
                    <a:pt x="22" y="371"/>
                  </a:cubicBezTo>
                  <a:cubicBezTo>
                    <a:pt x="3" y="446"/>
                    <a:pt x="0" y="530"/>
                    <a:pt x="35" y="602"/>
                  </a:cubicBezTo>
                  <a:cubicBezTo>
                    <a:pt x="61" y="655"/>
                    <a:pt x="55" y="629"/>
                    <a:pt x="99" y="666"/>
                  </a:cubicBezTo>
                  <a:cubicBezTo>
                    <a:pt x="173" y="728"/>
                    <a:pt x="249" y="777"/>
                    <a:pt x="342" y="806"/>
                  </a:cubicBezTo>
                  <a:cubicBezTo>
                    <a:pt x="355" y="815"/>
                    <a:pt x="370" y="820"/>
                    <a:pt x="380" y="832"/>
                  </a:cubicBezTo>
                  <a:cubicBezTo>
                    <a:pt x="434" y="899"/>
                    <a:pt x="370" y="1058"/>
                    <a:pt x="342" y="1139"/>
                  </a:cubicBezTo>
                  <a:cubicBezTo>
                    <a:pt x="366" y="1234"/>
                    <a:pt x="385" y="1273"/>
                    <a:pt x="483" y="1306"/>
                  </a:cubicBezTo>
                  <a:cubicBezTo>
                    <a:pt x="502" y="1325"/>
                    <a:pt x="578" y="1397"/>
                    <a:pt x="598" y="1408"/>
                  </a:cubicBezTo>
                  <a:cubicBezTo>
                    <a:pt x="622" y="1421"/>
                    <a:pt x="675" y="1434"/>
                    <a:pt x="675" y="1434"/>
                  </a:cubicBezTo>
                  <a:cubicBezTo>
                    <a:pt x="740" y="1428"/>
                    <a:pt x="847" y="1422"/>
                    <a:pt x="918" y="1408"/>
                  </a:cubicBezTo>
                  <a:cubicBezTo>
                    <a:pt x="966" y="1398"/>
                    <a:pt x="1012" y="1381"/>
                    <a:pt x="1059" y="1370"/>
                  </a:cubicBezTo>
                  <a:cubicBezTo>
                    <a:pt x="1123" y="1361"/>
                    <a:pt x="1178" y="1351"/>
                    <a:pt x="1238" y="1331"/>
                  </a:cubicBezTo>
                  <a:cubicBezTo>
                    <a:pt x="1340" y="1348"/>
                    <a:pt x="1442" y="1368"/>
                    <a:pt x="1545" y="1382"/>
                  </a:cubicBezTo>
                  <a:cubicBezTo>
                    <a:pt x="1636" y="1413"/>
                    <a:pt x="1529" y="1380"/>
                    <a:pt x="1711" y="1408"/>
                  </a:cubicBezTo>
                  <a:cubicBezTo>
                    <a:pt x="1742" y="1413"/>
                    <a:pt x="1771" y="1426"/>
                    <a:pt x="1801" y="1434"/>
                  </a:cubicBezTo>
                  <a:cubicBezTo>
                    <a:pt x="1934" y="1426"/>
                    <a:pt x="1997" y="1394"/>
                    <a:pt x="2095" y="1459"/>
                  </a:cubicBezTo>
                  <a:cubicBezTo>
                    <a:pt x="2225" y="1444"/>
                    <a:pt x="2320" y="1410"/>
                    <a:pt x="2441" y="1370"/>
                  </a:cubicBezTo>
                  <a:cubicBezTo>
                    <a:pt x="2479" y="1357"/>
                    <a:pt x="2518" y="1344"/>
                    <a:pt x="2556" y="1331"/>
                  </a:cubicBezTo>
                  <a:cubicBezTo>
                    <a:pt x="2569" y="1327"/>
                    <a:pt x="2595" y="1318"/>
                    <a:pt x="2595" y="1318"/>
                  </a:cubicBezTo>
                  <a:cubicBezTo>
                    <a:pt x="2763" y="1326"/>
                    <a:pt x="2865" y="1338"/>
                    <a:pt x="3017" y="1357"/>
                  </a:cubicBezTo>
                  <a:cubicBezTo>
                    <a:pt x="3140" y="1399"/>
                    <a:pt x="3259" y="1418"/>
                    <a:pt x="3388" y="1434"/>
                  </a:cubicBezTo>
                  <a:cubicBezTo>
                    <a:pt x="3462" y="1423"/>
                    <a:pt x="3523" y="1405"/>
                    <a:pt x="3593" y="1382"/>
                  </a:cubicBezTo>
                  <a:cubicBezTo>
                    <a:pt x="3606" y="1378"/>
                    <a:pt x="3618" y="1374"/>
                    <a:pt x="3631" y="1370"/>
                  </a:cubicBezTo>
                  <a:cubicBezTo>
                    <a:pt x="3644" y="1366"/>
                    <a:pt x="3670" y="1357"/>
                    <a:pt x="3670" y="1357"/>
                  </a:cubicBezTo>
                  <a:cubicBezTo>
                    <a:pt x="3696" y="1340"/>
                    <a:pt x="3730" y="1332"/>
                    <a:pt x="3747" y="1306"/>
                  </a:cubicBezTo>
                  <a:cubicBezTo>
                    <a:pt x="3755" y="1293"/>
                    <a:pt x="3761" y="1278"/>
                    <a:pt x="3772" y="1267"/>
                  </a:cubicBezTo>
                  <a:cubicBezTo>
                    <a:pt x="3886" y="1153"/>
                    <a:pt x="3730" y="1346"/>
                    <a:pt x="3849" y="1203"/>
                  </a:cubicBezTo>
                  <a:cubicBezTo>
                    <a:pt x="3884" y="1161"/>
                    <a:pt x="3866" y="1163"/>
                    <a:pt x="3913" y="1126"/>
                  </a:cubicBezTo>
                  <a:cubicBezTo>
                    <a:pt x="3937" y="1107"/>
                    <a:pt x="3968" y="1097"/>
                    <a:pt x="3990" y="1075"/>
                  </a:cubicBezTo>
                  <a:cubicBezTo>
                    <a:pt x="4051" y="1014"/>
                    <a:pt x="4011" y="1049"/>
                    <a:pt x="4105" y="986"/>
                  </a:cubicBezTo>
                  <a:cubicBezTo>
                    <a:pt x="4118" y="977"/>
                    <a:pt x="4130" y="969"/>
                    <a:pt x="4143" y="960"/>
                  </a:cubicBezTo>
                  <a:cubicBezTo>
                    <a:pt x="4156" y="951"/>
                    <a:pt x="4182" y="934"/>
                    <a:pt x="4182" y="934"/>
                  </a:cubicBezTo>
                  <a:cubicBezTo>
                    <a:pt x="4210" y="848"/>
                    <a:pt x="4224" y="837"/>
                    <a:pt x="4169" y="755"/>
                  </a:cubicBezTo>
                  <a:cubicBezTo>
                    <a:pt x="4209" y="635"/>
                    <a:pt x="4201" y="694"/>
                    <a:pt x="4182" y="525"/>
                  </a:cubicBezTo>
                  <a:cubicBezTo>
                    <a:pt x="4179" y="499"/>
                    <a:pt x="4182" y="471"/>
                    <a:pt x="4169" y="448"/>
                  </a:cubicBezTo>
                  <a:cubicBezTo>
                    <a:pt x="4162" y="436"/>
                    <a:pt x="4143" y="441"/>
                    <a:pt x="4131" y="435"/>
                  </a:cubicBezTo>
                  <a:cubicBezTo>
                    <a:pt x="4117" y="428"/>
                    <a:pt x="4106" y="416"/>
                    <a:pt x="4092" y="410"/>
                  </a:cubicBezTo>
                  <a:cubicBezTo>
                    <a:pt x="4067" y="399"/>
                    <a:pt x="4015" y="384"/>
                    <a:pt x="4015" y="384"/>
                  </a:cubicBezTo>
                  <a:cubicBezTo>
                    <a:pt x="3990" y="388"/>
                    <a:pt x="3962" y="386"/>
                    <a:pt x="3939" y="397"/>
                  </a:cubicBezTo>
                  <a:cubicBezTo>
                    <a:pt x="3906" y="413"/>
                    <a:pt x="3912" y="463"/>
                    <a:pt x="3887" y="486"/>
                  </a:cubicBezTo>
                </a:path>
              </a:pathLst>
            </a:custGeom>
            <a:solidFill>
              <a:srgbClr val="CCFFCC"/>
            </a:solidFill>
            <a:ln w="9525">
              <a:solidFill>
                <a:srgbClr val="CC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01" name="Freeform 196">
              <a:extLst>
                <a:ext uri="{FF2B5EF4-FFF2-40B4-BE49-F238E27FC236}">
                  <a16:creationId xmlns:a16="http://schemas.microsoft.com/office/drawing/2014/main" id="{FB3AECD7-49DF-4437-81DB-2FDC48295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3" y="57"/>
              <a:ext cx="1915" cy="2871"/>
            </a:xfrm>
            <a:custGeom>
              <a:avLst/>
              <a:gdLst>
                <a:gd name="T0" fmla="*/ 27 w 1915"/>
                <a:gd name="T1" fmla="*/ 135 h 2871"/>
                <a:gd name="T2" fmla="*/ 27 w 1915"/>
                <a:gd name="T3" fmla="*/ 2391 h 2871"/>
                <a:gd name="T4" fmla="*/ 1899 w 1915"/>
                <a:gd name="T5" fmla="*/ 2871 h 2871"/>
                <a:gd name="T6" fmla="*/ 1884 w 1915"/>
                <a:gd name="T7" fmla="*/ 469 h 2871"/>
                <a:gd name="T8" fmla="*/ 1764 w 1915"/>
                <a:gd name="T9" fmla="*/ 402 h 2871"/>
                <a:gd name="T10" fmla="*/ 1148 w 1915"/>
                <a:gd name="T11" fmla="*/ 388 h 2871"/>
                <a:gd name="T12" fmla="*/ 933 w 1915"/>
                <a:gd name="T13" fmla="*/ 321 h 2871"/>
                <a:gd name="T14" fmla="*/ 826 w 1915"/>
                <a:gd name="T15" fmla="*/ 241 h 2871"/>
                <a:gd name="T16" fmla="*/ 384 w 1915"/>
                <a:gd name="T17" fmla="*/ 174 h 2871"/>
                <a:gd name="T18" fmla="*/ 317 w 1915"/>
                <a:gd name="T19" fmla="*/ 120 h 2871"/>
                <a:gd name="T20" fmla="*/ 237 w 1915"/>
                <a:gd name="T21" fmla="*/ 67 h 2871"/>
                <a:gd name="T22" fmla="*/ 197 w 1915"/>
                <a:gd name="T23" fmla="*/ 40 h 2871"/>
                <a:gd name="T24" fmla="*/ 156 w 1915"/>
                <a:gd name="T25" fmla="*/ 27 h 2871"/>
                <a:gd name="T26" fmla="*/ 76 w 1915"/>
                <a:gd name="T27" fmla="*/ 0 h 2871"/>
                <a:gd name="T28" fmla="*/ 27 w 1915"/>
                <a:gd name="T29" fmla="*/ 135 h 28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15" h="2871">
                  <a:moveTo>
                    <a:pt x="27" y="135"/>
                  </a:moveTo>
                  <a:lnTo>
                    <a:pt x="27" y="2391"/>
                  </a:lnTo>
                  <a:lnTo>
                    <a:pt x="1899" y="2871"/>
                  </a:lnTo>
                  <a:cubicBezTo>
                    <a:pt x="1894" y="2070"/>
                    <a:pt x="1915" y="1269"/>
                    <a:pt x="1884" y="469"/>
                  </a:cubicBezTo>
                  <a:cubicBezTo>
                    <a:pt x="1884" y="457"/>
                    <a:pt x="1795" y="403"/>
                    <a:pt x="1764" y="402"/>
                  </a:cubicBezTo>
                  <a:cubicBezTo>
                    <a:pt x="1559" y="394"/>
                    <a:pt x="1353" y="393"/>
                    <a:pt x="1148" y="388"/>
                  </a:cubicBezTo>
                  <a:cubicBezTo>
                    <a:pt x="1071" y="363"/>
                    <a:pt x="1002" y="366"/>
                    <a:pt x="933" y="321"/>
                  </a:cubicBezTo>
                  <a:cubicBezTo>
                    <a:pt x="902" y="274"/>
                    <a:pt x="879" y="258"/>
                    <a:pt x="826" y="241"/>
                  </a:cubicBezTo>
                  <a:cubicBezTo>
                    <a:pt x="688" y="148"/>
                    <a:pt x="559" y="181"/>
                    <a:pt x="384" y="174"/>
                  </a:cubicBezTo>
                  <a:cubicBezTo>
                    <a:pt x="294" y="145"/>
                    <a:pt x="392" y="186"/>
                    <a:pt x="317" y="120"/>
                  </a:cubicBezTo>
                  <a:cubicBezTo>
                    <a:pt x="293" y="99"/>
                    <a:pt x="264" y="85"/>
                    <a:pt x="237" y="67"/>
                  </a:cubicBezTo>
                  <a:cubicBezTo>
                    <a:pt x="224" y="58"/>
                    <a:pt x="212" y="45"/>
                    <a:pt x="197" y="40"/>
                  </a:cubicBezTo>
                  <a:cubicBezTo>
                    <a:pt x="183" y="36"/>
                    <a:pt x="170" y="32"/>
                    <a:pt x="156" y="27"/>
                  </a:cubicBezTo>
                  <a:cubicBezTo>
                    <a:pt x="129" y="18"/>
                    <a:pt x="76" y="0"/>
                    <a:pt x="76" y="0"/>
                  </a:cubicBezTo>
                  <a:cubicBezTo>
                    <a:pt x="0" y="25"/>
                    <a:pt x="23" y="58"/>
                    <a:pt x="27" y="13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02" name="Freeform 197">
              <a:extLst>
                <a:ext uri="{FF2B5EF4-FFF2-40B4-BE49-F238E27FC236}">
                  <a16:creationId xmlns:a16="http://schemas.microsoft.com/office/drawing/2014/main" id="{EF8D8A53-DF6C-4A63-B4FC-A5293E45E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107"/>
              <a:ext cx="1289" cy="2830"/>
            </a:xfrm>
            <a:custGeom>
              <a:avLst/>
              <a:gdLst>
                <a:gd name="T0" fmla="*/ 0 w 1289"/>
                <a:gd name="T1" fmla="*/ 2830 h 2830"/>
                <a:gd name="T2" fmla="*/ 1200 w 1289"/>
                <a:gd name="T3" fmla="*/ 2494 h 2830"/>
                <a:gd name="T4" fmla="*/ 1142 w 1289"/>
                <a:gd name="T5" fmla="*/ 2209 h 2830"/>
                <a:gd name="T6" fmla="*/ 1088 w 1289"/>
                <a:gd name="T7" fmla="*/ 2129 h 2830"/>
                <a:gd name="T8" fmla="*/ 1021 w 1289"/>
                <a:gd name="T9" fmla="*/ 1955 h 2830"/>
                <a:gd name="T10" fmla="*/ 1008 w 1289"/>
                <a:gd name="T11" fmla="*/ 1915 h 2830"/>
                <a:gd name="T12" fmla="*/ 1048 w 1289"/>
                <a:gd name="T13" fmla="*/ 1674 h 2830"/>
                <a:gd name="T14" fmla="*/ 1155 w 1289"/>
                <a:gd name="T15" fmla="*/ 1499 h 2830"/>
                <a:gd name="T16" fmla="*/ 1222 w 1289"/>
                <a:gd name="T17" fmla="*/ 1379 h 2830"/>
                <a:gd name="T18" fmla="*/ 1289 w 1289"/>
                <a:gd name="T19" fmla="*/ 1111 h 2830"/>
                <a:gd name="T20" fmla="*/ 1263 w 1289"/>
                <a:gd name="T21" fmla="*/ 1017 h 2830"/>
                <a:gd name="T22" fmla="*/ 1196 w 1289"/>
                <a:gd name="T23" fmla="*/ 897 h 2830"/>
                <a:gd name="T24" fmla="*/ 1115 w 1289"/>
                <a:gd name="T25" fmla="*/ 602 h 2830"/>
                <a:gd name="T26" fmla="*/ 1155 w 1289"/>
                <a:gd name="T27" fmla="*/ 173 h 2830"/>
                <a:gd name="T28" fmla="*/ 1142 w 1289"/>
                <a:gd name="T29" fmla="*/ 26 h 2830"/>
                <a:gd name="T30" fmla="*/ 1035 w 1289"/>
                <a:gd name="T31" fmla="*/ 53 h 2830"/>
                <a:gd name="T32" fmla="*/ 954 w 1289"/>
                <a:gd name="T33" fmla="*/ 66 h 2830"/>
                <a:gd name="T34" fmla="*/ 767 w 1289"/>
                <a:gd name="T35" fmla="*/ 120 h 2830"/>
                <a:gd name="T36" fmla="*/ 727 w 1289"/>
                <a:gd name="T37" fmla="*/ 133 h 2830"/>
                <a:gd name="T38" fmla="*/ 646 w 1289"/>
                <a:gd name="T39" fmla="*/ 187 h 2830"/>
                <a:gd name="T40" fmla="*/ 620 w 1289"/>
                <a:gd name="T41" fmla="*/ 267 h 2830"/>
                <a:gd name="T42" fmla="*/ 566 w 1289"/>
                <a:gd name="T43" fmla="*/ 334 h 2830"/>
                <a:gd name="T44" fmla="*/ 405 w 1289"/>
                <a:gd name="T45" fmla="*/ 428 h 2830"/>
                <a:gd name="T46" fmla="*/ 298 w 1289"/>
                <a:gd name="T47" fmla="*/ 401 h 2830"/>
                <a:gd name="T48" fmla="*/ 191 w 1289"/>
                <a:gd name="T49" fmla="*/ 374 h 2830"/>
                <a:gd name="T50" fmla="*/ 57 w 1289"/>
                <a:gd name="T51" fmla="*/ 401 h 2830"/>
                <a:gd name="T52" fmla="*/ 3 w 1289"/>
                <a:gd name="T53" fmla="*/ 414 h 28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89" h="2830">
                  <a:moveTo>
                    <a:pt x="0" y="2830"/>
                  </a:moveTo>
                  <a:lnTo>
                    <a:pt x="1200" y="2494"/>
                  </a:lnTo>
                  <a:cubicBezTo>
                    <a:pt x="1181" y="2399"/>
                    <a:pt x="1161" y="2304"/>
                    <a:pt x="1142" y="2209"/>
                  </a:cubicBezTo>
                  <a:cubicBezTo>
                    <a:pt x="1136" y="2177"/>
                    <a:pt x="1088" y="2129"/>
                    <a:pt x="1088" y="2129"/>
                  </a:cubicBezTo>
                  <a:cubicBezTo>
                    <a:pt x="1073" y="2066"/>
                    <a:pt x="1042" y="2018"/>
                    <a:pt x="1021" y="1955"/>
                  </a:cubicBezTo>
                  <a:cubicBezTo>
                    <a:pt x="1017" y="1942"/>
                    <a:pt x="1008" y="1915"/>
                    <a:pt x="1008" y="1915"/>
                  </a:cubicBezTo>
                  <a:cubicBezTo>
                    <a:pt x="1016" y="1837"/>
                    <a:pt x="1016" y="1748"/>
                    <a:pt x="1048" y="1674"/>
                  </a:cubicBezTo>
                  <a:cubicBezTo>
                    <a:pt x="1075" y="1611"/>
                    <a:pt x="1133" y="1562"/>
                    <a:pt x="1155" y="1499"/>
                  </a:cubicBezTo>
                  <a:cubicBezTo>
                    <a:pt x="1180" y="1429"/>
                    <a:pt x="1161" y="1471"/>
                    <a:pt x="1222" y="1379"/>
                  </a:cubicBezTo>
                  <a:cubicBezTo>
                    <a:pt x="1264" y="1315"/>
                    <a:pt x="1264" y="1188"/>
                    <a:pt x="1289" y="1111"/>
                  </a:cubicBezTo>
                  <a:cubicBezTo>
                    <a:pt x="1279" y="1080"/>
                    <a:pt x="1276" y="1047"/>
                    <a:pt x="1263" y="1017"/>
                  </a:cubicBezTo>
                  <a:cubicBezTo>
                    <a:pt x="1246" y="976"/>
                    <a:pt x="1214" y="938"/>
                    <a:pt x="1196" y="897"/>
                  </a:cubicBezTo>
                  <a:cubicBezTo>
                    <a:pt x="1156" y="805"/>
                    <a:pt x="1135" y="700"/>
                    <a:pt x="1115" y="602"/>
                  </a:cubicBezTo>
                  <a:cubicBezTo>
                    <a:pt x="1124" y="454"/>
                    <a:pt x="1141" y="319"/>
                    <a:pt x="1155" y="173"/>
                  </a:cubicBezTo>
                  <a:cubicBezTo>
                    <a:pt x="1151" y="124"/>
                    <a:pt x="1177" y="61"/>
                    <a:pt x="1142" y="26"/>
                  </a:cubicBezTo>
                  <a:cubicBezTo>
                    <a:pt x="1116" y="0"/>
                    <a:pt x="1071" y="44"/>
                    <a:pt x="1035" y="53"/>
                  </a:cubicBezTo>
                  <a:cubicBezTo>
                    <a:pt x="1008" y="60"/>
                    <a:pt x="981" y="62"/>
                    <a:pt x="954" y="66"/>
                  </a:cubicBezTo>
                  <a:cubicBezTo>
                    <a:pt x="892" y="86"/>
                    <a:pt x="829" y="99"/>
                    <a:pt x="767" y="120"/>
                  </a:cubicBezTo>
                  <a:cubicBezTo>
                    <a:pt x="754" y="124"/>
                    <a:pt x="727" y="133"/>
                    <a:pt x="727" y="133"/>
                  </a:cubicBezTo>
                  <a:cubicBezTo>
                    <a:pt x="700" y="151"/>
                    <a:pt x="673" y="169"/>
                    <a:pt x="646" y="187"/>
                  </a:cubicBezTo>
                  <a:cubicBezTo>
                    <a:pt x="623" y="203"/>
                    <a:pt x="629" y="240"/>
                    <a:pt x="620" y="267"/>
                  </a:cubicBezTo>
                  <a:cubicBezTo>
                    <a:pt x="602" y="321"/>
                    <a:pt x="616" y="300"/>
                    <a:pt x="566" y="334"/>
                  </a:cubicBezTo>
                  <a:cubicBezTo>
                    <a:pt x="523" y="398"/>
                    <a:pt x="478" y="409"/>
                    <a:pt x="405" y="428"/>
                  </a:cubicBezTo>
                  <a:cubicBezTo>
                    <a:pt x="240" y="394"/>
                    <a:pt x="411" y="432"/>
                    <a:pt x="298" y="401"/>
                  </a:cubicBezTo>
                  <a:cubicBezTo>
                    <a:pt x="263" y="391"/>
                    <a:pt x="191" y="374"/>
                    <a:pt x="191" y="374"/>
                  </a:cubicBezTo>
                  <a:cubicBezTo>
                    <a:pt x="146" y="383"/>
                    <a:pt x="100" y="387"/>
                    <a:pt x="57" y="401"/>
                  </a:cubicBezTo>
                  <a:cubicBezTo>
                    <a:pt x="13" y="415"/>
                    <a:pt x="31" y="414"/>
                    <a:pt x="3" y="414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9303" name="Group 198">
              <a:extLst>
                <a:ext uri="{FF2B5EF4-FFF2-40B4-BE49-F238E27FC236}">
                  <a16:creationId xmlns:a16="http://schemas.microsoft.com/office/drawing/2014/main" id="{00D1EE94-4475-42DD-8D66-97B9618695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9" y="0"/>
              <a:ext cx="3046" cy="1299"/>
              <a:chOff x="2339" y="0"/>
              <a:chExt cx="3046" cy="1299"/>
            </a:xfrm>
          </p:grpSpPr>
          <p:sp>
            <p:nvSpPr>
              <p:cNvPr id="9304" name="Freeform 199">
                <a:extLst>
                  <a:ext uri="{FF2B5EF4-FFF2-40B4-BE49-F238E27FC236}">
                    <a16:creationId xmlns:a16="http://schemas.microsoft.com/office/drawing/2014/main" id="{B9BFD109-6559-4495-A873-88B3E4FA4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9" y="0"/>
                <a:ext cx="3046" cy="1299"/>
              </a:xfrm>
              <a:custGeom>
                <a:avLst/>
                <a:gdLst>
                  <a:gd name="T0" fmla="*/ 0 w 3046"/>
                  <a:gd name="T1" fmla="*/ 108 h 1299"/>
                  <a:gd name="T2" fmla="*/ 179 w 3046"/>
                  <a:gd name="T3" fmla="*/ 211 h 1299"/>
                  <a:gd name="T4" fmla="*/ 243 w 3046"/>
                  <a:gd name="T5" fmla="*/ 377 h 1299"/>
                  <a:gd name="T6" fmla="*/ 396 w 3046"/>
                  <a:gd name="T7" fmla="*/ 851 h 1299"/>
                  <a:gd name="T8" fmla="*/ 409 w 3046"/>
                  <a:gd name="T9" fmla="*/ 889 h 1299"/>
                  <a:gd name="T10" fmla="*/ 601 w 3046"/>
                  <a:gd name="T11" fmla="*/ 927 h 1299"/>
                  <a:gd name="T12" fmla="*/ 806 w 3046"/>
                  <a:gd name="T13" fmla="*/ 915 h 1299"/>
                  <a:gd name="T14" fmla="*/ 908 w 3046"/>
                  <a:gd name="T15" fmla="*/ 889 h 1299"/>
                  <a:gd name="T16" fmla="*/ 1024 w 3046"/>
                  <a:gd name="T17" fmla="*/ 927 h 1299"/>
                  <a:gd name="T18" fmla="*/ 1075 w 3046"/>
                  <a:gd name="T19" fmla="*/ 1004 h 1299"/>
                  <a:gd name="T20" fmla="*/ 1152 w 3046"/>
                  <a:gd name="T21" fmla="*/ 1068 h 1299"/>
                  <a:gd name="T22" fmla="*/ 1216 w 3046"/>
                  <a:gd name="T23" fmla="*/ 1119 h 1299"/>
                  <a:gd name="T24" fmla="*/ 1254 w 3046"/>
                  <a:gd name="T25" fmla="*/ 1158 h 1299"/>
                  <a:gd name="T26" fmla="*/ 1292 w 3046"/>
                  <a:gd name="T27" fmla="*/ 1183 h 1299"/>
                  <a:gd name="T28" fmla="*/ 1395 w 3046"/>
                  <a:gd name="T29" fmla="*/ 1273 h 1299"/>
                  <a:gd name="T30" fmla="*/ 1472 w 3046"/>
                  <a:gd name="T31" fmla="*/ 1299 h 1299"/>
                  <a:gd name="T32" fmla="*/ 1587 w 3046"/>
                  <a:gd name="T33" fmla="*/ 1286 h 1299"/>
                  <a:gd name="T34" fmla="*/ 1715 w 3046"/>
                  <a:gd name="T35" fmla="*/ 1260 h 1299"/>
                  <a:gd name="T36" fmla="*/ 1753 w 3046"/>
                  <a:gd name="T37" fmla="*/ 1235 h 1299"/>
                  <a:gd name="T38" fmla="*/ 1779 w 3046"/>
                  <a:gd name="T39" fmla="*/ 1196 h 1299"/>
                  <a:gd name="T40" fmla="*/ 2099 w 3046"/>
                  <a:gd name="T41" fmla="*/ 1171 h 1299"/>
                  <a:gd name="T42" fmla="*/ 2214 w 3046"/>
                  <a:gd name="T43" fmla="*/ 1107 h 1299"/>
                  <a:gd name="T44" fmla="*/ 2304 w 3046"/>
                  <a:gd name="T45" fmla="*/ 1081 h 1299"/>
                  <a:gd name="T46" fmla="*/ 2342 w 3046"/>
                  <a:gd name="T47" fmla="*/ 1055 h 1299"/>
                  <a:gd name="T48" fmla="*/ 2380 w 3046"/>
                  <a:gd name="T49" fmla="*/ 1043 h 1299"/>
                  <a:gd name="T50" fmla="*/ 2393 w 3046"/>
                  <a:gd name="T51" fmla="*/ 1004 h 1299"/>
                  <a:gd name="T52" fmla="*/ 2508 w 3046"/>
                  <a:gd name="T53" fmla="*/ 851 h 1299"/>
                  <a:gd name="T54" fmla="*/ 2521 w 3046"/>
                  <a:gd name="T55" fmla="*/ 812 h 1299"/>
                  <a:gd name="T56" fmla="*/ 2636 w 3046"/>
                  <a:gd name="T57" fmla="*/ 671 h 1299"/>
                  <a:gd name="T58" fmla="*/ 2944 w 3046"/>
                  <a:gd name="T59" fmla="*/ 633 h 1299"/>
                  <a:gd name="T60" fmla="*/ 2982 w 3046"/>
                  <a:gd name="T61" fmla="*/ 620 h 1299"/>
                  <a:gd name="T62" fmla="*/ 2995 w 3046"/>
                  <a:gd name="T63" fmla="*/ 569 h 1299"/>
                  <a:gd name="T64" fmla="*/ 3008 w 3046"/>
                  <a:gd name="T65" fmla="*/ 390 h 1299"/>
                  <a:gd name="T66" fmla="*/ 3046 w 3046"/>
                  <a:gd name="T67" fmla="*/ 249 h 1299"/>
                  <a:gd name="T68" fmla="*/ 2956 w 3046"/>
                  <a:gd name="T69" fmla="*/ 70 h 1299"/>
                  <a:gd name="T70" fmla="*/ 2649 w 3046"/>
                  <a:gd name="T71" fmla="*/ 147 h 1299"/>
                  <a:gd name="T72" fmla="*/ 2611 w 3046"/>
                  <a:gd name="T73" fmla="*/ 172 h 1299"/>
                  <a:gd name="T74" fmla="*/ 2572 w 3046"/>
                  <a:gd name="T75" fmla="*/ 185 h 1299"/>
                  <a:gd name="T76" fmla="*/ 2432 w 3046"/>
                  <a:gd name="T77" fmla="*/ 236 h 1299"/>
                  <a:gd name="T78" fmla="*/ 2176 w 3046"/>
                  <a:gd name="T79" fmla="*/ 262 h 1299"/>
                  <a:gd name="T80" fmla="*/ 2124 w 3046"/>
                  <a:gd name="T81" fmla="*/ 275 h 1299"/>
                  <a:gd name="T82" fmla="*/ 2060 w 3046"/>
                  <a:gd name="T83" fmla="*/ 326 h 1299"/>
                  <a:gd name="T84" fmla="*/ 2035 w 3046"/>
                  <a:gd name="T85" fmla="*/ 364 h 1299"/>
                  <a:gd name="T86" fmla="*/ 1958 w 3046"/>
                  <a:gd name="T87" fmla="*/ 390 h 1299"/>
                  <a:gd name="T88" fmla="*/ 1753 w 3046"/>
                  <a:gd name="T89" fmla="*/ 377 h 1299"/>
                  <a:gd name="T90" fmla="*/ 1638 w 3046"/>
                  <a:gd name="T91" fmla="*/ 403 h 1299"/>
                  <a:gd name="T92" fmla="*/ 1600 w 3046"/>
                  <a:gd name="T93" fmla="*/ 377 h 1299"/>
                  <a:gd name="T94" fmla="*/ 1523 w 3046"/>
                  <a:gd name="T95" fmla="*/ 185 h 1299"/>
                  <a:gd name="T96" fmla="*/ 1382 w 3046"/>
                  <a:gd name="T97" fmla="*/ 108 h 1299"/>
                  <a:gd name="T98" fmla="*/ 1203 w 3046"/>
                  <a:gd name="T99" fmla="*/ 147 h 1299"/>
                  <a:gd name="T100" fmla="*/ 1088 w 3046"/>
                  <a:gd name="T101" fmla="*/ 185 h 1299"/>
                  <a:gd name="T102" fmla="*/ 1011 w 3046"/>
                  <a:gd name="T103" fmla="*/ 223 h 1299"/>
                  <a:gd name="T104" fmla="*/ 806 w 3046"/>
                  <a:gd name="T105" fmla="*/ 185 h 1299"/>
                  <a:gd name="T106" fmla="*/ 524 w 3046"/>
                  <a:gd name="T107" fmla="*/ 121 h 1299"/>
                  <a:gd name="T108" fmla="*/ 396 w 3046"/>
                  <a:gd name="T109" fmla="*/ 70 h 1299"/>
                  <a:gd name="T110" fmla="*/ 204 w 3046"/>
                  <a:gd name="T111" fmla="*/ 19 h 1299"/>
                  <a:gd name="T112" fmla="*/ 0 w 3046"/>
                  <a:gd name="T113" fmla="*/ 108 h 129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46" h="1299">
                    <a:moveTo>
                      <a:pt x="0" y="108"/>
                    </a:moveTo>
                    <a:cubicBezTo>
                      <a:pt x="57" y="147"/>
                      <a:pt x="121" y="173"/>
                      <a:pt x="179" y="211"/>
                    </a:cubicBezTo>
                    <a:cubicBezTo>
                      <a:pt x="213" y="263"/>
                      <a:pt x="228" y="318"/>
                      <a:pt x="243" y="377"/>
                    </a:cubicBezTo>
                    <a:cubicBezTo>
                      <a:pt x="255" y="584"/>
                      <a:pt x="251" y="702"/>
                      <a:pt x="396" y="851"/>
                    </a:cubicBezTo>
                    <a:cubicBezTo>
                      <a:pt x="400" y="864"/>
                      <a:pt x="399" y="881"/>
                      <a:pt x="409" y="889"/>
                    </a:cubicBezTo>
                    <a:cubicBezTo>
                      <a:pt x="441" y="915"/>
                      <a:pt x="554" y="916"/>
                      <a:pt x="601" y="927"/>
                    </a:cubicBezTo>
                    <a:cubicBezTo>
                      <a:pt x="669" y="923"/>
                      <a:pt x="738" y="923"/>
                      <a:pt x="806" y="915"/>
                    </a:cubicBezTo>
                    <a:cubicBezTo>
                      <a:pt x="841" y="911"/>
                      <a:pt x="908" y="889"/>
                      <a:pt x="908" y="889"/>
                    </a:cubicBezTo>
                    <a:cubicBezTo>
                      <a:pt x="998" y="919"/>
                      <a:pt x="959" y="907"/>
                      <a:pt x="1024" y="927"/>
                    </a:cubicBezTo>
                    <a:cubicBezTo>
                      <a:pt x="1146" y="1052"/>
                      <a:pt x="1001" y="892"/>
                      <a:pt x="1075" y="1004"/>
                    </a:cubicBezTo>
                    <a:cubicBezTo>
                      <a:pt x="1097" y="1037"/>
                      <a:pt x="1121" y="1048"/>
                      <a:pt x="1152" y="1068"/>
                    </a:cubicBezTo>
                    <a:cubicBezTo>
                      <a:pt x="1208" y="1156"/>
                      <a:pt x="1141" y="1069"/>
                      <a:pt x="1216" y="1119"/>
                    </a:cubicBezTo>
                    <a:cubicBezTo>
                      <a:pt x="1231" y="1129"/>
                      <a:pt x="1240" y="1146"/>
                      <a:pt x="1254" y="1158"/>
                    </a:cubicBezTo>
                    <a:cubicBezTo>
                      <a:pt x="1266" y="1168"/>
                      <a:pt x="1279" y="1175"/>
                      <a:pt x="1292" y="1183"/>
                    </a:cubicBezTo>
                    <a:cubicBezTo>
                      <a:pt x="1335" y="1248"/>
                      <a:pt x="1305" y="1213"/>
                      <a:pt x="1395" y="1273"/>
                    </a:cubicBezTo>
                    <a:cubicBezTo>
                      <a:pt x="1418" y="1288"/>
                      <a:pt x="1472" y="1299"/>
                      <a:pt x="1472" y="1299"/>
                    </a:cubicBezTo>
                    <a:cubicBezTo>
                      <a:pt x="1510" y="1295"/>
                      <a:pt x="1549" y="1292"/>
                      <a:pt x="1587" y="1286"/>
                    </a:cubicBezTo>
                    <a:cubicBezTo>
                      <a:pt x="1630" y="1279"/>
                      <a:pt x="1715" y="1260"/>
                      <a:pt x="1715" y="1260"/>
                    </a:cubicBezTo>
                    <a:cubicBezTo>
                      <a:pt x="1728" y="1252"/>
                      <a:pt x="1742" y="1246"/>
                      <a:pt x="1753" y="1235"/>
                    </a:cubicBezTo>
                    <a:cubicBezTo>
                      <a:pt x="1764" y="1224"/>
                      <a:pt x="1764" y="1201"/>
                      <a:pt x="1779" y="1196"/>
                    </a:cubicBezTo>
                    <a:cubicBezTo>
                      <a:pt x="1880" y="1162"/>
                      <a:pt x="1992" y="1178"/>
                      <a:pt x="2099" y="1171"/>
                    </a:cubicBezTo>
                    <a:cubicBezTo>
                      <a:pt x="2278" y="1110"/>
                      <a:pt x="2100" y="1183"/>
                      <a:pt x="2214" y="1107"/>
                    </a:cubicBezTo>
                    <a:cubicBezTo>
                      <a:pt x="2226" y="1099"/>
                      <a:pt x="2296" y="1083"/>
                      <a:pt x="2304" y="1081"/>
                    </a:cubicBezTo>
                    <a:cubicBezTo>
                      <a:pt x="2317" y="1072"/>
                      <a:pt x="2328" y="1062"/>
                      <a:pt x="2342" y="1055"/>
                    </a:cubicBezTo>
                    <a:cubicBezTo>
                      <a:pt x="2354" y="1049"/>
                      <a:pt x="2371" y="1052"/>
                      <a:pt x="2380" y="1043"/>
                    </a:cubicBezTo>
                    <a:cubicBezTo>
                      <a:pt x="2390" y="1033"/>
                      <a:pt x="2387" y="1016"/>
                      <a:pt x="2393" y="1004"/>
                    </a:cubicBezTo>
                    <a:cubicBezTo>
                      <a:pt x="2418" y="954"/>
                      <a:pt x="2476" y="898"/>
                      <a:pt x="2508" y="851"/>
                    </a:cubicBezTo>
                    <a:cubicBezTo>
                      <a:pt x="2516" y="840"/>
                      <a:pt x="2514" y="824"/>
                      <a:pt x="2521" y="812"/>
                    </a:cubicBezTo>
                    <a:cubicBezTo>
                      <a:pt x="2547" y="764"/>
                      <a:pt x="2583" y="697"/>
                      <a:pt x="2636" y="671"/>
                    </a:cubicBezTo>
                    <a:cubicBezTo>
                      <a:pt x="2721" y="629"/>
                      <a:pt x="2872" y="637"/>
                      <a:pt x="2944" y="633"/>
                    </a:cubicBezTo>
                    <a:cubicBezTo>
                      <a:pt x="2957" y="629"/>
                      <a:pt x="2974" y="630"/>
                      <a:pt x="2982" y="620"/>
                    </a:cubicBezTo>
                    <a:cubicBezTo>
                      <a:pt x="2993" y="606"/>
                      <a:pt x="2993" y="586"/>
                      <a:pt x="2995" y="569"/>
                    </a:cubicBezTo>
                    <a:cubicBezTo>
                      <a:pt x="3002" y="510"/>
                      <a:pt x="3001" y="449"/>
                      <a:pt x="3008" y="390"/>
                    </a:cubicBezTo>
                    <a:cubicBezTo>
                      <a:pt x="3013" y="345"/>
                      <a:pt x="3037" y="293"/>
                      <a:pt x="3046" y="249"/>
                    </a:cubicBezTo>
                    <a:cubicBezTo>
                      <a:pt x="3034" y="169"/>
                      <a:pt x="3041" y="98"/>
                      <a:pt x="2956" y="70"/>
                    </a:cubicBezTo>
                    <a:cubicBezTo>
                      <a:pt x="2849" y="86"/>
                      <a:pt x="2751" y="113"/>
                      <a:pt x="2649" y="147"/>
                    </a:cubicBezTo>
                    <a:cubicBezTo>
                      <a:pt x="2635" y="152"/>
                      <a:pt x="2625" y="165"/>
                      <a:pt x="2611" y="172"/>
                    </a:cubicBezTo>
                    <a:cubicBezTo>
                      <a:pt x="2599" y="178"/>
                      <a:pt x="2585" y="181"/>
                      <a:pt x="2572" y="185"/>
                    </a:cubicBezTo>
                    <a:cubicBezTo>
                      <a:pt x="2526" y="216"/>
                      <a:pt x="2489" y="229"/>
                      <a:pt x="2432" y="236"/>
                    </a:cubicBezTo>
                    <a:cubicBezTo>
                      <a:pt x="2347" y="246"/>
                      <a:pt x="2176" y="262"/>
                      <a:pt x="2176" y="262"/>
                    </a:cubicBezTo>
                    <a:cubicBezTo>
                      <a:pt x="2159" y="266"/>
                      <a:pt x="2139" y="265"/>
                      <a:pt x="2124" y="275"/>
                    </a:cubicBezTo>
                    <a:cubicBezTo>
                      <a:pt x="2007" y="353"/>
                      <a:pt x="2190" y="283"/>
                      <a:pt x="2060" y="326"/>
                    </a:cubicBezTo>
                    <a:cubicBezTo>
                      <a:pt x="2052" y="339"/>
                      <a:pt x="2048" y="356"/>
                      <a:pt x="2035" y="364"/>
                    </a:cubicBezTo>
                    <a:cubicBezTo>
                      <a:pt x="2012" y="378"/>
                      <a:pt x="1958" y="390"/>
                      <a:pt x="1958" y="390"/>
                    </a:cubicBezTo>
                    <a:cubicBezTo>
                      <a:pt x="1856" y="369"/>
                      <a:pt x="1870" y="362"/>
                      <a:pt x="1753" y="377"/>
                    </a:cubicBezTo>
                    <a:cubicBezTo>
                      <a:pt x="1693" y="398"/>
                      <a:pt x="1701" y="423"/>
                      <a:pt x="1638" y="403"/>
                    </a:cubicBezTo>
                    <a:cubicBezTo>
                      <a:pt x="1625" y="394"/>
                      <a:pt x="1608" y="390"/>
                      <a:pt x="1600" y="377"/>
                    </a:cubicBezTo>
                    <a:cubicBezTo>
                      <a:pt x="1563" y="318"/>
                      <a:pt x="1562" y="245"/>
                      <a:pt x="1523" y="185"/>
                    </a:cubicBezTo>
                    <a:cubicBezTo>
                      <a:pt x="1493" y="68"/>
                      <a:pt x="1530" y="91"/>
                      <a:pt x="1382" y="108"/>
                    </a:cubicBezTo>
                    <a:cubicBezTo>
                      <a:pt x="1322" y="129"/>
                      <a:pt x="1267" y="138"/>
                      <a:pt x="1203" y="147"/>
                    </a:cubicBezTo>
                    <a:cubicBezTo>
                      <a:pt x="1179" y="154"/>
                      <a:pt x="1097" y="179"/>
                      <a:pt x="1088" y="185"/>
                    </a:cubicBezTo>
                    <a:cubicBezTo>
                      <a:pt x="1038" y="218"/>
                      <a:pt x="1064" y="206"/>
                      <a:pt x="1011" y="223"/>
                    </a:cubicBezTo>
                    <a:cubicBezTo>
                      <a:pt x="944" y="202"/>
                      <a:pt x="874" y="204"/>
                      <a:pt x="806" y="185"/>
                    </a:cubicBezTo>
                    <a:cubicBezTo>
                      <a:pt x="678" y="150"/>
                      <a:pt x="664" y="135"/>
                      <a:pt x="524" y="121"/>
                    </a:cubicBezTo>
                    <a:cubicBezTo>
                      <a:pt x="468" y="107"/>
                      <a:pt x="446" y="92"/>
                      <a:pt x="396" y="70"/>
                    </a:cubicBezTo>
                    <a:cubicBezTo>
                      <a:pt x="331" y="41"/>
                      <a:pt x="273" y="30"/>
                      <a:pt x="204" y="19"/>
                    </a:cubicBezTo>
                    <a:cubicBezTo>
                      <a:pt x="132" y="25"/>
                      <a:pt x="0" y="0"/>
                      <a:pt x="0" y="108"/>
                    </a:cubicBez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05" name="Line 200">
                <a:extLst>
                  <a:ext uri="{FF2B5EF4-FFF2-40B4-BE49-F238E27FC236}">
                    <a16:creationId xmlns:a16="http://schemas.microsoft.com/office/drawing/2014/main" id="{EB735A46-5904-48C6-A90F-BA60E4C6BA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3" y="284"/>
                <a:ext cx="1632" cy="253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06" name="Line 201">
                <a:extLst>
                  <a:ext uri="{FF2B5EF4-FFF2-40B4-BE49-F238E27FC236}">
                    <a16:creationId xmlns:a16="http://schemas.microsoft.com/office/drawing/2014/main" id="{E0309EF9-3AB0-4918-B67D-78B9EC2727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6" y="502"/>
                <a:ext cx="1623" cy="231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07" name="Line 202">
                <a:extLst>
                  <a:ext uri="{FF2B5EF4-FFF2-40B4-BE49-F238E27FC236}">
                    <a16:creationId xmlns:a16="http://schemas.microsoft.com/office/drawing/2014/main" id="{E669DD5A-2E40-4262-97C9-A28EAD1DC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1" y="66"/>
                <a:ext cx="1536" cy="253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08" name="Line 203">
                <a:extLst>
                  <a:ext uri="{FF2B5EF4-FFF2-40B4-BE49-F238E27FC236}">
                    <a16:creationId xmlns:a16="http://schemas.microsoft.com/office/drawing/2014/main" id="{8F5857BD-54B6-4302-9C58-C6B93D4AA7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9" y="681"/>
                <a:ext cx="1536" cy="240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09" name="Line 204">
                <a:extLst>
                  <a:ext uri="{FF2B5EF4-FFF2-40B4-BE49-F238E27FC236}">
                    <a16:creationId xmlns:a16="http://schemas.microsoft.com/office/drawing/2014/main" id="{51C34EF9-8E57-4BB5-86CF-20A66AEAB7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991"/>
                <a:ext cx="777" cy="122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10" name="Line 205">
                <a:extLst>
                  <a:ext uri="{FF2B5EF4-FFF2-40B4-BE49-F238E27FC236}">
                    <a16:creationId xmlns:a16="http://schemas.microsoft.com/office/drawing/2014/main" id="{9C633F15-CC5E-4239-9A73-6C6C65CB1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85" y="969"/>
                <a:ext cx="576" cy="144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11" name="Line 206">
                <a:extLst>
                  <a:ext uri="{FF2B5EF4-FFF2-40B4-BE49-F238E27FC236}">
                    <a16:creationId xmlns:a16="http://schemas.microsoft.com/office/drawing/2014/main" id="{DC05DD45-2E53-42EE-A4EC-F493C82C15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4" y="755"/>
                <a:ext cx="663" cy="153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12" name="Line 207">
                <a:extLst>
                  <a:ext uri="{FF2B5EF4-FFF2-40B4-BE49-F238E27FC236}">
                    <a16:creationId xmlns:a16="http://schemas.microsoft.com/office/drawing/2014/main" id="{8C55765C-4E96-4CCC-926A-ED5CACC618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4" y="441"/>
                <a:ext cx="1113" cy="279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13" name="Line 208">
                <a:extLst>
                  <a:ext uri="{FF2B5EF4-FFF2-40B4-BE49-F238E27FC236}">
                    <a16:creationId xmlns:a16="http://schemas.microsoft.com/office/drawing/2014/main" id="{694FDA41-1EE3-4DA1-9A75-6F6E537EB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0" y="236"/>
                <a:ext cx="1165" cy="288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14" name="Line 209">
                <a:extLst>
                  <a:ext uri="{FF2B5EF4-FFF2-40B4-BE49-F238E27FC236}">
                    <a16:creationId xmlns:a16="http://schemas.microsoft.com/office/drawing/2014/main" id="{BFAA0CE6-28E8-4D1B-A106-30F3769830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5" y="716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15" name="Line 210">
                <a:extLst>
                  <a:ext uri="{FF2B5EF4-FFF2-40B4-BE49-F238E27FC236}">
                    <a16:creationId xmlns:a16="http://schemas.microsoft.com/office/drawing/2014/main" id="{FC9A0F07-FF68-4E14-9055-C83B9B848B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7" y="873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16" name="Line 211">
                <a:extLst>
                  <a:ext uri="{FF2B5EF4-FFF2-40B4-BE49-F238E27FC236}">
                    <a16:creationId xmlns:a16="http://schemas.microsoft.com/office/drawing/2014/main" id="{B367E9FC-AB9B-4E4A-8EF1-2D26DD0C57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3" y="812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17" name="Line 212">
                <a:extLst>
                  <a:ext uri="{FF2B5EF4-FFF2-40B4-BE49-F238E27FC236}">
                    <a16:creationId xmlns:a16="http://schemas.microsoft.com/office/drawing/2014/main" id="{0387F8BF-61D3-435A-85E9-0D13C86835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3" y="1065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18" name="Line 213">
                <a:extLst>
                  <a:ext uri="{FF2B5EF4-FFF2-40B4-BE49-F238E27FC236}">
                    <a16:creationId xmlns:a16="http://schemas.microsoft.com/office/drawing/2014/main" id="{53039359-ECD2-4661-877C-47A4626D7B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8" y="528"/>
                <a:ext cx="9" cy="166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19" name="Line 214">
                <a:extLst>
                  <a:ext uri="{FF2B5EF4-FFF2-40B4-BE49-F238E27FC236}">
                    <a16:creationId xmlns:a16="http://schemas.microsoft.com/office/drawing/2014/main" id="{457FB738-34CD-4CDC-ACC1-6607A0CCC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0" y="729"/>
                <a:ext cx="9" cy="192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20" name="Line 215">
                <a:extLst>
                  <a:ext uri="{FF2B5EF4-FFF2-40B4-BE49-F238E27FC236}">
                    <a16:creationId xmlns:a16="http://schemas.microsoft.com/office/drawing/2014/main" id="{0DA630F7-8F26-486C-AF51-DD4ED59A9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28" y="371"/>
                <a:ext cx="0" cy="157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21" name="Line 216">
                <a:extLst>
                  <a:ext uri="{FF2B5EF4-FFF2-40B4-BE49-F238E27FC236}">
                    <a16:creationId xmlns:a16="http://schemas.microsoft.com/office/drawing/2014/main" id="{06642048-44BC-4616-9BA2-68414F3CCC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08" y="441"/>
                <a:ext cx="9" cy="183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22" name="Line 217">
                <a:extLst>
                  <a:ext uri="{FF2B5EF4-FFF2-40B4-BE49-F238E27FC236}">
                    <a16:creationId xmlns:a16="http://schemas.microsoft.com/office/drawing/2014/main" id="{A50B454E-E52A-4337-9DCE-5CBAB52BD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9" y="489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23" name="Line 218">
                <a:extLst>
                  <a:ext uri="{FF2B5EF4-FFF2-40B4-BE49-F238E27FC236}">
                    <a16:creationId xmlns:a16="http://schemas.microsoft.com/office/drawing/2014/main" id="{54D01C39-F41A-494A-90A6-6EB6A7077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7" y="184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24" name="Line 219">
                <a:extLst>
                  <a:ext uri="{FF2B5EF4-FFF2-40B4-BE49-F238E27FC236}">
                    <a16:creationId xmlns:a16="http://schemas.microsoft.com/office/drawing/2014/main" id="{663FC651-7398-49FC-B766-C03CA904D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9" y="258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25" name="Line 220">
                <a:extLst>
                  <a:ext uri="{FF2B5EF4-FFF2-40B4-BE49-F238E27FC236}">
                    <a16:creationId xmlns:a16="http://schemas.microsoft.com/office/drawing/2014/main" id="{B0F3BD6D-B107-438E-841A-FCA38D21AD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7" y="15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26" name="Line 221">
                <a:extLst>
                  <a:ext uri="{FF2B5EF4-FFF2-40B4-BE49-F238E27FC236}">
                    <a16:creationId xmlns:a16="http://schemas.microsoft.com/office/drawing/2014/main" id="{DAF409BB-C167-4B37-95B2-23D6E5DD74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" y="646"/>
                <a:ext cx="9" cy="192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27" name="Line 222">
                <a:extLst>
                  <a:ext uri="{FF2B5EF4-FFF2-40B4-BE49-F238E27FC236}">
                    <a16:creationId xmlns:a16="http://schemas.microsoft.com/office/drawing/2014/main" id="{23A8463F-DB3B-4337-8B2D-C5A880A147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4" y="585"/>
                <a:ext cx="9" cy="192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28" name="Line 223">
                <a:extLst>
                  <a:ext uri="{FF2B5EF4-FFF2-40B4-BE49-F238E27FC236}">
                    <a16:creationId xmlns:a16="http://schemas.microsoft.com/office/drawing/2014/main" id="{81D2EA57-DB8F-438E-B781-5B8CF15383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92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29" name="Line 224">
                <a:extLst>
                  <a:ext uri="{FF2B5EF4-FFF2-40B4-BE49-F238E27FC236}">
                    <a16:creationId xmlns:a16="http://schemas.microsoft.com/office/drawing/2014/main" id="{1C8B991C-6E43-442A-ACC6-E812D5542E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7" y="655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30" name="Line 225">
                <a:extLst>
                  <a:ext uri="{FF2B5EF4-FFF2-40B4-BE49-F238E27FC236}">
                    <a16:creationId xmlns:a16="http://schemas.microsoft.com/office/drawing/2014/main" id="{10C83945-26E6-471E-B353-CEA6B7C51A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9" y="869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31" name="Line 226">
                <a:extLst>
                  <a:ext uri="{FF2B5EF4-FFF2-40B4-BE49-F238E27FC236}">
                    <a16:creationId xmlns:a16="http://schemas.microsoft.com/office/drawing/2014/main" id="{75A286F6-4CBF-43D3-A248-BF2BA4E16F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7" y="808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32" name="Line 227">
                <a:extLst>
                  <a:ext uri="{FF2B5EF4-FFF2-40B4-BE49-F238E27FC236}">
                    <a16:creationId xmlns:a16="http://schemas.microsoft.com/office/drawing/2014/main" id="{B6CB8490-39DA-4D9B-AC21-EA2418700B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9" y="498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33" name="Line 228">
                <a:extLst>
                  <a:ext uri="{FF2B5EF4-FFF2-40B4-BE49-F238E27FC236}">
                    <a16:creationId xmlns:a16="http://schemas.microsoft.com/office/drawing/2014/main" id="{241359FD-6858-4093-A51D-1CFAC057AA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5" y="415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34" name="Line 229">
                <a:extLst>
                  <a:ext uri="{FF2B5EF4-FFF2-40B4-BE49-F238E27FC236}">
                    <a16:creationId xmlns:a16="http://schemas.microsoft.com/office/drawing/2014/main" id="{549EB454-3178-439B-8120-4E6DD8FBDF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1" y="332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35" name="Line 230">
                <a:extLst>
                  <a:ext uri="{FF2B5EF4-FFF2-40B4-BE49-F238E27FC236}">
                    <a16:creationId xmlns:a16="http://schemas.microsoft.com/office/drawing/2014/main" id="{FBCD337A-A1F2-4A68-A4B2-5FCDD137B3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3" y="489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36" name="Line 231">
                <a:extLst>
                  <a:ext uri="{FF2B5EF4-FFF2-40B4-BE49-F238E27FC236}">
                    <a16:creationId xmlns:a16="http://schemas.microsoft.com/office/drawing/2014/main" id="{436321B6-5795-4F12-8FB6-42D06F8A39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9" y="572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37" name="Line 232">
                <a:extLst>
                  <a:ext uri="{FF2B5EF4-FFF2-40B4-BE49-F238E27FC236}">
                    <a16:creationId xmlns:a16="http://schemas.microsoft.com/office/drawing/2014/main" id="{7A460030-332C-4B62-8366-7427BC0D74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3" y="258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38" name="Line 233">
                <a:extLst>
                  <a:ext uri="{FF2B5EF4-FFF2-40B4-BE49-F238E27FC236}">
                    <a16:creationId xmlns:a16="http://schemas.microsoft.com/office/drawing/2014/main" id="{556E4374-4234-4084-A447-6B7818CF3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0" y="240"/>
                <a:ext cx="9" cy="166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339" name="Line 234">
                <a:extLst>
                  <a:ext uri="{FF2B5EF4-FFF2-40B4-BE49-F238E27FC236}">
                    <a16:creationId xmlns:a16="http://schemas.microsoft.com/office/drawing/2014/main" id="{7B151ACB-16F6-45B9-8B78-749CA8DBA8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5" y="105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6337" name="Group 193">
            <a:extLst>
              <a:ext uri="{FF2B5EF4-FFF2-40B4-BE49-F238E27FC236}">
                <a16:creationId xmlns:a16="http://schemas.microsoft.com/office/drawing/2014/main" id="{BBDAD9BF-D964-4D4D-A1D3-ABA28C49D9C3}"/>
              </a:ext>
            </a:extLst>
          </p:cNvPr>
          <p:cNvGrpSpPr>
            <a:grpSpLocks/>
          </p:cNvGrpSpPr>
          <p:nvPr/>
        </p:nvGrpSpPr>
        <p:grpSpPr bwMode="auto">
          <a:xfrm rot="343244">
            <a:off x="2743200" y="4724401"/>
            <a:ext cx="3346450" cy="1781175"/>
            <a:chOff x="892" y="3132"/>
            <a:chExt cx="2108" cy="1122"/>
          </a:xfrm>
        </p:grpSpPr>
        <p:grpSp>
          <p:nvGrpSpPr>
            <p:cNvPr id="9278" name="Group 167">
              <a:extLst>
                <a:ext uri="{FF2B5EF4-FFF2-40B4-BE49-F238E27FC236}">
                  <a16:creationId xmlns:a16="http://schemas.microsoft.com/office/drawing/2014/main" id="{531CB307-0A34-4144-A7B4-D043937C2DE4}"/>
                </a:ext>
              </a:extLst>
            </p:cNvPr>
            <p:cNvGrpSpPr>
              <a:grpSpLocks/>
            </p:cNvGrpSpPr>
            <p:nvPr/>
          </p:nvGrpSpPr>
          <p:grpSpPr bwMode="auto">
            <a:xfrm rot="-5684548">
              <a:off x="1112" y="3309"/>
              <a:ext cx="725" cy="1165"/>
              <a:chOff x="4163" y="2243"/>
              <a:chExt cx="725" cy="1165"/>
            </a:xfrm>
          </p:grpSpPr>
          <p:sp>
            <p:nvSpPr>
              <p:cNvPr id="9286" name="AutoShape 168">
                <a:extLst>
                  <a:ext uri="{FF2B5EF4-FFF2-40B4-BE49-F238E27FC236}">
                    <a16:creationId xmlns:a16="http://schemas.microsoft.com/office/drawing/2014/main" id="{1E2F9328-2A52-4AB9-B8B0-7E1D374E7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5" y="2967"/>
                <a:ext cx="131" cy="201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87" name="AutoShape 169">
                <a:extLst>
                  <a:ext uri="{FF2B5EF4-FFF2-40B4-BE49-F238E27FC236}">
                    <a16:creationId xmlns:a16="http://schemas.microsoft.com/office/drawing/2014/main" id="{8A04499F-8DB1-420C-91DC-3A5B9DF0B7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99647">
                <a:off x="4346" y="3004"/>
                <a:ext cx="96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88" name="Rectangle 170">
                <a:extLst>
                  <a:ext uri="{FF2B5EF4-FFF2-40B4-BE49-F238E27FC236}">
                    <a16:creationId xmlns:a16="http://schemas.microsoft.com/office/drawing/2014/main" id="{945633EE-50EE-4034-9518-569B3C1122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275030">
                <a:off x="4596" y="2580"/>
                <a:ext cx="292" cy="109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89" name="Rectangle 171">
                <a:extLst>
                  <a:ext uri="{FF2B5EF4-FFF2-40B4-BE49-F238E27FC236}">
                    <a16:creationId xmlns:a16="http://schemas.microsoft.com/office/drawing/2014/main" id="{DEC2616B-A553-40E4-B007-90870EC8D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2618"/>
                <a:ext cx="192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90" name="Oval 172">
                <a:extLst>
                  <a:ext uri="{FF2B5EF4-FFF2-40B4-BE49-F238E27FC236}">
                    <a16:creationId xmlns:a16="http://schemas.microsoft.com/office/drawing/2014/main" id="{8509C999-8479-44B8-B827-0909315E9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9" y="2352"/>
                <a:ext cx="310" cy="18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91" name="AutoShape 173">
                <a:extLst>
                  <a:ext uri="{FF2B5EF4-FFF2-40B4-BE49-F238E27FC236}">
                    <a16:creationId xmlns:a16="http://schemas.microsoft.com/office/drawing/2014/main" id="{CDC411BC-97A3-4B4B-8606-B82225C1C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3" y="2592"/>
                <a:ext cx="336" cy="384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92" name="Rectangle 174">
                <a:extLst>
                  <a:ext uri="{FF2B5EF4-FFF2-40B4-BE49-F238E27FC236}">
                    <a16:creationId xmlns:a16="http://schemas.microsoft.com/office/drawing/2014/main" id="{3C88D914-97EE-4015-9985-2EE9CF0EB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544"/>
                <a:ext cx="144" cy="4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93" name="AutoShape 175">
                <a:extLst>
                  <a:ext uri="{FF2B5EF4-FFF2-40B4-BE49-F238E27FC236}">
                    <a16:creationId xmlns:a16="http://schemas.microsoft.com/office/drawing/2014/main" id="{67845148-5002-4CB1-811E-89BD064D5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2369"/>
                <a:ext cx="96" cy="336"/>
              </a:xfrm>
              <a:prstGeom prst="parallelogram">
                <a:avLst>
                  <a:gd name="adj" fmla="val 25000"/>
                </a:avLst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94" name="AutoShape 176">
                <a:extLst>
                  <a:ext uri="{FF2B5EF4-FFF2-40B4-BE49-F238E27FC236}">
                    <a16:creationId xmlns:a16="http://schemas.microsoft.com/office/drawing/2014/main" id="{8EAD7514-CADB-4805-B384-C220A79B2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057799">
                <a:off x="4749" y="2290"/>
                <a:ext cx="106" cy="357"/>
              </a:xfrm>
              <a:prstGeom prst="parallelogram">
                <a:avLst>
                  <a:gd name="adj" fmla="val 25000"/>
                </a:avLst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95" name="AutoShape 177">
                <a:extLst>
                  <a:ext uri="{FF2B5EF4-FFF2-40B4-BE49-F238E27FC236}">
                    <a16:creationId xmlns:a16="http://schemas.microsoft.com/office/drawing/2014/main" id="{042C0A10-F825-4DD0-9B27-7C5B5C8EF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1" y="3360"/>
                <a:ext cx="96" cy="48"/>
              </a:xfrm>
              <a:prstGeom prst="flowChartTerminator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96" name="AutoShape 178">
                <a:extLst>
                  <a:ext uri="{FF2B5EF4-FFF2-40B4-BE49-F238E27FC236}">
                    <a16:creationId xmlns:a16="http://schemas.microsoft.com/office/drawing/2014/main" id="{86899C52-7B6D-483D-B730-EDD946EFB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574786">
                <a:off x="4305" y="3221"/>
                <a:ext cx="96" cy="48"/>
              </a:xfrm>
              <a:prstGeom prst="pentagon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97" name="AutoShape 179">
                <a:extLst>
                  <a:ext uri="{FF2B5EF4-FFF2-40B4-BE49-F238E27FC236}">
                    <a16:creationId xmlns:a16="http://schemas.microsoft.com/office/drawing/2014/main" id="{554D7D05-A708-4475-9E97-BAD672CBAD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1" y="3190"/>
                <a:ext cx="83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24 w 21600"/>
                  <a:gd name="T13" fmla="*/ 4500 h 21600"/>
                  <a:gd name="T14" fmla="*/ 17176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98" name="Oval 180">
                <a:extLst>
                  <a:ext uri="{FF2B5EF4-FFF2-40B4-BE49-F238E27FC236}">
                    <a16:creationId xmlns:a16="http://schemas.microsoft.com/office/drawing/2014/main" id="{9681EC68-1226-4E31-A5D3-2B92AC5A45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" y="2282"/>
                <a:ext cx="135" cy="96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99" name="Oval 181">
                <a:extLst>
                  <a:ext uri="{FF2B5EF4-FFF2-40B4-BE49-F238E27FC236}">
                    <a16:creationId xmlns:a16="http://schemas.microsoft.com/office/drawing/2014/main" id="{3CCFAB0D-EE41-47C4-BC04-D5D73E71A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2243"/>
                <a:ext cx="135" cy="96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9279" name="Group 183">
              <a:extLst>
                <a:ext uri="{FF2B5EF4-FFF2-40B4-BE49-F238E27FC236}">
                  <a16:creationId xmlns:a16="http://schemas.microsoft.com/office/drawing/2014/main" id="{09BABC82-0A9F-4817-BDF2-8C4F80A4C276}"/>
                </a:ext>
              </a:extLst>
            </p:cNvPr>
            <p:cNvGrpSpPr>
              <a:grpSpLocks/>
            </p:cNvGrpSpPr>
            <p:nvPr/>
          </p:nvGrpSpPr>
          <p:grpSpPr bwMode="auto">
            <a:xfrm rot="3234284">
              <a:off x="1680" y="2388"/>
              <a:ext cx="576" cy="2064"/>
              <a:chOff x="1584" y="1344"/>
              <a:chExt cx="576" cy="2064"/>
            </a:xfrm>
          </p:grpSpPr>
          <p:sp>
            <p:nvSpPr>
              <p:cNvPr id="9280" name="Rectangle 184">
                <a:extLst>
                  <a:ext uri="{FF2B5EF4-FFF2-40B4-BE49-F238E27FC236}">
                    <a16:creationId xmlns:a16="http://schemas.microsoft.com/office/drawing/2014/main" id="{E3335564-90CD-43CC-A85B-11C93A369A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344"/>
                <a:ext cx="96" cy="2064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81" name="Rectangle 185">
                <a:extLst>
                  <a:ext uri="{FF2B5EF4-FFF2-40B4-BE49-F238E27FC236}">
                    <a16:creationId xmlns:a16="http://schemas.microsoft.com/office/drawing/2014/main" id="{051F580E-95F5-4F3D-ABD5-497C2CB58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0" y="1344"/>
                <a:ext cx="100" cy="2064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82" name="Rectangle 186">
                <a:extLst>
                  <a:ext uri="{FF2B5EF4-FFF2-40B4-BE49-F238E27FC236}">
                    <a16:creationId xmlns:a16="http://schemas.microsoft.com/office/drawing/2014/main" id="{90335ADF-2CDC-461E-A8E2-42F606F0C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993"/>
                <a:ext cx="4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83" name="Rectangle 187">
                <a:extLst>
                  <a:ext uri="{FF2B5EF4-FFF2-40B4-BE49-F238E27FC236}">
                    <a16:creationId xmlns:a16="http://schemas.microsoft.com/office/drawing/2014/main" id="{BFB5AE47-0CFF-44FF-99C6-A6F8E82A1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2496"/>
                <a:ext cx="4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84" name="Rectangle 188">
                <a:extLst>
                  <a:ext uri="{FF2B5EF4-FFF2-40B4-BE49-F238E27FC236}">
                    <a16:creationId xmlns:a16="http://schemas.microsoft.com/office/drawing/2014/main" id="{F305A7BF-9262-4ACD-89DF-88B142338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064"/>
                <a:ext cx="4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85" name="Rectangle 189">
                <a:extLst>
                  <a:ext uri="{FF2B5EF4-FFF2-40B4-BE49-F238E27FC236}">
                    <a16:creationId xmlns:a16="http://schemas.microsoft.com/office/drawing/2014/main" id="{367F3097-DFB5-41BE-89D6-411A7DE6F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" y="1584"/>
                <a:ext cx="4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6381" name="Group 237">
            <a:extLst>
              <a:ext uri="{FF2B5EF4-FFF2-40B4-BE49-F238E27FC236}">
                <a16:creationId xmlns:a16="http://schemas.microsoft.com/office/drawing/2014/main" id="{FC8479DE-61DB-4CD2-8384-2A292BC0E10C}"/>
              </a:ext>
            </a:extLst>
          </p:cNvPr>
          <p:cNvGrpSpPr>
            <a:grpSpLocks/>
          </p:cNvGrpSpPr>
          <p:nvPr/>
        </p:nvGrpSpPr>
        <p:grpSpPr bwMode="auto">
          <a:xfrm>
            <a:off x="5865814" y="1208088"/>
            <a:ext cx="1366837" cy="3357562"/>
            <a:chOff x="2735" y="761"/>
            <a:chExt cx="861" cy="2115"/>
          </a:xfrm>
        </p:grpSpPr>
        <p:grpSp>
          <p:nvGrpSpPr>
            <p:cNvPr id="9267" name="Group 116">
              <a:extLst>
                <a:ext uri="{FF2B5EF4-FFF2-40B4-BE49-F238E27FC236}">
                  <a16:creationId xmlns:a16="http://schemas.microsoft.com/office/drawing/2014/main" id="{CEA48D71-DF20-4723-B46A-C8C249A890A1}"/>
                </a:ext>
              </a:extLst>
            </p:cNvPr>
            <p:cNvGrpSpPr>
              <a:grpSpLocks/>
            </p:cNvGrpSpPr>
            <p:nvPr/>
          </p:nvGrpSpPr>
          <p:grpSpPr bwMode="auto">
            <a:xfrm rot="653610">
              <a:off x="2735" y="761"/>
              <a:ext cx="625" cy="2051"/>
              <a:chOff x="1584" y="1344"/>
              <a:chExt cx="576" cy="2064"/>
            </a:xfrm>
          </p:grpSpPr>
          <p:sp>
            <p:nvSpPr>
              <p:cNvPr id="9272" name="Rectangle 95">
                <a:extLst>
                  <a:ext uri="{FF2B5EF4-FFF2-40B4-BE49-F238E27FC236}">
                    <a16:creationId xmlns:a16="http://schemas.microsoft.com/office/drawing/2014/main" id="{E3C564C4-FE4D-40E1-81EE-F132F6BCA1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344"/>
                <a:ext cx="96" cy="2064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73" name="Rectangle 96">
                <a:extLst>
                  <a:ext uri="{FF2B5EF4-FFF2-40B4-BE49-F238E27FC236}">
                    <a16:creationId xmlns:a16="http://schemas.microsoft.com/office/drawing/2014/main" id="{88D4C90B-AB94-44A7-A839-45DBB0B1B9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0" y="1344"/>
                <a:ext cx="100" cy="2064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74" name="Rectangle 97">
                <a:extLst>
                  <a:ext uri="{FF2B5EF4-FFF2-40B4-BE49-F238E27FC236}">
                    <a16:creationId xmlns:a16="http://schemas.microsoft.com/office/drawing/2014/main" id="{197083BC-45AE-4E4E-94BC-EC78EC3E5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993"/>
                <a:ext cx="4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75" name="Rectangle 98">
                <a:extLst>
                  <a:ext uri="{FF2B5EF4-FFF2-40B4-BE49-F238E27FC236}">
                    <a16:creationId xmlns:a16="http://schemas.microsoft.com/office/drawing/2014/main" id="{354E8C03-B8AC-4BDD-A4E3-D34A5A2396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2496"/>
                <a:ext cx="4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76" name="Rectangle 100">
                <a:extLst>
                  <a:ext uri="{FF2B5EF4-FFF2-40B4-BE49-F238E27FC236}">
                    <a16:creationId xmlns:a16="http://schemas.microsoft.com/office/drawing/2014/main" id="{EED65050-6D04-49E1-AE0C-189258869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064"/>
                <a:ext cx="4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77" name="Rectangle 99">
                <a:extLst>
                  <a:ext uri="{FF2B5EF4-FFF2-40B4-BE49-F238E27FC236}">
                    <a16:creationId xmlns:a16="http://schemas.microsoft.com/office/drawing/2014/main" id="{6A4DB6B8-EF5F-44A8-AAAE-E29C2BCE6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" y="1584"/>
                <a:ext cx="4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9268" name="Group 236">
              <a:extLst>
                <a:ext uri="{FF2B5EF4-FFF2-40B4-BE49-F238E27FC236}">
                  <a16:creationId xmlns:a16="http://schemas.microsoft.com/office/drawing/2014/main" id="{32F9E9DE-56D5-4962-BBC8-932E9A3080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7" y="855"/>
              <a:ext cx="429" cy="2021"/>
              <a:chOff x="3167" y="855"/>
              <a:chExt cx="429" cy="2021"/>
            </a:xfrm>
          </p:grpSpPr>
          <p:sp>
            <p:nvSpPr>
              <p:cNvPr id="9269" name="Line 117">
                <a:extLst>
                  <a:ext uri="{FF2B5EF4-FFF2-40B4-BE49-F238E27FC236}">
                    <a16:creationId xmlns:a16="http://schemas.microsoft.com/office/drawing/2014/main" id="{BD875058-49F2-40F7-90B3-3E6260B483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921889" flipV="1">
                <a:off x="3167" y="2686"/>
                <a:ext cx="142" cy="19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70" name="Line 118">
                <a:extLst>
                  <a:ext uri="{FF2B5EF4-FFF2-40B4-BE49-F238E27FC236}">
                    <a16:creationId xmlns:a16="http://schemas.microsoft.com/office/drawing/2014/main" id="{9EEB9E90-83A1-4FBA-A04A-A050CC5996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921889">
                <a:off x="3313" y="855"/>
                <a:ext cx="283" cy="184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71" name="Freeform 235">
                <a:extLst>
                  <a:ext uri="{FF2B5EF4-FFF2-40B4-BE49-F238E27FC236}">
                    <a16:creationId xmlns:a16="http://schemas.microsoft.com/office/drawing/2014/main" id="{18A2BB6F-6231-4311-A869-85D478863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7" y="2637"/>
                <a:ext cx="103" cy="115"/>
              </a:xfrm>
              <a:custGeom>
                <a:avLst/>
                <a:gdLst>
                  <a:gd name="T0" fmla="*/ 0 w 103"/>
                  <a:gd name="T1" fmla="*/ 0 h 115"/>
                  <a:gd name="T2" fmla="*/ 77 w 103"/>
                  <a:gd name="T3" fmla="*/ 38 h 115"/>
                  <a:gd name="T4" fmla="*/ 103 w 103"/>
                  <a:gd name="T5" fmla="*/ 115 h 1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3" h="115">
                    <a:moveTo>
                      <a:pt x="0" y="0"/>
                    </a:moveTo>
                    <a:cubicBezTo>
                      <a:pt x="20" y="7"/>
                      <a:pt x="64" y="18"/>
                      <a:pt x="77" y="38"/>
                    </a:cubicBezTo>
                    <a:cubicBezTo>
                      <a:pt x="91" y="61"/>
                      <a:pt x="103" y="115"/>
                      <a:pt x="103" y="115"/>
                    </a:cubicBezTo>
                  </a:path>
                </a:pathLst>
              </a:cu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6245" name="Group 101">
            <a:extLst>
              <a:ext uri="{FF2B5EF4-FFF2-40B4-BE49-F238E27FC236}">
                <a16:creationId xmlns:a16="http://schemas.microsoft.com/office/drawing/2014/main" id="{3F2AA162-A1E4-4973-A432-2AF131408320}"/>
              </a:ext>
            </a:extLst>
          </p:cNvPr>
          <p:cNvGrpSpPr>
            <a:grpSpLocks/>
          </p:cNvGrpSpPr>
          <p:nvPr/>
        </p:nvGrpSpPr>
        <p:grpSpPr bwMode="auto">
          <a:xfrm rot="537369">
            <a:off x="5410200" y="2971800"/>
            <a:ext cx="1150938" cy="1849438"/>
            <a:chOff x="4163" y="2243"/>
            <a:chExt cx="725" cy="1165"/>
          </a:xfrm>
        </p:grpSpPr>
        <p:sp>
          <p:nvSpPr>
            <p:cNvPr id="9253" name="AutoShape 102">
              <a:extLst>
                <a:ext uri="{FF2B5EF4-FFF2-40B4-BE49-F238E27FC236}">
                  <a16:creationId xmlns:a16="http://schemas.microsoft.com/office/drawing/2014/main" id="{1DEC74B0-7090-4C0C-8FB8-167FE0C35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" y="2967"/>
              <a:ext cx="131" cy="201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54" name="AutoShape 103">
              <a:extLst>
                <a:ext uri="{FF2B5EF4-FFF2-40B4-BE49-F238E27FC236}">
                  <a16:creationId xmlns:a16="http://schemas.microsoft.com/office/drawing/2014/main" id="{4029BB6E-17AF-4A60-8B6B-CA6896C3ED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99647">
              <a:off x="4346" y="3004"/>
              <a:ext cx="9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55" name="Rectangle 104">
              <a:extLst>
                <a:ext uri="{FF2B5EF4-FFF2-40B4-BE49-F238E27FC236}">
                  <a16:creationId xmlns:a16="http://schemas.microsoft.com/office/drawing/2014/main" id="{AA7FB86E-40E0-4FBD-801A-39F4B5731E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75030">
              <a:off x="4596" y="2580"/>
              <a:ext cx="292" cy="109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56" name="Rectangle 105">
              <a:extLst>
                <a:ext uri="{FF2B5EF4-FFF2-40B4-BE49-F238E27FC236}">
                  <a16:creationId xmlns:a16="http://schemas.microsoft.com/office/drawing/2014/main" id="{D6B4F10C-AD82-4295-B4D6-99E88F9BB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2618"/>
              <a:ext cx="192" cy="9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57" name="Oval 106">
              <a:extLst>
                <a:ext uri="{FF2B5EF4-FFF2-40B4-BE49-F238E27FC236}">
                  <a16:creationId xmlns:a16="http://schemas.microsoft.com/office/drawing/2014/main" id="{5704821B-D68F-4B8F-AD61-A3B25146A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2352"/>
              <a:ext cx="310" cy="18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58" name="AutoShape 107">
              <a:extLst>
                <a:ext uri="{FF2B5EF4-FFF2-40B4-BE49-F238E27FC236}">
                  <a16:creationId xmlns:a16="http://schemas.microsoft.com/office/drawing/2014/main" id="{43F51E7E-4A67-4592-AC70-6086B1EA3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" y="2592"/>
              <a:ext cx="336" cy="384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59" name="Rectangle 108">
              <a:extLst>
                <a:ext uri="{FF2B5EF4-FFF2-40B4-BE49-F238E27FC236}">
                  <a16:creationId xmlns:a16="http://schemas.microsoft.com/office/drawing/2014/main" id="{83471B2B-74B9-4ED6-9511-9C9D62B0A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44"/>
              <a:ext cx="144" cy="4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60" name="AutoShape 109">
              <a:extLst>
                <a:ext uri="{FF2B5EF4-FFF2-40B4-BE49-F238E27FC236}">
                  <a16:creationId xmlns:a16="http://schemas.microsoft.com/office/drawing/2014/main" id="{B4CD6C50-70E5-43DD-9637-FB69B4469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369"/>
              <a:ext cx="96" cy="336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61" name="AutoShape 110">
              <a:extLst>
                <a:ext uri="{FF2B5EF4-FFF2-40B4-BE49-F238E27FC236}">
                  <a16:creationId xmlns:a16="http://schemas.microsoft.com/office/drawing/2014/main" id="{E3DB9EFB-543D-4943-998E-21F8E23BF3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57799">
              <a:off x="4749" y="2290"/>
              <a:ext cx="106" cy="357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62" name="AutoShape 111">
              <a:extLst>
                <a:ext uri="{FF2B5EF4-FFF2-40B4-BE49-F238E27FC236}">
                  <a16:creationId xmlns:a16="http://schemas.microsoft.com/office/drawing/2014/main" id="{EAD753AB-1759-4374-BA3F-517AC4EFF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3360"/>
              <a:ext cx="96" cy="48"/>
            </a:xfrm>
            <a:prstGeom prst="flowChartTerminator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63" name="AutoShape 112">
              <a:extLst>
                <a:ext uri="{FF2B5EF4-FFF2-40B4-BE49-F238E27FC236}">
                  <a16:creationId xmlns:a16="http://schemas.microsoft.com/office/drawing/2014/main" id="{73D0186C-A844-4CCB-A0B7-524D0022A7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74786">
              <a:off x="4305" y="3221"/>
              <a:ext cx="96" cy="48"/>
            </a:xfrm>
            <a:prstGeom prst="pentagon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64" name="AutoShape 113">
              <a:extLst>
                <a:ext uri="{FF2B5EF4-FFF2-40B4-BE49-F238E27FC236}">
                  <a16:creationId xmlns:a16="http://schemas.microsoft.com/office/drawing/2014/main" id="{6EA996E3-52D1-4999-A398-518702773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3190"/>
              <a:ext cx="83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24 w 21600"/>
                <a:gd name="T13" fmla="*/ 4500 h 21600"/>
                <a:gd name="T14" fmla="*/ 17176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65" name="Oval 114">
              <a:extLst>
                <a:ext uri="{FF2B5EF4-FFF2-40B4-BE49-F238E27FC236}">
                  <a16:creationId xmlns:a16="http://schemas.microsoft.com/office/drawing/2014/main" id="{C1C1BC51-97A6-407E-AEC1-7D800CD73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" y="2282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66" name="Oval 115">
              <a:extLst>
                <a:ext uri="{FF2B5EF4-FFF2-40B4-BE49-F238E27FC236}">
                  <a16:creationId xmlns:a16="http://schemas.microsoft.com/office/drawing/2014/main" id="{5CB118DB-6A0B-4242-81F5-02B6A9FCD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243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281" name="Group 137">
            <a:extLst>
              <a:ext uri="{FF2B5EF4-FFF2-40B4-BE49-F238E27FC236}">
                <a16:creationId xmlns:a16="http://schemas.microsoft.com/office/drawing/2014/main" id="{A4C3E009-04C2-4A15-8701-9D00DAF6616D}"/>
              </a:ext>
            </a:extLst>
          </p:cNvPr>
          <p:cNvGrpSpPr>
            <a:grpSpLocks/>
          </p:cNvGrpSpPr>
          <p:nvPr/>
        </p:nvGrpSpPr>
        <p:grpSpPr bwMode="auto">
          <a:xfrm rot="442895">
            <a:off x="5867400" y="1371600"/>
            <a:ext cx="1150938" cy="1849438"/>
            <a:chOff x="4163" y="2243"/>
            <a:chExt cx="725" cy="1165"/>
          </a:xfrm>
        </p:grpSpPr>
        <p:sp>
          <p:nvSpPr>
            <p:cNvPr id="9239" name="AutoShape 138">
              <a:extLst>
                <a:ext uri="{FF2B5EF4-FFF2-40B4-BE49-F238E27FC236}">
                  <a16:creationId xmlns:a16="http://schemas.microsoft.com/office/drawing/2014/main" id="{12F7D4AB-75A5-431F-B52C-2F2FC8364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" y="2967"/>
              <a:ext cx="131" cy="201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40" name="AutoShape 139">
              <a:extLst>
                <a:ext uri="{FF2B5EF4-FFF2-40B4-BE49-F238E27FC236}">
                  <a16:creationId xmlns:a16="http://schemas.microsoft.com/office/drawing/2014/main" id="{6A46B9A8-BD28-4559-9800-D631E3BD2C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99647">
              <a:off x="4346" y="3004"/>
              <a:ext cx="9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41" name="Rectangle 140">
              <a:extLst>
                <a:ext uri="{FF2B5EF4-FFF2-40B4-BE49-F238E27FC236}">
                  <a16:creationId xmlns:a16="http://schemas.microsoft.com/office/drawing/2014/main" id="{7B7E4780-282A-457A-8C22-1428F03B1E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75030">
              <a:off x="4596" y="2580"/>
              <a:ext cx="292" cy="109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42" name="Rectangle 141">
              <a:extLst>
                <a:ext uri="{FF2B5EF4-FFF2-40B4-BE49-F238E27FC236}">
                  <a16:creationId xmlns:a16="http://schemas.microsoft.com/office/drawing/2014/main" id="{43201BF4-4364-4632-A959-3E451DB20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2618"/>
              <a:ext cx="192" cy="9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43" name="Oval 142">
              <a:extLst>
                <a:ext uri="{FF2B5EF4-FFF2-40B4-BE49-F238E27FC236}">
                  <a16:creationId xmlns:a16="http://schemas.microsoft.com/office/drawing/2014/main" id="{6174C20A-8C28-4F05-A2E2-C098BB994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2352"/>
              <a:ext cx="310" cy="18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44" name="AutoShape 143">
              <a:extLst>
                <a:ext uri="{FF2B5EF4-FFF2-40B4-BE49-F238E27FC236}">
                  <a16:creationId xmlns:a16="http://schemas.microsoft.com/office/drawing/2014/main" id="{95A180C8-5730-45E4-99C6-3425E8B82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" y="2592"/>
              <a:ext cx="336" cy="384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45" name="Rectangle 144">
              <a:extLst>
                <a:ext uri="{FF2B5EF4-FFF2-40B4-BE49-F238E27FC236}">
                  <a16:creationId xmlns:a16="http://schemas.microsoft.com/office/drawing/2014/main" id="{2C85B18E-EFB7-4628-8D46-D0FB4AD26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44"/>
              <a:ext cx="144" cy="4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46" name="AutoShape 145">
              <a:extLst>
                <a:ext uri="{FF2B5EF4-FFF2-40B4-BE49-F238E27FC236}">
                  <a16:creationId xmlns:a16="http://schemas.microsoft.com/office/drawing/2014/main" id="{D1EA5369-5AF8-44B1-980F-A86A3666C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369"/>
              <a:ext cx="96" cy="336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47" name="AutoShape 146">
              <a:extLst>
                <a:ext uri="{FF2B5EF4-FFF2-40B4-BE49-F238E27FC236}">
                  <a16:creationId xmlns:a16="http://schemas.microsoft.com/office/drawing/2014/main" id="{40A63009-297B-4CCB-A720-3C877AE209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57799">
              <a:off x="4749" y="2290"/>
              <a:ext cx="106" cy="357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48" name="AutoShape 147">
              <a:extLst>
                <a:ext uri="{FF2B5EF4-FFF2-40B4-BE49-F238E27FC236}">
                  <a16:creationId xmlns:a16="http://schemas.microsoft.com/office/drawing/2014/main" id="{D7F67F1F-C9BA-468C-B6C0-1DBE0C71E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3360"/>
              <a:ext cx="96" cy="48"/>
            </a:xfrm>
            <a:prstGeom prst="flowChartTerminator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49" name="AutoShape 148">
              <a:extLst>
                <a:ext uri="{FF2B5EF4-FFF2-40B4-BE49-F238E27FC236}">
                  <a16:creationId xmlns:a16="http://schemas.microsoft.com/office/drawing/2014/main" id="{523A58C2-E79A-4073-9054-DBFD350020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74786">
              <a:off x="4305" y="3221"/>
              <a:ext cx="96" cy="48"/>
            </a:xfrm>
            <a:prstGeom prst="pentagon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50" name="AutoShape 149">
              <a:extLst>
                <a:ext uri="{FF2B5EF4-FFF2-40B4-BE49-F238E27FC236}">
                  <a16:creationId xmlns:a16="http://schemas.microsoft.com/office/drawing/2014/main" id="{6F953535-DBD9-45AB-998C-ADA859894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3190"/>
              <a:ext cx="83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24 w 21600"/>
                <a:gd name="T13" fmla="*/ 4500 h 21600"/>
                <a:gd name="T14" fmla="*/ 17176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51" name="Oval 150">
              <a:extLst>
                <a:ext uri="{FF2B5EF4-FFF2-40B4-BE49-F238E27FC236}">
                  <a16:creationId xmlns:a16="http://schemas.microsoft.com/office/drawing/2014/main" id="{660969DB-1DFA-440A-9844-830440A11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" y="2282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52" name="Oval 151">
              <a:extLst>
                <a:ext uri="{FF2B5EF4-FFF2-40B4-BE49-F238E27FC236}">
                  <a16:creationId xmlns:a16="http://schemas.microsoft.com/office/drawing/2014/main" id="{87ECF17C-3193-4828-871C-B9AEEE628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243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223" name="Line 238">
            <a:extLst>
              <a:ext uri="{FF2B5EF4-FFF2-40B4-BE49-F238E27FC236}">
                <a16:creationId xmlns:a16="http://schemas.microsoft.com/office/drawing/2014/main" id="{A273F05A-E3EB-4C98-B12F-F78B591EAE6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4675" y="630238"/>
            <a:ext cx="0" cy="121920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6398" name="Group 254">
            <a:extLst>
              <a:ext uri="{FF2B5EF4-FFF2-40B4-BE49-F238E27FC236}">
                <a16:creationId xmlns:a16="http://schemas.microsoft.com/office/drawing/2014/main" id="{61D00DDA-C9B1-4963-8F70-AF714FD02323}"/>
              </a:ext>
            </a:extLst>
          </p:cNvPr>
          <p:cNvGrpSpPr>
            <a:grpSpLocks/>
          </p:cNvGrpSpPr>
          <p:nvPr/>
        </p:nvGrpSpPr>
        <p:grpSpPr bwMode="auto">
          <a:xfrm rot="537369">
            <a:off x="5653089" y="1979614"/>
            <a:ext cx="1150937" cy="1849437"/>
            <a:chOff x="4163" y="2243"/>
            <a:chExt cx="725" cy="1165"/>
          </a:xfrm>
        </p:grpSpPr>
        <p:sp>
          <p:nvSpPr>
            <p:cNvPr id="9225" name="AutoShape 255">
              <a:extLst>
                <a:ext uri="{FF2B5EF4-FFF2-40B4-BE49-F238E27FC236}">
                  <a16:creationId xmlns:a16="http://schemas.microsoft.com/office/drawing/2014/main" id="{0FE9E37E-D552-48A5-B006-50A226AEA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" y="2967"/>
              <a:ext cx="131" cy="201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26" name="AutoShape 256">
              <a:extLst>
                <a:ext uri="{FF2B5EF4-FFF2-40B4-BE49-F238E27FC236}">
                  <a16:creationId xmlns:a16="http://schemas.microsoft.com/office/drawing/2014/main" id="{8B024D70-A02E-46D4-B283-D1F4DE4A8B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99647">
              <a:off x="4346" y="3004"/>
              <a:ext cx="9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27" name="Rectangle 257">
              <a:extLst>
                <a:ext uri="{FF2B5EF4-FFF2-40B4-BE49-F238E27FC236}">
                  <a16:creationId xmlns:a16="http://schemas.microsoft.com/office/drawing/2014/main" id="{A6E3CE6A-EB20-42ED-A9EA-F924218344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75030">
              <a:off x="4596" y="2580"/>
              <a:ext cx="292" cy="109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28" name="Rectangle 258">
              <a:extLst>
                <a:ext uri="{FF2B5EF4-FFF2-40B4-BE49-F238E27FC236}">
                  <a16:creationId xmlns:a16="http://schemas.microsoft.com/office/drawing/2014/main" id="{D47785BB-CA19-45A5-B726-EB0255771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2618"/>
              <a:ext cx="192" cy="9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29" name="Oval 259">
              <a:extLst>
                <a:ext uri="{FF2B5EF4-FFF2-40B4-BE49-F238E27FC236}">
                  <a16:creationId xmlns:a16="http://schemas.microsoft.com/office/drawing/2014/main" id="{9E54A799-66B2-4C97-B112-9147370FC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2352"/>
              <a:ext cx="310" cy="18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30" name="AutoShape 260">
              <a:extLst>
                <a:ext uri="{FF2B5EF4-FFF2-40B4-BE49-F238E27FC236}">
                  <a16:creationId xmlns:a16="http://schemas.microsoft.com/office/drawing/2014/main" id="{741B98CF-4680-42D3-9324-3505B6E88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" y="2592"/>
              <a:ext cx="336" cy="384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31" name="Rectangle 261">
              <a:extLst>
                <a:ext uri="{FF2B5EF4-FFF2-40B4-BE49-F238E27FC236}">
                  <a16:creationId xmlns:a16="http://schemas.microsoft.com/office/drawing/2014/main" id="{6096F502-A2DD-45FB-805C-12098F21C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44"/>
              <a:ext cx="144" cy="4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32" name="AutoShape 262">
              <a:extLst>
                <a:ext uri="{FF2B5EF4-FFF2-40B4-BE49-F238E27FC236}">
                  <a16:creationId xmlns:a16="http://schemas.microsoft.com/office/drawing/2014/main" id="{D922DA59-2E1E-4120-8E93-16913CC2F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369"/>
              <a:ext cx="96" cy="336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33" name="AutoShape 263">
              <a:extLst>
                <a:ext uri="{FF2B5EF4-FFF2-40B4-BE49-F238E27FC236}">
                  <a16:creationId xmlns:a16="http://schemas.microsoft.com/office/drawing/2014/main" id="{5FE08886-1AB0-4022-8716-4236E0EFE9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57799">
              <a:off x="4749" y="2290"/>
              <a:ext cx="106" cy="357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34" name="AutoShape 264">
              <a:extLst>
                <a:ext uri="{FF2B5EF4-FFF2-40B4-BE49-F238E27FC236}">
                  <a16:creationId xmlns:a16="http://schemas.microsoft.com/office/drawing/2014/main" id="{7D13AC39-308F-4C5B-8899-7C2BE1AB2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3360"/>
              <a:ext cx="96" cy="48"/>
            </a:xfrm>
            <a:prstGeom prst="flowChartTerminator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35" name="AutoShape 265">
              <a:extLst>
                <a:ext uri="{FF2B5EF4-FFF2-40B4-BE49-F238E27FC236}">
                  <a16:creationId xmlns:a16="http://schemas.microsoft.com/office/drawing/2014/main" id="{ECD78CF3-679D-4D17-801D-92379CD18E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74786">
              <a:off x="4305" y="3221"/>
              <a:ext cx="96" cy="48"/>
            </a:xfrm>
            <a:prstGeom prst="pentagon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36" name="AutoShape 266">
              <a:extLst>
                <a:ext uri="{FF2B5EF4-FFF2-40B4-BE49-F238E27FC236}">
                  <a16:creationId xmlns:a16="http://schemas.microsoft.com/office/drawing/2014/main" id="{32CDDB2F-7289-4507-A2A5-039792063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3190"/>
              <a:ext cx="83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24 w 21600"/>
                <a:gd name="T13" fmla="*/ 4500 h 21600"/>
                <a:gd name="T14" fmla="*/ 17176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37" name="Oval 267">
              <a:extLst>
                <a:ext uri="{FF2B5EF4-FFF2-40B4-BE49-F238E27FC236}">
                  <a16:creationId xmlns:a16="http://schemas.microsoft.com/office/drawing/2014/main" id="{81ACD33E-4B1D-4282-A151-359DC2344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" y="2282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38" name="Oval 268">
              <a:extLst>
                <a:ext uri="{FF2B5EF4-FFF2-40B4-BE49-F238E27FC236}">
                  <a16:creationId xmlns:a16="http://schemas.microsoft.com/office/drawing/2014/main" id="{A0B1BEFE-061B-4A78-B41C-8FA247A9A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243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64632E-6 L 0.02431 -0.147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-7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6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255 L 0.01666 -0.1146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-5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6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2612 L 0.00608 -0.1195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-46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" fill="hold"/>
                                        <p:tgtEl>
                                          <p:spTgt spid="6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200" fill="hold"/>
                                        <p:tgtEl>
                                          <p:spTgt spid="6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6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63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" fill="hold"/>
                                        <p:tgtEl>
                                          <p:spTgt spid="6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6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6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62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6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6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6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53">
            <a:extLst>
              <a:ext uri="{FF2B5EF4-FFF2-40B4-BE49-F238E27FC236}">
                <a16:creationId xmlns:a16="http://schemas.microsoft.com/office/drawing/2014/main" id="{05ED4BAB-91C9-4B1B-82C7-43014F134AEB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0"/>
            <a:ext cx="6705600" cy="5657850"/>
            <a:chOff x="1536" y="0"/>
            <a:chExt cx="4224" cy="3564"/>
          </a:xfrm>
        </p:grpSpPr>
        <p:sp>
          <p:nvSpPr>
            <p:cNvPr id="11305" name="Freeform 85">
              <a:extLst>
                <a:ext uri="{FF2B5EF4-FFF2-40B4-BE49-F238E27FC236}">
                  <a16:creationId xmlns:a16="http://schemas.microsoft.com/office/drawing/2014/main" id="{E381C212-AA76-49E4-A1AA-5859698D5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2105"/>
              <a:ext cx="4224" cy="1459"/>
            </a:xfrm>
            <a:custGeom>
              <a:avLst/>
              <a:gdLst>
                <a:gd name="T0" fmla="*/ 790 w 4224"/>
                <a:gd name="T1" fmla="*/ 0 h 1459"/>
                <a:gd name="T2" fmla="*/ 572 w 4224"/>
                <a:gd name="T3" fmla="*/ 64 h 1459"/>
                <a:gd name="T4" fmla="*/ 495 w 4224"/>
                <a:gd name="T5" fmla="*/ 90 h 1459"/>
                <a:gd name="T6" fmla="*/ 457 w 4224"/>
                <a:gd name="T7" fmla="*/ 102 h 1459"/>
                <a:gd name="T8" fmla="*/ 227 w 4224"/>
                <a:gd name="T9" fmla="*/ 205 h 1459"/>
                <a:gd name="T10" fmla="*/ 188 w 4224"/>
                <a:gd name="T11" fmla="*/ 218 h 1459"/>
                <a:gd name="T12" fmla="*/ 150 w 4224"/>
                <a:gd name="T13" fmla="*/ 230 h 1459"/>
                <a:gd name="T14" fmla="*/ 22 w 4224"/>
                <a:gd name="T15" fmla="*/ 371 h 1459"/>
                <a:gd name="T16" fmla="*/ 35 w 4224"/>
                <a:gd name="T17" fmla="*/ 602 h 1459"/>
                <a:gd name="T18" fmla="*/ 99 w 4224"/>
                <a:gd name="T19" fmla="*/ 666 h 1459"/>
                <a:gd name="T20" fmla="*/ 342 w 4224"/>
                <a:gd name="T21" fmla="*/ 806 h 1459"/>
                <a:gd name="T22" fmla="*/ 380 w 4224"/>
                <a:gd name="T23" fmla="*/ 832 h 1459"/>
                <a:gd name="T24" fmla="*/ 342 w 4224"/>
                <a:gd name="T25" fmla="*/ 1139 h 1459"/>
                <a:gd name="T26" fmla="*/ 483 w 4224"/>
                <a:gd name="T27" fmla="*/ 1306 h 1459"/>
                <a:gd name="T28" fmla="*/ 598 w 4224"/>
                <a:gd name="T29" fmla="*/ 1408 h 1459"/>
                <a:gd name="T30" fmla="*/ 675 w 4224"/>
                <a:gd name="T31" fmla="*/ 1434 h 1459"/>
                <a:gd name="T32" fmla="*/ 918 w 4224"/>
                <a:gd name="T33" fmla="*/ 1408 h 1459"/>
                <a:gd name="T34" fmla="*/ 1059 w 4224"/>
                <a:gd name="T35" fmla="*/ 1370 h 1459"/>
                <a:gd name="T36" fmla="*/ 1059 w 4224"/>
                <a:gd name="T37" fmla="*/ 1370 h 1459"/>
                <a:gd name="T38" fmla="*/ 1238 w 4224"/>
                <a:gd name="T39" fmla="*/ 1331 h 1459"/>
                <a:gd name="T40" fmla="*/ 1545 w 4224"/>
                <a:gd name="T41" fmla="*/ 1382 h 1459"/>
                <a:gd name="T42" fmla="*/ 1711 w 4224"/>
                <a:gd name="T43" fmla="*/ 1408 h 1459"/>
                <a:gd name="T44" fmla="*/ 1801 w 4224"/>
                <a:gd name="T45" fmla="*/ 1434 h 1459"/>
                <a:gd name="T46" fmla="*/ 2095 w 4224"/>
                <a:gd name="T47" fmla="*/ 1459 h 1459"/>
                <a:gd name="T48" fmla="*/ 2441 w 4224"/>
                <a:gd name="T49" fmla="*/ 1370 h 1459"/>
                <a:gd name="T50" fmla="*/ 2556 w 4224"/>
                <a:gd name="T51" fmla="*/ 1331 h 1459"/>
                <a:gd name="T52" fmla="*/ 2595 w 4224"/>
                <a:gd name="T53" fmla="*/ 1318 h 1459"/>
                <a:gd name="T54" fmla="*/ 3017 w 4224"/>
                <a:gd name="T55" fmla="*/ 1357 h 1459"/>
                <a:gd name="T56" fmla="*/ 3388 w 4224"/>
                <a:gd name="T57" fmla="*/ 1434 h 1459"/>
                <a:gd name="T58" fmla="*/ 3593 w 4224"/>
                <a:gd name="T59" fmla="*/ 1382 h 1459"/>
                <a:gd name="T60" fmla="*/ 3631 w 4224"/>
                <a:gd name="T61" fmla="*/ 1370 h 1459"/>
                <a:gd name="T62" fmla="*/ 3670 w 4224"/>
                <a:gd name="T63" fmla="*/ 1357 h 1459"/>
                <a:gd name="T64" fmla="*/ 3747 w 4224"/>
                <a:gd name="T65" fmla="*/ 1306 h 1459"/>
                <a:gd name="T66" fmla="*/ 3772 w 4224"/>
                <a:gd name="T67" fmla="*/ 1267 h 1459"/>
                <a:gd name="T68" fmla="*/ 3849 w 4224"/>
                <a:gd name="T69" fmla="*/ 1203 h 1459"/>
                <a:gd name="T70" fmla="*/ 3913 w 4224"/>
                <a:gd name="T71" fmla="*/ 1126 h 1459"/>
                <a:gd name="T72" fmla="*/ 3990 w 4224"/>
                <a:gd name="T73" fmla="*/ 1075 h 1459"/>
                <a:gd name="T74" fmla="*/ 4105 w 4224"/>
                <a:gd name="T75" fmla="*/ 986 h 1459"/>
                <a:gd name="T76" fmla="*/ 4143 w 4224"/>
                <a:gd name="T77" fmla="*/ 960 h 1459"/>
                <a:gd name="T78" fmla="*/ 4182 w 4224"/>
                <a:gd name="T79" fmla="*/ 934 h 1459"/>
                <a:gd name="T80" fmla="*/ 4169 w 4224"/>
                <a:gd name="T81" fmla="*/ 755 h 1459"/>
                <a:gd name="T82" fmla="*/ 4182 w 4224"/>
                <a:gd name="T83" fmla="*/ 525 h 1459"/>
                <a:gd name="T84" fmla="*/ 4169 w 4224"/>
                <a:gd name="T85" fmla="*/ 448 h 1459"/>
                <a:gd name="T86" fmla="*/ 4131 w 4224"/>
                <a:gd name="T87" fmla="*/ 435 h 1459"/>
                <a:gd name="T88" fmla="*/ 4092 w 4224"/>
                <a:gd name="T89" fmla="*/ 410 h 1459"/>
                <a:gd name="T90" fmla="*/ 4015 w 4224"/>
                <a:gd name="T91" fmla="*/ 384 h 1459"/>
                <a:gd name="T92" fmla="*/ 3939 w 4224"/>
                <a:gd name="T93" fmla="*/ 397 h 1459"/>
                <a:gd name="T94" fmla="*/ 3887 w 4224"/>
                <a:gd name="T95" fmla="*/ 486 h 14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224" h="1459">
                  <a:moveTo>
                    <a:pt x="790" y="0"/>
                  </a:moveTo>
                  <a:cubicBezTo>
                    <a:pt x="717" y="25"/>
                    <a:pt x="646" y="44"/>
                    <a:pt x="572" y="64"/>
                  </a:cubicBezTo>
                  <a:cubicBezTo>
                    <a:pt x="546" y="71"/>
                    <a:pt x="521" y="82"/>
                    <a:pt x="495" y="90"/>
                  </a:cubicBezTo>
                  <a:cubicBezTo>
                    <a:pt x="482" y="94"/>
                    <a:pt x="457" y="102"/>
                    <a:pt x="457" y="102"/>
                  </a:cubicBezTo>
                  <a:cubicBezTo>
                    <a:pt x="407" y="136"/>
                    <a:pt x="286" y="185"/>
                    <a:pt x="227" y="205"/>
                  </a:cubicBezTo>
                  <a:cubicBezTo>
                    <a:pt x="214" y="209"/>
                    <a:pt x="201" y="214"/>
                    <a:pt x="188" y="218"/>
                  </a:cubicBezTo>
                  <a:cubicBezTo>
                    <a:pt x="175" y="222"/>
                    <a:pt x="150" y="230"/>
                    <a:pt x="150" y="230"/>
                  </a:cubicBezTo>
                  <a:cubicBezTo>
                    <a:pt x="95" y="267"/>
                    <a:pt x="69" y="324"/>
                    <a:pt x="22" y="371"/>
                  </a:cubicBezTo>
                  <a:cubicBezTo>
                    <a:pt x="3" y="446"/>
                    <a:pt x="0" y="530"/>
                    <a:pt x="35" y="602"/>
                  </a:cubicBezTo>
                  <a:cubicBezTo>
                    <a:pt x="61" y="655"/>
                    <a:pt x="55" y="629"/>
                    <a:pt x="99" y="666"/>
                  </a:cubicBezTo>
                  <a:cubicBezTo>
                    <a:pt x="173" y="728"/>
                    <a:pt x="249" y="777"/>
                    <a:pt x="342" y="806"/>
                  </a:cubicBezTo>
                  <a:cubicBezTo>
                    <a:pt x="355" y="815"/>
                    <a:pt x="370" y="820"/>
                    <a:pt x="380" y="832"/>
                  </a:cubicBezTo>
                  <a:cubicBezTo>
                    <a:pt x="434" y="899"/>
                    <a:pt x="370" y="1058"/>
                    <a:pt x="342" y="1139"/>
                  </a:cubicBezTo>
                  <a:cubicBezTo>
                    <a:pt x="366" y="1234"/>
                    <a:pt x="385" y="1273"/>
                    <a:pt x="483" y="1306"/>
                  </a:cubicBezTo>
                  <a:cubicBezTo>
                    <a:pt x="502" y="1325"/>
                    <a:pt x="578" y="1397"/>
                    <a:pt x="598" y="1408"/>
                  </a:cubicBezTo>
                  <a:cubicBezTo>
                    <a:pt x="622" y="1421"/>
                    <a:pt x="675" y="1434"/>
                    <a:pt x="675" y="1434"/>
                  </a:cubicBezTo>
                  <a:cubicBezTo>
                    <a:pt x="740" y="1428"/>
                    <a:pt x="847" y="1422"/>
                    <a:pt x="918" y="1408"/>
                  </a:cubicBezTo>
                  <a:cubicBezTo>
                    <a:pt x="966" y="1398"/>
                    <a:pt x="1012" y="1381"/>
                    <a:pt x="1059" y="1370"/>
                  </a:cubicBezTo>
                  <a:cubicBezTo>
                    <a:pt x="1123" y="1361"/>
                    <a:pt x="1178" y="1351"/>
                    <a:pt x="1238" y="1331"/>
                  </a:cubicBezTo>
                  <a:cubicBezTo>
                    <a:pt x="1340" y="1348"/>
                    <a:pt x="1442" y="1368"/>
                    <a:pt x="1545" y="1382"/>
                  </a:cubicBezTo>
                  <a:cubicBezTo>
                    <a:pt x="1636" y="1413"/>
                    <a:pt x="1529" y="1380"/>
                    <a:pt x="1711" y="1408"/>
                  </a:cubicBezTo>
                  <a:cubicBezTo>
                    <a:pt x="1742" y="1413"/>
                    <a:pt x="1771" y="1426"/>
                    <a:pt x="1801" y="1434"/>
                  </a:cubicBezTo>
                  <a:cubicBezTo>
                    <a:pt x="1934" y="1426"/>
                    <a:pt x="1997" y="1394"/>
                    <a:pt x="2095" y="1459"/>
                  </a:cubicBezTo>
                  <a:cubicBezTo>
                    <a:pt x="2225" y="1444"/>
                    <a:pt x="2320" y="1410"/>
                    <a:pt x="2441" y="1370"/>
                  </a:cubicBezTo>
                  <a:cubicBezTo>
                    <a:pt x="2479" y="1357"/>
                    <a:pt x="2518" y="1344"/>
                    <a:pt x="2556" y="1331"/>
                  </a:cubicBezTo>
                  <a:cubicBezTo>
                    <a:pt x="2569" y="1327"/>
                    <a:pt x="2595" y="1318"/>
                    <a:pt x="2595" y="1318"/>
                  </a:cubicBezTo>
                  <a:cubicBezTo>
                    <a:pt x="2763" y="1326"/>
                    <a:pt x="2865" y="1338"/>
                    <a:pt x="3017" y="1357"/>
                  </a:cubicBezTo>
                  <a:cubicBezTo>
                    <a:pt x="3140" y="1399"/>
                    <a:pt x="3259" y="1418"/>
                    <a:pt x="3388" y="1434"/>
                  </a:cubicBezTo>
                  <a:cubicBezTo>
                    <a:pt x="3462" y="1423"/>
                    <a:pt x="3523" y="1405"/>
                    <a:pt x="3593" y="1382"/>
                  </a:cubicBezTo>
                  <a:cubicBezTo>
                    <a:pt x="3606" y="1378"/>
                    <a:pt x="3618" y="1374"/>
                    <a:pt x="3631" y="1370"/>
                  </a:cubicBezTo>
                  <a:cubicBezTo>
                    <a:pt x="3644" y="1366"/>
                    <a:pt x="3670" y="1357"/>
                    <a:pt x="3670" y="1357"/>
                  </a:cubicBezTo>
                  <a:cubicBezTo>
                    <a:pt x="3696" y="1340"/>
                    <a:pt x="3730" y="1332"/>
                    <a:pt x="3747" y="1306"/>
                  </a:cubicBezTo>
                  <a:cubicBezTo>
                    <a:pt x="3755" y="1293"/>
                    <a:pt x="3761" y="1278"/>
                    <a:pt x="3772" y="1267"/>
                  </a:cubicBezTo>
                  <a:cubicBezTo>
                    <a:pt x="3886" y="1153"/>
                    <a:pt x="3730" y="1346"/>
                    <a:pt x="3849" y="1203"/>
                  </a:cubicBezTo>
                  <a:cubicBezTo>
                    <a:pt x="3884" y="1161"/>
                    <a:pt x="3866" y="1163"/>
                    <a:pt x="3913" y="1126"/>
                  </a:cubicBezTo>
                  <a:cubicBezTo>
                    <a:pt x="3937" y="1107"/>
                    <a:pt x="3968" y="1097"/>
                    <a:pt x="3990" y="1075"/>
                  </a:cubicBezTo>
                  <a:cubicBezTo>
                    <a:pt x="4051" y="1014"/>
                    <a:pt x="4011" y="1049"/>
                    <a:pt x="4105" y="986"/>
                  </a:cubicBezTo>
                  <a:cubicBezTo>
                    <a:pt x="4118" y="977"/>
                    <a:pt x="4130" y="969"/>
                    <a:pt x="4143" y="960"/>
                  </a:cubicBezTo>
                  <a:cubicBezTo>
                    <a:pt x="4156" y="951"/>
                    <a:pt x="4182" y="934"/>
                    <a:pt x="4182" y="934"/>
                  </a:cubicBezTo>
                  <a:cubicBezTo>
                    <a:pt x="4210" y="848"/>
                    <a:pt x="4224" y="837"/>
                    <a:pt x="4169" y="755"/>
                  </a:cubicBezTo>
                  <a:cubicBezTo>
                    <a:pt x="4209" y="635"/>
                    <a:pt x="4201" y="694"/>
                    <a:pt x="4182" y="525"/>
                  </a:cubicBezTo>
                  <a:cubicBezTo>
                    <a:pt x="4179" y="499"/>
                    <a:pt x="4182" y="471"/>
                    <a:pt x="4169" y="448"/>
                  </a:cubicBezTo>
                  <a:cubicBezTo>
                    <a:pt x="4162" y="436"/>
                    <a:pt x="4143" y="441"/>
                    <a:pt x="4131" y="435"/>
                  </a:cubicBezTo>
                  <a:cubicBezTo>
                    <a:pt x="4117" y="428"/>
                    <a:pt x="4106" y="416"/>
                    <a:pt x="4092" y="410"/>
                  </a:cubicBezTo>
                  <a:cubicBezTo>
                    <a:pt x="4067" y="399"/>
                    <a:pt x="4015" y="384"/>
                    <a:pt x="4015" y="384"/>
                  </a:cubicBezTo>
                  <a:cubicBezTo>
                    <a:pt x="3990" y="388"/>
                    <a:pt x="3962" y="386"/>
                    <a:pt x="3939" y="397"/>
                  </a:cubicBezTo>
                  <a:cubicBezTo>
                    <a:pt x="3906" y="413"/>
                    <a:pt x="3912" y="463"/>
                    <a:pt x="3887" y="486"/>
                  </a:cubicBezTo>
                </a:path>
              </a:pathLst>
            </a:custGeom>
            <a:solidFill>
              <a:srgbClr val="CCFFCC"/>
            </a:solidFill>
            <a:ln w="9525">
              <a:solidFill>
                <a:srgbClr val="CC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06" name="Freeform 79">
              <a:extLst>
                <a:ext uri="{FF2B5EF4-FFF2-40B4-BE49-F238E27FC236}">
                  <a16:creationId xmlns:a16="http://schemas.microsoft.com/office/drawing/2014/main" id="{BC26A243-6E85-442B-BB0C-2B805F6AD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3" y="57"/>
              <a:ext cx="1915" cy="2871"/>
            </a:xfrm>
            <a:custGeom>
              <a:avLst/>
              <a:gdLst>
                <a:gd name="T0" fmla="*/ 27 w 1915"/>
                <a:gd name="T1" fmla="*/ 135 h 2871"/>
                <a:gd name="T2" fmla="*/ 27 w 1915"/>
                <a:gd name="T3" fmla="*/ 2391 h 2871"/>
                <a:gd name="T4" fmla="*/ 1899 w 1915"/>
                <a:gd name="T5" fmla="*/ 2871 h 2871"/>
                <a:gd name="T6" fmla="*/ 1884 w 1915"/>
                <a:gd name="T7" fmla="*/ 469 h 2871"/>
                <a:gd name="T8" fmla="*/ 1764 w 1915"/>
                <a:gd name="T9" fmla="*/ 402 h 2871"/>
                <a:gd name="T10" fmla="*/ 1148 w 1915"/>
                <a:gd name="T11" fmla="*/ 388 h 2871"/>
                <a:gd name="T12" fmla="*/ 933 w 1915"/>
                <a:gd name="T13" fmla="*/ 321 h 2871"/>
                <a:gd name="T14" fmla="*/ 826 w 1915"/>
                <a:gd name="T15" fmla="*/ 241 h 2871"/>
                <a:gd name="T16" fmla="*/ 384 w 1915"/>
                <a:gd name="T17" fmla="*/ 174 h 2871"/>
                <a:gd name="T18" fmla="*/ 317 w 1915"/>
                <a:gd name="T19" fmla="*/ 120 h 2871"/>
                <a:gd name="T20" fmla="*/ 237 w 1915"/>
                <a:gd name="T21" fmla="*/ 67 h 2871"/>
                <a:gd name="T22" fmla="*/ 197 w 1915"/>
                <a:gd name="T23" fmla="*/ 40 h 2871"/>
                <a:gd name="T24" fmla="*/ 156 w 1915"/>
                <a:gd name="T25" fmla="*/ 27 h 2871"/>
                <a:gd name="T26" fmla="*/ 76 w 1915"/>
                <a:gd name="T27" fmla="*/ 0 h 2871"/>
                <a:gd name="T28" fmla="*/ 27 w 1915"/>
                <a:gd name="T29" fmla="*/ 135 h 28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15" h="2871">
                  <a:moveTo>
                    <a:pt x="27" y="135"/>
                  </a:moveTo>
                  <a:lnTo>
                    <a:pt x="27" y="2391"/>
                  </a:lnTo>
                  <a:lnTo>
                    <a:pt x="1899" y="2871"/>
                  </a:lnTo>
                  <a:cubicBezTo>
                    <a:pt x="1894" y="2070"/>
                    <a:pt x="1915" y="1269"/>
                    <a:pt x="1884" y="469"/>
                  </a:cubicBezTo>
                  <a:cubicBezTo>
                    <a:pt x="1884" y="457"/>
                    <a:pt x="1795" y="403"/>
                    <a:pt x="1764" y="402"/>
                  </a:cubicBezTo>
                  <a:cubicBezTo>
                    <a:pt x="1559" y="394"/>
                    <a:pt x="1353" y="393"/>
                    <a:pt x="1148" y="388"/>
                  </a:cubicBezTo>
                  <a:cubicBezTo>
                    <a:pt x="1071" y="363"/>
                    <a:pt x="1002" y="366"/>
                    <a:pt x="933" y="321"/>
                  </a:cubicBezTo>
                  <a:cubicBezTo>
                    <a:pt x="902" y="274"/>
                    <a:pt x="879" y="258"/>
                    <a:pt x="826" y="241"/>
                  </a:cubicBezTo>
                  <a:cubicBezTo>
                    <a:pt x="688" y="148"/>
                    <a:pt x="559" y="181"/>
                    <a:pt x="384" y="174"/>
                  </a:cubicBezTo>
                  <a:cubicBezTo>
                    <a:pt x="294" y="145"/>
                    <a:pt x="392" y="186"/>
                    <a:pt x="317" y="120"/>
                  </a:cubicBezTo>
                  <a:cubicBezTo>
                    <a:pt x="293" y="99"/>
                    <a:pt x="264" y="85"/>
                    <a:pt x="237" y="67"/>
                  </a:cubicBezTo>
                  <a:cubicBezTo>
                    <a:pt x="224" y="58"/>
                    <a:pt x="212" y="45"/>
                    <a:pt x="197" y="40"/>
                  </a:cubicBezTo>
                  <a:cubicBezTo>
                    <a:pt x="183" y="36"/>
                    <a:pt x="170" y="32"/>
                    <a:pt x="156" y="27"/>
                  </a:cubicBezTo>
                  <a:cubicBezTo>
                    <a:pt x="129" y="18"/>
                    <a:pt x="76" y="0"/>
                    <a:pt x="76" y="0"/>
                  </a:cubicBezTo>
                  <a:cubicBezTo>
                    <a:pt x="0" y="25"/>
                    <a:pt x="23" y="58"/>
                    <a:pt x="27" y="13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07" name="Freeform 83">
              <a:extLst>
                <a:ext uri="{FF2B5EF4-FFF2-40B4-BE49-F238E27FC236}">
                  <a16:creationId xmlns:a16="http://schemas.microsoft.com/office/drawing/2014/main" id="{548678EA-4CCB-4E3C-BF25-89954C0C5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107"/>
              <a:ext cx="1289" cy="2830"/>
            </a:xfrm>
            <a:custGeom>
              <a:avLst/>
              <a:gdLst>
                <a:gd name="T0" fmla="*/ 0 w 1289"/>
                <a:gd name="T1" fmla="*/ 2830 h 2830"/>
                <a:gd name="T2" fmla="*/ 1200 w 1289"/>
                <a:gd name="T3" fmla="*/ 2494 h 2830"/>
                <a:gd name="T4" fmla="*/ 1142 w 1289"/>
                <a:gd name="T5" fmla="*/ 2209 h 2830"/>
                <a:gd name="T6" fmla="*/ 1088 w 1289"/>
                <a:gd name="T7" fmla="*/ 2129 h 2830"/>
                <a:gd name="T8" fmla="*/ 1021 w 1289"/>
                <a:gd name="T9" fmla="*/ 1955 h 2830"/>
                <a:gd name="T10" fmla="*/ 1008 w 1289"/>
                <a:gd name="T11" fmla="*/ 1915 h 2830"/>
                <a:gd name="T12" fmla="*/ 1048 w 1289"/>
                <a:gd name="T13" fmla="*/ 1674 h 2830"/>
                <a:gd name="T14" fmla="*/ 1155 w 1289"/>
                <a:gd name="T15" fmla="*/ 1499 h 2830"/>
                <a:gd name="T16" fmla="*/ 1222 w 1289"/>
                <a:gd name="T17" fmla="*/ 1379 h 2830"/>
                <a:gd name="T18" fmla="*/ 1289 w 1289"/>
                <a:gd name="T19" fmla="*/ 1111 h 2830"/>
                <a:gd name="T20" fmla="*/ 1263 w 1289"/>
                <a:gd name="T21" fmla="*/ 1017 h 2830"/>
                <a:gd name="T22" fmla="*/ 1196 w 1289"/>
                <a:gd name="T23" fmla="*/ 897 h 2830"/>
                <a:gd name="T24" fmla="*/ 1115 w 1289"/>
                <a:gd name="T25" fmla="*/ 602 h 2830"/>
                <a:gd name="T26" fmla="*/ 1155 w 1289"/>
                <a:gd name="T27" fmla="*/ 173 h 2830"/>
                <a:gd name="T28" fmla="*/ 1142 w 1289"/>
                <a:gd name="T29" fmla="*/ 26 h 2830"/>
                <a:gd name="T30" fmla="*/ 1035 w 1289"/>
                <a:gd name="T31" fmla="*/ 53 h 2830"/>
                <a:gd name="T32" fmla="*/ 954 w 1289"/>
                <a:gd name="T33" fmla="*/ 66 h 2830"/>
                <a:gd name="T34" fmla="*/ 767 w 1289"/>
                <a:gd name="T35" fmla="*/ 120 h 2830"/>
                <a:gd name="T36" fmla="*/ 727 w 1289"/>
                <a:gd name="T37" fmla="*/ 133 h 2830"/>
                <a:gd name="T38" fmla="*/ 646 w 1289"/>
                <a:gd name="T39" fmla="*/ 187 h 2830"/>
                <a:gd name="T40" fmla="*/ 620 w 1289"/>
                <a:gd name="T41" fmla="*/ 267 h 2830"/>
                <a:gd name="T42" fmla="*/ 566 w 1289"/>
                <a:gd name="T43" fmla="*/ 334 h 2830"/>
                <a:gd name="T44" fmla="*/ 405 w 1289"/>
                <a:gd name="T45" fmla="*/ 428 h 2830"/>
                <a:gd name="T46" fmla="*/ 298 w 1289"/>
                <a:gd name="T47" fmla="*/ 401 h 2830"/>
                <a:gd name="T48" fmla="*/ 191 w 1289"/>
                <a:gd name="T49" fmla="*/ 374 h 2830"/>
                <a:gd name="T50" fmla="*/ 57 w 1289"/>
                <a:gd name="T51" fmla="*/ 401 h 2830"/>
                <a:gd name="T52" fmla="*/ 3 w 1289"/>
                <a:gd name="T53" fmla="*/ 414 h 28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89" h="2830">
                  <a:moveTo>
                    <a:pt x="0" y="2830"/>
                  </a:moveTo>
                  <a:lnTo>
                    <a:pt x="1200" y="2494"/>
                  </a:lnTo>
                  <a:cubicBezTo>
                    <a:pt x="1181" y="2399"/>
                    <a:pt x="1161" y="2304"/>
                    <a:pt x="1142" y="2209"/>
                  </a:cubicBezTo>
                  <a:cubicBezTo>
                    <a:pt x="1136" y="2177"/>
                    <a:pt x="1088" y="2129"/>
                    <a:pt x="1088" y="2129"/>
                  </a:cubicBezTo>
                  <a:cubicBezTo>
                    <a:pt x="1073" y="2066"/>
                    <a:pt x="1042" y="2018"/>
                    <a:pt x="1021" y="1955"/>
                  </a:cubicBezTo>
                  <a:cubicBezTo>
                    <a:pt x="1017" y="1942"/>
                    <a:pt x="1008" y="1915"/>
                    <a:pt x="1008" y="1915"/>
                  </a:cubicBezTo>
                  <a:cubicBezTo>
                    <a:pt x="1016" y="1837"/>
                    <a:pt x="1016" y="1748"/>
                    <a:pt x="1048" y="1674"/>
                  </a:cubicBezTo>
                  <a:cubicBezTo>
                    <a:pt x="1075" y="1611"/>
                    <a:pt x="1133" y="1562"/>
                    <a:pt x="1155" y="1499"/>
                  </a:cubicBezTo>
                  <a:cubicBezTo>
                    <a:pt x="1180" y="1429"/>
                    <a:pt x="1161" y="1471"/>
                    <a:pt x="1222" y="1379"/>
                  </a:cubicBezTo>
                  <a:cubicBezTo>
                    <a:pt x="1264" y="1315"/>
                    <a:pt x="1264" y="1188"/>
                    <a:pt x="1289" y="1111"/>
                  </a:cubicBezTo>
                  <a:cubicBezTo>
                    <a:pt x="1279" y="1080"/>
                    <a:pt x="1276" y="1047"/>
                    <a:pt x="1263" y="1017"/>
                  </a:cubicBezTo>
                  <a:cubicBezTo>
                    <a:pt x="1246" y="976"/>
                    <a:pt x="1214" y="938"/>
                    <a:pt x="1196" y="897"/>
                  </a:cubicBezTo>
                  <a:cubicBezTo>
                    <a:pt x="1156" y="805"/>
                    <a:pt x="1135" y="700"/>
                    <a:pt x="1115" y="602"/>
                  </a:cubicBezTo>
                  <a:cubicBezTo>
                    <a:pt x="1124" y="454"/>
                    <a:pt x="1141" y="319"/>
                    <a:pt x="1155" y="173"/>
                  </a:cubicBezTo>
                  <a:cubicBezTo>
                    <a:pt x="1151" y="124"/>
                    <a:pt x="1177" y="61"/>
                    <a:pt x="1142" y="26"/>
                  </a:cubicBezTo>
                  <a:cubicBezTo>
                    <a:pt x="1116" y="0"/>
                    <a:pt x="1071" y="44"/>
                    <a:pt x="1035" y="53"/>
                  </a:cubicBezTo>
                  <a:cubicBezTo>
                    <a:pt x="1008" y="60"/>
                    <a:pt x="981" y="62"/>
                    <a:pt x="954" y="66"/>
                  </a:cubicBezTo>
                  <a:cubicBezTo>
                    <a:pt x="892" y="86"/>
                    <a:pt x="829" y="99"/>
                    <a:pt x="767" y="120"/>
                  </a:cubicBezTo>
                  <a:cubicBezTo>
                    <a:pt x="754" y="124"/>
                    <a:pt x="727" y="133"/>
                    <a:pt x="727" y="133"/>
                  </a:cubicBezTo>
                  <a:cubicBezTo>
                    <a:pt x="700" y="151"/>
                    <a:pt x="673" y="169"/>
                    <a:pt x="646" y="187"/>
                  </a:cubicBezTo>
                  <a:cubicBezTo>
                    <a:pt x="623" y="203"/>
                    <a:pt x="629" y="240"/>
                    <a:pt x="620" y="267"/>
                  </a:cubicBezTo>
                  <a:cubicBezTo>
                    <a:pt x="602" y="321"/>
                    <a:pt x="616" y="300"/>
                    <a:pt x="566" y="334"/>
                  </a:cubicBezTo>
                  <a:cubicBezTo>
                    <a:pt x="523" y="398"/>
                    <a:pt x="478" y="409"/>
                    <a:pt x="405" y="428"/>
                  </a:cubicBezTo>
                  <a:cubicBezTo>
                    <a:pt x="240" y="394"/>
                    <a:pt x="411" y="432"/>
                    <a:pt x="298" y="401"/>
                  </a:cubicBezTo>
                  <a:cubicBezTo>
                    <a:pt x="263" y="391"/>
                    <a:pt x="191" y="374"/>
                    <a:pt x="191" y="374"/>
                  </a:cubicBezTo>
                  <a:cubicBezTo>
                    <a:pt x="146" y="383"/>
                    <a:pt x="100" y="387"/>
                    <a:pt x="57" y="401"/>
                  </a:cubicBezTo>
                  <a:cubicBezTo>
                    <a:pt x="13" y="415"/>
                    <a:pt x="31" y="414"/>
                    <a:pt x="3" y="414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1308" name="Group 152">
              <a:extLst>
                <a:ext uri="{FF2B5EF4-FFF2-40B4-BE49-F238E27FC236}">
                  <a16:creationId xmlns:a16="http://schemas.microsoft.com/office/drawing/2014/main" id="{FC7889E5-9CDB-403A-BB59-FDB0AD5FC3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9" y="0"/>
              <a:ext cx="3046" cy="1299"/>
              <a:chOff x="2339" y="0"/>
              <a:chExt cx="3046" cy="1299"/>
            </a:xfrm>
          </p:grpSpPr>
          <p:sp>
            <p:nvSpPr>
              <p:cNvPr id="11309" name="Freeform 88">
                <a:extLst>
                  <a:ext uri="{FF2B5EF4-FFF2-40B4-BE49-F238E27FC236}">
                    <a16:creationId xmlns:a16="http://schemas.microsoft.com/office/drawing/2014/main" id="{426594F3-15C0-407C-9FF8-A56213547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9" y="0"/>
                <a:ext cx="3046" cy="1299"/>
              </a:xfrm>
              <a:custGeom>
                <a:avLst/>
                <a:gdLst>
                  <a:gd name="T0" fmla="*/ 0 w 3046"/>
                  <a:gd name="T1" fmla="*/ 108 h 1299"/>
                  <a:gd name="T2" fmla="*/ 179 w 3046"/>
                  <a:gd name="T3" fmla="*/ 211 h 1299"/>
                  <a:gd name="T4" fmla="*/ 243 w 3046"/>
                  <a:gd name="T5" fmla="*/ 377 h 1299"/>
                  <a:gd name="T6" fmla="*/ 396 w 3046"/>
                  <a:gd name="T7" fmla="*/ 851 h 1299"/>
                  <a:gd name="T8" fmla="*/ 409 w 3046"/>
                  <a:gd name="T9" fmla="*/ 889 h 1299"/>
                  <a:gd name="T10" fmla="*/ 601 w 3046"/>
                  <a:gd name="T11" fmla="*/ 927 h 1299"/>
                  <a:gd name="T12" fmla="*/ 806 w 3046"/>
                  <a:gd name="T13" fmla="*/ 915 h 1299"/>
                  <a:gd name="T14" fmla="*/ 908 w 3046"/>
                  <a:gd name="T15" fmla="*/ 889 h 1299"/>
                  <a:gd name="T16" fmla="*/ 1024 w 3046"/>
                  <a:gd name="T17" fmla="*/ 927 h 1299"/>
                  <a:gd name="T18" fmla="*/ 1075 w 3046"/>
                  <a:gd name="T19" fmla="*/ 1004 h 1299"/>
                  <a:gd name="T20" fmla="*/ 1152 w 3046"/>
                  <a:gd name="T21" fmla="*/ 1068 h 1299"/>
                  <a:gd name="T22" fmla="*/ 1216 w 3046"/>
                  <a:gd name="T23" fmla="*/ 1119 h 1299"/>
                  <a:gd name="T24" fmla="*/ 1254 w 3046"/>
                  <a:gd name="T25" fmla="*/ 1158 h 1299"/>
                  <a:gd name="T26" fmla="*/ 1292 w 3046"/>
                  <a:gd name="T27" fmla="*/ 1183 h 1299"/>
                  <a:gd name="T28" fmla="*/ 1395 w 3046"/>
                  <a:gd name="T29" fmla="*/ 1273 h 1299"/>
                  <a:gd name="T30" fmla="*/ 1472 w 3046"/>
                  <a:gd name="T31" fmla="*/ 1299 h 1299"/>
                  <a:gd name="T32" fmla="*/ 1587 w 3046"/>
                  <a:gd name="T33" fmla="*/ 1286 h 1299"/>
                  <a:gd name="T34" fmla="*/ 1715 w 3046"/>
                  <a:gd name="T35" fmla="*/ 1260 h 1299"/>
                  <a:gd name="T36" fmla="*/ 1753 w 3046"/>
                  <a:gd name="T37" fmla="*/ 1235 h 1299"/>
                  <a:gd name="T38" fmla="*/ 1779 w 3046"/>
                  <a:gd name="T39" fmla="*/ 1196 h 1299"/>
                  <a:gd name="T40" fmla="*/ 2099 w 3046"/>
                  <a:gd name="T41" fmla="*/ 1171 h 1299"/>
                  <a:gd name="T42" fmla="*/ 2214 w 3046"/>
                  <a:gd name="T43" fmla="*/ 1107 h 1299"/>
                  <a:gd name="T44" fmla="*/ 2304 w 3046"/>
                  <a:gd name="T45" fmla="*/ 1081 h 1299"/>
                  <a:gd name="T46" fmla="*/ 2342 w 3046"/>
                  <a:gd name="T47" fmla="*/ 1055 h 1299"/>
                  <a:gd name="T48" fmla="*/ 2380 w 3046"/>
                  <a:gd name="T49" fmla="*/ 1043 h 1299"/>
                  <a:gd name="T50" fmla="*/ 2393 w 3046"/>
                  <a:gd name="T51" fmla="*/ 1004 h 1299"/>
                  <a:gd name="T52" fmla="*/ 2508 w 3046"/>
                  <a:gd name="T53" fmla="*/ 851 h 1299"/>
                  <a:gd name="T54" fmla="*/ 2521 w 3046"/>
                  <a:gd name="T55" fmla="*/ 812 h 1299"/>
                  <a:gd name="T56" fmla="*/ 2636 w 3046"/>
                  <a:gd name="T57" fmla="*/ 671 h 1299"/>
                  <a:gd name="T58" fmla="*/ 2944 w 3046"/>
                  <a:gd name="T59" fmla="*/ 633 h 1299"/>
                  <a:gd name="T60" fmla="*/ 2982 w 3046"/>
                  <a:gd name="T61" fmla="*/ 620 h 1299"/>
                  <a:gd name="T62" fmla="*/ 2995 w 3046"/>
                  <a:gd name="T63" fmla="*/ 569 h 1299"/>
                  <a:gd name="T64" fmla="*/ 3008 w 3046"/>
                  <a:gd name="T65" fmla="*/ 390 h 1299"/>
                  <a:gd name="T66" fmla="*/ 3046 w 3046"/>
                  <a:gd name="T67" fmla="*/ 249 h 1299"/>
                  <a:gd name="T68" fmla="*/ 2956 w 3046"/>
                  <a:gd name="T69" fmla="*/ 70 h 1299"/>
                  <a:gd name="T70" fmla="*/ 2649 w 3046"/>
                  <a:gd name="T71" fmla="*/ 147 h 1299"/>
                  <a:gd name="T72" fmla="*/ 2611 w 3046"/>
                  <a:gd name="T73" fmla="*/ 172 h 1299"/>
                  <a:gd name="T74" fmla="*/ 2572 w 3046"/>
                  <a:gd name="T75" fmla="*/ 185 h 1299"/>
                  <a:gd name="T76" fmla="*/ 2432 w 3046"/>
                  <a:gd name="T77" fmla="*/ 236 h 1299"/>
                  <a:gd name="T78" fmla="*/ 2176 w 3046"/>
                  <a:gd name="T79" fmla="*/ 262 h 1299"/>
                  <a:gd name="T80" fmla="*/ 2124 w 3046"/>
                  <a:gd name="T81" fmla="*/ 275 h 1299"/>
                  <a:gd name="T82" fmla="*/ 2060 w 3046"/>
                  <a:gd name="T83" fmla="*/ 326 h 1299"/>
                  <a:gd name="T84" fmla="*/ 2035 w 3046"/>
                  <a:gd name="T85" fmla="*/ 364 h 1299"/>
                  <a:gd name="T86" fmla="*/ 1958 w 3046"/>
                  <a:gd name="T87" fmla="*/ 390 h 1299"/>
                  <a:gd name="T88" fmla="*/ 1753 w 3046"/>
                  <a:gd name="T89" fmla="*/ 377 h 1299"/>
                  <a:gd name="T90" fmla="*/ 1638 w 3046"/>
                  <a:gd name="T91" fmla="*/ 403 h 1299"/>
                  <a:gd name="T92" fmla="*/ 1600 w 3046"/>
                  <a:gd name="T93" fmla="*/ 377 h 1299"/>
                  <a:gd name="T94" fmla="*/ 1523 w 3046"/>
                  <a:gd name="T95" fmla="*/ 185 h 1299"/>
                  <a:gd name="T96" fmla="*/ 1382 w 3046"/>
                  <a:gd name="T97" fmla="*/ 108 h 1299"/>
                  <a:gd name="T98" fmla="*/ 1203 w 3046"/>
                  <a:gd name="T99" fmla="*/ 147 h 1299"/>
                  <a:gd name="T100" fmla="*/ 1088 w 3046"/>
                  <a:gd name="T101" fmla="*/ 185 h 1299"/>
                  <a:gd name="T102" fmla="*/ 1011 w 3046"/>
                  <a:gd name="T103" fmla="*/ 223 h 1299"/>
                  <a:gd name="T104" fmla="*/ 806 w 3046"/>
                  <a:gd name="T105" fmla="*/ 185 h 1299"/>
                  <a:gd name="T106" fmla="*/ 524 w 3046"/>
                  <a:gd name="T107" fmla="*/ 121 h 1299"/>
                  <a:gd name="T108" fmla="*/ 396 w 3046"/>
                  <a:gd name="T109" fmla="*/ 70 h 1299"/>
                  <a:gd name="T110" fmla="*/ 204 w 3046"/>
                  <a:gd name="T111" fmla="*/ 19 h 1299"/>
                  <a:gd name="T112" fmla="*/ 0 w 3046"/>
                  <a:gd name="T113" fmla="*/ 108 h 129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46" h="1299">
                    <a:moveTo>
                      <a:pt x="0" y="108"/>
                    </a:moveTo>
                    <a:cubicBezTo>
                      <a:pt x="57" y="147"/>
                      <a:pt x="121" y="173"/>
                      <a:pt x="179" y="211"/>
                    </a:cubicBezTo>
                    <a:cubicBezTo>
                      <a:pt x="213" y="263"/>
                      <a:pt x="228" y="318"/>
                      <a:pt x="243" y="377"/>
                    </a:cubicBezTo>
                    <a:cubicBezTo>
                      <a:pt x="255" y="584"/>
                      <a:pt x="251" y="702"/>
                      <a:pt x="396" y="851"/>
                    </a:cubicBezTo>
                    <a:cubicBezTo>
                      <a:pt x="400" y="864"/>
                      <a:pt x="399" y="881"/>
                      <a:pt x="409" y="889"/>
                    </a:cubicBezTo>
                    <a:cubicBezTo>
                      <a:pt x="441" y="915"/>
                      <a:pt x="554" y="916"/>
                      <a:pt x="601" y="927"/>
                    </a:cubicBezTo>
                    <a:cubicBezTo>
                      <a:pt x="669" y="923"/>
                      <a:pt x="738" y="923"/>
                      <a:pt x="806" y="915"/>
                    </a:cubicBezTo>
                    <a:cubicBezTo>
                      <a:pt x="841" y="911"/>
                      <a:pt x="908" y="889"/>
                      <a:pt x="908" y="889"/>
                    </a:cubicBezTo>
                    <a:cubicBezTo>
                      <a:pt x="998" y="919"/>
                      <a:pt x="959" y="907"/>
                      <a:pt x="1024" y="927"/>
                    </a:cubicBezTo>
                    <a:cubicBezTo>
                      <a:pt x="1146" y="1052"/>
                      <a:pt x="1001" y="892"/>
                      <a:pt x="1075" y="1004"/>
                    </a:cubicBezTo>
                    <a:cubicBezTo>
                      <a:pt x="1097" y="1037"/>
                      <a:pt x="1121" y="1048"/>
                      <a:pt x="1152" y="1068"/>
                    </a:cubicBezTo>
                    <a:cubicBezTo>
                      <a:pt x="1208" y="1156"/>
                      <a:pt x="1141" y="1069"/>
                      <a:pt x="1216" y="1119"/>
                    </a:cubicBezTo>
                    <a:cubicBezTo>
                      <a:pt x="1231" y="1129"/>
                      <a:pt x="1240" y="1146"/>
                      <a:pt x="1254" y="1158"/>
                    </a:cubicBezTo>
                    <a:cubicBezTo>
                      <a:pt x="1266" y="1168"/>
                      <a:pt x="1279" y="1175"/>
                      <a:pt x="1292" y="1183"/>
                    </a:cubicBezTo>
                    <a:cubicBezTo>
                      <a:pt x="1335" y="1248"/>
                      <a:pt x="1305" y="1213"/>
                      <a:pt x="1395" y="1273"/>
                    </a:cubicBezTo>
                    <a:cubicBezTo>
                      <a:pt x="1418" y="1288"/>
                      <a:pt x="1472" y="1299"/>
                      <a:pt x="1472" y="1299"/>
                    </a:cubicBezTo>
                    <a:cubicBezTo>
                      <a:pt x="1510" y="1295"/>
                      <a:pt x="1549" y="1292"/>
                      <a:pt x="1587" y="1286"/>
                    </a:cubicBezTo>
                    <a:cubicBezTo>
                      <a:pt x="1630" y="1279"/>
                      <a:pt x="1715" y="1260"/>
                      <a:pt x="1715" y="1260"/>
                    </a:cubicBezTo>
                    <a:cubicBezTo>
                      <a:pt x="1728" y="1252"/>
                      <a:pt x="1742" y="1246"/>
                      <a:pt x="1753" y="1235"/>
                    </a:cubicBezTo>
                    <a:cubicBezTo>
                      <a:pt x="1764" y="1224"/>
                      <a:pt x="1764" y="1201"/>
                      <a:pt x="1779" y="1196"/>
                    </a:cubicBezTo>
                    <a:cubicBezTo>
                      <a:pt x="1880" y="1162"/>
                      <a:pt x="1992" y="1178"/>
                      <a:pt x="2099" y="1171"/>
                    </a:cubicBezTo>
                    <a:cubicBezTo>
                      <a:pt x="2278" y="1110"/>
                      <a:pt x="2100" y="1183"/>
                      <a:pt x="2214" y="1107"/>
                    </a:cubicBezTo>
                    <a:cubicBezTo>
                      <a:pt x="2226" y="1099"/>
                      <a:pt x="2296" y="1083"/>
                      <a:pt x="2304" y="1081"/>
                    </a:cubicBezTo>
                    <a:cubicBezTo>
                      <a:pt x="2317" y="1072"/>
                      <a:pt x="2328" y="1062"/>
                      <a:pt x="2342" y="1055"/>
                    </a:cubicBezTo>
                    <a:cubicBezTo>
                      <a:pt x="2354" y="1049"/>
                      <a:pt x="2371" y="1052"/>
                      <a:pt x="2380" y="1043"/>
                    </a:cubicBezTo>
                    <a:cubicBezTo>
                      <a:pt x="2390" y="1033"/>
                      <a:pt x="2387" y="1016"/>
                      <a:pt x="2393" y="1004"/>
                    </a:cubicBezTo>
                    <a:cubicBezTo>
                      <a:pt x="2418" y="954"/>
                      <a:pt x="2476" y="898"/>
                      <a:pt x="2508" y="851"/>
                    </a:cubicBezTo>
                    <a:cubicBezTo>
                      <a:pt x="2516" y="840"/>
                      <a:pt x="2514" y="824"/>
                      <a:pt x="2521" y="812"/>
                    </a:cubicBezTo>
                    <a:cubicBezTo>
                      <a:pt x="2547" y="764"/>
                      <a:pt x="2583" y="697"/>
                      <a:pt x="2636" y="671"/>
                    </a:cubicBezTo>
                    <a:cubicBezTo>
                      <a:pt x="2721" y="629"/>
                      <a:pt x="2872" y="637"/>
                      <a:pt x="2944" y="633"/>
                    </a:cubicBezTo>
                    <a:cubicBezTo>
                      <a:pt x="2957" y="629"/>
                      <a:pt x="2974" y="630"/>
                      <a:pt x="2982" y="620"/>
                    </a:cubicBezTo>
                    <a:cubicBezTo>
                      <a:pt x="2993" y="606"/>
                      <a:pt x="2993" y="586"/>
                      <a:pt x="2995" y="569"/>
                    </a:cubicBezTo>
                    <a:cubicBezTo>
                      <a:pt x="3002" y="510"/>
                      <a:pt x="3001" y="449"/>
                      <a:pt x="3008" y="390"/>
                    </a:cubicBezTo>
                    <a:cubicBezTo>
                      <a:pt x="3013" y="345"/>
                      <a:pt x="3037" y="293"/>
                      <a:pt x="3046" y="249"/>
                    </a:cubicBezTo>
                    <a:cubicBezTo>
                      <a:pt x="3034" y="169"/>
                      <a:pt x="3041" y="98"/>
                      <a:pt x="2956" y="70"/>
                    </a:cubicBezTo>
                    <a:cubicBezTo>
                      <a:pt x="2849" y="86"/>
                      <a:pt x="2751" y="113"/>
                      <a:pt x="2649" y="147"/>
                    </a:cubicBezTo>
                    <a:cubicBezTo>
                      <a:pt x="2635" y="152"/>
                      <a:pt x="2625" y="165"/>
                      <a:pt x="2611" y="172"/>
                    </a:cubicBezTo>
                    <a:cubicBezTo>
                      <a:pt x="2599" y="178"/>
                      <a:pt x="2585" y="181"/>
                      <a:pt x="2572" y="185"/>
                    </a:cubicBezTo>
                    <a:cubicBezTo>
                      <a:pt x="2526" y="216"/>
                      <a:pt x="2489" y="229"/>
                      <a:pt x="2432" y="236"/>
                    </a:cubicBezTo>
                    <a:cubicBezTo>
                      <a:pt x="2347" y="246"/>
                      <a:pt x="2176" y="262"/>
                      <a:pt x="2176" y="262"/>
                    </a:cubicBezTo>
                    <a:cubicBezTo>
                      <a:pt x="2159" y="266"/>
                      <a:pt x="2139" y="265"/>
                      <a:pt x="2124" y="275"/>
                    </a:cubicBezTo>
                    <a:cubicBezTo>
                      <a:pt x="2007" y="353"/>
                      <a:pt x="2190" y="283"/>
                      <a:pt x="2060" y="326"/>
                    </a:cubicBezTo>
                    <a:cubicBezTo>
                      <a:pt x="2052" y="339"/>
                      <a:pt x="2048" y="356"/>
                      <a:pt x="2035" y="364"/>
                    </a:cubicBezTo>
                    <a:cubicBezTo>
                      <a:pt x="2012" y="378"/>
                      <a:pt x="1958" y="390"/>
                      <a:pt x="1958" y="390"/>
                    </a:cubicBezTo>
                    <a:cubicBezTo>
                      <a:pt x="1856" y="369"/>
                      <a:pt x="1870" y="362"/>
                      <a:pt x="1753" y="377"/>
                    </a:cubicBezTo>
                    <a:cubicBezTo>
                      <a:pt x="1693" y="398"/>
                      <a:pt x="1701" y="423"/>
                      <a:pt x="1638" y="403"/>
                    </a:cubicBezTo>
                    <a:cubicBezTo>
                      <a:pt x="1625" y="394"/>
                      <a:pt x="1608" y="390"/>
                      <a:pt x="1600" y="377"/>
                    </a:cubicBezTo>
                    <a:cubicBezTo>
                      <a:pt x="1563" y="318"/>
                      <a:pt x="1562" y="245"/>
                      <a:pt x="1523" y="185"/>
                    </a:cubicBezTo>
                    <a:cubicBezTo>
                      <a:pt x="1493" y="68"/>
                      <a:pt x="1530" y="91"/>
                      <a:pt x="1382" y="108"/>
                    </a:cubicBezTo>
                    <a:cubicBezTo>
                      <a:pt x="1322" y="129"/>
                      <a:pt x="1267" y="138"/>
                      <a:pt x="1203" y="147"/>
                    </a:cubicBezTo>
                    <a:cubicBezTo>
                      <a:pt x="1179" y="154"/>
                      <a:pt x="1097" y="179"/>
                      <a:pt x="1088" y="185"/>
                    </a:cubicBezTo>
                    <a:cubicBezTo>
                      <a:pt x="1038" y="218"/>
                      <a:pt x="1064" y="206"/>
                      <a:pt x="1011" y="223"/>
                    </a:cubicBezTo>
                    <a:cubicBezTo>
                      <a:pt x="944" y="202"/>
                      <a:pt x="874" y="204"/>
                      <a:pt x="806" y="185"/>
                    </a:cubicBezTo>
                    <a:cubicBezTo>
                      <a:pt x="678" y="150"/>
                      <a:pt x="664" y="135"/>
                      <a:pt x="524" y="121"/>
                    </a:cubicBezTo>
                    <a:cubicBezTo>
                      <a:pt x="468" y="107"/>
                      <a:pt x="446" y="92"/>
                      <a:pt x="396" y="70"/>
                    </a:cubicBezTo>
                    <a:cubicBezTo>
                      <a:pt x="331" y="41"/>
                      <a:pt x="273" y="30"/>
                      <a:pt x="204" y="19"/>
                    </a:cubicBezTo>
                    <a:cubicBezTo>
                      <a:pt x="132" y="25"/>
                      <a:pt x="0" y="0"/>
                      <a:pt x="0" y="108"/>
                    </a:cubicBez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10" name="Line 90">
                <a:extLst>
                  <a:ext uri="{FF2B5EF4-FFF2-40B4-BE49-F238E27FC236}">
                    <a16:creationId xmlns:a16="http://schemas.microsoft.com/office/drawing/2014/main" id="{04557189-C2CA-4336-AB02-99C49B4D11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3" y="284"/>
                <a:ext cx="1632" cy="253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11" name="Line 91">
                <a:extLst>
                  <a:ext uri="{FF2B5EF4-FFF2-40B4-BE49-F238E27FC236}">
                    <a16:creationId xmlns:a16="http://schemas.microsoft.com/office/drawing/2014/main" id="{DDBD9C10-37FA-4315-8FBA-C624307FCB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6" y="502"/>
                <a:ext cx="1623" cy="231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12" name="Line 92">
                <a:extLst>
                  <a:ext uri="{FF2B5EF4-FFF2-40B4-BE49-F238E27FC236}">
                    <a16:creationId xmlns:a16="http://schemas.microsoft.com/office/drawing/2014/main" id="{3C05F612-D9C8-478E-BD39-A432706DFE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1" y="66"/>
                <a:ext cx="1536" cy="253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13" name="Line 93">
                <a:extLst>
                  <a:ext uri="{FF2B5EF4-FFF2-40B4-BE49-F238E27FC236}">
                    <a16:creationId xmlns:a16="http://schemas.microsoft.com/office/drawing/2014/main" id="{4F02E376-78E8-4E36-A60E-155317A9B5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9" y="681"/>
                <a:ext cx="1536" cy="240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14" name="Line 97">
                <a:extLst>
                  <a:ext uri="{FF2B5EF4-FFF2-40B4-BE49-F238E27FC236}">
                    <a16:creationId xmlns:a16="http://schemas.microsoft.com/office/drawing/2014/main" id="{09B1E74A-E784-4008-AD11-E1D77C3691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991"/>
                <a:ext cx="777" cy="122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15" name="Line 98">
                <a:extLst>
                  <a:ext uri="{FF2B5EF4-FFF2-40B4-BE49-F238E27FC236}">
                    <a16:creationId xmlns:a16="http://schemas.microsoft.com/office/drawing/2014/main" id="{C5D9EA86-EB0F-4023-8C50-C34A69EEFF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85" y="969"/>
                <a:ext cx="576" cy="144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16" name="Line 99">
                <a:extLst>
                  <a:ext uri="{FF2B5EF4-FFF2-40B4-BE49-F238E27FC236}">
                    <a16:creationId xmlns:a16="http://schemas.microsoft.com/office/drawing/2014/main" id="{49474F18-2EE9-4062-B0B6-8BC70E5C3E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4" y="755"/>
                <a:ext cx="663" cy="153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17" name="Line 100">
                <a:extLst>
                  <a:ext uri="{FF2B5EF4-FFF2-40B4-BE49-F238E27FC236}">
                    <a16:creationId xmlns:a16="http://schemas.microsoft.com/office/drawing/2014/main" id="{3759A4DC-DD41-4383-8535-B0EB3FC9CC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4" y="441"/>
                <a:ext cx="1113" cy="279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18" name="Line 101">
                <a:extLst>
                  <a:ext uri="{FF2B5EF4-FFF2-40B4-BE49-F238E27FC236}">
                    <a16:creationId xmlns:a16="http://schemas.microsoft.com/office/drawing/2014/main" id="{FD8C11FC-0BBA-477F-9EC0-12A5DBB398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0" y="236"/>
                <a:ext cx="1165" cy="288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19" name="Line 102">
                <a:extLst>
                  <a:ext uri="{FF2B5EF4-FFF2-40B4-BE49-F238E27FC236}">
                    <a16:creationId xmlns:a16="http://schemas.microsoft.com/office/drawing/2014/main" id="{8B74F1B8-6894-45B7-9BBA-7927EFE93D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5" y="716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20" name="Line 103">
                <a:extLst>
                  <a:ext uri="{FF2B5EF4-FFF2-40B4-BE49-F238E27FC236}">
                    <a16:creationId xmlns:a16="http://schemas.microsoft.com/office/drawing/2014/main" id="{EAFAECB6-7924-4721-9D0C-7715061557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7" y="873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21" name="Line 104">
                <a:extLst>
                  <a:ext uri="{FF2B5EF4-FFF2-40B4-BE49-F238E27FC236}">
                    <a16:creationId xmlns:a16="http://schemas.microsoft.com/office/drawing/2014/main" id="{77D20C11-EBCA-4C86-984C-3AFCE21DAE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3" y="812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22" name="Line 105">
                <a:extLst>
                  <a:ext uri="{FF2B5EF4-FFF2-40B4-BE49-F238E27FC236}">
                    <a16:creationId xmlns:a16="http://schemas.microsoft.com/office/drawing/2014/main" id="{2A9C39A6-704C-48F1-8EE2-4E76C6AE89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3" y="1065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23" name="Line 108">
                <a:extLst>
                  <a:ext uri="{FF2B5EF4-FFF2-40B4-BE49-F238E27FC236}">
                    <a16:creationId xmlns:a16="http://schemas.microsoft.com/office/drawing/2014/main" id="{02D73496-E6DA-43DF-8A18-A8CCDFD82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8" y="528"/>
                <a:ext cx="9" cy="166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24" name="Line 111">
                <a:extLst>
                  <a:ext uri="{FF2B5EF4-FFF2-40B4-BE49-F238E27FC236}">
                    <a16:creationId xmlns:a16="http://schemas.microsoft.com/office/drawing/2014/main" id="{9113018E-6A53-4E5E-85F1-02A9C58DDE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0" y="729"/>
                <a:ext cx="9" cy="192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25" name="Line 113">
                <a:extLst>
                  <a:ext uri="{FF2B5EF4-FFF2-40B4-BE49-F238E27FC236}">
                    <a16:creationId xmlns:a16="http://schemas.microsoft.com/office/drawing/2014/main" id="{1027C539-8F97-443C-9486-0B6ED5B14A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28" y="371"/>
                <a:ext cx="0" cy="157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26" name="Line 114">
                <a:extLst>
                  <a:ext uri="{FF2B5EF4-FFF2-40B4-BE49-F238E27FC236}">
                    <a16:creationId xmlns:a16="http://schemas.microsoft.com/office/drawing/2014/main" id="{93E8578F-C3CF-40C7-B63E-2CEAAFD661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08" y="441"/>
                <a:ext cx="9" cy="183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27" name="Line 115">
                <a:extLst>
                  <a:ext uri="{FF2B5EF4-FFF2-40B4-BE49-F238E27FC236}">
                    <a16:creationId xmlns:a16="http://schemas.microsoft.com/office/drawing/2014/main" id="{2A0123ED-B335-47F9-8332-A49C429AEA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9" y="489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28" name="Line 116">
                <a:extLst>
                  <a:ext uri="{FF2B5EF4-FFF2-40B4-BE49-F238E27FC236}">
                    <a16:creationId xmlns:a16="http://schemas.microsoft.com/office/drawing/2014/main" id="{8C0EFDF3-8FB1-450D-928D-8A20CDC180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7" y="184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29" name="Line 117">
                <a:extLst>
                  <a:ext uri="{FF2B5EF4-FFF2-40B4-BE49-F238E27FC236}">
                    <a16:creationId xmlns:a16="http://schemas.microsoft.com/office/drawing/2014/main" id="{516F2DA3-2E8C-4BE8-874D-A1D7B05644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9" y="258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30" name="Line 118">
                <a:extLst>
                  <a:ext uri="{FF2B5EF4-FFF2-40B4-BE49-F238E27FC236}">
                    <a16:creationId xmlns:a16="http://schemas.microsoft.com/office/drawing/2014/main" id="{B8BB57AB-3ABA-4EAC-A524-FC69680EDB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7" y="15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31" name="Line 119">
                <a:extLst>
                  <a:ext uri="{FF2B5EF4-FFF2-40B4-BE49-F238E27FC236}">
                    <a16:creationId xmlns:a16="http://schemas.microsoft.com/office/drawing/2014/main" id="{2A4EDACF-064F-4AC3-A559-A2F3F765CA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" y="646"/>
                <a:ext cx="9" cy="192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32" name="Line 120">
                <a:extLst>
                  <a:ext uri="{FF2B5EF4-FFF2-40B4-BE49-F238E27FC236}">
                    <a16:creationId xmlns:a16="http://schemas.microsoft.com/office/drawing/2014/main" id="{38407157-83BA-4A5C-823E-74ACEE8441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4" y="585"/>
                <a:ext cx="9" cy="192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33" name="Line 121">
                <a:extLst>
                  <a:ext uri="{FF2B5EF4-FFF2-40B4-BE49-F238E27FC236}">
                    <a16:creationId xmlns:a16="http://schemas.microsoft.com/office/drawing/2014/main" id="{D0F15054-0EED-4E4C-BDA6-CA8D24BE48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92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34" name="Line 122">
                <a:extLst>
                  <a:ext uri="{FF2B5EF4-FFF2-40B4-BE49-F238E27FC236}">
                    <a16:creationId xmlns:a16="http://schemas.microsoft.com/office/drawing/2014/main" id="{C68649B3-D921-4A6D-8E2E-AD65DC59A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7" y="655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35" name="Line 123">
                <a:extLst>
                  <a:ext uri="{FF2B5EF4-FFF2-40B4-BE49-F238E27FC236}">
                    <a16:creationId xmlns:a16="http://schemas.microsoft.com/office/drawing/2014/main" id="{410DCB9F-63A2-4540-9A5C-3285C2933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9" y="869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36" name="Line 124">
                <a:extLst>
                  <a:ext uri="{FF2B5EF4-FFF2-40B4-BE49-F238E27FC236}">
                    <a16:creationId xmlns:a16="http://schemas.microsoft.com/office/drawing/2014/main" id="{9EF3B2BC-98B6-43BD-80C3-B94C93CA56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7" y="808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37" name="Line 126">
                <a:extLst>
                  <a:ext uri="{FF2B5EF4-FFF2-40B4-BE49-F238E27FC236}">
                    <a16:creationId xmlns:a16="http://schemas.microsoft.com/office/drawing/2014/main" id="{B2D215C5-9110-4AA6-A68D-9ED082A4A8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9" y="498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38" name="Line 129">
                <a:extLst>
                  <a:ext uri="{FF2B5EF4-FFF2-40B4-BE49-F238E27FC236}">
                    <a16:creationId xmlns:a16="http://schemas.microsoft.com/office/drawing/2014/main" id="{FD60C06A-224D-484A-B834-B7A4FE13A1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5" y="415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39" name="Line 130">
                <a:extLst>
                  <a:ext uri="{FF2B5EF4-FFF2-40B4-BE49-F238E27FC236}">
                    <a16:creationId xmlns:a16="http://schemas.microsoft.com/office/drawing/2014/main" id="{C200B566-55D9-485C-A3CA-4E90190B88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1" y="332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40" name="Line 131">
                <a:extLst>
                  <a:ext uri="{FF2B5EF4-FFF2-40B4-BE49-F238E27FC236}">
                    <a16:creationId xmlns:a16="http://schemas.microsoft.com/office/drawing/2014/main" id="{09B6A5D5-9A7E-49F6-80A3-8FB4D1565E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3" y="489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41" name="Line 132">
                <a:extLst>
                  <a:ext uri="{FF2B5EF4-FFF2-40B4-BE49-F238E27FC236}">
                    <a16:creationId xmlns:a16="http://schemas.microsoft.com/office/drawing/2014/main" id="{982A957B-4751-41CD-B7D1-63E60517A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9" y="572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42" name="Line 133">
                <a:extLst>
                  <a:ext uri="{FF2B5EF4-FFF2-40B4-BE49-F238E27FC236}">
                    <a16:creationId xmlns:a16="http://schemas.microsoft.com/office/drawing/2014/main" id="{64453F1F-861C-42BF-947A-506431F498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3" y="258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43" name="Line 134">
                <a:extLst>
                  <a:ext uri="{FF2B5EF4-FFF2-40B4-BE49-F238E27FC236}">
                    <a16:creationId xmlns:a16="http://schemas.microsoft.com/office/drawing/2014/main" id="{72E310D7-EAC4-425F-8B98-13942FE131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0" y="240"/>
                <a:ext cx="9" cy="166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344" name="Line 135">
                <a:extLst>
                  <a:ext uri="{FF2B5EF4-FFF2-40B4-BE49-F238E27FC236}">
                    <a16:creationId xmlns:a16="http://schemas.microsoft.com/office/drawing/2014/main" id="{C9A11956-FCD0-418D-A313-57B33FEBE6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5" y="105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8250" name="Group 58">
            <a:extLst>
              <a:ext uri="{FF2B5EF4-FFF2-40B4-BE49-F238E27FC236}">
                <a16:creationId xmlns:a16="http://schemas.microsoft.com/office/drawing/2014/main" id="{A791BA01-AD3E-4399-93B5-4C05271B9900}"/>
              </a:ext>
            </a:extLst>
          </p:cNvPr>
          <p:cNvGrpSpPr>
            <a:grpSpLocks/>
          </p:cNvGrpSpPr>
          <p:nvPr/>
        </p:nvGrpSpPr>
        <p:grpSpPr bwMode="auto">
          <a:xfrm rot="842184">
            <a:off x="5638800" y="1447800"/>
            <a:ext cx="914400" cy="3276600"/>
            <a:chOff x="1584" y="1344"/>
            <a:chExt cx="576" cy="2064"/>
          </a:xfrm>
        </p:grpSpPr>
        <p:sp>
          <p:nvSpPr>
            <p:cNvPr id="11299" name="Rectangle 59">
              <a:extLst>
                <a:ext uri="{FF2B5EF4-FFF2-40B4-BE49-F238E27FC236}">
                  <a16:creationId xmlns:a16="http://schemas.microsoft.com/office/drawing/2014/main" id="{48437905-90B1-47F0-B781-977AFC1FD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344"/>
              <a:ext cx="96" cy="2064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00" name="Rectangle 60">
              <a:extLst>
                <a:ext uri="{FF2B5EF4-FFF2-40B4-BE49-F238E27FC236}">
                  <a16:creationId xmlns:a16="http://schemas.microsoft.com/office/drawing/2014/main" id="{CFF8DC9A-C691-4F77-9673-90789CEF5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" y="1344"/>
              <a:ext cx="100" cy="2064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01" name="Rectangle 61">
              <a:extLst>
                <a:ext uri="{FF2B5EF4-FFF2-40B4-BE49-F238E27FC236}">
                  <a16:creationId xmlns:a16="http://schemas.microsoft.com/office/drawing/2014/main" id="{33E0B476-EF25-43AE-87BE-6B3C0DC40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93"/>
              <a:ext cx="480" cy="48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02" name="Rectangle 62">
              <a:extLst>
                <a:ext uri="{FF2B5EF4-FFF2-40B4-BE49-F238E27FC236}">
                  <a16:creationId xmlns:a16="http://schemas.microsoft.com/office/drawing/2014/main" id="{25D155D1-9A02-4D01-A8BC-393C67C8E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2496"/>
              <a:ext cx="480" cy="48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03" name="Rectangle 63">
              <a:extLst>
                <a:ext uri="{FF2B5EF4-FFF2-40B4-BE49-F238E27FC236}">
                  <a16:creationId xmlns:a16="http://schemas.microsoft.com/office/drawing/2014/main" id="{8A7E1629-0280-4D51-A458-3D1201EC1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064"/>
              <a:ext cx="480" cy="48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04" name="Rectangle 64">
              <a:extLst>
                <a:ext uri="{FF2B5EF4-FFF2-40B4-BE49-F238E27FC236}">
                  <a16:creationId xmlns:a16="http://schemas.microsoft.com/office/drawing/2014/main" id="{2BB63A22-1CA5-4487-B7F4-77C7DD983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1584"/>
              <a:ext cx="480" cy="48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8342" name="Group 150">
            <a:extLst>
              <a:ext uri="{FF2B5EF4-FFF2-40B4-BE49-F238E27FC236}">
                <a16:creationId xmlns:a16="http://schemas.microsoft.com/office/drawing/2014/main" id="{380DC9A1-23B3-4E3F-933F-51A0EC721B45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1600201"/>
            <a:ext cx="762000" cy="3179763"/>
            <a:chOff x="2928" y="1008"/>
            <a:chExt cx="480" cy="2003"/>
          </a:xfrm>
        </p:grpSpPr>
        <p:sp>
          <p:nvSpPr>
            <p:cNvPr id="11294" name="Line 138">
              <a:extLst>
                <a:ext uri="{FF2B5EF4-FFF2-40B4-BE49-F238E27FC236}">
                  <a16:creationId xmlns:a16="http://schemas.microsoft.com/office/drawing/2014/main" id="{8EB270B1-8121-4326-B6A8-DA66ED0178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1008"/>
              <a:ext cx="0" cy="172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295" name="Line 139">
              <a:extLst>
                <a:ext uri="{FF2B5EF4-FFF2-40B4-BE49-F238E27FC236}">
                  <a16:creationId xmlns:a16="http://schemas.microsoft.com/office/drawing/2014/main" id="{B6F9FF23-1BA5-4631-AF05-C14C0C84BD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8" y="2723"/>
              <a:ext cx="480" cy="28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296" name="Freeform 140">
              <a:extLst>
                <a:ext uri="{FF2B5EF4-FFF2-40B4-BE49-F238E27FC236}">
                  <a16:creationId xmlns:a16="http://schemas.microsoft.com/office/drawing/2014/main" id="{1BA25CAF-7F05-4D44-AE36-5C091843A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2813"/>
              <a:ext cx="134" cy="107"/>
            </a:xfrm>
            <a:custGeom>
              <a:avLst/>
              <a:gdLst>
                <a:gd name="T0" fmla="*/ 0 w 134"/>
                <a:gd name="T1" fmla="*/ 0 h 107"/>
                <a:gd name="T2" fmla="*/ 134 w 134"/>
                <a:gd name="T3" fmla="*/ 107 h 10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4" h="107">
                  <a:moveTo>
                    <a:pt x="0" y="0"/>
                  </a:moveTo>
                  <a:cubicBezTo>
                    <a:pt x="79" y="13"/>
                    <a:pt x="134" y="17"/>
                    <a:pt x="134" y="107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297" name="Line 142">
              <a:extLst>
                <a:ext uri="{FF2B5EF4-FFF2-40B4-BE49-F238E27FC236}">
                  <a16:creationId xmlns:a16="http://schemas.microsoft.com/office/drawing/2014/main" id="{E268AF57-E0D6-4BD0-9A92-F167DE31DA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2631"/>
              <a:ext cx="0" cy="14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298" name="Line 143">
              <a:extLst>
                <a:ext uri="{FF2B5EF4-FFF2-40B4-BE49-F238E27FC236}">
                  <a16:creationId xmlns:a16="http://schemas.microsoft.com/office/drawing/2014/main" id="{D873059A-A33F-4799-9ACD-FDD5CD4388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2592"/>
              <a:ext cx="96" cy="4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8336" name="Rectangle 144">
            <a:extLst>
              <a:ext uri="{FF2B5EF4-FFF2-40B4-BE49-F238E27FC236}">
                <a16:creationId xmlns:a16="http://schemas.microsoft.com/office/drawing/2014/main" id="{0C9BDAFC-504E-4FFE-A052-F4877ACDD1CA}"/>
              </a:ext>
            </a:extLst>
          </p:cNvPr>
          <p:cNvSpPr>
            <a:spLocks noChangeArrowheads="1"/>
          </p:cNvSpPr>
          <p:nvPr/>
        </p:nvSpPr>
        <p:spPr bwMode="auto">
          <a:xfrm rot="17206684">
            <a:off x="6030913" y="2857501"/>
            <a:ext cx="461963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37" name="Object 145">
                <a:extLst>
                  <a:ext uri="{FF2B5EF4-FFF2-40B4-BE49-F238E27FC236}">
                    <a16:creationId xmlns:a16="http://schemas.microsoft.com/office/drawing/2014/main" id="{8CC999F4-B9C1-4FD6-BCD6-2352D2798085}"/>
                  </a:ext>
                </a:extLst>
              </p:cNvPr>
              <p:cNvSpPr txBox="1">
                <a:spLocks noGrp="1"/>
              </p:cNvSpPr>
              <p:nvPr>
                <p:ph/>
              </p:nvPr>
            </p:nvSpPr>
            <p:spPr bwMode="auto">
              <a:xfrm>
                <a:off x="6221413" y="4217989"/>
                <a:ext cx="450850" cy="3778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vi-V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vi-V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8337" name="Object 145">
                <a:extLst>
                  <a:ext uri="{FF2B5EF4-FFF2-40B4-BE49-F238E27FC236}">
                    <a16:creationId xmlns:a16="http://schemas.microsoft.com/office/drawing/2014/main" id="{8CC999F4-B9C1-4FD6-BCD6-2352D2798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 bwMode="auto">
              <a:xfrm>
                <a:off x="6221413" y="4217989"/>
                <a:ext cx="450850" cy="377825"/>
              </a:xfrm>
              <a:prstGeom prst="rect">
                <a:avLst/>
              </a:prstGeom>
              <a:blipFill>
                <a:blip r:embed="rId3"/>
                <a:stretch>
                  <a:fillRect r="-1081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43" name="Rectangle 151">
            <a:extLst>
              <a:ext uri="{FF2B5EF4-FFF2-40B4-BE49-F238E27FC236}">
                <a16:creationId xmlns:a16="http://schemas.microsoft.com/office/drawing/2014/main" id="{2456126C-E2CE-4B7B-9C3A-56AFFF2BB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4958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11272" name="Line 89">
            <a:extLst>
              <a:ext uri="{FF2B5EF4-FFF2-40B4-BE49-F238E27FC236}">
                <a16:creationId xmlns:a16="http://schemas.microsoft.com/office/drawing/2014/main" id="{459CB4FE-5893-4A39-A942-B059602861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67689" y="623888"/>
            <a:ext cx="41275" cy="1281112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3" name="Rectangle 157">
            <a:extLst>
              <a:ext uri="{FF2B5EF4-FFF2-40B4-BE49-F238E27FC236}">
                <a16:creationId xmlns:a16="http://schemas.microsoft.com/office/drawing/2014/main" id="{CBDA5460-0D8D-411E-A09D-EEF954E64200}"/>
              </a:ext>
            </a:extLst>
          </p:cNvPr>
          <p:cNvSpPr>
            <a:spLocks noChangeArrowheads="1"/>
          </p:cNvSpPr>
          <p:nvPr/>
        </p:nvSpPr>
        <p:spPr bwMode="auto">
          <a:xfrm rot="20740048">
            <a:off x="3262313" y="2836864"/>
            <a:ext cx="463550" cy="173037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4" name="Rectangle 158">
            <a:extLst>
              <a:ext uri="{FF2B5EF4-FFF2-40B4-BE49-F238E27FC236}">
                <a16:creationId xmlns:a16="http://schemas.microsoft.com/office/drawing/2014/main" id="{8911AE7D-DEC3-457D-AFC4-15066852C50B}"/>
              </a:ext>
            </a:extLst>
          </p:cNvPr>
          <p:cNvSpPr>
            <a:spLocks noChangeArrowheads="1"/>
          </p:cNvSpPr>
          <p:nvPr/>
        </p:nvSpPr>
        <p:spPr bwMode="auto">
          <a:xfrm rot="415078">
            <a:off x="2601913" y="2808288"/>
            <a:ext cx="3048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5" name="Oval 159">
            <a:extLst>
              <a:ext uri="{FF2B5EF4-FFF2-40B4-BE49-F238E27FC236}">
                <a16:creationId xmlns:a16="http://schemas.microsoft.com/office/drawing/2014/main" id="{42E68CA6-9BA3-42E6-8119-AD190A041510}"/>
              </a:ext>
            </a:extLst>
          </p:cNvPr>
          <p:cNvSpPr>
            <a:spLocks noChangeArrowheads="1"/>
          </p:cNvSpPr>
          <p:nvPr/>
        </p:nvSpPr>
        <p:spPr bwMode="auto">
          <a:xfrm rot="415078">
            <a:off x="2878139" y="2427288"/>
            <a:ext cx="492125" cy="29051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6" name="AutoShape 160">
            <a:extLst>
              <a:ext uri="{FF2B5EF4-FFF2-40B4-BE49-F238E27FC236}">
                <a16:creationId xmlns:a16="http://schemas.microsoft.com/office/drawing/2014/main" id="{25334309-1FBE-43C2-8B96-2A7326EB9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808289"/>
            <a:ext cx="533400" cy="593725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7" name="Rectangle 161">
            <a:extLst>
              <a:ext uri="{FF2B5EF4-FFF2-40B4-BE49-F238E27FC236}">
                <a16:creationId xmlns:a16="http://schemas.microsoft.com/office/drawing/2014/main" id="{E5B41085-753B-4FFE-B2B2-5E9950C75BF7}"/>
              </a:ext>
            </a:extLst>
          </p:cNvPr>
          <p:cNvSpPr>
            <a:spLocks noChangeArrowheads="1"/>
          </p:cNvSpPr>
          <p:nvPr/>
        </p:nvSpPr>
        <p:spPr bwMode="auto">
          <a:xfrm rot="415078">
            <a:off x="2992438" y="2732088"/>
            <a:ext cx="228600" cy="762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8364" name="Group 172">
            <a:extLst>
              <a:ext uri="{FF2B5EF4-FFF2-40B4-BE49-F238E27FC236}">
                <a16:creationId xmlns:a16="http://schemas.microsoft.com/office/drawing/2014/main" id="{AC7B8B8A-C92D-48A1-A517-0E8591BEE1AA}"/>
              </a:ext>
            </a:extLst>
          </p:cNvPr>
          <p:cNvGrpSpPr>
            <a:grpSpLocks/>
          </p:cNvGrpSpPr>
          <p:nvPr/>
        </p:nvGrpSpPr>
        <p:grpSpPr bwMode="auto">
          <a:xfrm rot="1302718">
            <a:off x="2644775" y="2324101"/>
            <a:ext cx="260350" cy="657225"/>
            <a:chOff x="674" y="2311"/>
            <a:chExt cx="146" cy="420"/>
          </a:xfrm>
        </p:grpSpPr>
        <p:sp>
          <p:nvSpPr>
            <p:cNvPr id="11292" name="AutoShape 162">
              <a:extLst>
                <a:ext uri="{FF2B5EF4-FFF2-40B4-BE49-F238E27FC236}">
                  <a16:creationId xmlns:a16="http://schemas.microsoft.com/office/drawing/2014/main" id="{C28288C4-DC38-4A0F-8DCD-59C727048E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5078">
              <a:off x="674" y="2395"/>
              <a:ext cx="96" cy="336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3" name="Oval 167">
              <a:extLst>
                <a:ext uri="{FF2B5EF4-FFF2-40B4-BE49-F238E27FC236}">
                  <a16:creationId xmlns:a16="http://schemas.microsoft.com/office/drawing/2014/main" id="{FD7D5E6F-DE44-4022-A039-C773EF20D1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5078">
              <a:off x="685" y="2311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8365" name="Group 173">
            <a:extLst>
              <a:ext uri="{FF2B5EF4-FFF2-40B4-BE49-F238E27FC236}">
                <a16:creationId xmlns:a16="http://schemas.microsoft.com/office/drawing/2014/main" id="{F55DDCF8-59D9-4CEA-9E87-B6CACACDD7CC}"/>
              </a:ext>
            </a:extLst>
          </p:cNvPr>
          <p:cNvGrpSpPr>
            <a:grpSpLocks/>
          </p:cNvGrpSpPr>
          <p:nvPr/>
        </p:nvGrpSpPr>
        <p:grpSpPr bwMode="auto">
          <a:xfrm rot="20236412">
            <a:off x="3373438" y="2376489"/>
            <a:ext cx="254000" cy="619125"/>
            <a:chOff x="1179" y="2331"/>
            <a:chExt cx="177" cy="412"/>
          </a:xfrm>
        </p:grpSpPr>
        <p:sp>
          <p:nvSpPr>
            <p:cNvPr id="11290" name="AutoShape 163">
              <a:extLst>
                <a:ext uri="{FF2B5EF4-FFF2-40B4-BE49-F238E27FC236}">
                  <a16:creationId xmlns:a16="http://schemas.microsoft.com/office/drawing/2014/main" id="{B5C94F07-9585-43BA-B867-8CB230688D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472877">
              <a:off x="1250" y="2386"/>
              <a:ext cx="106" cy="357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1" name="Oval 168">
              <a:extLst>
                <a:ext uri="{FF2B5EF4-FFF2-40B4-BE49-F238E27FC236}">
                  <a16:creationId xmlns:a16="http://schemas.microsoft.com/office/drawing/2014/main" id="{40BFCBFF-2E5A-44E2-A670-D6680B4C60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5078">
              <a:off x="1179" y="2331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280" name="Group 175">
            <a:extLst>
              <a:ext uri="{FF2B5EF4-FFF2-40B4-BE49-F238E27FC236}">
                <a16:creationId xmlns:a16="http://schemas.microsoft.com/office/drawing/2014/main" id="{A1147A18-516A-454B-A3CC-DF53CA87B9ED}"/>
              </a:ext>
            </a:extLst>
          </p:cNvPr>
          <p:cNvGrpSpPr>
            <a:grpSpLocks/>
          </p:cNvGrpSpPr>
          <p:nvPr/>
        </p:nvGrpSpPr>
        <p:grpSpPr bwMode="auto">
          <a:xfrm rot="21233182">
            <a:off x="2854325" y="3402014"/>
            <a:ext cx="484188" cy="712787"/>
            <a:chOff x="782" y="3024"/>
            <a:chExt cx="305" cy="449"/>
          </a:xfrm>
        </p:grpSpPr>
        <p:sp>
          <p:nvSpPr>
            <p:cNvPr id="11284" name="AutoShape 155">
              <a:extLst>
                <a:ext uri="{FF2B5EF4-FFF2-40B4-BE49-F238E27FC236}">
                  <a16:creationId xmlns:a16="http://schemas.microsoft.com/office/drawing/2014/main" id="{8A5C8057-3E38-4D60-AEF7-507528AB99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5078">
              <a:off x="956" y="3034"/>
              <a:ext cx="131" cy="201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5" name="AutoShape 164">
              <a:extLst>
                <a:ext uri="{FF2B5EF4-FFF2-40B4-BE49-F238E27FC236}">
                  <a16:creationId xmlns:a16="http://schemas.microsoft.com/office/drawing/2014/main" id="{C921AA61-0431-4CF2-8246-188E07F4CC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5078">
              <a:off x="944" y="3425"/>
              <a:ext cx="96" cy="48"/>
            </a:xfrm>
            <a:prstGeom prst="flowChartTerminator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6" name="AutoShape 166">
              <a:extLst>
                <a:ext uri="{FF2B5EF4-FFF2-40B4-BE49-F238E27FC236}">
                  <a16:creationId xmlns:a16="http://schemas.microsoft.com/office/drawing/2014/main" id="{FB4DEF59-45CC-4951-BBBB-A32F1FCDA7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5078">
              <a:off x="958" y="3255"/>
              <a:ext cx="83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24 w 21600"/>
                <a:gd name="T13" fmla="*/ 4500 h 21600"/>
                <a:gd name="T14" fmla="*/ 17176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87" name="AutoShape 169">
              <a:extLst>
                <a:ext uri="{FF2B5EF4-FFF2-40B4-BE49-F238E27FC236}">
                  <a16:creationId xmlns:a16="http://schemas.microsoft.com/office/drawing/2014/main" id="{277922A4-D9E9-4C93-8EB8-8CBFC7066F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5078">
              <a:off x="794" y="3024"/>
              <a:ext cx="131" cy="201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8" name="AutoShape 170">
              <a:extLst>
                <a:ext uri="{FF2B5EF4-FFF2-40B4-BE49-F238E27FC236}">
                  <a16:creationId xmlns:a16="http://schemas.microsoft.com/office/drawing/2014/main" id="{88607790-8615-488F-9FA0-6C443759F7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5078">
              <a:off x="782" y="3415"/>
              <a:ext cx="96" cy="48"/>
            </a:xfrm>
            <a:prstGeom prst="flowChartTerminator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89" name="AutoShape 171">
              <a:extLst>
                <a:ext uri="{FF2B5EF4-FFF2-40B4-BE49-F238E27FC236}">
                  <a16:creationId xmlns:a16="http://schemas.microsoft.com/office/drawing/2014/main" id="{E9C881F9-B38E-42FA-BF4F-DEDCA2CF4D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5078">
              <a:off x="796" y="3245"/>
              <a:ext cx="83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24 w 21600"/>
                <a:gd name="T13" fmla="*/ 4500 h 21600"/>
                <a:gd name="T14" fmla="*/ 17176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1282" name="AutoShape 177">
            <a:extLst>
              <a:ext uri="{FF2B5EF4-FFF2-40B4-BE49-F238E27FC236}">
                <a16:creationId xmlns:a16="http://schemas.microsoft.com/office/drawing/2014/main" id="{66F4C048-B108-4A6F-9BE0-C4FC64ADA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06413"/>
            <a:ext cx="3505200" cy="1463675"/>
          </a:xfrm>
          <a:prstGeom prst="cloudCallout">
            <a:avLst>
              <a:gd name="adj1" fmla="val -13653"/>
              <a:gd name="adj2" fmla="val 11100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  <p:sp>
        <p:nvSpPr>
          <p:cNvPr id="8370" name="AutoShape 178">
            <a:extLst>
              <a:ext uri="{FF2B5EF4-FFF2-40B4-BE49-F238E27FC236}">
                <a16:creationId xmlns:a16="http://schemas.microsoft.com/office/drawing/2014/main" id="{7758930E-5F76-43C1-B5BD-C3FE73FF3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3" y="4819854"/>
            <a:ext cx="9905997" cy="2114345"/>
          </a:xfrm>
          <a:prstGeom prst="plaque">
            <a:avLst>
              <a:gd name="adj" fmla="val 16667"/>
            </a:avLst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chuyên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môn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thang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65</a:t>
            </a:r>
            <a:r>
              <a:rPr lang="en-US" altLang="en-US" sz="24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thang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3m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thang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tường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hôm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nay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khoảng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6" grpId="0"/>
      <p:bldP spid="8337" grpId="0" build="p"/>
      <p:bldP spid="83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44" y="161073"/>
            <a:ext cx="11364911" cy="6458851"/>
          </a:xfrm>
          <a:prstGeom prst="rect">
            <a:avLst/>
          </a:prstGeom>
        </p:spPr>
      </p:pic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807028" y="1273629"/>
            <a:ext cx="41148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921828" y="2204481"/>
            <a:ext cx="52795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171247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id="{718942CA-5494-4C5E-AADD-7A2A09565D9E}"/>
              </a:ext>
            </a:extLst>
          </p:cNvPr>
          <p:cNvSpPr txBox="1"/>
          <p:nvPr/>
        </p:nvSpPr>
        <p:spPr>
          <a:xfrm>
            <a:off x="381000" y="381000"/>
            <a:ext cx="11658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§4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MỘT SỐ HỆ THỨC VỀ CẠNH VÀ GÓC TRONG TAM GIÁC VUÔNG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1)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4" name="Rectangle: Rounded Corners 12">
            <a:extLst>
              <a:ext uri="{FF2B5EF4-FFF2-40B4-BE49-F238E27FC236}">
                <a16:creationId xmlns:a16="http://schemas.microsoft.com/office/drawing/2014/main" id="{D441D4DA-5FCF-4206-B560-FB68A937EA6F}"/>
              </a:ext>
            </a:extLst>
          </p:cNvPr>
          <p:cNvSpPr/>
          <p:nvPr/>
        </p:nvSpPr>
        <p:spPr>
          <a:xfrm>
            <a:off x="609600" y="3049989"/>
            <a:ext cx="2312416" cy="1598211"/>
          </a:xfrm>
          <a:prstGeom prst="roundRect">
            <a:avLst/>
          </a:prstGeom>
          <a:solidFill>
            <a:srgbClr val="FFFF47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MỤC TIÊU</a:t>
            </a:r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50AFB99C-A88A-462F-96FF-25F7DA060443}"/>
              </a:ext>
            </a:extLst>
          </p:cNvPr>
          <p:cNvGrpSpPr/>
          <p:nvPr/>
        </p:nvGrpSpPr>
        <p:grpSpPr>
          <a:xfrm>
            <a:off x="2590800" y="1752600"/>
            <a:ext cx="7417522" cy="1901994"/>
            <a:chOff x="5605404" y="454240"/>
            <a:chExt cx="4931544" cy="3262250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53CFD68F-DC5E-4F0D-9142-5497EBE3FD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291" t="4685" r="68645" b="-4685"/>
            <a:stretch/>
          </p:blipFill>
          <p:spPr>
            <a:xfrm>
              <a:off x="5605404" y="716998"/>
              <a:ext cx="1537411" cy="2999492"/>
            </a:xfrm>
            <a:prstGeom prst="rect">
              <a:avLst/>
            </a:prstGeom>
          </p:spPr>
        </p:pic>
        <p:sp>
          <p:nvSpPr>
            <p:cNvPr id="7" name="Rectangle: Rounded Corners 10">
              <a:extLst>
                <a:ext uri="{FF2B5EF4-FFF2-40B4-BE49-F238E27FC236}">
                  <a16:creationId xmlns:a16="http://schemas.microsoft.com/office/drawing/2014/main" id="{C463587D-C54E-4816-85EE-7C3444FA49A3}"/>
                </a:ext>
              </a:extLst>
            </p:cNvPr>
            <p:cNvSpPr/>
            <p:nvPr/>
          </p:nvSpPr>
          <p:spPr>
            <a:xfrm>
              <a:off x="7125252" y="454240"/>
              <a:ext cx="3411696" cy="2838029"/>
            </a:xfrm>
            <a:prstGeom prst="roundRect">
              <a:avLst/>
            </a:prstGeom>
            <a:solidFill>
              <a:srgbClr val="D8F99D"/>
            </a:solidFill>
            <a:ln w="28575">
              <a:solidFill>
                <a:srgbClr val="5AF2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2800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800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endParaRPr lang="en-US" sz="28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5">
            <a:extLst>
              <a:ext uri="{FF2B5EF4-FFF2-40B4-BE49-F238E27FC236}">
                <a16:creationId xmlns:a16="http://schemas.microsoft.com/office/drawing/2014/main" id="{565FC602-223B-4BD3-8199-3E800C884F83}"/>
              </a:ext>
            </a:extLst>
          </p:cNvPr>
          <p:cNvGrpSpPr/>
          <p:nvPr/>
        </p:nvGrpSpPr>
        <p:grpSpPr>
          <a:xfrm>
            <a:off x="2819400" y="4013993"/>
            <a:ext cx="7848600" cy="2622047"/>
            <a:chOff x="5474571" y="3785683"/>
            <a:chExt cx="4914814" cy="2622047"/>
          </a:xfrm>
        </p:grpSpPr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219EF88F-B2B8-45CD-A04C-303B5D80E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6202"/>
            <a:stretch/>
          </p:blipFill>
          <p:spPr>
            <a:xfrm>
              <a:off x="5474571" y="3785683"/>
              <a:ext cx="1307229" cy="2542252"/>
            </a:xfrm>
            <a:prstGeom prst="rect">
              <a:avLst/>
            </a:prstGeom>
          </p:spPr>
        </p:pic>
        <p:sp>
          <p:nvSpPr>
            <p:cNvPr id="13" name="Rectangle: Rounded Corners 11">
              <a:extLst>
                <a:ext uri="{FF2B5EF4-FFF2-40B4-BE49-F238E27FC236}">
                  <a16:creationId xmlns:a16="http://schemas.microsoft.com/office/drawing/2014/main" id="{7B4CE231-F0D1-4906-99EC-6B75021CF29E}"/>
                </a:ext>
              </a:extLst>
            </p:cNvPr>
            <p:cNvSpPr/>
            <p:nvPr/>
          </p:nvSpPr>
          <p:spPr>
            <a:xfrm>
              <a:off x="6775103" y="4097236"/>
              <a:ext cx="3614282" cy="2310494"/>
            </a:xfrm>
            <a:prstGeom prst="roundRect">
              <a:avLst/>
            </a:prstGeom>
            <a:solidFill>
              <a:srgbClr val="FFB3B3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800" b="1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Áp</a:t>
              </a:r>
              <a:r>
                <a:rPr lang="vi-VN" sz="2800" b="1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b="1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dụng</a:t>
              </a:r>
              <a:r>
                <a:rPr lang="vi-VN" sz="2800" b="1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b="1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được</a:t>
              </a:r>
              <a:r>
                <a:rPr lang="vi-VN" sz="2800" b="1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các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công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thức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vào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bài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toán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cụ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thể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: </a:t>
              </a:r>
              <a:r>
                <a:rPr lang="vi-VN" sz="2800" b="1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Tính</a:t>
              </a:r>
              <a:r>
                <a:rPr lang="vi-VN" sz="2800" b="1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b="1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độ</a:t>
              </a:r>
              <a:r>
                <a:rPr lang="vi-VN" sz="2800" b="1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b="1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dài</a:t>
              </a:r>
              <a:r>
                <a:rPr lang="vi-VN" sz="2800" b="1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cạnh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góc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vuông khi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biết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một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cạnh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và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một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góc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nhọn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của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tam </a:t>
              </a:r>
              <a:r>
                <a:rPr lang="vi-VN" sz="2800" dirty="0" err="1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giác</a:t>
              </a:r>
              <a:r>
                <a:rPr lang="vi-VN" sz="2800" dirty="0">
                  <a:solidFill>
                    <a:srgbClr val="FF0000"/>
                  </a:solidFill>
                  <a:latin typeface="Times New Roman"/>
                  <a:cs typeface="Arial" panose="020B0604020202020204" pitchFamily="34" charset="0"/>
                </a:rPr>
                <a:t> vuông </a:t>
              </a:r>
              <a:endParaRPr lang="en-US" sz="2800" dirty="0">
                <a:solidFill>
                  <a:srgbClr val="FF0000"/>
                </a:solidFill>
                <a:latin typeface="Calibri Ligh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270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>
            <a:extLst>
              <a:ext uri="{FF2B5EF4-FFF2-40B4-BE49-F238E27FC236}">
                <a16:creationId xmlns:a16="http://schemas.microsoft.com/office/drawing/2014/main" id="{45821F68-0055-4981-8975-C62FE18DDF56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63525"/>
            <a:ext cx="1066800" cy="879475"/>
            <a:chOff x="1920" y="1248"/>
            <a:chExt cx="480" cy="410"/>
          </a:xfrm>
        </p:grpSpPr>
        <p:sp>
          <p:nvSpPr>
            <p:cNvPr id="4" name="Text Box 34">
              <a:extLst>
                <a:ext uri="{FF2B5EF4-FFF2-40B4-BE49-F238E27FC236}">
                  <a16:creationId xmlns:a16="http://schemas.microsoft.com/office/drawing/2014/main" id="{7F3A79C4-93FA-4CB0-B6DF-E9C974A59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248"/>
              <a:ext cx="480" cy="410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vi-VN" sz="3600"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65" descr="Cau hoi">
              <a:extLst>
                <a:ext uri="{FF2B5EF4-FFF2-40B4-BE49-F238E27FC236}">
                  <a16:creationId xmlns:a16="http://schemas.microsoft.com/office/drawing/2014/main" id="{3B606E14-82FD-4B72-9D34-3596920D790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278"/>
              <a:ext cx="33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77306C1-D252-4343-945E-3FAE132E6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812" y="-228600"/>
            <a:ext cx="2640742" cy="2640742"/>
          </a:xfrm>
          <a:prstGeom prst="rect">
            <a:avLst/>
          </a:prstGeom>
        </p:spPr>
      </p:pic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B43558B3-BDBD-4117-946C-7B34BC9CF441}"/>
              </a:ext>
            </a:extLst>
          </p:cNvPr>
          <p:cNvSpPr/>
          <p:nvPr/>
        </p:nvSpPr>
        <p:spPr>
          <a:xfrm>
            <a:off x="583194" y="2667001"/>
            <a:ext cx="11456406" cy="16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5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3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5">
            <a:extLst>
              <a:ext uri="{FF2B5EF4-FFF2-40B4-BE49-F238E27FC236}">
                <a16:creationId xmlns:a16="http://schemas.microsoft.com/office/drawing/2014/main" id="{2860F33F-490E-4E53-9610-084385119891}"/>
              </a:ext>
            </a:extLst>
          </p:cNvPr>
          <p:cNvGrpSpPr>
            <a:grpSpLocks/>
          </p:cNvGrpSpPr>
          <p:nvPr/>
        </p:nvGrpSpPr>
        <p:grpSpPr bwMode="auto">
          <a:xfrm>
            <a:off x="5035512" y="1077813"/>
            <a:ext cx="1844985" cy="2290989"/>
            <a:chOff x="312" y="506"/>
            <a:chExt cx="1575" cy="2274"/>
          </a:xfrm>
        </p:grpSpPr>
        <p:grpSp>
          <p:nvGrpSpPr>
            <p:cNvPr id="4" name="Group 20">
              <a:extLst>
                <a:ext uri="{FF2B5EF4-FFF2-40B4-BE49-F238E27FC236}">
                  <a16:creationId xmlns:a16="http://schemas.microsoft.com/office/drawing/2014/main" id="{13F6B854-A56A-4966-A31C-C83C15B9BE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" y="506"/>
              <a:ext cx="1575" cy="2226"/>
              <a:chOff x="312" y="170"/>
              <a:chExt cx="1575" cy="2226"/>
            </a:xfrm>
          </p:grpSpPr>
          <p:grpSp>
            <p:nvGrpSpPr>
              <p:cNvPr id="8" name="Group 21">
                <a:extLst>
                  <a:ext uri="{FF2B5EF4-FFF2-40B4-BE49-F238E27FC236}">
                    <a16:creationId xmlns:a16="http://schemas.microsoft.com/office/drawing/2014/main" id="{419A6477-F774-4DA5-91AC-CED2A61A7E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2" y="170"/>
                <a:ext cx="1575" cy="2226"/>
                <a:chOff x="312" y="170"/>
                <a:chExt cx="1575" cy="2226"/>
              </a:xfrm>
            </p:grpSpPr>
            <p:sp>
              <p:nvSpPr>
                <p:cNvPr id="14" name="AutoShape 22">
                  <a:extLst>
                    <a:ext uri="{FF2B5EF4-FFF2-40B4-BE49-F238E27FC236}">
                      <a16:creationId xmlns:a16="http://schemas.microsoft.com/office/drawing/2014/main" id="{81F64362-CFD4-4454-B9DA-D154CE2799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432"/>
                  <a:ext cx="1056" cy="1680"/>
                </a:xfrm>
                <a:prstGeom prst="rtTriangl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5" name="Text Box 23">
                  <a:extLst>
                    <a:ext uri="{FF2B5EF4-FFF2-40B4-BE49-F238E27FC236}">
                      <a16:creationId xmlns:a16="http://schemas.microsoft.com/office/drawing/2014/main" id="{4EE1DD7F-A40F-441B-A5B7-C5B4482DC1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4" y="2016"/>
                  <a:ext cx="288" cy="3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 dirty="0">
                      <a:latin typeface=".VnTime" panose="020B7200000000000000" pitchFamily="34" charset="0"/>
                    </a:rPr>
                    <a:t>A</a:t>
                  </a:r>
                </a:p>
              </p:txBody>
            </p:sp>
            <p:sp>
              <p:nvSpPr>
                <p:cNvPr id="16" name="Text Box 24">
                  <a:extLst>
                    <a:ext uri="{FF2B5EF4-FFF2-40B4-BE49-F238E27FC236}">
                      <a16:creationId xmlns:a16="http://schemas.microsoft.com/office/drawing/2014/main" id="{86978307-7545-4E5B-90E2-9B78353207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2" y="170"/>
                  <a:ext cx="288" cy="3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 dirty="0">
                      <a:solidFill>
                        <a:srgbClr val="0000FF"/>
                      </a:solidFill>
                      <a:latin typeface=".VnTime" panose="020B7200000000000000" pitchFamily="34" charset="0"/>
                    </a:rPr>
                    <a:t>B</a:t>
                  </a:r>
                </a:p>
              </p:txBody>
            </p:sp>
            <p:sp>
              <p:nvSpPr>
                <p:cNvPr id="17" name="Text Box 25">
                  <a:extLst>
                    <a:ext uri="{FF2B5EF4-FFF2-40B4-BE49-F238E27FC236}">
                      <a16:creationId xmlns:a16="http://schemas.microsoft.com/office/drawing/2014/main" id="{D9FE37AC-2721-4C21-A136-18BE0781AE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99" y="1975"/>
                  <a:ext cx="288" cy="3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 dirty="0">
                      <a:solidFill>
                        <a:srgbClr val="FF0000"/>
                      </a:solidFill>
                      <a:latin typeface=".VnTime" panose="020B7200000000000000" pitchFamily="34" charset="0"/>
                    </a:rPr>
                    <a:t>C</a:t>
                  </a:r>
                </a:p>
              </p:txBody>
            </p:sp>
          </p:grpSp>
          <p:sp>
            <p:nvSpPr>
              <p:cNvPr id="9" name="Arc 26">
                <a:extLst>
                  <a:ext uri="{FF2B5EF4-FFF2-40B4-BE49-F238E27FC236}">
                    <a16:creationId xmlns:a16="http://schemas.microsoft.com/office/drawing/2014/main" id="{D452C4FC-65E1-4B0B-A7CC-E37E4D407391}"/>
                  </a:ext>
                </a:extLst>
              </p:cNvPr>
              <p:cNvSpPr>
                <a:spLocks/>
              </p:cNvSpPr>
              <p:nvPr/>
            </p:nvSpPr>
            <p:spPr bwMode="auto">
              <a:xfrm rot="-4953812">
                <a:off x="1414" y="1887"/>
                <a:ext cx="223" cy="272"/>
              </a:xfrm>
              <a:custGeom>
                <a:avLst/>
                <a:gdLst>
                  <a:gd name="T0" fmla="*/ 0 w 18801"/>
                  <a:gd name="T1" fmla="*/ 0 h 21600"/>
                  <a:gd name="T2" fmla="*/ 3 w 18801"/>
                  <a:gd name="T3" fmla="*/ 1 h 21600"/>
                  <a:gd name="T4" fmla="*/ 0 w 18801"/>
                  <a:gd name="T5" fmla="*/ 4 h 21600"/>
                  <a:gd name="T6" fmla="*/ 0 60000 65536"/>
                  <a:gd name="T7" fmla="*/ 0 60000 65536"/>
                  <a:gd name="T8" fmla="*/ 0 60000 65536"/>
                  <a:gd name="T9" fmla="*/ 0 w 18801"/>
                  <a:gd name="T10" fmla="*/ 0 h 21600"/>
                  <a:gd name="T11" fmla="*/ 18801 w 188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01" h="21600" fill="none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</a:path>
                  <a:path w="18801" h="21600" stroke="0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  <a:lnTo>
                      <a:pt x="2568" y="2160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FF0000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" name="Arc 27">
                <a:extLst>
                  <a:ext uri="{FF2B5EF4-FFF2-40B4-BE49-F238E27FC236}">
                    <a16:creationId xmlns:a16="http://schemas.microsoft.com/office/drawing/2014/main" id="{628374DF-13C3-4E3E-B4E1-B8FCCFD951B7}"/>
                  </a:ext>
                </a:extLst>
              </p:cNvPr>
              <p:cNvSpPr>
                <a:spLocks/>
              </p:cNvSpPr>
              <p:nvPr/>
            </p:nvSpPr>
            <p:spPr bwMode="auto">
              <a:xfrm rot="7715479">
                <a:off x="496" y="491"/>
                <a:ext cx="266" cy="306"/>
              </a:xfrm>
              <a:custGeom>
                <a:avLst/>
                <a:gdLst>
                  <a:gd name="T0" fmla="*/ 2 w 17116"/>
                  <a:gd name="T1" fmla="*/ 0 h 20317"/>
                  <a:gd name="T2" fmla="*/ 4 w 17116"/>
                  <a:gd name="T3" fmla="*/ 2 h 20317"/>
                  <a:gd name="T4" fmla="*/ 0 w 17116"/>
                  <a:gd name="T5" fmla="*/ 5 h 20317"/>
                  <a:gd name="T6" fmla="*/ 0 60000 65536"/>
                  <a:gd name="T7" fmla="*/ 0 60000 65536"/>
                  <a:gd name="T8" fmla="*/ 0 60000 65536"/>
                  <a:gd name="T9" fmla="*/ 0 w 17116"/>
                  <a:gd name="T10" fmla="*/ 0 h 20317"/>
                  <a:gd name="T11" fmla="*/ 17116 w 17116"/>
                  <a:gd name="T12" fmla="*/ 20317 h 20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16" h="20317" fill="none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</a:path>
                  <a:path w="17116" h="20317" stroke="0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  <a:lnTo>
                      <a:pt x="0" y="20317"/>
                    </a:lnTo>
                    <a:lnTo>
                      <a:pt x="7332" y="-1"/>
                    </a:lnTo>
                    <a:close/>
                  </a:path>
                </a:pathLst>
              </a:custGeom>
              <a:solidFill>
                <a:srgbClr val="0000FF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1" name="Group 28">
                <a:extLst>
                  <a:ext uri="{FF2B5EF4-FFF2-40B4-BE49-F238E27FC236}">
                    <a16:creationId xmlns:a16="http://schemas.microsoft.com/office/drawing/2014/main" id="{68211834-0D81-43DA-BB2D-5CD9FDAF48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1920"/>
                <a:ext cx="192" cy="192"/>
                <a:chOff x="720" y="1584"/>
                <a:chExt cx="192" cy="192"/>
              </a:xfrm>
            </p:grpSpPr>
            <p:sp>
              <p:nvSpPr>
                <p:cNvPr id="12" name="Line 29">
                  <a:extLst>
                    <a:ext uri="{FF2B5EF4-FFF2-40B4-BE49-F238E27FC236}">
                      <a16:creationId xmlns:a16="http://schemas.microsoft.com/office/drawing/2014/main" id="{4A055338-0B22-4ED8-9607-8AA5FAD1F2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158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" name="Line 30">
                  <a:extLst>
                    <a:ext uri="{FF2B5EF4-FFF2-40B4-BE49-F238E27FC236}">
                      <a16:creationId xmlns:a16="http://schemas.microsoft.com/office/drawing/2014/main" id="{29C9BF37-2ACE-4688-B1D3-BBEAA1422F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158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5" name="Text Box 52">
              <a:extLst>
                <a:ext uri="{FF2B5EF4-FFF2-40B4-BE49-F238E27FC236}">
                  <a16:creationId xmlns:a16="http://schemas.microsoft.com/office/drawing/2014/main" id="{4592942C-6242-4720-8CEE-A4C3C4971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1404"/>
              <a:ext cx="288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FF0000"/>
                  </a:solidFill>
                  <a:latin typeface="VNI-Times" pitchFamily="2" charset="0"/>
                </a:rPr>
                <a:t>c</a:t>
              </a:r>
            </a:p>
          </p:txBody>
        </p:sp>
        <p:sp>
          <p:nvSpPr>
            <p:cNvPr id="6" name="Text Box 53">
              <a:extLst>
                <a:ext uri="{FF2B5EF4-FFF2-40B4-BE49-F238E27FC236}">
                  <a16:creationId xmlns:a16="http://schemas.microsoft.com/office/drawing/2014/main" id="{BEB8812C-D4D9-42E2-B17F-E5BD3980B8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" y="2400"/>
              <a:ext cx="288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0000FF"/>
                  </a:solidFill>
                  <a:latin typeface="VNI-Times" pitchFamily="2" charset="0"/>
                </a:rPr>
                <a:t>b</a:t>
              </a:r>
            </a:p>
          </p:txBody>
        </p:sp>
        <p:sp>
          <p:nvSpPr>
            <p:cNvPr id="7" name="Text Box 54">
              <a:extLst>
                <a:ext uri="{FF2B5EF4-FFF2-40B4-BE49-F238E27FC236}">
                  <a16:creationId xmlns:a16="http://schemas.microsoft.com/office/drawing/2014/main" id="{F1B0352A-6E21-48F1-A53E-787C11049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325"/>
              <a:ext cx="288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dirty="0">
                  <a:latin typeface="VNI-Times" pitchFamily="2" charset="0"/>
                </a:rPr>
                <a:t>a</a:t>
              </a:r>
            </a:p>
          </p:txBody>
        </p:sp>
      </p:grpSp>
      <p:sp>
        <p:nvSpPr>
          <p:cNvPr id="18" name="Text Box 32">
            <a:extLst>
              <a:ext uri="{FF2B5EF4-FFF2-40B4-BE49-F238E27FC236}">
                <a16:creationId xmlns:a16="http://schemas.microsoft.com/office/drawing/2014/main" id="{A98F4DE7-E450-4557-B539-D3062F6AA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27509"/>
            <a:ext cx="555339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+ 2: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vào chỗ trống trong khung sau</a:t>
            </a:r>
            <a:endParaRPr lang="vi-VN" sz="2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id="{A26B36CF-26F2-4BE7-9855-14B50A761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2504" y="33780"/>
            <a:ext cx="57055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</a:t>
            </a: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+ 4: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vào chỗ trống trong khung sau</a:t>
            </a:r>
            <a:endParaRPr lang="vi-VN" sz="2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BE94B1E3-651B-40F4-AEB0-92FD14278B19}"/>
              </a:ext>
            </a:extLst>
          </p:cNvPr>
          <p:cNvGrpSpPr/>
          <p:nvPr/>
        </p:nvGrpSpPr>
        <p:grpSpPr>
          <a:xfrm>
            <a:off x="43182" y="1161458"/>
            <a:ext cx="10035920" cy="5167459"/>
            <a:chOff x="-405841" y="1462925"/>
            <a:chExt cx="10483957" cy="4987097"/>
          </a:xfrm>
        </p:grpSpPr>
        <p:sp>
          <p:nvSpPr>
            <p:cNvPr id="20" name="Hình chữ nhật: Góc Tròn 19">
              <a:extLst>
                <a:ext uri="{FF2B5EF4-FFF2-40B4-BE49-F238E27FC236}">
                  <a16:creationId xmlns:a16="http://schemas.microsoft.com/office/drawing/2014/main" id="{79A8AEAB-C262-401F-9A21-8099FCF936ED}"/>
                </a:ext>
              </a:extLst>
            </p:cNvPr>
            <p:cNvSpPr/>
            <p:nvPr/>
          </p:nvSpPr>
          <p:spPr>
            <a:xfrm>
              <a:off x="-405841" y="1471058"/>
              <a:ext cx="4475755" cy="204711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Hộp Văn bản 21">
                  <a:extLst>
                    <a:ext uri="{FF2B5EF4-FFF2-40B4-BE49-F238E27FC236}">
                      <a16:creationId xmlns:a16="http://schemas.microsoft.com/office/drawing/2014/main" id="{12F08602-F656-4C62-B26E-F1E634F39BC2}"/>
                    </a:ext>
                  </a:extLst>
                </p:cNvPr>
                <p:cNvSpPr txBox="1"/>
                <p:nvPr/>
              </p:nvSpPr>
              <p:spPr>
                <a:xfrm>
                  <a:off x="-77210" y="1462925"/>
                  <a:ext cx="4322767" cy="21575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sin B = cos C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a14:m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</a:p>
                <a:p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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b = a. sin … = a  …..</a:t>
                  </a:r>
                </a:p>
                <a:p>
                  <a:r>
                    <a:rPr lang="en-US" sz="2800" dirty="0" err="1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cosB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= sin C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a14:m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 </a:t>
                  </a:r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c = a.  …      = ……...</a:t>
                  </a:r>
                  <a:endParaRPr lang="vi-VN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Hộp Văn bản 21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12F08602-F656-4C62-B26E-F1E634F39B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7210" y="1462925"/>
                  <a:ext cx="4322767" cy="215751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093" b="-300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id="{98A1AA7C-B974-4041-B37B-6B3064F9671C}"/>
                </a:ext>
              </a:extLst>
            </p:cNvPr>
            <p:cNvSpPr txBox="1"/>
            <p:nvPr/>
          </p:nvSpPr>
          <p:spPr>
            <a:xfrm>
              <a:off x="4413097" y="5945064"/>
              <a:ext cx="5665019" cy="504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Nhóm 44">
            <a:extLst>
              <a:ext uri="{FF2B5EF4-FFF2-40B4-BE49-F238E27FC236}">
                <a16:creationId xmlns:a16="http://schemas.microsoft.com/office/drawing/2014/main" id="{938C6BAF-0384-44F5-AD5B-A64EDC65014E}"/>
              </a:ext>
            </a:extLst>
          </p:cNvPr>
          <p:cNvGrpSpPr/>
          <p:nvPr/>
        </p:nvGrpSpPr>
        <p:grpSpPr>
          <a:xfrm>
            <a:off x="599696" y="1217397"/>
            <a:ext cx="11287504" cy="5133449"/>
            <a:chOff x="232445" y="2028999"/>
            <a:chExt cx="11287504" cy="4265305"/>
          </a:xfrm>
        </p:grpSpPr>
        <p:sp>
          <p:nvSpPr>
            <p:cNvPr id="21" name="Hình chữ nhật: Góc Tròn 20">
              <a:extLst>
                <a:ext uri="{FF2B5EF4-FFF2-40B4-BE49-F238E27FC236}">
                  <a16:creationId xmlns:a16="http://schemas.microsoft.com/office/drawing/2014/main" id="{95FADC15-A94E-4AFD-9027-26523FFDB716}"/>
                </a:ext>
              </a:extLst>
            </p:cNvPr>
            <p:cNvSpPr/>
            <p:nvPr/>
          </p:nvSpPr>
          <p:spPr>
            <a:xfrm>
              <a:off x="7076470" y="2035509"/>
              <a:ext cx="4420099" cy="182075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0" name="Nhóm 29">
              <a:extLst>
                <a:ext uri="{FF2B5EF4-FFF2-40B4-BE49-F238E27FC236}">
                  <a16:creationId xmlns:a16="http://schemas.microsoft.com/office/drawing/2014/main" id="{FEDD2334-08C5-414D-8678-85EB8A85128A}"/>
                </a:ext>
              </a:extLst>
            </p:cNvPr>
            <p:cNvGrpSpPr/>
            <p:nvPr/>
          </p:nvGrpSpPr>
          <p:grpSpPr>
            <a:xfrm>
              <a:off x="232445" y="2028999"/>
              <a:ext cx="11287504" cy="4265305"/>
              <a:chOff x="246461" y="2101812"/>
              <a:chExt cx="11273944" cy="417664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Hộp Văn bản 23">
                    <a:extLst>
                      <a:ext uri="{FF2B5EF4-FFF2-40B4-BE49-F238E27FC236}">
                        <a16:creationId xmlns:a16="http://schemas.microsoft.com/office/drawing/2014/main" id="{17191AC1-E465-415B-9778-49255D49836A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282" y="2101812"/>
                    <a:ext cx="3985123" cy="17553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tan B = cot C =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oMath>
                    </a14:m>
                    <a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 </a:t>
                    </a:r>
                    <a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b = c. tan…. = c ……..</a:t>
                    </a:r>
                  </a:p>
                  <a:p>
                    <a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cot B = tan C =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oMath>
                    </a14:m>
                    <a:endPara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a:t></a:t>
                    </a:r>
                    <a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 c = b ………  = </a:t>
                    </a:r>
                    <a:r>
                      <a:rPr lang="en-US" sz="28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……......</a:t>
                    </a:r>
                    <a:endParaRPr lang="vi-VN" sz="2800" b="1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Hộp Văn bản 23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17191AC1-E465-415B-9778-49255D4983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282" y="2101812"/>
                    <a:ext cx="3985123" cy="175538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3053" b="-6497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2EB83169-78BD-4D9D-A7DE-17E34F353B90}"/>
                  </a:ext>
                </a:extLst>
              </p:cNvPr>
              <p:cNvSpPr txBox="1"/>
              <p:nvPr/>
            </p:nvSpPr>
            <p:spPr>
              <a:xfrm>
                <a:off x="246461" y="4325247"/>
                <a:ext cx="11228591" cy="1953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Cạnh .…….  nhân sin góc … . 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Cạnh …….  nhân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cosin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góc ....</a:t>
                </a:r>
              </a:p>
              <a:p>
                <a:pPr lvl="2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Cạnh ……………       nhân tang góc …..</a:t>
                </a:r>
              </a:p>
              <a:p>
                <a:pPr lvl="2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Cạnh ……………       nhân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cotang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góc …</a:t>
                </a:r>
              </a:p>
            </p:txBody>
          </p:sp>
        </p:grpSp>
      </p:grp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D4271E59-78D5-44AF-B69F-EA254356D705}"/>
              </a:ext>
            </a:extLst>
          </p:cNvPr>
          <p:cNvSpPr txBox="1"/>
          <p:nvPr/>
        </p:nvSpPr>
        <p:spPr>
          <a:xfrm>
            <a:off x="2277159" y="1766674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vi-VN" sz="28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73C60933-DE52-4EB2-B5BC-2097D9063D39}"/>
              </a:ext>
            </a:extLst>
          </p:cNvPr>
          <p:cNvSpPr txBox="1"/>
          <p:nvPr/>
        </p:nvSpPr>
        <p:spPr>
          <a:xfrm>
            <a:off x="2580002" y="4405764"/>
            <a:ext cx="117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9AD680A9-2842-4ED8-8E96-4EBD3F2D3610}"/>
              </a:ext>
            </a:extLst>
          </p:cNvPr>
          <p:cNvSpPr txBox="1"/>
          <p:nvPr/>
        </p:nvSpPr>
        <p:spPr>
          <a:xfrm>
            <a:off x="3135530" y="1762780"/>
            <a:ext cx="1135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cos C</a:t>
            </a:r>
            <a:endParaRPr lang="vi-VN" sz="28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569BF24-BADF-46A8-9939-F26FB8CB07CF}"/>
              </a:ext>
            </a:extLst>
          </p:cNvPr>
          <p:cNvSpPr txBox="1"/>
          <p:nvPr/>
        </p:nvSpPr>
        <p:spPr>
          <a:xfrm>
            <a:off x="1554535" y="2772711"/>
            <a:ext cx="1261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cos B</a:t>
            </a:r>
            <a:endParaRPr lang="vi-VN" sz="28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9A4F97AE-2C5B-45FB-A705-AD8AFD042078}"/>
              </a:ext>
            </a:extLst>
          </p:cNvPr>
          <p:cNvSpPr txBox="1"/>
          <p:nvPr/>
        </p:nvSpPr>
        <p:spPr>
          <a:xfrm>
            <a:off x="2875784" y="2761804"/>
            <a:ext cx="123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a. sin C</a:t>
            </a:r>
            <a:endParaRPr lang="vi-VN" sz="28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F8EA7BBA-A779-4922-AC8E-C88E8A46BE01}"/>
              </a:ext>
            </a:extLst>
          </p:cNvPr>
          <p:cNvSpPr txBox="1"/>
          <p:nvPr/>
        </p:nvSpPr>
        <p:spPr>
          <a:xfrm>
            <a:off x="2559398" y="4897377"/>
            <a:ext cx="1334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D46B8013-8F82-46CE-8EEC-C5F42FD45D31}"/>
              </a:ext>
            </a:extLst>
          </p:cNvPr>
          <p:cNvSpPr txBox="1"/>
          <p:nvPr/>
        </p:nvSpPr>
        <p:spPr>
          <a:xfrm>
            <a:off x="5580816" y="438439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1CF3D9D8-FAAD-4A82-8089-1953B134A7A1}"/>
              </a:ext>
            </a:extLst>
          </p:cNvPr>
          <p:cNvSpPr txBox="1"/>
          <p:nvPr/>
        </p:nvSpPr>
        <p:spPr>
          <a:xfrm>
            <a:off x="7409180" y="576848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E7DF90C7-5221-4D6A-B1FB-17AE6C174037}"/>
              </a:ext>
            </a:extLst>
          </p:cNvPr>
          <p:cNvSpPr txBox="1"/>
          <p:nvPr/>
        </p:nvSpPr>
        <p:spPr>
          <a:xfrm flipH="1">
            <a:off x="9753600" y="1819476"/>
            <a:ext cx="430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vi-VN" sz="28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495745D6-13A7-4F5E-9BCF-896B9B5761C2}"/>
              </a:ext>
            </a:extLst>
          </p:cNvPr>
          <p:cNvSpPr txBox="1"/>
          <p:nvPr/>
        </p:nvSpPr>
        <p:spPr>
          <a:xfrm>
            <a:off x="10609168" y="1824107"/>
            <a:ext cx="133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.cot C</a:t>
            </a:r>
            <a:endParaRPr lang="vi-VN" sz="28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4562A7C5-316E-481E-B0A2-AC40DFB76C6D}"/>
              </a:ext>
            </a:extLst>
          </p:cNvPr>
          <p:cNvSpPr txBox="1"/>
          <p:nvPr/>
        </p:nvSpPr>
        <p:spPr>
          <a:xfrm>
            <a:off x="9212393" y="2809032"/>
            <a:ext cx="1512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.cot B</a:t>
            </a:r>
            <a:endParaRPr lang="vi-VN" sz="28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3C5F098A-0ABE-4481-84BA-7BBAF9BF1257}"/>
              </a:ext>
            </a:extLst>
          </p:cNvPr>
          <p:cNvSpPr txBox="1"/>
          <p:nvPr/>
        </p:nvSpPr>
        <p:spPr>
          <a:xfrm>
            <a:off x="10480888" y="2819353"/>
            <a:ext cx="1292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b. tan C</a:t>
            </a:r>
            <a:endParaRPr lang="vi-VN" sz="28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5D3A97DA-C78F-4106-947D-CB7EE0A580C0}"/>
              </a:ext>
            </a:extLst>
          </p:cNvPr>
          <p:cNvSpPr txBox="1"/>
          <p:nvPr/>
        </p:nvSpPr>
        <p:spPr>
          <a:xfrm>
            <a:off x="2568600" y="5803546"/>
            <a:ext cx="2378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vuông kia</a:t>
            </a: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15A5B7B0-CC13-4D26-8EEB-6C47DFC07778}"/>
              </a:ext>
            </a:extLst>
          </p:cNvPr>
          <p:cNvSpPr txBox="1"/>
          <p:nvPr/>
        </p:nvSpPr>
        <p:spPr>
          <a:xfrm>
            <a:off x="2590150" y="5345809"/>
            <a:ext cx="2325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vuông kia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83096690-691F-4C90-8B82-413D884192DA}"/>
              </a:ext>
            </a:extLst>
          </p:cNvPr>
          <p:cNvSpPr txBox="1"/>
          <p:nvPr/>
        </p:nvSpPr>
        <p:spPr>
          <a:xfrm>
            <a:off x="7105375" y="538147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1606CCF6-E21D-4BD8-A036-A3281D6B57AE}"/>
              </a:ext>
            </a:extLst>
          </p:cNvPr>
          <p:cNvSpPr txBox="1"/>
          <p:nvPr/>
        </p:nvSpPr>
        <p:spPr>
          <a:xfrm>
            <a:off x="5792903" y="4906869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0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6" grpId="0"/>
      <p:bldP spid="27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2" name="Text Box 8">
            <a:extLst>
              <a:ext uri="{FF2B5EF4-FFF2-40B4-BE49-F238E27FC236}">
                <a16:creationId xmlns:a16="http://schemas.microsoft.com/office/drawing/2014/main" id="{BBC88DD2-A2A3-4E2E-8B84-77017CC54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66726"/>
            <a:ext cx="9144000" cy="523875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</a:t>
            </a:r>
          </a:p>
        </p:txBody>
      </p:sp>
      <p:sp>
        <p:nvSpPr>
          <p:cNvPr id="103437" name="AutoShape 13">
            <a:extLst>
              <a:ext uri="{FF2B5EF4-FFF2-40B4-BE49-F238E27FC236}">
                <a16:creationId xmlns:a16="http://schemas.microsoft.com/office/drawing/2014/main" id="{FF4A86B4-2AE8-4883-B155-11A0E0941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724400"/>
            <a:ext cx="2743200" cy="685800"/>
          </a:xfrm>
          <a:prstGeom prst="wedgeEllipseCallout">
            <a:avLst>
              <a:gd name="adj1" fmla="val -32292"/>
              <a:gd name="adj2" fmla="val -189352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53" name="AutoShape 29">
            <a:extLst>
              <a:ext uri="{FF2B5EF4-FFF2-40B4-BE49-F238E27FC236}">
                <a16:creationId xmlns:a16="http://schemas.microsoft.com/office/drawing/2014/main" id="{0B6CC521-9B34-436B-AC38-3FFBE9FA3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724400"/>
            <a:ext cx="2362200" cy="685800"/>
          </a:xfrm>
          <a:prstGeom prst="wedgeEllipseCallout">
            <a:avLst>
              <a:gd name="adj1" fmla="val -101208"/>
              <a:gd name="adj2" fmla="val -19768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E08FDCB3-8C66-42FF-A82B-2758A4D2E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038226"/>
            <a:ext cx="7543800" cy="523875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5028969C-A023-401D-AED2-52469209F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66726"/>
            <a:ext cx="4629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415" name="Text Box 55">
            <a:extLst>
              <a:ext uri="{FF2B5EF4-FFF2-40B4-BE49-F238E27FC236}">
                <a16:creationId xmlns:a16="http://schemas.microsoft.com/office/drawing/2014/main" id="{66073593-3DFD-4E47-845A-DF507F4E0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8003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416" name="Text Box 56">
            <a:extLst>
              <a:ext uri="{FF2B5EF4-FFF2-40B4-BE49-F238E27FC236}">
                <a16:creationId xmlns:a16="http://schemas.microsoft.com/office/drawing/2014/main" id="{0651A2F4-5C07-4620-B657-45C0AE8C3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8003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7417" name="Text Box 57">
            <a:extLst>
              <a:ext uri="{FF2B5EF4-FFF2-40B4-BE49-F238E27FC236}">
                <a16:creationId xmlns:a16="http://schemas.microsoft.com/office/drawing/2014/main" id="{B23B7126-38C5-4EA0-B2BE-2E1487887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28194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</a:p>
        </p:txBody>
      </p:sp>
      <p:sp>
        <p:nvSpPr>
          <p:cNvPr id="17418" name="Text Box 58">
            <a:extLst>
              <a:ext uri="{FF2B5EF4-FFF2-40B4-BE49-F238E27FC236}">
                <a16:creationId xmlns:a16="http://schemas.microsoft.com/office/drawing/2014/main" id="{AF1DAB03-3DEE-4974-A95A-11D79FF59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7813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B</a:t>
            </a:r>
          </a:p>
        </p:txBody>
      </p:sp>
      <p:sp>
        <p:nvSpPr>
          <p:cNvPr id="17419" name="Text Box 59">
            <a:extLst>
              <a:ext uri="{FF2B5EF4-FFF2-40B4-BE49-F238E27FC236}">
                <a16:creationId xmlns:a16="http://schemas.microsoft.com/office/drawing/2014/main" id="{C72AEE63-57DE-4FBE-90CD-042D60102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7813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420" name="Text Box 60">
            <a:extLst>
              <a:ext uri="{FF2B5EF4-FFF2-40B4-BE49-F238E27FC236}">
                <a16:creationId xmlns:a16="http://schemas.microsoft.com/office/drawing/2014/main" id="{8ADC7F8E-973C-4573-8FCD-6BF80ED1D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850" y="28384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7421" name="Text Box 61">
            <a:extLst>
              <a:ext uri="{FF2B5EF4-FFF2-40B4-BE49-F238E27FC236}">
                <a16:creationId xmlns:a16="http://schemas.microsoft.com/office/drawing/2014/main" id="{7B7B9C5D-574B-4F5C-9BB3-3C876F79E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27813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 C</a:t>
            </a:r>
          </a:p>
        </p:txBody>
      </p:sp>
      <p:sp>
        <p:nvSpPr>
          <p:cNvPr id="17422" name="Text Box 62">
            <a:extLst>
              <a:ext uri="{FF2B5EF4-FFF2-40B4-BE49-F238E27FC236}">
                <a16:creationId xmlns:a16="http://schemas.microsoft.com/office/drawing/2014/main" id="{8597124A-BCF7-49B5-862E-941228359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68605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423" name="Text Box 63">
            <a:extLst>
              <a:ext uri="{FF2B5EF4-FFF2-40B4-BE49-F238E27FC236}">
                <a16:creationId xmlns:a16="http://schemas.microsoft.com/office/drawing/2014/main" id="{42D45181-5CB7-4B6A-9C0C-80B1F8CC9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268605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424" name="Text Box 64">
            <a:extLst>
              <a:ext uri="{FF2B5EF4-FFF2-40B4-BE49-F238E27FC236}">
                <a16:creationId xmlns:a16="http://schemas.microsoft.com/office/drawing/2014/main" id="{5F9874FE-7348-401A-A701-79F9855CF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718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425" name="Text Box 65">
            <a:extLst>
              <a:ext uri="{FF2B5EF4-FFF2-40B4-BE49-F238E27FC236}">
                <a16:creationId xmlns:a16="http://schemas.microsoft.com/office/drawing/2014/main" id="{7D42C822-53D1-47EF-B290-2398A7C53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3718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7426" name="Text Box 66">
            <a:extLst>
              <a:ext uri="{FF2B5EF4-FFF2-40B4-BE49-F238E27FC236}">
                <a16:creationId xmlns:a16="http://schemas.microsoft.com/office/drawing/2014/main" id="{221ACC8D-D5EC-4ECE-BAAE-7260206B3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33528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427" name="Text Box 67">
            <a:extLst>
              <a:ext uri="{FF2B5EF4-FFF2-40B4-BE49-F238E27FC236}">
                <a16:creationId xmlns:a16="http://schemas.microsoft.com/office/drawing/2014/main" id="{434C7016-D83C-4DCB-BF92-AAF041444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100" y="337185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C</a:t>
            </a:r>
          </a:p>
        </p:txBody>
      </p:sp>
      <p:sp>
        <p:nvSpPr>
          <p:cNvPr id="17428" name="Text Box 68">
            <a:extLst>
              <a:ext uri="{FF2B5EF4-FFF2-40B4-BE49-F238E27FC236}">
                <a16:creationId xmlns:a16="http://schemas.microsoft.com/office/drawing/2014/main" id="{66652942-DF2F-4F8B-9724-E6E5162AA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3528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429" name="Text Box 69">
            <a:extLst>
              <a:ext uri="{FF2B5EF4-FFF2-40B4-BE49-F238E27FC236}">
                <a16:creationId xmlns:a16="http://schemas.microsoft.com/office/drawing/2014/main" id="{2EB1E5A2-CEC1-4C09-8614-B0203B472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3909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7430" name="Text Box 70">
            <a:extLst>
              <a:ext uri="{FF2B5EF4-FFF2-40B4-BE49-F238E27FC236}">
                <a16:creationId xmlns:a16="http://schemas.microsoft.com/office/drawing/2014/main" id="{3F7F8CE4-1503-4C99-9C0B-A146D054A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33528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 B</a:t>
            </a:r>
          </a:p>
        </p:txBody>
      </p:sp>
      <p:sp>
        <p:nvSpPr>
          <p:cNvPr id="17431" name="Text Box 71">
            <a:extLst>
              <a:ext uri="{FF2B5EF4-FFF2-40B4-BE49-F238E27FC236}">
                <a16:creationId xmlns:a16="http://schemas.microsoft.com/office/drawing/2014/main" id="{858D57FE-E6D7-42A4-B464-6E82717EA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25755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432" name="Text Box 72">
            <a:extLst>
              <a:ext uri="{FF2B5EF4-FFF2-40B4-BE49-F238E27FC236}">
                <a16:creationId xmlns:a16="http://schemas.microsoft.com/office/drawing/2014/main" id="{8F1014C4-FDE0-4DC3-AD3E-C9DF22451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325755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3516" name="Text Box 92">
            <a:extLst>
              <a:ext uri="{FF2B5EF4-FFF2-40B4-BE49-F238E27FC236}">
                <a16:creationId xmlns:a16="http://schemas.microsoft.com/office/drawing/2014/main" id="{4510B3E4-A5FC-4D2B-B537-337D5DC33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8003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3517" name="Text Box 93">
            <a:extLst>
              <a:ext uri="{FF2B5EF4-FFF2-40B4-BE49-F238E27FC236}">
                <a16:creationId xmlns:a16="http://schemas.microsoft.com/office/drawing/2014/main" id="{BF6DD075-4628-43B7-B80C-53C24B9B5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718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3519" name="Text Box 95">
            <a:extLst>
              <a:ext uri="{FF2B5EF4-FFF2-40B4-BE49-F238E27FC236}">
                <a16:creationId xmlns:a16="http://schemas.microsoft.com/office/drawing/2014/main" id="{A3FA99BC-CF83-411E-8BB2-3F611FBF4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28194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3521" name="Text Box 97">
            <a:extLst>
              <a:ext uri="{FF2B5EF4-FFF2-40B4-BE49-F238E27FC236}">
                <a16:creationId xmlns:a16="http://schemas.microsoft.com/office/drawing/2014/main" id="{830252D6-0C5D-4AF5-8974-29FA94A2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33528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</a:p>
        </p:txBody>
      </p:sp>
      <p:sp>
        <p:nvSpPr>
          <p:cNvPr id="103522" name="Text Box 98">
            <a:extLst>
              <a:ext uri="{FF2B5EF4-FFF2-40B4-BE49-F238E27FC236}">
                <a16:creationId xmlns:a16="http://schemas.microsoft.com/office/drawing/2014/main" id="{5753923F-3999-44D2-9053-DFF3DBC64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5276" y="2782224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B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3523" name="Text Box 99">
            <a:extLst>
              <a:ext uri="{FF2B5EF4-FFF2-40B4-BE49-F238E27FC236}">
                <a16:creationId xmlns:a16="http://schemas.microsoft.com/office/drawing/2014/main" id="{80E2738F-CDD8-40DB-8BA3-9B59554E2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024" y="3366011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C </a:t>
            </a:r>
          </a:p>
        </p:txBody>
      </p:sp>
      <p:sp>
        <p:nvSpPr>
          <p:cNvPr id="103526" name="Text Box 102">
            <a:extLst>
              <a:ext uri="{FF2B5EF4-FFF2-40B4-BE49-F238E27FC236}">
                <a16:creationId xmlns:a16="http://schemas.microsoft.com/office/drawing/2014/main" id="{995DF915-138A-4AC0-BDD2-D96F131FE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3528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3527" name="Text Box 103">
            <a:extLst>
              <a:ext uri="{FF2B5EF4-FFF2-40B4-BE49-F238E27FC236}">
                <a16:creationId xmlns:a16="http://schemas.microsoft.com/office/drawing/2014/main" id="{B7A29193-5DD3-4705-8629-E74F7D57A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7813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</a:p>
        </p:txBody>
      </p:sp>
      <p:sp>
        <p:nvSpPr>
          <p:cNvPr id="103528" name="AutoShape 104">
            <a:extLst>
              <a:ext uri="{FF2B5EF4-FFF2-40B4-BE49-F238E27FC236}">
                <a16:creationId xmlns:a16="http://schemas.microsoft.com/office/drawing/2014/main" id="{6182EE00-DEC4-4CB9-A9B3-025C4A846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710114"/>
            <a:ext cx="2743200" cy="685800"/>
          </a:xfrm>
          <a:prstGeom prst="wedgeEllipseCallout">
            <a:avLst>
              <a:gd name="adj1" fmla="val 43403"/>
              <a:gd name="adj2" fmla="val -186574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529" name="Text Box 105">
            <a:extLst>
              <a:ext uri="{FF2B5EF4-FFF2-40B4-BE49-F238E27FC236}">
                <a16:creationId xmlns:a16="http://schemas.microsoft.com/office/drawing/2014/main" id="{3593FD48-787C-4846-A654-C3EBBA8F5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6827" y="27813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 C</a:t>
            </a:r>
          </a:p>
        </p:txBody>
      </p:sp>
      <p:sp>
        <p:nvSpPr>
          <p:cNvPr id="103530" name="Text Box 106">
            <a:extLst>
              <a:ext uri="{FF2B5EF4-FFF2-40B4-BE49-F238E27FC236}">
                <a16:creationId xmlns:a16="http://schemas.microsoft.com/office/drawing/2014/main" id="{2287FF24-3A02-49E8-AB50-E0EBDFB4B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6827" y="3345658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 B</a:t>
            </a:r>
          </a:p>
        </p:txBody>
      </p:sp>
      <p:sp>
        <p:nvSpPr>
          <p:cNvPr id="103531" name="AutoShape 107">
            <a:extLst>
              <a:ext uri="{FF2B5EF4-FFF2-40B4-BE49-F238E27FC236}">
                <a16:creationId xmlns:a16="http://schemas.microsoft.com/office/drawing/2014/main" id="{1D95501A-EA5A-4688-9470-FB6F67BA5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2225" y="4726178"/>
            <a:ext cx="2362200" cy="685800"/>
          </a:xfrm>
          <a:prstGeom prst="wedgeEllipseCallout">
            <a:avLst>
              <a:gd name="adj1" fmla="val -17338"/>
              <a:gd name="adj2" fmla="val -18379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532" name="Text Box 108">
            <a:extLst>
              <a:ext uri="{FF2B5EF4-FFF2-40B4-BE49-F238E27FC236}">
                <a16:creationId xmlns:a16="http://schemas.microsoft.com/office/drawing/2014/main" id="{7FBB8419-B17F-4D6D-AE07-E6050D299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85926"/>
            <a:ext cx="7543800" cy="523875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cosin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446" name="AutoShape 17">
            <a:extLst>
              <a:ext uri="{FF2B5EF4-FFF2-40B4-BE49-F238E27FC236}">
                <a16:creationId xmlns:a16="http://schemas.microsoft.com/office/drawing/2014/main" id="{A38C9096-1CB1-4525-ACF4-D7446096E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00200"/>
            <a:ext cx="1676400" cy="2667000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47" name="Text Box 18">
            <a:extLst>
              <a:ext uri="{FF2B5EF4-FFF2-40B4-BE49-F238E27FC236}">
                <a16:creationId xmlns:a16="http://schemas.microsoft.com/office/drawing/2014/main" id="{C78948EC-4943-43DA-AD51-6CDF5C56C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0767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448" name="Text Box 19">
            <a:extLst>
              <a:ext uri="{FF2B5EF4-FFF2-40B4-BE49-F238E27FC236}">
                <a16:creationId xmlns:a16="http://schemas.microsoft.com/office/drawing/2014/main" id="{EF5CCF9B-1B95-4819-BE93-10BA514AC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150" y="14287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449" name="Text Box 20">
            <a:extLst>
              <a:ext uri="{FF2B5EF4-FFF2-40B4-BE49-F238E27FC236}">
                <a16:creationId xmlns:a16="http://schemas.microsoft.com/office/drawing/2014/main" id="{05B7C24E-9C78-4BCB-A9CA-4C0441604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038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450" name="Arc 21">
            <a:extLst>
              <a:ext uri="{FF2B5EF4-FFF2-40B4-BE49-F238E27FC236}">
                <a16:creationId xmlns:a16="http://schemas.microsoft.com/office/drawing/2014/main" id="{9DB1E802-25C0-4437-A09D-C52756A2CB05}"/>
              </a:ext>
            </a:extLst>
          </p:cNvPr>
          <p:cNvSpPr>
            <a:spLocks/>
          </p:cNvSpPr>
          <p:nvPr/>
        </p:nvSpPr>
        <p:spPr bwMode="auto">
          <a:xfrm rot="16646188">
            <a:off x="3183731" y="3782219"/>
            <a:ext cx="465138" cy="533400"/>
          </a:xfrm>
          <a:custGeom>
            <a:avLst/>
            <a:gdLst>
              <a:gd name="T0" fmla="*/ 0 w 18801"/>
              <a:gd name="T1" fmla="*/ 2147483646 h 21600"/>
              <a:gd name="T2" fmla="*/ 2147483646 w 18801"/>
              <a:gd name="T3" fmla="*/ 2147483646 h 21600"/>
              <a:gd name="T4" fmla="*/ 2147483646 w 18801"/>
              <a:gd name="T5" fmla="*/ 2147483646 h 21600"/>
              <a:gd name="T6" fmla="*/ 0 60000 65536"/>
              <a:gd name="T7" fmla="*/ 0 60000 65536"/>
              <a:gd name="T8" fmla="*/ 0 60000 65536"/>
              <a:gd name="T9" fmla="*/ 0 w 18801"/>
              <a:gd name="T10" fmla="*/ 0 h 21600"/>
              <a:gd name="T11" fmla="*/ 18801 w 1880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01" h="21600" fill="none" extrusionOk="0">
                <a:moveTo>
                  <a:pt x="0" y="153"/>
                </a:moveTo>
                <a:cubicBezTo>
                  <a:pt x="852" y="51"/>
                  <a:pt x="1709" y="-1"/>
                  <a:pt x="2568" y="0"/>
                </a:cubicBezTo>
                <a:cubicBezTo>
                  <a:pt x="8784" y="0"/>
                  <a:pt x="14699" y="2678"/>
                  <a:pt x="18800" y="7350"/>
                </a:cubicBezTo>
              </a:path>
              <a:path w="18801" h="21600" stroke="0" extrusionOk="0">
                <a:moveTo>
                  <a:pt x="0" y="153"/>
                </a:moveTo>
                <a:cubicBezTo>
                  <a:pt x="852" y="51"/>
                  <a:pt x="1709" y="-1"/>
                  <a:pt x="2568" y="0"/>
                </a:cubicBezTo>
                <a:cubicBezTo>
                  <a:pt x="8784" y="0"/>
                  <a:pt x="14699" y="2678"/>
                  <a:pt x="18800" y="7350"/>
                </a:cubicBezTo>
                <a:lnTo>
                  <a:pt x="2568" y="21600"/>
                </a:lnTo>
                <a:lnTo>
                  <a:pt x="0" y="153"/>
                </a:lnTo>
                <a:close/>
              </a:path>
            </a:pathLst>
          </a:custGeom>
          <a:solidFill>
            <a:srgbClr val="0000FF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51" name="Arc 22">
            <a:extLst>
              <a:ext uri="{FF2B5EF4-FFF2-40B4-BE49-F238E27FC236}">
                <a16:creationId xmlns:a16="http://schemas.microsoft.com/office/drawing/2014/main" id="{CE01ACAB-409D-4B17-9104-B50204BEC3AA}"/>
              </a:ext>
            </a:extLst>
          </p:cNvPr>
          <p:cNvSpPr>
            <a:spLocks/>
          </p:cNvSpPr>
          <p:nvPr/>
        </p:nvSpPr>
        <p:spPr bwMode="auto">
          <a:xfrm rot="7715479">
            <a:off x="1860551" y="1733551"/>
            <a:ext cx="422275" cy="501650"/>
          </a:xfrm>
          <a:custGeom>
            <a:avLst/>
            <a:gdLst>
              <a:gd name="T0" fmla="*/ 2147483646 w 17116"/>
              <a:gd name="T1" fmla="*/ 0 h 20317"/>
              <a:gd name="T2" fmla="*/ 2147483646 w 17116"/>
              <a:gd name="T3" fmla="*/ 2147483646 h 20317"/>
              <a:gd name="T4" fmla="*/ 0 w 17116"/>
              <a:gd name="T5" fmla="*/ 2147483646 h 20317"/>
              <a:gd name="T6" fmla="*/ 0 60000 65536"/>
              <a:gd name="T7" fmla="*/ 0 60000 65536"/>
              <a:gd name="T8" fmla="*/ 0 60000 65536"/>
              <a:gd name="T9" fmla="*/ 0 w 17116"/>
              <a:gd name="T10" fmla="*/ 0 h 20317"/>
              <a:gd name="T11" fmla="*/ 17116 w 17116"/>
              <a:gd name="T12" fmla="*/ 20317 h 20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116" h="20317" fill="none" extrusionOk="0">
                <a:moveTo>
                  <a:pt x="7332" y="-1"/>
                </a:moveTo>
                <a:cubicBezTo>
                  <a:pt x="11208" y="1398"/>
                  <a:pt x="14602" y="3876"/>
                  <a:pt x="17116" y="7141"/>
                </a:cubicBezTo>
              </a:path>
              <a:path w="17116" h="20317" stroke="0" extrusionOk="0">
                <a:moveTo>
                  <a:pt x="7332" y="-1"/>
                </a:moveTo>
                <a:cubicBezTo>
                  <a:pt x="11208" y="1398"/>
                  <a:pt x="14602" y="3876"/>
                  <a:pt x="17116" y="7141"/>
                </a:cubicBezTo>
                <a:lnTo>
                  <a:pt x="0" y="20317"/>
                </a:lnTo>
                <a:lnTo>
                  <a:pt x="7332" y="-1"/>
                </a:lnTo>
                <a:close/>
              </a:path>
            </a:pathLst>
          </a:custGeom>
          <a:solidFill>
            <a:srgbClr val="FF6600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452" name="Group 23">
            <a:extLst>
              <a:ext uri="{FF2B5EF4-FFF2-40B4-BE49-F238E27FC236}">
                <a16:creationId xmlns:a16="http://schemas.microsoft.com/office/drawing/2014/main" id="{C9964C3E-F13E-46AF-9735-B7E360EA9FF3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962400"/>
            <a:ext cx="304800" cy="304800"/>
            <a:chOff x="720" y="1584"/>
            <a:chExt cx="192" cy="192"/>
          </a:xfrm>
        </p:grpSpPr>
        <p:sp>
          <p:nvSpPr>
            <p:cNvPr id="17457" name="Line 24">
              <a:extLst>
                <a:ext uri="{FF2B5EF4-FFF2-40B4-BE49-F238E27FC236}">
                  <a16:creationId xmlns:a16="http://schemas.microsoft.com/office/drawing/2014/main" id="{C8EBE9B7-6951-43C7-AF86-3BEDAD39B3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58" name="Line 25">
              <a:extLst>
                <a:ext uri="{FF2B5EF4-FFF2-40B4-BE49-F238E27FC236}">
                  <a16:creationId xmlns:a16="http://schemas.microsoft.com/office/drawing/2014/main" id="{817E3AFA-ED90-4934-80E4-891A45607F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453" name="Text Box 26">
            <a:extLst>
              <a:ext uri="{FF2B5EF4-FFF2-40B4-BE49-F238E27FC236}">
                <a16:creationId xmlns:a16="http://schemas.microsoft.com/office/drawing/2014/main" id="{05543480-1A35-497C-B4D1-3631BF48B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8" y="26543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454" name="Text Box 27">
            <a:extLst>
              <a:ext uri="{FF2B5EF4-FFF2-40B4-BE49-F238E27FC236}">
                <a16:creationId xmlns:a16="http://schemas.microsoft.com/office/drawing/2014/main" id="{F99B0637-E5A7-4669-950F-AF05FAD5E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138" y="41910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455" name="Text Box 28">
            <a:extLst>
              <a:ext uri="{FF2B5EF4-FFF2-40B4-BE49-F238E27FC236}">
                <a16:creationId xmlns:a16="http://schemas.microsoft.com/office/drawing/2014/main" id="{8F78145B-1AD2-44F7-AA67-7A7905865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640013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3525" name="AutoShape 101">
            <a:extLst>
              <a:ext uri="{FF2B5EF4-FFF2-40B4-BE49-F238E27FC236}">
                <a16:creationId xmlns:a16="http://schemas.microsoft.com/office/drawing/2014/main" id="{924FAA67-0BD0-4FC4-B68B-E4190964C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5312" y="4458475"/>
            <a:ext cx="2286000" cy="1066800"/>
          </a:xfrm>
          <a:prstGeom prst="wedgeEllipseCallout">
            <a:avLst>
              <a:gd name="adj1" fmla="val 32083"/>
              <a:gd name="adj2" fmla="val -1235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35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035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0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035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2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2000"/>
                                        <p:tgtEl>
                                          <p:spTgt spid="10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25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0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10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autoRev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035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0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035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0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0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1035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10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1250"/>
                                        <p:tgtEl>
                                          <p:spTgt spid="10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103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103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103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103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7" grpId="0" animBg="1"/>
      <p:bldP spid="103437" grpId="1" animBg="1"/>
      <p:bldP spid="103453" grpId="0" animBg="1"/>
      <p:bldP spid="103453" grpId="1" animBg="1"/>
      <p:bldP spid="103453" grpId="2" animBg="1"/>
      <p:bldP spid="103455" grpId="0" animBg="1"/>
      <p:bldP spid="103516" grpId="0"/>
      <p:bldP spid="103516" grpId="1"/>
      <p:bldP spid="103516" grpId="2"/>
      <p:bldP spid="103517" grpId="0" build="allAtOnce"/>
      <p:bldP spid="103517" grpId="1" build="allAtOnce"/>
      <p:bldP spid="103519" grpId="0"/>
      <p:bldP spid="103521" grpId="0"/>
      <p:bldP spid="103522" grpId="0"/>
      <p:bldP spid="103522" grpId="1"/>
      <p:bldP spid="103523" grpId="0"/>
      <p:bldP spid="103523" grpId="1"/>
      <p:bldP spid="103526" grpId="0"/>
      <p:bldP spid="103527" grpId="0"/>
      <p:bldP spid="103528" grpId="0" animBg="1"/>
      <p:bldP spid="103528" grpId="1" animBg="1"/>
      <p:bldP spid="103528" grpId="2" animBg="1"/>
      <p:bldP spid="103529" grpId="0"/>
      <p:bldP spid="103529" grpId="1"/>
      <p:bldP spid="103530" grpId="0"/>
      <p:bldP spid="103530" grpId="1"/>
      <p:bldP spid="103531" grpId="0" animBg="1"/>
      <p:bldP spid="103531" grpId="1" animBg="1"/>
      <p:bldP spid="103532" grpId="0" animBg="1"/>
      <p:bldP spid="103525" grpId="0" animBg="1"/>
      <p:bldP spid="10352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60">
            <a:extLst>
              <a:ext uri="{FF2B5EF4-FFF2-40B4-BE49-F238E27FC236}">
                <a16:creationId xmlns:a16="http://schemas.microsoft.com/office/drawing/2014/main" id="{992C1F60-C2A9-44D1-9533-72CA983C802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667001"/>
            <a:ext cx="2667000" cy="3490913"/>
            <a:chOff x="288" y="528"/>
            <a:chExt cx="1680" cy="2199"/>
          </a:xfrm>
        </p:grpSpPr>
        <p:grpSp>
          <p:nvGrpSpPr>
            <p:cNvPr id="18468" name="Group 61">
              <a:extLst>
                <a:ext uri="{FF2B5EF4-FFF2-40B4-BE49-F238E27FC236}">
                  <a16:creationId xmlns:a16="http://schemas.microsoft.com/office/drawing/2014/main" id="{6D1CBD1A-8182-4AFF-8B7C-FE5AAD53DA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528"/>
              <a:ext cx="1680" cy="2112"/>
              <a:chOff x="288" y="192"/>
              <a:chExt cx="1680" cy="2112"/>
            </a:xfrm>
          </p:grpSpPr>
          <p:grpSp>
            <p:nvGrpSpPr>
              <p:cNvPr id="18472" name="Group 62">
                <a:extLst>
                  <a:ext uri="{FF2B5EF4-FFF2-40B4-BE49-F238E27FC236}">
                    <a16:creationId xmlns:a16="http://schemas.microsoft.com/office/drawing/2014/main" id="{DDC47667-FD87-4598-8CCA-009861A2F6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192"/>
                <a:ext cx="1680" cy="2112"/>
                <a:chOff x="288" y="192"/>
                <a:chExt cx="1680" cy="2112"/>
              </a:xfrm>
            </p:grpSpPr>
            <p:sp>
              <p:nvSpPr>
                <p:cNvPr id="18478" name="AutoShape 63">
                  <a:extLst>
                    <a:ext uri="{FF2B5EF4-FFF2-40B4-BE49-F238E27FC236}">
                      <a16:creationId xmlns:a16="http://schemas.microsoft.com/office/drawing/2014/main" id="{DE6E89FD-EA01-4EC0-9232-CBF8C4EE37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432"/>
                  <a:ext cx="1056" cy="1680"/>
                </a:xfrm>
                <a:prstGeom prst="rtTriangl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79" name="Text Box 64">
                  <a:extLst>
                    <a:ext uri="{FF2B5EF4-FFF2-40B4-BE49-F238E27FC236}">
                      <a16:creationId xmlns:a16="http://schemas.microsoft.com/office/drawing/2014/main" id="{7C862B81-A5A2-4BAF-887B-311BB3CF20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" y="2016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18480" name="Text Box 65">
                  <a:extLst>
                    <a:ext uri="{FF2B5EF4-FFF2-40B4-BE49-F238E27FC236}">
                      <a16:creationId xmlns:a16="http://schemas.microsoft.com/office/drawing/2014/main" id="{6AA7C010-4433-43FF-83AA-6BA76DB7474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" y="192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18481" name="Text Box 66">
                  <a:extLst>
                    <a:ext uri="{FF2B5EF4-FFF2-40B4-BE49-F238E27FC236}">
                      <a16:creationId xmlns:a16="http://schemas.microsoft.com/office/drawing/2014/main" id="{3DE404F9-BD13-4008-B978-3AC40CB8D22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80" y="1968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</p:grpSp>
          <p:sp>
            <p:nvSpPr>
              <p:cNvPr id="18473" name="Arc 67">
                <a:extLst>
                  <a:ext uri="{FF2B5EF4-FFF2-40B4-BE49-F238E27FC236}">
                    <a16:creationId xmlns:a16="http://schemas.microsoft.com/office/drawing/2014/main" id="{BC5B4F2C-777B-47A1-A7BF-6F8B4CE5839B}"/>
                  </a:ext>
                </a:extLst>
              </p:cNvPr>
              <p:cNvSpPr>
                <a:spLocks/>
              </p:cNvSpPr>
              <p:nvPr/>
            </p:nvSpPr>
            <p:spPr bwMode="auto">
              <a:xfrm rot="-4953812">
                <a:off x="1333" y="1807"/>
                <a:ext cx="293" cy="336"/>
              </a:xfrm>
              <a:custGeom>
                <a:avLst/>
                <a:gdLst>
                  <a:gd name="T0" fmla="*/ 0 w 18801"/>
                  <a:gd name="T1" fmla="*/ 0 h 21600"/>
                  <a:gd name="T2" fmla="*/ 0 w 18801"/>
                  <a:gd name="T3" fmla="*/ 0 h 21600"/>
                  <a:gd name="T4" fmla="*/ 0 w 1880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801"/>
                  <a:gd name="T10" fmla="*/ 0 h 21600"/>
                  <a:gd name="T11" fmla="*/ 18801 w 188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01" h="21600" fill="none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</a:path>
                  <a:path w="18801" h="21600" stroke="0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  <a:lnTo>
                      <a:pt x="2568" y="2160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FF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74" name="Arc 68">
                <a:extLst>
                  <a:ext uri="{FF2B5EF4-FFF2-40B4-BE49-F238E27FC236}">
                    <a16:creationId xmlns:a16="http://schemas.microsoft.com/office/drawing/2014/main" id="{CBED84D9-1319-4C62-ADC5-49E7FF57CDA1}"/>
                  </a:ext>
                </a:extLst>
              </p:cNvPr>
              <p:cNvSpPr>
                <a:spLocks/>
              </p:cNvSpPr>
              <p:nvPr/>
            </p:nvSpPr>
            <p:spPr bwMode="auto">
              <a:xfrm rot="7715479">
                <a:off x="500" y="516"/>
                <a:ext cx="266" cy="316"/>
              </a:xfrm>
              <a:custGeom>
                <a:avLst/>
                <a:gdLst>
                  <a:gd name="T0" fmla="*/ 0 w 17116"/>
                  <a:gd name="T1" fmla="*/ 0 h 20317"/>
                  <a:gd name="T2" fmla="*/ 0 w 17116"/>
                  <a:gd name="T3" fmla="*/ 0 h 20317"/>
                  <a:gd name="T4" fmla="*/ 0 w 17116"/>
                  <a:gd name="T5" fmla="*/ 0 h 20317"/>
                  <a:gd name="T6" fmla="*/ 0 60000 65536"/>
                  <a:gd name="T7" fmla="*/ 0 60000 65536"/>
                  <a:gd name="T8" fmla="*/ 0 60000 65536"/>
                  <a:gd name="T9" fmla="*/ 0 w 17116"/>
                  <a:gd name="T10" fmla="*/ 0 h 20317"/>
                  <a:gd name="T11" fmla="*/ 17116 w 17116"/>
                  <a:gd name="T12" fmla="*/ 20317 h 20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16" h="20317" fill="none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</a:path>
                  <a:path w="17116" h="20317" stroke="0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  <a:lnTo>
                      <a:pt x="0" y="20317"/>
                    </a:lnTo>
                    <a:lnTo>
                      <a:pt x="7332" y="-1"/>
                    </a:lnTo>
                    <a:close/>
                  </a:path>
                </a:pathLst>
              </a:custGeom>
              <a:solidFill>
                <a:srgbClr val="FF6600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475" name="Group 69">
                <a:extLst>
                  <a:ext uri="{FF2B5EF4-FFF2-40B4-BE49-F238E27FC236}">
                    <a16:creationId xmlns:a16="http://schemas.microsoft.com/office/drawing/2014/main" id="{40B4ABFE-FAEF-4672-847F-D8991CE60B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1920"/>
                <a:ext cx="192" cy="192"/>
                <a:chOff x="720" y="1584"/>
                <a:chExt cx="192" cy="192"/>
              </a:xfrm>
            </p:grpSpPr>
            <p:sp>
              <p:nvSpPr>
                <p:cNvPr id="18476" name="Line 70">
                  <a:extLst>
                    <a:ext uri="{FF2B5EF4-FFF2-40B4-BE49-F238E27FC236}">
                      <a16:creationId xmlns:a16="http://schemas.microsoft.com/office/drawing/2014/main" id="{D5FB2395-09A3-46D9-90DE-9D0AE7DCAC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158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77" name="Line 71">
                  <a:extLst>
                    <a:ext uri="{FF2B5EF4-FFF2-40B4-BE49-F238E27FC236}">
                      <a16:creationId xmlns:a16="http://schemas.microsoft.com/office/drawing/2014/main" id="{A00E263E-C449-427F-9A9D-B260461236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158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8469" name="Text Box 72">
              <a:extLst>
                <a:ext uri="{FF2B5EF4-FFF2-40B4-BE49-F238E27FC236}">
                  <a16:creationId xmlns:a16="http://schemas.microsoft.com/office/drawing/2014/main" id="{E870B265-D79A-489F-86F0-CBD52CCDF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" y="1432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8470" name="Text Box 73">
              <a:extLst>
                <a:ext uri="{FF2B5EF4-FFF2-40B4-BE49-F238E27FC236}">
                  <a16:creationId xmlns:a16="http://schemas.microsoft.com/office/drawing/2014/main" id="{6225B02A-C559-4327-AC4E-71B4A82ED5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" y="2400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8471" name="Text Box 74">
              <a:extLst>
                <a:ext uri="{FF2B5EF4-FFF2-40B4-BE49-F238E27FC236}">
                  <a16:creationId xmlns:a16="http://schemas.microsoft.com/office/drawing/2014/main" id="{791AE2A0-3F38-4713-9DB7-CFE0E73239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423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18435" name="Text Box 4">
            <a:extLst>
              <a:ext uri="{FF2B5EF4-FFF2-40B4-BE49-F238E27FC236}">
                <a16:creationId xmlns:a16="http://schemas.microsoft.com/office/drawing/2014/main" id="{D2AACDCC-75AE-43E5-AF69-95DA5BAE9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28638"/>
            <a:ext cx="9144000" cy="52322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</a:p>
        </p:txBody>
      </p:sp>
      <p:sp>
        <p:nvSpPr>
          <p:cNvPr id="108550" name="AutoShape 6">
            <a:extLst>
              <a:ext uri="{FF2B5EF4-FFF2-40B4-BE49-F238E27FC236}">
                <a16:creationId xmlns:a16="http://schemas.microsoft.com/office/drawing/2014/main" id="{3ADE5BC2-7D82-481E-B6C5-7BFFC012B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943600"/>
            <a:ext cx="2667000" cy="685800"/>
          </a:xfrm>
          <a:prstGeom prst="wedgeEllipseCallout">
            <a:avLst>
              <a:gd name="adj1" fmla="val -71069"/>
              <a:gd name="adj2" fmla="val -16435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Text Box 7">
            <a:extLst>
              <a:ext uri="{FF2B5EF4-FFF2-40B4-BE49-F238E27FC236}">
                <a16:creationId xmlns:a16="http://schemas.microsoft.com/office/drawing/2014/main" id="{A13C5F00-887C-498E-B536-8E31E1F76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062038"/>
            <a:ext cx="6553200" cy="52322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438" name="Text Box 8">
            <a:extLst>
              <a:ext uri="{FF2B5EF4-FFF2-40B4-BE49-F238E27FC236}">
                <a16:creationId xmlns:a16="http://schemas.microsoft.com/office/drawing/2014/main" id="{70D41F48-0CD8-4BD2-93C7-4059D69AD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28638"/>
            <a:ext cx="4629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08589" name="AutoShape 45">
            <a:extLst>
              <a:ext uri="{FF2B5EF4-FFF2-40B4-BE49-F238E27FC236}">
                <a16:creationId xmlns:a16="http://schemas.microsoft.com/office/drawing/2014/main" id="{E8B4DD1E-8DDC-4AD7-A790-3CA20D539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791200"/>
            <a:ext cx="2286000" cy="1066800"/>
          </a:xfrm>
          <a:prstGeom prst="wedgeEllipseCallout">
            <a:avLst>
              <a:gd name="adj1" fmla="val 40417"/>
              <a:gd name="adj2" fmla="val -114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95" name="AutoShape 51">
            <a:extLst>
              <a:ext uri="{FF2B5EF4-FFF2-40B4-BE49-F238E27FC236}">
                <a16:creationId xmlns:a16="http://schemas.microsoft.com/office/drawing/2014/main" id="{E11A0B15-AB5F-472E-8245-DDD184C0C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941525"/>
            <a:ext cx="2895600" cy="685800"/>
          </a:xfrm>
          <a:prstGeom prst="wedgeEllipseCallout">
            <a:avLst>
              <a:gd name="adj1" fmla="val -1894"/>
              <a:gd name="adj2" fmla="val -19490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cotang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1" name="Text Box 52">
            <a:extLst>
              <a:ext uri="{FF2B5EF4-FFF2-40B4-BE49-F238E27FC236}">
                <a16:creationId xmlns:a16="http://schemas.microsoft.com/office/drawing/2014/main" id="{A298A190-25DB-4B66-B1B0-E35ABF0F5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595438"/>
            <a:ext cx="6553200" cy="52322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cosin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442" name="Text Box 27">
            <a:extLst>
              <a:ext uri="{FF2B5EF4-FFF2-40B4-BE49-F238E27FC236}">
                <a16:creationId xmlns:a16="http://schemas.microsoft.com/office/drawing/2014/main" id="{55B4FB58-DDE7-4219-B137-196D93DD0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350" y="40005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443" name="Text Box 28">
            <a:extLst>
              <a:ext uri="{FF2B5EF4-FFF2-40B4-BE49-F238E27FC236}">
                <a16:creationId xmlns:a16="http://schemas.microsoft.com/office/drawing/2014/main" id="{3BC466F2-F07E-45AB-AE6D-BDEA45ABB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900" y="4000500"/>
            <a:ext cx="1428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 C</a:t>
            </a:r>
          </a:p>
        </p:txBody>
      </p:sp>
      <p:sp>
        <p:nvSpPr>
          <p:cNvPr id="18444" name="Text Box 29">
            <a:extLst>
              <a:ext uri="{FF2B5EF4-FFF2-40B4-BE49-F238E27FC236}">
                <a16:creationId xmlns:a16="http://schemas.microsoft.com/office/drawing/2014/main" id="{C692BD97-3A21-4DC0-80EB-536C3557D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9150" y="388620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45" name="Text Box 53">
            <a:extLst>
              <a:ext uri="{FF2B5EF4-FFF2-40B4-BE49-F238E27FC236}">
                <a16:creationId xmlns:a16="http://schemas.microsoft.com/office/drawing/2014/main" id="{138F7A3A-8AE4-4252-864C-CBF31F2F6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0195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446" name="Text Box 54">
            <a:extLst>
              <a:ext uri="{FF2B5EF4-FFF2-40B4-BE49-F238E27FC236}">
                <a16:creationId xmlns:a16="http://schemas.microsoft.com/office/drawing/2014/main" id="{A66566E3-F964-4D73-B62E-14164FAEE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0195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8447" name="Text Box 55">
            <a:extLst>
              <a:ext uri="{FF2B5EF4-FFF2-40B4-BE49-F238E27FC236}">
                <a16:creationId xmlns:a16="http://schemas.microsoft.com/office/drawing/2014/main" id="{2A6C9755-E01A-4502-BA41-942C165AA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40005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</a:p>
        </p:txBody>
      </p:sp>
      <p:sp>
        <p:nvSpPr>
          <p:cNvPr id="18448" name="Text Box 56">
            <a:extLst>
              <a:ext uri="{FF2B5EF4-FFF2-40B4-BE49-F238E27FC236}">
                <a16:creationId xmlns:a16="http://schemas.microsoft.com/office/drawing/2014/main" id="{BA1119D1-D9AB-4F00-B394-9DCBDB707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8450" y="4000500"/>
            <a:ext cx="1352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 B</a:t>
            </a:r>
          </a:p>
        </p:txBody>
      </p:sp>
      <p:sp>
        <p:nvSpPr>
          <p:cNvPr id="18449" name="Text Box 57">
            <a:extLst>
              <a:ext uri="{FF2B5EF4-FFF2-40B4-BE49-F238E27FC236}">
                <a16:creationId xmlns:a16="http://schemas.microsoft.com/office/drawing/2014/main" id="{9835ECE9-3946-4617-A3B6-B75215E06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100" y="40386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8450" name="Text Box 58">
            <a:extLst>
              <a:ext uri="{FF2B5EF4-FFF2-40B4-BE49-F238E27FC236}">
                <a16:creationId xmlns:a16="http://schemas.microsoft.com/office/drawing/2014/main" id="{D27B23C1-DAE1-43AF-B2D7-04DF4B779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650" y="390525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8603" name="Text Box 59">
            <a:extLst>
              <a:ext uri="{FF2B5EF4-FFF2-40B4-BE49-F238E27FC236}">
                <a16:creationId xmlns:a16="http://schemas.microsoft.com/office/drawing/2014/main" id="{6F560CBE-5452-4FC4-94F8-FDDCAC98E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357438"/>
            <a:ext cx="7772400" cy="52322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8619" name="Text Box 75">
            <a:extLst>
              <a:ext uri="{FF2B5EF4-FFF2-40B4-BE49-F238E27FC236}">
                <a16:creationId xmlns:a16="http://schemas.microsoft.com/office/drawing/2014/main" id="{A516DD88-B012-4982-AE09-2BB1B4FFD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947988"/>
            <a:ext cx="7772400" cy="52322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cotang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453" name="Text Box 78">
            <a:extLst>
              <a:ext uri="{FF2B5EF4-FFF2-40B4-BE49-F238E27FC236}">
                <a16:creationId xmlns:a16="http://schemas.microsoft.com/office/drawing/2014/main" id="{4D37BBC6-7D15-4ECB-9C8B-8686C8707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350" y="46863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454" name="Text Box 79">
            <a:extLst>
              <a:ext uri="{FF2B5EF4-FFF2-40B4-BE49-F238E27FC236}">
                <a16:creationId xmlns:a16="http://schemas.microsoft.com/office/drawing/2014/main" id="{DB622ED9-9FA5-49B5-B83C-FC8655950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900" y="4686300"/>
            <a:ext cx="1428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 B</a:t>
            </a:r>
          </a:p>
        </p:txBody>
      </p:sp>
      <p:sp>
        <p:nvSpPr>
          <p:cNvPr id="18455" name="Text Box 80">
            <a:extLst>
              <a:ext uri="{FF2B5EF4-FFF2-40B4-BE49-F238E27FC236}">
                <a16:creationId xmlns:a16="http://schemas.microsoft.com/office/drawing/2014/main" id="{F2C839C6-716F-4B15-B9AE-CA3E959B6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9150" y="457200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56" name="Text Box 81">
            <a:extLst>
              <a:ext uri="{FF2B5EF4-FFF2-40B4-BE49-F238E27FC236}">
                <a16:creationId xmlns:a16="http://schemas.microsoft.com/office/drawing/2014/main" id="{F560BB56-9A52-40C4-9671-5D97450E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7053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457" name="Text Box 82">
            <a:extLst>
              <a:ext uri="{FF2B5EF4-FFF2-40B4-BE49-F238E27FC236}">
                <a16:creationId xmlns:a16="http://schemas.microsoft.com/office/drawing/2014/main" id="{D929787A-4400-4AC5-B071-1B377A886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7053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8458" name="Text Box 83">
            <a:extLst>
              <a:ext uri="{FF2B5EF4-FFF2-40B4-BE49-F238E27FC236}">
                <a16:creationId xmlns:a16="http://schemas.microsoft.com/office/drawing/2014/main" id="{218B4C85-9258-4B5C-A134-10F504062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46863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</a:p>
        </p:txBody>
      </p:sp>
      <p:sp>
        <p:nvSpPr>
          <p:cNvPr id="18459" name="Text Box 84">
            <a:extLst>
              <a:ext uri="{FF2B5EF4-FFF2-40B4-BE49-F238E27FC236}">
                <a16:creationId xmlns:a16="http://schemas.microsoft.com/office/drawing/2014/main" id="{7795134C-B1E5-466B-AC44-BA4847BC7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8450" y="4686300"/>
            <a:ext cx="1352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 C</a:t>
            </a:r>
          </a:p>
        </p:txBody>
      </p:sp>
      <p:sp>
        <p:nvSpPr>
          <p:cNvPr id="18460" name="Text Box 85">
            <a:extLst>
              <a:ext uri="{FF2B5EF4-FFF2-40B4-BE49-F238E27FC236}">
                <a16:creationId xmlns:a16="http://schemas.microsoft.com/office/drawing/2014/main" id="{2C710324-D8E8-4923-A28A-E87B6107E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100" y="47244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8461" name="Text Box 86">
            <a:extLst>
              <a:ext uri="{FF2B5EF4-FFF2-40B4-BE49-F238E27FC236}">
                <a16:creationId xmlns:a16="http://schemas.microsoft.com/office/drawing/2014/main" id="{812F9EA9-9139-4FE3-B2DB-915068DE8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700" y="459105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8631" name="Text Box 87">
            <a:extLst>
              <a:ext uri="{FF2B5EF4-FFF2-40B4-BE49-F238E27FC236}">
                <a16:creationId xmlns:a16="http://schemas.microsoft.com/office/drawing/2014/main" id="{F3849CD0-B03D-43B2-91F3-C09A25A92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0195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8632" name="Text Box 88">
            <a:extLst>
              <a:ext uri="{FF2B5EF4-FFF2-40B4-BE49-F238E27FC236}">
                <a16:creationId xmlns:a16="http://schemas.microsoft.com/office/drawing/2014/main" id="{1675B515-1CB0-4F09-8551-CADB7F2FF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7053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8633" name="AutoShape 89">
            <a:extLst>
              <a:ext uri="{FF2B5EF4-FFF2-40B4-BE49-F238E27FC236}">
                <a16:creationId xmlns:a16="http://schemas.microsoft.com/office/drawing/2014/main" id="{900AD170-B255-4832-B261-3592CFB16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791200"/>
            <a:ext cx="2286000" cy="1066800"/>
          </a:xfrm>
          <a:prstGeom prst="wedgeEllipseCallout">
            <a:avLst>
              <a:gd name="adj1" fmla="val -19583"/>
              <a:gd name="adj2" fmla="val -114583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</p:txBody>
      </p:sp>
      <p:sp>
        <p:nvSpPr>
          <p:cNvPr id="108638" name="Text Box 94">
            <a:extLst>
              <a:ext uri="{FF2B5EF4-FFF2-40B4-BE49-F238E27FC236}">
                <a16:creationId xmlns:a16="http://schemas.microsoft.com/office/drawing/2014/main" id="{B39F03C7-EEB7-4625-B7A2-2416B40AB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350" y="40005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8639" name="Text Box 95">
            <a:extLst>
              <a:ext uri="{FF2B5EF4-FFF2-40B4-BE49-F238E27FC236}">
                <a16:creationId xmlns:a16="http://schemas.microsoft.com/office/drawing/2014/main" id="{93BDC39B-F155-4A75-B364-7DB65BEA5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350" y="46863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8643" name="AutoShape 99">
            <a:extLst>
              <a:ext uri="{FF2B5EF4-FFF2-40B4-BE49-F238E27FC236}">
                <a16:creationId xmlns:a16="http://schemas.microsoft.com/office/drawing/2014/main" id="{342BD83F-A798-4F1B-9FAB-3E19EDDA3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9444" y="5791200"/>
            <a:ext cx="2286000" cy="1066800"/>
          </a:xfrm>
          <a:prstGeom prst="wedgeEllipseCallout">
            <a:avLst>
              <a:gd name="adj1" fmla="val 71250"/>
              <a:gd name="adj2" fmla="val -127083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10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8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0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0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2000"/>
                                        <p:tgtEl>
                                          <p:spTgt spid="10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08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08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08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 animBg="1"/>
      <p:bldP spid="108550" grpId="1" animBg="1"/>
      <p:bldP spid="108589" grpId="0" animBg="1"/>
      <p:bldP spid="108589" grpId="1" animBg="1"/>
      <p:bldP spid="108595" grpId="0" animBg="1"/>
      <p:bldP spid="108595" grpId="1" animBg="1"/>
      <p:bldP spid="108603" grpId="0" animBg="1"/>
      <p:bldP spid="108619" grpId="0" animBg="1"/>
      <p:bldP spid="108631" grpId="0"/>
      <p:bldP spid="108632" grpId="0"/>
      <p:bldP spid="108633" grpId="0" animBg="1"/>
      <p:bldP spid="108633" grpId="1" animBg="1"/>
      <p:bldP spid="108638" grpId="0"/>
      <p:bldP spid="108639" grpId="0"/>
      <p:bldP spid="108643" grpId="0" animBg="1"/>
      <p:bldP spid="10864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434EFE3-3C67-4711-AA21-54A5CA7D0040}"/>
              </a:ext>
            </a:extLst>
          </p:cNvPr>
          <p:cNvSpPr txBox="1"/>
          <p:nvPr/>
        </p:nvSpPr>
        <p:spPr>
          <a:xfrm>
            <a:off x="437656" y="76200"/>
            <a:ext cx="314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6EFB6052-1F56-41D5-ACAF-E600D91847CC}"/>
              </a:ext>
            </a:extLst>
          </p:cNvPr>
          <p:cNvSpPr txBox="1"/>
          <p:nvPr/>
        </p:nvSpPr>
        <p:spPr>
          <a:xfrm>
            <a:off x="818656" y="609600"/>
            <a:ext cx="1924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id="{30ACF591-0562-4C41-B97B-B1D2B1C77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371600"/>
            <a:ext cx="9144000" cy="52322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</a:t>
            </a:r>
          </a:p>
        </p:txBody>
      </p:sp>
      <p:sp>
        <p:nvSpPr>
          <p:cNvPr id="10" name="Text Box 21">
            <a:extLst>
              <a:ext uri="{FF2B5EF4-FFF2-40B4-BE49-F238E27FC236}">
                <a16:creationId xmlns:a16="http://schemas.microsoft.com/office/drawing/2014/main" id="{4A2E0A96-9763-4572-8974-1ACEBBEC9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91380"/>
            <a:ext cx="6781800" cy="1169551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AutoNum type="alphaLcParenR"/>
            </a:pP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17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côsin</a:t>
            </a:r>
            <a:r>
              <a:rPr lang="en-US" altLang="en-US" sz="2800" b="1" dirty="0">
                <a:solidFill>
                  <a:srgbClr val="D17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17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D17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D17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endParaRPr lang="en-US" altLang="en-US" sz="2800" b="1" dirty="0">
              <a:solidFill>
                <a:srgbClr val="D171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AB7CA721-4772-4E8D-859A-791A67CB6BD0}"/>
              </a:ext>
            </a:extLst>
          </p:cNvPr>
          <p:cNvGrpSpPr>
            <a:grpSpLocks/>
          </p:cNvGrpSpPr>
          <p:nvPr/>
        </p:nvGrpSpPr>
        <p:grpSpPr bwMode="auto">
          <a:xfrm>
            <a:off x="9154048" y="2057400"/>
            <a:ext cx="2199752" cy="2691283"/>
            <a:chOff x="288" y="528"/>
            <a:chExt cx="1680" cy="2341"/>
          </a:xfrm>
        </p:grpSpPr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id="{BE76C534-82E8-473D-9DA5-DE3DC0BF7B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528"/>
              <a:ext cx="1680" cy="2237"/>
              <a:chOff x="288" y="192"/>
              <a:chExt cx="1680" cy="2237"/>
            </a:xfrm>
          </p:grpSpPr>
          <p:grpSp>
            <p:nvGrpSpPr>
              <p:cNvPr id="16" name="Group 4">
                <a:extLst>
                  <a:ext uri="{FF2B5EF4-FFF2-40B4-BE49-F238E27FC236}">
                    <a16:creationId xmlns:a16="http://schemas.microsoft.com/office/drawing/2014/main" id="{3CB81674-B971-43FF-B731-44F5B31701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192"/>
                <a:ext cx="1680" cy="2237"/>
                <a:chOff x="288" y="192"/>
                <a:chExt cx="1680" cy="2237"/>
              </a:xfrm>
            </p:grpSpPr>
            <p:sp>
              <p:nvSpPr>
                <p:cNvPr id="22" name="AutoShape 5">
                  <a:extLst>
                    <a:ext uri="{FF2B5EF4-FFF2-40B4-BE49-F238E27FC236}">
                      <a16:creationId xmlns:a16="http://schemas.microsoft.com/office/drawing/2014/main" id="{14803898-72EC-4DB0-9739-3303BBEFFB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432"/>
                  <a:ext cx="1056" cy="1680"/>
                </a:xfrm>
                <a:prstGeom prst="rtTriangl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Text Box 6">
                  <a:extLst>
                    <a:ext uri="{FF2B5EF4-FFF2-40B4-BE49-F238E27FC236}">
                      <a16:creationId xmlns:a16="http://schemas.microsoft.com/office/drawing/2014/main" id="{7AD5E31C-9533-410B-B1EF-967A529A69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" y="2016"/>
                  <a:ext cx="288" cy="4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24" name="Text Box 7">
                  <a:extLst>
                    <a:ext uri="{FF2B5EF4-FFF2-40B4-BE49-F238E27FC236}">
                      <a16:creationId xmlns:a16="http://schemas.microsoft.com/office/drawing/2014/main" id="{BA322794-5C64-4BE3-8F5A-1DDB4A8D18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8" y="192"/>
                  <a:ext cx="288" cy="4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25" name="Text Box 8">
                  <a:extLst>
                    <a:ext uri="{FF2B5EF4-FFF2-40B4-BE49-F238E27FC236}">
                      <a16:creationId xmlns:a16="http://schemas.microsoft.com/office/drawing/2014/main" id="{D38F2660-A4EE-4CA3-83B7-221F692056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80" y="1968"/>
                  <a:ext cx="288" cy="4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</p:grpSp>
          <p:sp>
            <p:nvSpPr>
              <p:cNvPr id="17" name="Arc 9">
                <a:extLst>
                  <a:ext uri="{FF2B5EF4-FFF2-40B4-BE49-F238E27FC236}">
                    <a16:creationId xmlns:a16="http://schemas.microsoft.com/office/drawing/2014/main" id="{77407010-3256-4667-8F26-10499FAD3E82}"/>
                  </a:ext>
                </a:extLst>
              </p:cNvPr>
              <p:cNvSpPr>
                <a:spLocks/>
              </p:cNvSpPr>
              <p:nvPr/>
            </p:nvSpPr>
            <p:spPr bwMode="auto">
              <a:xfrm rot="-4953812">
                <a:off x="1333" y="1807"/>
                <a:ext cx="293" cy="336"/>
              </a:xfrm>
              <a:custGeom>
                <a:avLst/>
                <a:gdLst>
                  <a:gd name="T0" fmla="*/ 0 w 18801"/>
                  <a:gd name="T1" fmla="*/ 0 h 21600"/>
                  <a:gd name="T2" fmla="*/ 0 w 18801"/>
                  <a:gd name="T3" fmla="*/ 0 h 21600"/>
                  <a:gd name="T4" fmla="*/ 0 w 1880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801"/>
                  <a:gd name="T10" fmla="*/ 0 h 21600"/>
                  <a:gd name="T11" fmla="*/ 18801 w 188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01" h="21600" fill="none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</a:path>
                  <a:path w="18801" h="21600" stroke="0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  <a:lnTo>
                      <a:pt x="2568" y="2160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FF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c 10">
                <a:extLst>
                  <a:ext uri="{FF2B5EF4-FFF2-40B4-BE49-F238E27FC236}">
                    <a16:creationId xmlns:a16="http://schemas.microsoft.com/office/drawing/2014/main" id="{3A3DC8F8-96CA-4D5B-8418-B9185F8A4EAA}"/>
                  </a:ext>
                </a:extLst>
              </p:cNvPr>
              <p:cNvSpPr>
                <a:spLocks/>
              </p:cNvSpPr>
              <p:nvPr/>
            </p:nvSpPr>
            <p:spPr bwMode="auto">
              <a:xfrm rot="7715479">
                <a:off x="500" y="516"/>
                <a:ext cx="266" cy="316"/>
              </a:xfrm>
              <a:custGeom>
                <a:avLst/>
                <a:gdLst>
                  <a:gd name="T0" fmla="*/ 0 w 17116"/>
                  <a:gd name="T1" fmla="*/ 0 h 20317"/>
                  <a:gd name="T2" fmla="*/ 0 w 17116"/>
                  <a:gd name="T3" fmla="*/ 0 h 20317"/>
                  <a:gd name="T4" fmla="*/ 0 w 17116"/>
                  <a:gd name="T5" fmla="*/ 0 h 20317"/>
                  <a:gd name="T6" fmla="*/ 0 60000 65536"/>
                  <a:gd name="T7" fmla="*/ 0 60000 65536"/>
                  <a:gd name="T8" fmla="*/ 0 60000 65536"/>
                  <a:gd name="T9" fmla="*/ 0 w 17116"/>
                  <a:gd name="T10" fmla="*/ 0 h 20317"/>
                  <a:gd name="T11" fmla="*/ 17116 w 17116"/>
                  <a:gd name="T12" fmla="*/ 20317 h 20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16" h="20317" fill="none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</a:path>
                  <a:path w="17116" h="20317" stroke="0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  <a:lnTo>
                      <a:pt x="0" y="20317"/>
                    </a:lnTo>
                    <a:lnTo>
                      <a:pt x="7332" y="-1"/>
                    </a:lnTo>
                    <a:close/>
                  </a:path>
                </a:pathLst>
              </a:custGeom>
              <a:solidFill>
                <a:srgbClr val="FF6600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9" name="Group 11">
                <a:extLst>
                  <a:ext uri="{FF2B5EF4-FFF2-40B4-BE49-F238E27FC236}">
                    <a16:creationId xmlns:a16="http://schemas.microsoft.com/office/drawing/2014/main" id="{9C4AF62B-C282-45B7-BAD9-F1CC7FB740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1920"/>
                <a:ext cx="192" cy="192"/>
                <a:chOff x="720" y="1584"/>
                <a:chExt cx="192" cy="192"/>
              </a:xfrm>
            </p:grpSpPr>
            <p:sp>
              <p:nvSpPr>
                <p:cNvPr id="20" name="Line 12">
                  <a:extLst>
                    <a:ext uri="{FF2B5EF4-FFF2-40B4-BE49-F238E27FC236}">
                      <a16:creationId xmlns:a16="http://schemas.microsoft.com/office/drawing/2014/main" id="{6EB259C0-DA7F-48EC-A92C-F2F03D47F8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0" y="158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Line 13">
                  <a:extLst>
                    <a:ext uri="{FF2B5EF4-FFF2-40B4-BE49-F238E27FC236}">
                      <a16:creationId xmlns:a16="http://schemas.microsoft.com/office/drawing/2014/main" id="{A2A522F4-AA44-40D5-AB94-78BAE42513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158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65E828F4-2374-4B1A-8836-0AC76DC349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" y="1431"/>
              <a:ext cx="288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4" name="Text Box 15">
              <a:extLst>
                <a:ext uri="{FF2B5EF4-FFF2-40B4-BE49-F238E27FC236}">
                  <a16:creationId xmlns:a16="http://schemas.microsoft.com/office/drawing/2014/main" id="{701999F0-70E6-4DD3-A0F8-B28F1DA31A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" y="2401"/>
              <a:ext cx="288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5" name="Text Box 16">
              <a:extLst>
                <a:ext uri="{FF2B5EF4-FFF2-40B4-BE49-F238E27FC236}">
                  <a16:creationId xmlns:a16="http://schemas.microsoft.com/office/drawing/2014/main" id="{62E2291A-8638-4796-9551-CEE95CDF1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423"/>
              <a:ext cx="288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6" name="Object 58">
            <a:extLst>
              <a:ext uri="{FF2B5EF4-FFF2-40B4-BE49-F238E27FC236}">
                <a16:creationId xmlns:a16="http://schemas.microsoft.com/office/drawing/2014/main" id="{738EF0DA-78CD-4930-8088-E19BB3B4AA99}"/>
              </a:ext>
            </a:extLst>
          </p:cNvPr>
          <p:cNvSpPr txBox="1"/>
          <p:nvPr/>
        </p:nvSpPr>
        <p:spPr bwMode="auto">
          <a:xfrm>
            <a:off x="1644650" y="3200399"/>
            <a:ext cx="3308350" cy="95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a.sin B = a.cos C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a.sin C = a.cos B</a:t>
            </a:r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8D24980B-3170-4C8F-B060-BDFCCF888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201180"/>
            <a:ext cx="7848600" cy="1169551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alt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17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côtang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17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17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17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17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endParaRPr lang="en-US" altLang="en-US" sz="2800" b="1" dirty="0">
              <a:solidFill>
                <a:srgbClr val="D171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ject 58">
            <a:extLst>
              <a:ext uri="{FF2B5EF4-FFF2-40B4-BE49-F238E27FC236}">
                <a16:creationId xmlns:a16="http://schemas.microsoft.com/office/drawing/2014/main" id="{D8B821BC-CDB4-4518-AD07-8B7AF784A2DF}"/>
              </a:ext>
            </a:extLst>
          </p:cNvPr>
          <p:cNvSpPr txBox="1"/>
          <p:nvPr/>
        </p:nvSpPr>
        <p:spPr bwMode="auto">
          <a:xfrm>
            <a:off x="1676400" y="5446875"/>
            <a:ext cx="3308350" cy="95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c.tan B = c.cot C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b.tan C = b.cot B</a:t>
            </a:r>
          </a:p>
        </p:txBody>
      </p:sp>
    </p:spTree>
    <p:extLst>
      <p:ext uri="{BB962C8B-B14F-4D97-AF65-F5344CB8AC3E}">
        <p14:creationId xmlns:p14="http://schemas.microsoft.com/office/powerpoint/2010/main" val="56070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 animBg="1"/>
      <p:bldP spid="26" grpId="0"/>
      <p:bldP spid="28" grpId="0" animBg="1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8">
            <a:extLst>
              <a:ext uri="{FF2B5EF4-FFF2-40B4-BE49-F238E27FC236}">
                <a16:creationId xmlns:a16="http://schemas.microsoft.com/office/drawing/2014/main" id="{D61557B3-FB6F-49E8-979E-16B23BCFE4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125365"/>
            <a:ext cx="4574382" cy="1322435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InflateTop">
              <a:avLst>
                <a:gd name="adj" fmla="val 16579"/>
              </a:avLst>
            </a:prstTxWarp>
          </a:bodyPr>
          <a:lstStyle/>
          <a:p>
            <a:pPr algn="ctr" defTabSz="685800"/>
            <a:r>
              <a:rPr lang="vi-VN" sz="2700" b="1" kern="10" dirty="0">
                <a:ln w="12700">
                  <a:solidFill>
                    <a:srgbClr val="FF99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7" name="WordArt 5" descr="Paper bag">
            <a:extLst>
              <a:ext uri="{FF2B5EF4-FFF2-40B4-BE49-F238E27FC236}">
                <a16:creationId xmlns:a16="http://schemas.microsoft.com/office/drawing/2014/main" id="{6310D28C-3B9F-48BC-8C66-0EF09F0498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1524000"/>
            <a:ext cx="6248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Rung Chuông </a:t>
            </a:r>
            <a:r>
              <a:rPr lang="vi-VN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vàng</a:t>
            </a:r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 </a:t>
            </a:r>
            <a:r>
              <a:rPr lang="vi-VN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điểm</a:t>
            </a:r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 10</a:t>
            </a:r>
          </a:p>
        </p:txBody>
      </p:sp>
      <p:pic>
        <p:nvPicPr>
          <p:cNvPr id="10" name="Picture 5" descr="bell">
            <a:extLst>
              <a:ext uri="{FF2B5EF4-FFF2-40B4-BE49-F238E27FC236}">
                <a16:creationId xmlns:a16="http://schemas.microsoft.com/office/drawing/2014/main" id="{35B73B6B-D1B6-436F-89E4-A57B07B777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683">
            <a:off x="9644636" y="231368"/>
            <a:ext cx="2179553" cy="229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82B02BD4-D20F-44F8-91DE-8429EA4597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9906000" y="4267200"/>
            <a:ext cx="2209800" cy="2209800"/>
          </a:xfrm>
          <a:prstGeom prst="rect">
            <a:avLst/>
          </a:prstGeom>
        </p:spPr>
      </p:pic>
      <p:pic>
        <p:nvPicPr>
          <p:cNvPr id="12" name="Picture 2" descr="Frames PPT 012">
            <a:extLst>
              <a:ext uri="{FF2B5EF4-FFF2-40B4-BE49-F238E27FC236}">
                <a16:creationId xmlns:a16="http://schemas.microsoft.com/office/drawing/2014/main" id="{1BB17842-8E05-40BF-836F-90FDEC7DD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52281"/>
            <a:ext cx="9601200" cy="331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733E1C61-2FBD-4463-B744-E4D405526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05078"/>
            <a:ext cx="8686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</a:t>
            </a: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en-US" sz="3600" b="1" dirty="0">
              <a:latin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69861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12169" r="-1" b="12168"/>
          <a:stretch/>
        </p:blipFill>
        <p:spPr>
          <a:xfrm>
            <a:off x="2057400" y="59514"/>
            <a:ext cx="10134600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t="31562" b="3023"/>
          <a:stretch/>
        </p:blipFill>
        <p:spPr>
          <a:xfrm>
            <a:off x="-3048" y="3789937"/>
            <a:ext cx="12195048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3076414" y="4343400"/>
            <a:ext cx="8963186" cy="689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SGK, </a:t>
            </a:r>
            <a:r>
              <a:rPr lang="vi-VN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58014" y="154967"/>
            <a:ext cx="4114804" cy="3804872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783435">
            <a:off x="-478238" y="1141291"/>
            <a:ext cx="3886636" cy="795764"/>
          </a:xfrm>
          <a:prstGeom prst="rect">
            <a:avLst/>
          </a:prstGeom>
        </p:spPr>
      </p:pic>
      <p:sp>
        <p:nvSpPr>
          <p:cNvPr id="8" name="Rectangle 14">
            <a:extLst>
              <a:ext uri="{FF2B5EF4-FFF2-40B4-BE49-F238E27FC236}">
                <a16:creationId xmlns:a16="http://schemas.microsoft.com/office/drawing/2014/main" id="{CD047B9E-C470-460B-969E-FDC1627CD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267599"/>
            <a:ext cx="864159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spcAft>
                <a:spcPts val="60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SGK,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ê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sung)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549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 descr="bell">
            <a:extLst>
              <a:ext uri="{FF2B5EF4-FFF2-40B4-BE49-F238E27FC236}">
                <a16:creationId xmlns:a16="http://schemas.microsoft.com/office/drawing/2014/main" id="{A82B8AED-C925-41AD-BC3A-9F5D48A749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683">
            <a:off x="-92540" y="-11113"/>
            <a:ext cx="1733550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5" descr="Paper bag">
            <a:extLst>
              <a:ext uri="{FF2B5EF4-FFF2-40B4-BE49-F238E27FC236}">
                <a16:creationId xmlns:a16="http://schemas.microsoft.com/office/drawing/2014/main" id="{AE34B947-A39B-41A5-902F-68019CC2C1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304800"/>
            <a:ext cx="6400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Rung Chuông </a:t>
            </a:r>
            <a:r>
              <a:rPr lang="vi-VN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vàng</a:t>
            </a:r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 </a:t>
            </a:r>
            <a:r>
              <a:rPr lang="vi-VN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điểm</a:t>
            </a:r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 10</a:t>
            </a:r>
          </a:p>
        </p:txBody>
      </p:sp>
      <p:sp>
        <p:nvSpPr>
          <p:cNvPr id="32789" name="Object 29">
            <a:extLst>
              <a:ext uri="{FF2B5EF4-FFF2-40B4-BE49-F238E27FC236}">
                <a16:creationId xmlns:a16="http://schemas.microsoft.com/office/drawing/2014/main" id="{C9C41D9D-1284-41FC-82BD-02F0DD0CF4D3}"/>
              </a:ext>
            </a:extLst>
          </p:cNvPr>
          <p:cNvSpPr txBox="1"/>
          <p:nvPr/>
        </p:nvSpPr>
        <p:spPr bwMode="auto">
          <a:xfrm>
            <a:off x="4495800" y="1257300"/>
            <a:ext cx="101600" cy="241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 fontScale="62500" lnSpcReduction="20000"/>
          </a:bodyPr>
          <a:lstStyle/>
          <a:p>
            <a:endParaRPr lang="vi-VN"/>
          </a:p>
        </p:txBody>
      </p:sp>
      <p:sp>
        <p:nvSpPr>
          <p:cNvPr id="37" name="Text Box 30">
            <a:extLst>
              <a:ext uri="{FF2B5EF4-FFF2-40B4-BE49-F238E27FC236}">
                <a16:creationId xmlns:a16="http://schemas.microsoft.com/office/drawing/2014/main" id="{9FA8377A-C2E9-4D34-BD97-FDAD8FDDF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381780"/>
            <a:ext cx="7084423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1.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sau </a:t>
            </a:r>
            <a:r>
              <a:rPr 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sai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8" name="Text Box 126">
            <a:extLst>
              <a:ext uri="{FF2B5EF4-FFF2-40B4-BE49-F238E27FC236}">
                <a16:creationId xmlns:a16="http://schemas.microsoft.com/office/drawing/2014/main" id="{7FD0F9D4-782C-455B-8DD3-92B75555C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057400"/>
            <a:ext cx="27272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hình vẽ:</a:t>
            </a:r>
          </a:p>
        </p:txBody>
      </p:sp>
      <p:grpSp>
        <p:nvGrpSpPr>
          <p:cNvPr id="47" name="Nhóm 46">
            <a:extLst>
              <a:ext uri="{FF2B5EF4-FFF2-40B4-BE49-F238E27FC236}">
                <a16:creationId xmlns:a16="http://schemas.microsoft.com/office/drawing/2014/main" id="{0B0B3F66-BB41-4308-BB46-46B138CE5E1E}"/>
              </a:ext>
            </a:extLst>
          </p:cNvPr>
          <p:cNvGrpSpPr/>
          <p:nvPr/>
        </p:nvGrpSpPr>
        <p:grpSpPr>
          <a:xfrm>
            <a:off x="7353299" y="1981200"/>
            <a:ext cx="2247901" cy="2190750"/>
            <a:chOff x="6896100" y="1295400"/>
            <a:chExt cx="2247901" cy="2190750"/>
          </a:xfrm>
        </p:grpSpPr>
        <p:sp>
          <p:nvSpPr>
            <p:cNvPr id="48" name="AutoShape 100">
              <a:extLst>
                <a:ext uri="{FF2B5EF4-FFF2-40B4-BE49-F238E27FC236}">
                  <a16:creationId xmlns:a16="http://schemas.microsoft.com/office/drawing/2014/main" id="{4526E403-1CEA-454E-AB18-1FE90AD9E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9325" y="1524001"/>
              <a:ext cx="1341438" cy="1597025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 Box 103">
              <a:extLst>
                <a:ext uri="{FF2B5EF4-FFF2-40B4-BE49-F238E27FC236}">
                  <a16:creationId xmlns:a16="http://schemas.microsoft.com/office/drawing/2014/main" id="{99AD7EAD-9742-4D9D-A1DF-FE5ED03BAC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6100" y="3028950"/>
              <a:ext cx="571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50" name="Text Box 104">
              <a:extLst>
                <a:ext uri="{FF2B5EF4-FFF2-40B4-BE49-F238E27FC236}">
                  <a16:creationId xmlns:a16="http://schemas.microsoft.com/office/drawing/2014/main" id="{1A17305C-9A3B-42EF-BE2E-578900452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1" y="1295400"/>
              <a:ext cx="3651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51" name="Text Box 105">
              <a:extLst>
                <a:ext uri="{FF2B5EF4-FFF2-40B4-BE49-F238E27FC236}">
                  <a16:creationId xmlns:a16="http://schemas.microsoft.com/office/drawing/2014/main" id="{546E5760-7141-46D6-A588-C2E30BC016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2676" y="2984500"/>
              <a:ext cx="4413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66" name="Arc 106">
              <a:extLst>
                <a:ext uri="{FF2B5EF4-FFF2-40B4-BE49-F238E27FC236}">
                  <a16:creationId xmlns:a16="http://schemas.microsoft.com/office/drawing/2014/main" id="{A866C8D2-7E6B-4B91-A20E-6D14FE111257}"/>
                </a:ext>
              </a:extLst>
            </p:cNvPr>
            <p:cNvSpPr>
              <a:spLocks/>
            </p:cNvSpPr>
            <p:nvPr/>
          </p:nvSpPr>
          <p:spPr bwMode="auto">
            <a:xfrm rot="16646188">
              <a:off x="8308976" y="2776539"/>
              <a:ext cx="277813" cy="427037"/>
            </a:xfrm>
            <a:custGeom>
              <a:avLst/>
              <a:gdLst>
                <a:gd name="T0" fmla="*/ 0 w 18801"/>
                <a:gd name="T1" fmla="*/ 23375513 h 21600"/>
                <a:gd name="T2" fmla="*/ 896328244 w 18801"/>
                <a:gd name="T3" fmla="*/ 1122880732 h 21600"/>
                <a:gd name="T4" fmla="*/ 122427961 w 18801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8801"/>
                <a:gd name="T10" fmla="*/ 0 h 21600"/>
                <a:gd name="T11" fmla="*/ 18801 w 188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01" h="21600" fill="none" extrusionOk="0">
                  <a:moveTo>
                    <a:pt x="0" y="153"/>
                  </a:moveTo>
                  <a:cubicBezTo>
                    <a:pt x="852" y="51"/>
                    <a:pt x="1709" y="-1"/>
                    <a:pt x="2568" y="0"/>
                  </a:cubicBezTo>
                  <a:cubicBezTo>
                    <a:pt x="8784" y="0"/>
                    <a:pt x="14699" y="2678"/>
                    <a:pt x="18800" y="7350"/>
                  </a:cubicBezTo>
                </a:path>
                <a:path w="18801" h="21600" stroke="0" extrusionOk="0">
                  <a:moveTo>
                    <a:pt x="0" y="153"/>
                  </a:moveTo>
                  <a:cubicBezTo>
                    <a:pt x="852" y="51"/>
                    <a:pt x="1709" y="-1"/>
                    <a:pt x="2568" y="0"/>
                  </a:cubicBezTo>
                  <a:cubicBezTo>
                    <a:pt x="8784" y="0"/>
                    <a:pt x="14699" y="2678"/>
                    <a:pt x="18800" y="7350"/>
                  </a:cubicBezTo>
                  <a:lnTo>
                    <a:pt x="2568" y="21600"/>
                  </a:lnTo>
                  <a:close/>
                </a:path>
              </a:pathLst>
            </a:custGeom>
            <a:solidFill>
              <a:srgbClr val="0000FF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Arc 101">
              <a:extLst>
                <a:ext uri="{FF2B5EF4-FFF2-40B4-BE49-F238E27FC236}">
                  <a16:creationId xmlns:a16="http://schemas.microsoft.com/office/drawing/2014/main" id="{28E1678B-D4D5-40E6-BA20-8B1D333EED98}"/>
                </a:ext>
              </a:extLst>
            </p:cNvPr>
            <p:cNvSpPr>
              <a:spLocks/>
            </p:cNvSpPr>
            <p:nvPr/>
          </p:nvSpPr>
          <p:spPr bwMode="auto">
            <a:xfrm rot="7715479">
              <a:off x="7239794" y="1561307"/>
              <a:ext cx="265113" cy="400050"/>
            </a:xfrm>
            <a:custGeom>
              <a:avLst/>
              <a:gdLst>
                <a:gd name="T0" fmla="*/ 350683462 w 17927"/>
                <a:gd name="T1" fmla="*/ 0 h 20317"/>
                <a:gd name="T2" fmla="*/ 857434252 w 17927"/>
                <a:gd name="T3" fmla="*/ 1242848879 h 20317"/>
                <a:gd name="T4" fmla="*/ 0 w 17927"/>
                <a:gd name="T5" fmla="*/ 2147483647 h 20317"/>
                <a:gd name="T6" fmla="*/ 0 60000 65536"/>
                <a:gd name="T7" fmla="*/ 0 60000 65536"/>
                <a:gd name="T8" fmla="*/ 0 60000 65536"/>
                <a:gd name="T9" fmla="*/ 0 w 17927"/>
                <a:gd name="T10" fmla="*/ 0 h 20317"/>
                <a:gd name="T11" fmla="*/ 17927 w 17927"/>
                <a:gd name="T12" fmla="*/ 20317 h 20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27" h="20317" fill="none" extrusionOk="0">
                  <a:moveTo>
                    <a:pt x="7332" y="-1"/>
                  </a:moveTo>
                  <a:cubicBezTo>
                    <a:pt x="11653" y="1558"/>
                    <a:pt x="15364" y="4455"/>
                    <a:pt x="17927" y="8267"/>
                  </a:cubicBezTo>
                </a:path>
                <a:path w="17927" h="20317" stroke="0" extrusionOk="0">
                  <a:moveTo>
                    <a:pt x="7332" y="-1"/>
                  </a:moveTo>
                  <a:cubicBezTo>
                    <a:pt x="11653" y="1558"/>
                    <a:pt x="15364" y="4455"/>
                    <a:pt x="17927" y="8267"/>
                  </a:cubicBezTo>
                  <a:lnTo>
                    <a:pt x="0" y="20317"/>
                  </a:lnTo>
                  <a:close/>
                </a:path>
              </a:pathLst>
            </a:custGeom>
            <a:solidFill>
              <a:srgbClr val="FF6600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8" name="Group 114">
              <a:extLst>
                <a:ext uri="{FF2B5EF4-FFF2-40B4-BE49-F238E27FC236}">
                  <a16:creationId xmlns:a16="http://schemas.microsoft.com/office/drawing/2014/main" id="{FDA0FDAB-5C04-44B6-8DB1-D3D44F62B7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99326" y="2938463"/>
              <a:ext cx="244475" cy="182562"/>
              <a:chOff x="720" y="1584"/>
              <a:chExt cx="192" cy="192"/>
            </a:xfrm>
          </p:grpSpPr>
          <p:sp>
            <p:nvSpPr>
              <p:cNvPr id="72" name="Line 112">
                <a:extLst>
                  <a:ext uri="{FF2B5EF4-FFF2-40B4-BE49-F238E27FC236}">
                    <a16:creationId xmlns:a16="http://schemas.microsoft.com/office/drawing/2014/main" id="{B419A360-28C4-4F2D-A79D-367D069E5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Line 113">
                <a:extLst>
                  <a:ext uri="{FF2B5EF4-FFF2-40B4-BE49-F238E27FC236}">
                    <a16:creationId xmlns:a16="http://schemas.microsoft.com/office/drawing/2014/main" id="{388695D6-4539-40FF-93CA-2E460D44C0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584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9" name="Text Box 127">
              <a:extLst>
                <a:ext uri="{FF2B5EF4-FFF2-40B4-BE49-F238E27FC236}">
                  <a16:creationId xmlns:a16="http://schemas.microsoft.com/office/drawing/2014/main" id="{606DC428-86D2-4D54-A397-DFA6C9E43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5150" y="2133600"/>
              <a:ext cx="4762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70" name="Text Box 128">
              <a:extLst>
                <a:ext uri="{FF2B5EF4-FFF2-40B4-BE49-F238E27FC236}">
                  <a16:creationId xmlns:a16="http://schemas.microsoft.com/office/drawing/2014/main" id="{A645C5B9-8A2B-4EE3-A7E5-406E3DFAA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6200" y="3010989"/>
              <a:ext cx="4762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71" name="Text Box 129">
              <a:extLst>
                <a:ext uri="{FF2B5EF4-FFF2-40B4-BE49-F238E27FC236}">
                  <a16:creationId xmlns:a16="http://schemas.microsoft.com/office/drawing/2014/main" id="{B15A99BE-3614-4FF8-B903-04C20FEA1A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0" y="1981200"/>
              <a:ext cx="4762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129" name="Group 45">
            <a:extLst>
              <a:ext uri="{FF2B5EF4-FFF2-40B4-BE49-F238E27FC236}">
                <a16:creationId xmlns:a16="http://schemas.microsoft.com/office/drawing/2014/main" id="{2808AF30-6C6B-43DF-8BFA-0B66E86D1433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048000"/>
            <a:ext cx="758825" cy="533400"/>
            <a:chOff x="5088" y="1536"/>
            <a:chExt cx="478" cy="336"/>
          </a:xfrm>
        </p:grpSpPr>
        <p:grpSp>
          <p:nvGrpSpPr>
            <p:cNvPr id="130" name="Group 40">
              <a:extLst>
                <a:ext uri="{FF2B5EF4-FFF2-40B4-BE49-F238E27FC236}">
                  <a16:creationId xmlns:a16="http://schemas.microsoft.com/office/drawing/2014/main" id="{BBEAD997-151F-4D16-BC95-451BBA38B1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1536"/>
              <a:ext cx="478" cy="336"/>
              <a:chOff x="2057" y="862"/>
              <a:chExt cx="1549" cy="1351"/>
            </a:xfrm>
          </p:grpSpPr>
          <p:sp>
            <p:nvSpPr>
              <p:cNvPr id="132" name="AutoShape 41">
                <a:extLst>
                  <a:ext uri="{FF2B5EF4-FFF2-40B4-BE49-F238E27FC236}">
                    <a16:creationId xmlns:a16="http://schemas.microsoft.com/office/drawing/2014/main" id="{55A60EC3-8CB8-4900-A55B-2BCD540537A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" name="AutoShape 42">
                <a:extLst>
                  <a:ext uri="{FF2B5EF4-FFF2-40B4-BE49-F238E27FC236}">
                    <a16:creationId xmlns:a16="http://schemas.microsoft.com/office/drawing/2014/main" id="{52E108FB-690E-4387-9E68-B91839C4C74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" name="AutoShape 43">
                <a:extLst>
                  <a:ext uri="{FF2B5EF4-FFF2-40B4-BE49-F238E27FC236}">
                    <a16:creationId xmlns:a16="http://schemas.microsoft.com/office/drawing/2014/main" id="{51F0BD0B-B6A6-413A-9B58-4421BF2CD23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1" name="Oval 44">
              <a:extLst>
                <a:ext uri="{FF2B5EF4-FFF2-40B4-BE49-F238E27FC236}">
                  <a16:creationId xmlns:a16="http://schemas.microsoft.com/office/drawing/2014/main" id="{C48E1E81-9594-47BE-9921-AA9DBCEB7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1584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</a:p>
          </p:txBody>
        </p:sp>
      </p:grpSp>
      <p:grpSp>
        <p:nvGrpSpPr>
          <p:cNvPr id="135" name="Group 46">
            <a:extLst>
              <a:ext uri="{FF2B5EF4-FFF2-40B4-BE49-F238E27FC236}">
                <a16:creationId xmlns:a16="http://schemas.microsoft.com/office/drawing/2014/main" id="{B2D5E006-E500-42D9-A92C-6302954363B8}"/>
              </a:ext>
            </a:extLst>
          </p:cNvPr>
          <p:cNvGrpSpPr>
            <a:grpSpLocks/>
          </p:cNvGrpSpPr>
          <p:nvPr/>
        </p:nvGrpSpPr>
        <p:grpSpPr bwMode="auto">
          <a:xfrm>
            <a:off x="5718175" y="3733800"/>
            <a:ext cx="758825" cy="533400"/>
            <a:chOff x="5088" y="1536"/>
            <a:chExt cx="478" cy="336"/>
          </a:xfrm>
        </p:grpSpPr>
        <p:grpSp>
          <p:nvGrpSpPr>
            <p:cNvPr id="136" name="Group 47">
              <a:extLst>
                <a:ext uri="{FF2B5EF4-FFF2-40B4-BE49-F238E27FC236}">
                  <a16:creationId xmlns:a16="http://schemas.microsoft.com/office/drawing/2014/main" id="{98DB9C19-31DC-496E-B936-29F1586C02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1536"/>
              <a:ext cx="478" cy="336"/>
              <a:chOff x="2057" y="862"/>
              <a:chExt cx="1549" cy="1351"/>
            </a:xfrm>
          </p:grpSpPr>
          <p:sp>
            <p:nvSpPr>
              <p:cNvPr id="138" name="AutoShape 48">
                <a:extLst>
                  <a:ext uri="{FF2B5EF4-FFF2-40B4-BE49-F238E27FC236}">
                    <a16:creationId xmlns:a16="http://schemas.microsoft.com/office/drawing/2014/main" id="{6AB2D9E5-33B0-483E-8DB3-863739467C3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9" name="AutoShape 49">
                <a:extLst>
                  <a:ext uri="{FF2B5EF4-FFF2-40B4-BE49-F238E27FC236}">
                    <a16:creationId xmlns:a16="http://schemas.microsoft.com/office/drawing/2014/main" id="{9D1E165D-E7FD-4F2B-AF4B-DA524D00B31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AutoShape 50">
                <a:extLst>
                  <a:ext uri="{FF2B5EF4-FFF2-40B4-BE49-F238E27FC236}">
                    <a16:creationId xmlns:a16="http://schemas.microsoft.com/office/drawing/2014/main" id="{91EF50EC-B3FA-4116-947F-4E84A3D77E0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7" name="Oval 51">
              <a:extLst>
                <a:ext uri="{FF2B5EF4-FFF2-40B4-BE49-F238E27FC236}">
                  <a16:creationId xmlns:a16="http://schemas.microsoft.com/office/drawing/2014/main" id="{061BD972-71EA-46C7-AD7A-82F4A6554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1584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141" name="Group 52">
            <a:extLst>
              <a:ext uri="{FF2B5EF4-FFF2-40B4-BE49-F238E27FC236}">
                <a16:creationId xmlns:a16="http://schemas.microsoft.com/office/drawing/2014/main" id="{8CDA2446-C1B1-48F2-BE16-BD0DB37032DB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4495800"/>
            <a:ext cx="758825" cy="533400"/>
            <a:chOff x="5088" y="1536"/>
            <a:chExt cx="478" cy="336"/>
          </a:xfrm>
        </p:grpSpPr>
        <p:grpSp>
          <p:nvGrpSpPr>
            <p:cNvPr id="142" name="Group 53">
              <a:extLst>
                <a:ext uri="{FF2B5EF4-FFF2-40B4-BE49-F238E27FC236}">
                  <a16:creationId xmlns:a16="http://schemas.microsoft.com/office/drawing/2014/main" id="{164B4043-8FD7-45FB-8667-47BDA6AC50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1536"/>
              <a:ext cx="478" cy="336"/>
              <a:chOff x="2057" y="862"/>
              <a:chExt cx="1549" cy="1351"/>
            </a:xfrm>
          </p:grpSpPr>
          <p:sp>
            <p:nvSpPr>
              <p:cNvPr id="144" name="AutoShape 54">
                <a:extLst>
                  <a:ext uri="{FF2B5EF4-FFF2-40B4-BE49-F238E27FC236}">
                    <a16:creationId xmlns:a16="http://schemas.microsoft.com/office/drawing/2014/main" id="{C4ED2C15-E1BC-4018-9833-5E6613863FF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5" name="AutoShape 55">
                <a:extLst>
                  <a:ext uri="{FF2B5EF4-FFF2-40B4-BE49-F238E27FC236}">
                    <a16:creationId xmlns:a16="http://schemas.microsoft.com/office/drawing/2014/main" id="{3DC5D92B-4299-49FF-A713-9B04E09A154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6" name="AutoShape 56">
                <a:extLst>
                  <a:ext uri="{FF2B5EF4-FFF2-40B4-BE49-F238E27FC236}">
                    <a16:creationId xmlns:a16="http://schemas.microsoft.com/office/drawing/2014/main" id="{096438DE-65A3-4D26-89E0-520B488B0E8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3" name="Oval 57">
              <a:extLst>
                <a:ext uri="{FF2B5EF4-FFF2-40B4-BE49-F238E27FC236}">
                  <a16:creationId xmlns:a16="http://schemas.microsoft.com/office/drawing/2014/main" id="{382C6B60-D375-4954-8AB5-D4672DB90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1584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</a:p>
          </p:txBody>
        </p:sp>
      </p:grpSp>
      <p:grpSp>
        <p:nvGrpSpPr>
          <p:cNvPr id="147" name="Group 58">
            <a:extLst>
              <a:ext uri="{FF2B5EF4-FFF2-40B4-BE49-F238E27FC236}">
                <a16:creationId xmlns:a16="http://schemas.microsoft.com/office/drawing/2014/main" id="{144670D5-F3A0-453A-A28F-8F389C3BEF3E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5257800"/>
            <a:ext cx="758825" cy="533400"/>
            <a:chOff x="5088" y="1536"/>
            <a:chExt cx="478" cy="336"/>
          </a:xfrm>
        </p:grpSpPr>
        <p:grpSp>
          <p:nvGrpSpPr>
            <p:cNvPr id="148" name="Group 59">
              <a:extLst>
                <a:ext uri="{FF2B5EF4-FFF2-40B4-BE49-F238E27FC236}">
                  <a16:creationId xmlns:a16="http://schemas.microsoft.com/office/drawing/2014/main" id="{70569E47-E9B2-42FB-A6FE-8E0B3B6834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1536"/>
              <a:ext cx="478" cy="336"/>
              <a:chOff x="2057" y="862"/>
              <a:chExt cx="1549" cy="1351"/>
            </a:xfrm>
          </p:grpSpPr>
          <p:sp>
            <p:nvSpPr>
              <p:cNvPr id="150" name="AutoShape 60">
                <a:extLst>
                  <a:ext uri="{FF2B5EF4-FFF2-40B4-BE49-F238E27FC236}">
                    <a16:creationId xmlns:a16="http://schemas.microsoft.com/office/drawing/2014/main" id="{F84F1B94-07CC-4369-8189-A60230B5009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1" name="AutoShape 61">
                <a:extLst>
                  <a:ext uri="{FF2B5EF4-FFF2-40B4-BE49-F238E27FC236}">
                    <a16:creationId xmlns:a16="http://schemas.microsoft.com/office/drawing/2014/main" id="{1419739D-4774-4DCD-A104-2948CD921B3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" name="AutoShape 62">
                <a:extLst>
                  <a:ext uri="{FF2B5EF4-FFF2-40B4-BE49-F238E27FC236}">
                    <a16:creationId xmlns:a16="http://schemas.microsoft.com/office/drawing/2014/main" id="{7481CD35-7C76-47A2-9C99-D0C96E7C761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9" name="Oval 63">
              <a:extLst>
                <a:ext uri="{FF2B5EF4-FFF2-40B4-BE49-F238E27FC236}">
                  <a16:creationId xmlns:a16="http://schemas.microsoft.com/office/drawing/2014/main" id="{4C0B1253-488E-4911-A4F9-0531445FA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1584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70E91FF9-A061-4E78-9944-CE41E5AADB24}"/>
              </a:ext>
            </a:extLst>
          </p:cNvPr>
          <p:cNvGrpSpPr/>
          <p:nvPr/>
        </p:nvGrpSpPr>
        <p:grpSpPr>
          <a:xfrm>
            <a:off x="1828800" y="2949575"/>
            <a:ext cx="3124200" cy="2994025"/>
            <a:chOff x="1828800" y="2949575"/>
            <a:chExt cx="3124200" cy="2994025"/>
          </a:xfrm>
        </p:grpSpPr>
        <p:grpSp>
          <p:nvGrpSpPr>
            <p:cNvPr id="74" name="Nhóm 73">
              <a:extLst>
                <a:ext uri="{FF2B5EF4-FFF2-40B4-BE49-F238E27FC236}">
                  <a16:creationId xmlns:a16="http://schemas.microsoft.com/office/drawing/2014/main" id="{7868F379-ADBF-4483-A77A-63E8F96A7646}"/>
                </a:ext>
              </a:extLst>
            </p:cNvPr>
            <p:cNvGrpSpPr/>
            <p:nvPr/>
          </p:nvGrpSpPr>
          <p:grpSpPr>
            <a:xfrm>
              <a:off x="1828800" y="2949575"/>
              <a:ext cx="818864" cy="2994025"/>
              <a:chOff x="4572000" y="3581401"/>
              <a:chExt cx="762000" cy="2994025"/>
            </a:xfrm>
          </p:grpSpPr>
          <p:grpSp>
            <p:nvGrpSpPr>
              <p:cNvPr id="79" name="Group 64">
                <a:extLst>
                  <a:ext uri="{FF2B5EF4-FFF2-40B4-BE49-F238E27FC236}">
                    <a16:creationId xmlns:a16="http://schemas.microsoft.com/office/drawing/2014/main" id="{89F05685-77F1-4F88-91C6-D0DC6E6D0F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72000" y="3581401"/>
                <a:ext cx="762000" cy="650875"/>
                <a:chOff x="108" y="876"/>
                <a:chExt cx="480" cy="410"/>
              </a:xfrm>
            </p:grpSpPr>
            <p:sp>
              <p:nvSpPr>
                <p:cNvPr id="107" name="Text Box 65">
                  <a:extLst>
                    <a:ext uri="{FF2B5EF4-FFF2-40B4-BE49-F238E27FC236}">
                      <a16:creationId xmlns:a16="http://schemas.microsoft.com/office/drawing/2014/main" id="{63992E2B-FBBF-425F-B349-F61A23F615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" y="876"/>
                  <a:ext cx="480" cy="41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vi-VN" altLang="en-US"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08" name="Group 82">
                  <a:extLst>
                    <a:ext uri="{FF2B5EF4-FFF2-40B4-BE49-F238E27FC236}">
                      <a16:creationId xmlns:a16="http://schemas.microsoft.com/office/drawing/2014/main" id="{7F605AA7-B826-45F2-B044-F4D421D143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4" y="948"/>
                  <a:ext cx="266" cy="307"/>
                  <a:chOff x="1415" y="1276"/>
                  <a:chExt cx="266" cy="307"/>
                </a:xfrm>
              </p:grpSpPr>
              <p:grpSp>
                <p:nvGrpSpPr>
                  <p:cNvPr id="109" name="Group 83">
                    <a:extLst>
                      <a:ext uri="{FF2B5EF4-FFF2-40B4-BE49-F238E27FC236}">
                        <a16:creationId xmlns:a16="http://schemas.microsoft.com/office/drawing/2014/main" id="{63DDCD69-05A9-44B3-B8A1-135597D39C4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15" y="1276"/>
                    <a:ext cx="266" cy="298"/>
                    <a:chOff x="1415" y="1276"/>
                    <a:chExt cx="266" cy="298"/>
                  </a:xfrm>
                </p:grpSpPr>
                <p:pic>
                  <p:nvPicPr>
                    <p:cNvPr id="111" name="Picture 84" descr="Picture2">
                      <a:extLst>
                        <a:ext uri="{FF2B5EF4-FFF2-40B4-BE49-F238E27FC236}">
                          <a16:creationId xmlns:a16="http://schemas.microsoft.com/office/drawing/2014/main" id="{F290D348-03F4-4F59-9404-93FAF417A8EB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34" y="1521"/>
                      <a:ext cx="230" cy="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12" name="Oval 85">
                      <a:extLst>
                        <a:ext uri="{FF2B5EF4-FFF2-40B4-BE49-F238E27FC236}">
                          <a16:creationId xmlns:a16="http://schemas.microsoft.com/office/drawing/2014/main" id="{9A62C747-8FE9-4D82-9B4C-2DCF8F1138D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 flipH="1">
                      <a:off x="1415" y="1276"/>
                      <a:ext cx="266" cy="26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925800"/>
                        </a:gs>
                      </a:gsLst>
                      <a:path path="rect">
                        <a:fillToRect t="100000" r="100000"/>
                      </a:path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r" rtl="1" eaLnBrk="1" hangingPunct="1"/>
                      <a:endParaRPr lang="vi-V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13" name="Oval 86">
                      <a:extLst>
                        <a:ext uri="{FF2B5EF4-FFF2-40B4-BE49-F238E27FC236}">
                          <a16:creationId xmlns:a16="http://schemas.microsoft.com/office/drawing/2014/main" id="{82E9318A-09D4-488C-9145-1BD7A21F3F6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 flipH="1">
                      <a:off x="1422" y="1282"/>
                      <a:ext cx="254" cy="25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A26100"/>
                        </a:gs>
                        <a:gs pos="100000">
                          <a:srgbClr val="FF9900">
                            <a:alpha val="85001"/>
                          </a:srgbClr>
                        </a:gs>
                      </a:gsLst>
                      <a:lin ang="189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r" rtl="1" eaLnBrk="1" hangingPunct="1"/>
                      <a:endParaRPr lang="vi-V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pic>
                  <p:nvPicPr>
                    <p:cNvPr id="114" name="Picture 87" descr="Picture1">
                      <a:extLst>
                        <a:ext uri="{FF2B5EF4-FFF2-40B4-BE49-F238E27FC236}">
                          <a16:creationId xmlns:a16="http://schemas.microsoft.com/office/drawing/2014/main" id="{FF4305BA-F3DA-489E-9612-6ADF843C9188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96" y="1278"/>
                      <a:ext cx="174" cy="1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sp>
                <p:nvSpPr>
                  <p:cNvPr id="110" name="Text Box 88">
                    <a:extLst>
                      <a:ext uri="{FF2B5EF4-FFF2-40B4-BE49-F238E27FC236}">
                        <a16:creationId xmlns:a16="http://schemas.microsoft.com/office/drawing/2014/main" id="{AA63C3EE-B1D6-479D-9A62-6EE669FBA47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1440" y="1292"/>
                    <a:ext cx="198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r>
                      <a:rPr lang="en-US" altLang="en-US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80" name="Group 73">
                <a:extLst>
                  <a:ext uri="{FF2B5EF4-FFF2-40B4-BE49-F238E27FC236}">
                    <a16:creationId xmlns:a16="http://schemas.microsoft.com/office/drawing/2014/main" id="{3ABC7336-B1FB-4229-BE31-2EFED479D8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72000" y="4362451"/>
                <a:ext cx="762000" cy="650875"/>
                <a:chOff x="108" y="876"/>
                <a:chExt cx="480" cy="410"/>
              </a:xfrm>
            </p:grpSpPr>
            <p:sp>
              <p:nvSpPr>
                <p:cNvPr id="99" name="Text Box 74">
                  <a:extLst>
                    <a:ext uri="{FF2B5EF4-FFF2-40B4-BE49-F238E27FC236}">
                      <a16:creationId xmlns:a16="http://schemas.microsoft.com/office/drawing/2014/main" id="{6E095B24-9AEA-4688-8D57-5431E92699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" y="876"/>
                  <a:ext cx="480" cy="41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vi-VN" altLang="en-US"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00" name="Group 82">
                  <a:extLst>
                    <a:ext uri="{FF2B5EF4-FFF2-40B4-BE49-F238E27FC236}">
                      <a16:creationId xmlns:a16="http://schemas.microsoft.com/office/drawing/2014/main" id="{8966AA05-A525-4AF5-AA95-FE68849B4C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4" y="948"/>
                  <a:ext cx="266" cy="307"/>
                  <a:chOff x="1415" y="1276"/>
                  <a:chExt cx="266" cy="307"/>
                </a:xfrm>
              </p:grpSpPr>
              <p:grpSp>
                <p:nvGrpSpPr>
                  <p:cNvPr id="101" name="Group 83">
                    <a:extLst>
                      <a:ext uri="{FF2B5EF4-FFF2-40B4-BE49-F238E27FC236}">
                        <a16:creationId xmlns:a16="http://schemas.microsoft.com/office/drawing/2014/main" id="{6CA13D37-B617-4333-811A-60F7EDE422F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15" y="1276"/>
                    <a:ext cx="266" cy="298"/>
                    <a:chOff x="1415" y="1276"/>
                    <a:chExt cx="266" cy="298"/>
                  </a:xfrm>
                </p:grpSpPr>
                <p:pic>
                  <p:nvPicPr>
                    <p:cNvPr id="103" name="Picture 84" descr="Picture2">
                      <a:extLst>
                        <a:ext uri="{FF2B5EF4-FFF2-40B4-BE49-F238E27FC236}">
                          <a16:creationId xmlns:a16="http://schemas.microsoft.com/office/drawing/2014/main" id="{C0907A8A-549D-42ED-BDAB-12050B1776B5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34" y="1521"/>
                      <a:ext cx="230" cy="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04" name="Oval 85">
                      <a:extLst>
                        <a:ext uri="{FF2B5EF4-FFF2-40B4-BE49-F238E27FC236}">
                          <a16:creationId xmlns:a16="http://schemas.microsoft.com/office/drawing/2014/main" id="{0CBFC004-D8B1-409B-BA24-E0C12B140E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 flipH="1">
                      <a:off x="1415" y="1276"/>
                      <a:ext cx="266" cy="26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925800"/>
                        </a:gs>
                      </a:gsLst>
                      <a:path path="rect">
                        <a:fillToRect t="100000" r="100000"/>
                      </a:path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r" rtl="1" eaLnBrk="1" hangingPunct="1"/>
                      <a:endParaRPr lang="vi-V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5" name="Oval 86">
                      <a:extLst>
                        <a:ext uri="{FF2B5EF4-FFF2-40B4-BE49-F238E27FC236}">
                          <a16:creationId xmlns:a16="http://schemas.microsoft.com/office/drawing/2014/main" id="{5548C1B8-2F0B-47E4-A557-3B3D78262F6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 flipH="1">
                      <a:off x="1422" y="1282"/>
                      <a:ext cx="254" cy="25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A26100"/>
                        </a:gs>
                        <a:gs pos="100000">
                          <a:srgbClr val="FF9900">
                            <a:alpha val="85001"/>
                          </a:srgbClr>
                        </a:gs>
                      </a:gsLst>
                      <a:lin ang="189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r" rtl="1" eaLnBrk="1" hangingPunct="1"/>
                      <a:endParaRPr lang="vi-V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pic>
                  <p:nvPicPr>
                    <p:cNvPr id="106" name="Picture 87" descr="Picture1">
                      <a:extLst>
                        <a:ext uri="{FF2B5EF4-FFF2-40B4-BE49-F238E27FC236}">
                          <a16:creationId xmlns:a16="http://schemas.microsoft.com/office/drawing/2014/main" id="{0DEDA881-731C-4DE8-9113-4640F7E04C3C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96" y="1278"/>
                      <a:ext cx="174" cy="1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sp>
                <p:nvSpPr>
                  <p:cNvPr id="102" name="Text Box 88">
                    <a:extLst>
                      <a:ext uri="{FF2B5EF4-FFF2-40B4-BE49-F238E27FC236}">
                        <a16:creationId xmlns:a16="http://schemas.microsoft.com/office/drawing/2014/main" id="{FDFCD48E-AA5C-45EF-8D69-940280E8436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1440" y="1292"/>
                    <a:ext cx="198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r>
                      <a:rPr lang="en-US" altLang="en-US" sz="2400" b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</a:p>
                </p:txBody>
              </p:sp>
            </p:grpSp>
          </p:grpSp>
          <p:grpSp>
            <p:nvGrpSpPr>
              <p:cNvPr id="81" name="Group 82">
                <a:extLst>
                  <a:ext uri="{FF2B5EF4-FFF2-40B4-BE49-F238E27FC236}">
                    <a16:creationId xmlns:a16="http://schemas.microsoft.com/office/drawing/2014/main" id="{13838753-1A6B-407F-A777-B35504B4E0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72000" y="5143501"/>
                <a:ext cx="762000" cy="650875"/>
                <a:chOff x="108" y="876"/>
                <a:chExt cx="480" cy="410"/>
              </a:xfrm>
            </p:grpSpPr>
            <p:sp>
              <p:nvSpPr>
                <p:cNvPr id="91" name="Text Box 83">
                  <a:extLst>
                    <a:ext uri="{FF2B5EF4-FFF2-40B4-BE49-F238E27FC236}">
                      <a16:creationId xmlns:a16="http://schemas.microsoft.com/office/drawing/2014/main" id="{ABE9861C-591C-44EF-9690-117307067C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" y="876"/>
                  <a:ext cx="480" cy="41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vi-VN" altLang="en-US"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92" name="Group 82">
                  <a:extLst>
                    <a:ext uri="{FF2B5EF4-FFF2-40B4-BE49-F238E27FC236}">
                      <a16:creationId xmlns:a16="http://schemas.microsoft.com/office/drawing/2014/main" id="{90551D2B-AEB3-438D-A3AF-37F1749AE3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4" y="948"/>
                  <a:ext cx="266" cy="307"/>
                  <a:chOff x="1415" y="1276"/>
                  <a:chExt cx="266" cy="307"/>
                </a:xfrm>
              </p:grpSpPr>
              <p:grpSp>
                <p:nvGrpSpPr>
                  <p:cNvPr id="93" name="Group 83">
                    <a:extLst>
                      <a:ext uri="{FF2B5EF4-FFF2-40B4-BE49-F238E27FC236}">
                        <a16:creationId xmlns:a16="http://schemas.microsoft.com/office/drawing/2014/main" id="{396B80A9-10D6-4618-8310-BAEC228A309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15" y="1276"/>
                    <a:ext cx="266" cy="298"/>
                    <a:chOff x="1415" y="1276"/>
                    <a:chExt cx="266" cy="298"/>
                  </a:xfrm>
                </p:grpSpPr>
                <p:pic>
                  <p:nvPicPr>
                    <p:cNvPr id="95" name="Picture 84" descr="Picture2">
                      <a:extLst>
                        <a:ext uri="{FF2B5EF4-FFF2-40B4-BE49-F238E27FC236}">
                          <a16:creationId xmlns:a16="http://schemas.microsoft.com/office/drawing/2014/main" id="{B7AB0BAF-8431-4A90-95AD-108B35A1B9AC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34" y="1521"/>
                      <a:ext cx="230" cy="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96" name="Oval 85">
                      <a:extLst>
                        <a:ext uri="{FF2B5EF4-FFF2-40B4-BE49-F238E27FC236}">
                          <a16:creationId xmlns:a16="http://schemas.microsoft.com/office/drawing/2014/main" id="{384E6AAA-F871-4C70-98D5-AF2F2FB9484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 flipH="1">
                      <a:off x="1415" y="1276"/>
                      <a:ext cx="266" cy="26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925800"/>
                        </a:gs>
                      </a:gsLst>
                      <a:path path="rect">
                        <a:fillToRect t="100000" r="100000"/>
                      </a:path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r" rtl="1" eaLnBrk="1" hangingPunct="1"/>
                      <a:endParaRPr lang="vi-V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7" name="Oval 86">
                      <a:extLst>
                        <a:ext uri="{FF2B5EF4-FFF2-40B4-BE49-F238E27FC236}">
                          <a16:creationId xmlns:a16="http://schemas.microsoft.com/office/drawing/2014/main" id="{4E9B87ED-452F-42D2-A1C7-591FFF730DB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 flipH="1">
                      <a:off x="1422" y="1282"/>
                      <a:ext cx="254" cy="25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A26100"/>
                        </a:gs>
                        <a:gs pos="100000">
                          <a:srgbClr val="FF9900">
                            <a:alpha val="85001"/>
                          </a:srgbClr>
                        </a:gs>
                      </a:gsLst>
                      <a:lin ang="189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r" rtl="1" eaLnBrk="1" hangingPunct="1"/>
                      <a:endParaRPr lang="vi-V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pic>
                  <p:nvPicPr>
                    <p:cNvPr id="98" name="Picture 87" descr="Picture1">
                      <a:extLst>
                        <a:ext uri="{FF2B5EF4-FFF2-40B4-BE49-F238E27FC236}">
                          <a16:creationId xmlns:a16="http://schemas.microsoft.com/office/drawing/2014/main" id="{A0DAC6B0-72C0-470B-AA2C-79DD13E9A6CD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96" y="1278"/>
                      <a:ext cx="174" cy="1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sp>
                <p:nvSpPr>
                  <p:cNvPr id="94" name="Text Box 88">
                    <a:extLst>
                      <a:ext uri="{FF2B5EF4-FFF2-40B4-BE49-F238E27FC236}">
                        <a16:creationId xmlns:a16="http://schemas.microsoft.com/office/drawing/2014/main" id="{A19A25DB-D534-44D6-A909-1123C5A7F1F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1440" y="1292"/>
                    <a:ext cx="198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r>
                      <a:rPr lang="en-US" altLang="en-US" sz="2400" b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</a:p>
                </p:txBody>
              </p:sp>
            </p:grpSp>
          </p:grpSp>
          <p:grpSp>
            <p:nvGrpSpPr>
              <p:cNvPr id="82" name="Group 91">
                <a:extLst>
                  <a:ext uri="{FF2B5EF4-FFF2-40B4-BE49-F238E27FC236}">
                    <a16:creationId xmlns:a16="http://schemas.microsoft.com/office/drawing/2014/main" id="{53AD8396-8842-4DA7-831D-0A91655FE4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72000" y="5924551"/>
                <a:ext cx="762000" cy="650875"/>
                <a:chOff x="108" y="876"/>
                <a:chExt cx="480" cy="410"/>
              </a:xfrm>
            </p:grpSpPr>
            <p:sp>
              <p:nvSpPr>
                <p:cNvPr id="83" name="Text Box 92">
                  <a:extLst>
                    <a:ext uri="{FF2B5EF4-FFF2-40B4-BE49-F238E27FC236}">
                      <a16:creationId xmlns:a16="http://schemas.microsoft.com/office/drawing/2014/main" id="{3866C405-4773-440D-BDF9-EBEC9E1594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" y="876"/>
                  <a:ext cx="480" cy="41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vi-VN" altLang="en-US" sz="3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84" name="Group 82">
                  <a:extLst>
                    <a:ext uri="{FF2B5EF4-FFF2-40B4-BE49-F238E27FC236}">
                      <a16:creationId xmlns:a16="http://schemas.microsoft.com/office/drawing/2014/main" id="{2E1C68C3-B992-4F6D-80F1-27BCFD4F9B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4" y="948"/>
                  <a:ext cx="266" cy="307"/>
                  <a:chOff x="1415" y="1276"/>
                  <a:chExt cx="266" cy="307"/>
                </a:xfrm>
              </p:grpSpPr>
              <p:grpSp>
                <p:nvGrpSpPr>
                  <p:cNvPr id="85" name="Group 83">
                    <a:extLst>
                      <a:ext uri="{FF2B5EF4-FFF2-40B4-BE49-F238E27FC236}">
                        <a16:creationId xmlns:a16="http://schemas.microsoft.com/office/drawing/2014/main" id="{3B02D056-7C2D-4AC3-93C2-033B7F6BEC9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15" y="1276"/>
                    <a:ext cx="266" cy="298"/>
                    <a:chOff x="1415" y="1276"/>
                    <a:chExt cx="266" cy="298"/>
                  </a:xfrm>
                </p:grpSpPr>
                <p:pic>
                  <p:nvPicPr>
                    <p:cNvPr id="87" name="Picture 84" descr="Picture2">
                      <a:extLst>
                        <a:ext uri="{FF2B5EF4-FFF2-40B4-BE49-F238E27FC236}">
                          <a16:creationId xmlns:a16="http://schemas.microsoft.com/office/drawing/2014/main" id="{4B35A251-EECB-40D7-9444-67656AA62153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34" y="1521"/>
                      <a:ext cx="230" cy="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88" name="Oval 85">
                      <a:extLst>
                        <a:ext uri="{FF2B5EF4-FFF2-40B4-BE49-F238E27FC236}">
                          <a16:creationId xmlns:a16="http://schemas.microsoft.com/office/drawing/2014/main" id="{C588D6C3-4574-4C93-9F17-5CDAEB59F79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 flipH="1">
                      <a:off x="1415" y="1276"/>
                      <a:ext cx="266" cy="26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9900"/>
                        </a:gs>
                        <a:gs pos="100000">
                          <a:srgbClr val="925800"/>
                        </a:gs>
                      </a:gsLst>
                      <a:path path="rect">
                        <a:fillToRect t="100000" r="100000"/>
                      </a:path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r" rtl="1" eaLnBrk="1" hangingPunct="1"/>
                      <a:endParaRPr lang="vi-V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9" name="Oval 86">
                      <a:extLst>
                        <a:ext uri="{FF2B5EF4-FFF2-40B4-BE49-F238E27FC236}">
                          <a16:creationId xmlns:a16="http://schemas.microsoft.com/office/drawing/2014/main" id="{AF29CD14-20C1-4218-B8BB-A3B3B359224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gray">
                    <a:xfrm flipH="1">
                      <a:off x="1422" y="1282"/>
                      <a:ext cx="254" cy="25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A26100"/>
                        </a:gs>
                        <a:gs pos="100000">
                          <a:srgbClr val="FF9900">
                            <a:alpha val="85001"/>
                          </a:srgbClr>
                        </a:gs>
                      </a:gsLst>
                      <a:lin ang="189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r" rtl="1" eaLnBrk="1" hangingPunct="1"/>
                      <a:endParaRPr lang="vi-V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pic>
                  <p:nvPicPr>
                    <p:cNvPr id="90" name="Picture 87" descr="Picture1">
                      <a:extLst>
                        <a:ext uri="{FF2B5EF4-FFF2-40B4-BE49-F238E27FC236}">
                          <a16:creationId xmlns:a16="http://schemas.microsoft.com/office/drawing/2014/main" id="{10E43C7A-98F4-4DE1-9148-170ADD759C19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96" y="1278"/>
                      <a:ext cx="174" cy="1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sp>
                <p:nvSpPr>
                  <p:cNvPr id="86" name="Text Box 88">
                    <a:extLst>
                      <a:ext uri="{FF2B5EF4-FFF2-40B4-BE49-F238E27FC236}">
                        <a16:creationId xmlns:a16="http://schemas.microsoft.com/office/drawing/2014/main" id="{35B48B41-725C-4C19-A152-3D86E9328CF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gray">
                  <a:xfrm>
                    <a:off x="1440" y="1292"/>
                    <a:ext cx="198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r>
                      <a:rPr lang="en-US" altLang="en-US" sz="2400" b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</a:p>
                </p:txBody>
              </p:sp>
            </p:grpSp>
          </p:grpSp>
        </p:grpSp>
        <p:sp>
          <p:nvSpPr>
            <p:cNvPr id="115" name="Text Box 126">
              <a:extLst>
                <a:ext uri="{FF2B5EF4-FFF2-40B4-BE49-F238E27FC236}">
                  <a16:creationId xmlns:a16="http://schemas.microsoft.com/office/drawing/2014/main" id="{2021A7F4-2638-4774-8882-9C2557072D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1437" y="3048000"/>
              <a:ext cx="21015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=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m.sin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</a:t>
              </a:r>
            </a:p>
          </p:txBody>
        </p:sp>
        <p:sp>
          <p:nvSpPr>
            <p:cNvPr id="116" name="Text Box 126">
              <a:extLst>
                <a:ext uri="{FF2B5EF4-FFF2-40B4-BE49-F238E27FC236}">
                  <a16:creationId xmlns:a16="http://schemas.microsoft.com/office/drawing/2014/main" id="{5F9E0C16-5E09-47E6-A561-56532A5EE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1437" y="3743980"/>
              <a:ext cx="199680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=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p.cot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</a:t>
              </a:r>
            </a:p>
          </p:txBody>
        </p:sp>
        <p:sp>
          <p:nvSpPr>
            <p:cNvPr id="117" name="Text Box 126">
              <a:extLst>
                <a:ext uri="{FF2B5EF4-FFF2-40B4-BE49-F238E27FC236}">
                  <a16:creationId xmlns:a16="http://schemas.microsoft.com/office/drawing/2014/main" id="{727240D3-E654-4DA9-A7A3-E90F7C2F6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1437" y="4505980"/>
              <a:ext cx="21015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=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m.cos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</a:t>
              </a:r>
            </a:p>
          </p:txBody>
        </p:sp>
        <p:sp>
          <p:nvSpPr>
            <p:cNvPr id="153" name="Text Box 126">
              <a:extLst>
                <a:ext uri="{FF2B5EF4-FFF2-40B4-BE49-F238E27FC236}">
                  <a16:creationId xmlns:a16="http://schemas.microsoft.com/office/drawing/2014/main" id="{514EDAE4-D9B9-4378-8995-5C35B3FF9E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1437" y="5344180"/>
              <a:ext cx="18729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=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p.sin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</a:t>
              </a:r>
            </a:p>
          </p:txBody>
        </p:sp>
      </p:grpSp>
      <p:sp>
        <p:nvSpPr>
          <p:cNvPr id="154" name="Oval 11">
            <a:extLst>
              <a:ext uri="{FF2B5EF4-FFF2-40B4-BE49-F238E27FC236}">
                <a16:creationId xmlns:a16="http://schemas.microsoft.com/office/drawing/2014/main" id="{75C02466-9790-4679-A30A-F7A6D644C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572000"/>
            <a:ext cx="1290945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5" name="Oval 12">
            <a:extLst>
              <a:ext uri="{FF2B5EF4-FFF2-40B4-BE49-F238E27FC236}">
                <a16:creationId xmlns:a16="http://schemas.microsoft.com/office/drawing/2014/main" id="{C60C5678-0BA8-486A-958A-4D24A8A6B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572000"/>
            <a:ext cx="1290945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6" name="Oval 13">
            <a:extLst>
              <a:ext uri="{FF2B5EF4-FFF2-40B4-BE49-F238E27FC236}">
                <a16:creationId xmlns:a16="http://schemas.microsoft.com/office/drawing/2014/main" id="{2AE9A7C0-F0F4-4741-911D-44D07E84C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572000"/>
            <a:ext cx="1290945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7" name="Oval 14">
            <a:extLst>
              <a:ext uri="{FF2B5EF4-FFF2-40B4-BE49-F238E27FC236}">
                <a16:creationId xmlns:a16="http://schemas.microsoft.com/office/drawing/2014/main" id="{DD3DBFDC-0934-4B12-BE6B-05D072DCD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572000"/>
            <a:ext cx="1290945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8" name="Oval 15">
            <a:extLst>
              <a:ext uri="{FF2B5EF4-FFF2-40B4-BE49-F238E27FC236}">
                <a16:creationId xmlns:a16="http://schemas.microsoft.com/office/drawing/2014/main" id="{D1BB1449-4E8E-44EF-A5B2-9CDAAE478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572000"/>
            <a:ext cx="1290945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9" name="Oval 16">
            <a:extLst>
              <a:ext uri="{FF2B5EF4-FFF2-40B4-BE49-F238E27FC236}">
                <a16:creationId xmlns:a16="http://schemas.microsoft.com/office/drawing/2014/main" id="{F67D360C-8AD3-4FDC-B5A4-03C37AE19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572000"/>
            <a:ext cx="1290945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0" name="Oval 17">
            <a:extLst>
              <a:ext uri="{FF2B5EF4-FFF2-40B4-BE49-F238E27FC236}">
                <a16:creationId xmlns:a16="http://schemas.microsoft.com/office/drawing/2014/main" id="{D857F73A-59F1-434F-B11A-030F5D70E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572000"/>
            <a:ext cx="1290945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1" name="Oval 18">
            <a:extLst>
              <a:ext uri="{FF2B5EF4-FFF2-40B4-BE49-F238E27FC236}">
                <a16:creationId xmlns:a16="http://schemas.microsoft.com/office/drawing/2014/main" id="{FF65217A-9FBB-4C00-BF4F-CB6185EC4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572000"/>
            <a:ext cx="1290945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2" name="Oval 19">
            <a:extLst>
              <a:ext uri="{FF2B5EF4-FFF2-40B4-BE49-F238E27FC236}">
                <a16:creationId xmlns:a16="http://schemas.microsoft.com/office/drawing/2014/main" id="{F07160B0-9E21-4379-8F50-966B63501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572000"/>
            <a:ext cx="1290945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3" name="Oval 20">
            <a:extLst>
              <a:ext uri="{FF2B5EF4-FFF2-40B4-BE49-F238E27FC236}">
                <a16:creationId xmlns:a16="http://schemas.microsoft.com/office/drawing/2014/main" id="{499FB86C-264E-4BDF-BA2D-696A4EE0A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3838" y="4551363"/>
            <a:ext cx="1290945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4" name="Rectangle 10">
            <a:extLst>
              <a:ext uri="{FF2B5EF4-FFF2-40B4-BE49-F238E27FC236}">
                <a16:creationId xmlns:a16="http://schemas.microsoft.com/office/drawing/2014/main" id="{1B659710-4AA3-4FC9-847A-1086DE052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700" y="4864100"/>
            <a:ext cx="2374900" cy="6985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vi-VN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vi-VN"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22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 descr="bell">
            <a:extLst>
              <a:ext uri="{FF2B5EF4-FFF2-40B4-BE49-F238E27FC236}">
                <a16:creationId xmlns:a16="http://schemas.microsoft.com/office/drawing/2014/main" id="{A82B8AED-C925-41AD-BC3A-9F5D48A749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683">
            <a:off x="-92540" y="-11113"/>
            <a:ext cx="1733550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5" descr="Paper bag">
            <a:extLst>
              <a:ext uri="{FF2B5EF4-FFF2-40B4-BE49-F238E27FC236}">
                <a16:creationId xmlns:a16="http://schemas.microsoft.com/office/drawing/2014/main" id="{AE34B947-A39B-41A5-902F-68019CC2C1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304800"/>
            <a:ext cx="6477000" cy="921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Rung Chuông </a:t>
            </a:r>
            <a:r>
              <a:rPr lang="vi-VN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vàng</a:t>
            </a:r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 </a:t>
            </a:r>
            <a:r>
              <a:rPr lang="vi-VN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điểm</a:t>
            </a:r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 10</a:t>
            </a:r>
          </a:p>
        </p:txBody>
      </p:sp>
      <p:sp>
        <p:nvSpPr>
          <p:cNvPr id="32789" name="Object 29">
            <a:extLst>
              <a:ext uri="{FF2B5EF4-FFF2-40B4-BE49-F238E27FC236}">
                <a16:creationId xmlns:a16="http://schemas.microsoft.com/office/drawing/2014/main" id="{C9C41D9D-1284-41FC-82BD-02F0DD0CF4D3}"/>
              </a:ext>
            </a:extLst>
          </p:cNvPr>
          <p:cNvSpPr txBox="1"/>
          <p:nvPr/>
        </p:nvSpPr>
        <p:spPr bwMode="auto">
          <a:xfrm>
            <a:off x="4495800" y="1257300"/>
            <a:ext cx="101600" cy="241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 fontScale="62500" lnSpcReduction="20000"/>
          </a:bodyPr>
          <a:lstStyle/>
          <a:p>
            <a:endParaRPr lang="vi-VN"/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238BFC43-AC34-49D2-B201-3C44EB81418D}"/>
              </a:ext>
            </a:extLst>
          </p:cNvPr>
          <p:cNvGrpSpPr/>
          <p:nvPr/>
        </p:nvGrpSpPr>
        <p:grpSpPr>
          <a:xfrm>
            <a:off x="1020207" y="2623370"/>
            <a:ext cx="2794851" cy="2786830"/>
            <a:chOff x="1066800" y="2623370"/>
            <a:chExt cx="2748258" cy="2683215"/>
          </a:xfrm>
        </p:grpSpPr>
        <p:sp>
          <p:nvSpPr>
            <p:cNvPr id="31" name="AutoShape 4">
              <a:extLst>
                <a:ext uri="{FF2B5EF4-FFF2-40B4-BE49-F238E27FC236}">
                  <a16:creationId xmlns:a16="http://schemas.microsoft.com/office/drawing/2014/main" id="{98BED172-2392-4773-9C34-5E5172B9F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103857"/>
              <a:ext cx="1652124" cy="1925343"/>
            </a:xfrm>
            <a:prstGeom prst="rtTriangle">
              <a:avLst/>
            </a:prstGeom>
            <a:noFill/>
            <a:ln w="38100" algn="ctr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75E55C75-76CD-41F1-A315-35A57BE74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4831729"/>
              <a:ext cx="236018" cy="197471"/>
            </a:xfrm>
            <a:prstGeom prst="rect">
              <a:avLst/>
            </a:prstGeom>
            <a:noFill/>
            <a:ln w="38100" algn="ctr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6">
              <a:extLst>
                <a:ext uri="{FF2B5EF4-FFF2-40B4-BE49-F238E27FC236}">
                  <a16:creationId xmlns:a16="http://schemas.microsoft.com/office/drawing/2014/main" id="{F9EA72C3-A6AE-43F3-AB33-555ADAA0F6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" y="4844920"/>
              <a:ext cx="7670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34" name="Text Box 7">
              <a:extLst>
                <a:ext uri="{FF2B5EF4-FFF2-40B4-BE49-F238E27FC236}">
                  <a16:creationId xmlns:a16="http://schemas.microsoft.com/office/drawing/2014/main" id="{687CE557-923A-4FBB-A27E-DBDD63695E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0" y="4844920"/>
              <a:ext cx="7670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35" name="Text Box 8">
              <a:extLst>
                <a:ext uri="{FF2B5EF4-FFF2-40B4-BE49-F238E27FC236}">
                  <a16:creationId xmlns:a16="http://schemas.microsoft.com/office/drawing/2014/main" id="{A3BCEED1-EDD9-4589-A6AB-21B3E64A93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2623370"/>
              <a:ext cx="7670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</p:grpSp>
      <p:sp>
        <p:nvSpPr>
          <p:cNvPr id="30" name="Text Box 30">
            <a:extLst>
              <a:ext uri="{FF2B5EF4-FFF2-40B4-BE49-F238E27FC236}">
                <a16:creationId xmlns:a16="http://schemas.microsoft.com/office/drawing/2014/main" id="{3ED4213C-BE5D-41D5-92F9-B89F534D4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266" y="1447801"/>
            <a:ext cx="82824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</p:txBody>
      </p:sp>
      <p:sp>
        <p:nvSpPr>
          <p:cNvPr id="39" name="Text Box 13">
            <a:extLst>
              <a:ext uri="{FF2B5EF4-FFF2-40B4-BE49-F238E27FC236}">
                <a16:creationId xmlns:a16="http://schemas.microsoft.com/office/drawing/2014/main" id="{765A4229-C1C4-402C-A613-CC04613F0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599" y="3166170"/>
            <a:ext cx="213360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AutoNum type="alphaUcPeriod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E</a:t>
            </a:r>
          </a:p>
          <a:p>
            <a:pPr marL="514350" indent="-514350" eaLnBrk="1" hangingPunct="1">
              <a:spcBef>
                <a:spcPct val="50000"/>
              </a:spcBef>
              <a:buAutoNum type="alphaUcPeriod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 E</a:t>
            </a:r>
          </a:p>
          <a:p>
            <a:pPr marL="514350" indent="-514350" eaLnBrk="1" hangingPunct="1">
              <a:spcBef>
                <a:spcPct val="50000"/>
              </a:spcBef>
              <a:buAutoNum type="alphaUcPeriod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 E</a:t>
            </a:r>
          </a:p>
          <a:p>
            <a:pPr marL="514350" indent="-514350" eaLnBrk="1" hangingPunct="1">
              <a:spcBef>
                <a:spcPct val="50000"/>
              </a:spcBef>
              <a:buAutoNum type="alphaUcPeriod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cot E </a:t>
            </a:r>
          </a:p>
          <a:p>
            <a:pPr marL="514350" indent="-514350" eaLnBrk="1" hangingPunct="1">
              <a:spcBef>
                <a:spcPct val="50000"/>
              </a:spcBef>
              <a:buAutoNum type="alphaUcPeriod"/>
            </a:pP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BDFEBE5E-5741-49FA-8B48-15A45887CB4F}"/>
              </a:ext>
            </a:extLst>
          </p:cNvPr>
          <p:cNvGrpSpPr/>
          <p:nvPr/>
        </p:nvGrpSpPr>
        <p:grpSpPr>
          <a:xfrm>
            <a:off x="3505200" y="2387025"/>
            <a:ext cx="3276600" cy="681612"/>
            <a:chOff x="3505200" y="2387025"/>
            <a:chExt cx="3276600" cy="681612"/>
          </a:xfrm>
        </p:grpSpPr>
        <p:sp>
          <p:nvSpPr>
            <p:cNvPr id="36" name="Text Box 10">
              <a:extLst>
                <a:ext uri="{FF2B5EF4-FFF2-40B4-BE49-F238E27FC236}">
                  <a16:creationId xmlns:a16="http://schemas.microsoft.com/office/drawing/2014/main" id="{DA94303E-479F-4459-AEE5-C1A340629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2443999"/>
              <a:ext cx="3276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 = EF.  </a:t>
              </a:r>
            </a:p>
          </p:txBody>
        </p:sp>
        <p:sp>
          <p:nvSpPr>
            <p:cNvPr id="66" name="Rectangle 12">
              <a:extLst>
                <a:ext uri="{FF2B5EF4-FFF2-40B4-BE49-F238E27FC236}">
                  <a16:creationId xmlns:a16="http://schemas.microsoft.com/office/drawing/2014/main" id="{56174B90-42B2-436E-99DD-40BCAB7FA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2387025"/>
              <a:ext cx="1295400" cy="681612"/>
            </a:xfrm>
            <a:prstGeom prst="rect">
              <a:avLst/>
            </a:prstGeom>
            <a:solidFill>
              <a:schemeClr val="accent1"/>
            </a:solidFill>
            <a:ln w="2857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9" name="Text Box 25">
            <a:extLst>
              <a:ext uri="{FF2B5EF4-FFF2-40B4-BE49-F238E27FC236}">
                <a16:creationId xmlns:a16="http://schemas.microsoft.com/office/drawing/2014/main" id="{D2296228-694B-4188-8CEA-945AA5998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761" y="2438400"/>
            <a:ext cx="12144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56" name="Oval 11">
            <a:extLst>
              <a:ext uri="{FF2B5EF4-FFF2-40B4-BE49-F238E27FC236}">
                <a16:creationId xmlns:a16="http://schemas.microsoft.com/office/drawing/2014/main" id="{6D9D24F5-FE79-4826-A4A5-00009C7A7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657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7" name="Oval 12">
            <a:extLst>
              <a:ext uri="{FF2B5EF4-FFF2-40B4-BE49-F238E27FC236}">
                <a16:creationId xmlns:a16="http://schemas.microsoft.com/office/drawing/2014/main" id="{98439AD4-E8A6-409A-A0EF-8EF3DC99E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657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8" name="Oval 13">
            <a:extLst>
              <a:ext uri="{FF2B5EF4-FFF2-40B4-BE49-F238E27FC236}">
                <a16:creationId xmlns:a16="http://schemas.microsoft.com/office/drawing/2014/main" id="{AB9FC3C8-D769-41B2-9BF3-DEAF400B7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657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9" name="Oval 14">
            <a:extLst>
              <a:ext uri="{FF2B5EF4-FFF2-40B4-BE49-F238E27FC236}">
                <a16:creationId xmlns:a16="http://schemas.microsoft.com/office/drawing/2014/main" id="{0BD2FE72-07D2-45E2-9D33-7CDB9F178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657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0" name="Oval 15">
            <a:extLst>
              <a:ext uri="{FF2B5EF4-FFF2-40B4-BE49-F238E27FC236}">
                <a16:creationId xmlns:a16="http://schemas.microsoft.com/office/drawing/2014/main" id="{1F5D9E64-BD4C-40F1-946D-BA6A3379E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657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1" name="Oval 16">
            <a:extLst>
              <a:ext uri="{FF2B5EF4-FFF2-40B4-BE49-F238E27FC236}">
                <a16:creationId xmlns:a16="http://schemas.microsoft.com/office/drawing/2014/main" id="{E3862DE5-9C22-4B8E-9E2B-585138113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657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2" name="Oval 17">
            <a:extLst>
              <a:ext uri="{FF2B5EF4-FFF2-40B4-BE49-F238E27FC236}">
                <a16:creationId xmlns:a16="http://schemas.microsoft.com/office/drawing/2014/main" id="{CDBDD153-5A61-4EB5-9057-C18EA97E9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657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3" name="Oval 18">
            <a:extLst>
              <a:ext uri="{FF2B5EF4-FFF2-40B4-BE49-F238E27FC236}">
                <a16:creationId xmlns:a16="http://schemas.microsoft.com/office/drawing/2014/main" id="{BDA57CCD-DFAA-4A8A-BA09-86B6462BA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657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4" name="Oval 19">
            <a:extLst>
              <a:ext uri="{FF2B5EF4-FFF2-40B4-BE49-F238E27FC236}">
                <a16:creationId xmlns:a16="http://schemas.microsoft.com/office/drawing/2014/main" id="{834F1DBC-AAB4-4B53-BC12-FD14EA610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6576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Oval 20">
            <a:extLst>
              <a:ext uri="{FF2B5EF4-FFF2-40B4-BE49-F238E27FC236}">
                <a16:creationId xmlns:a16="http://schemas.microsoft.com/office/drawing/2014/main" id="{F831FCB9-C97D-439C-971C-E833D67A8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038" y="3636963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7" name="Rectangle 10">
            <a:extLst>
              <a:ext uri="{FF2B5EF4-FFF2-40B4-BE49-F238E27FC236}">
                <a16:creationId xmlns:a16="http://schemas.microsoft.com/office/drawing/2014/main" id="{8EECD666-CEBE-4DFA-A3B3-125FE7C0F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3915569"/>
            <a:ext cx="2374900" cy="6985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vi-VN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vi-VN"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1">
            <a:extLst>
              <a:ext uri="{FF2B5EF4-FFF2-40B4-BE49-F238E27FC236}">
                <a16:creationId xmlns:a16="http://schemas.microsoft.com/office/drawing/2014/main" id="{8C842645-96B7-4652-A4D3-4E176713D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810000"/>
            <a:ext cx="838200" cy="7620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/>
      <p:bldP spid="79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67" grpId="1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 descr="bell">
            <a:extLst>
              <a:ext uri="{FF2B5EF4-FFF2-40B4-BE49-F238E27FC236}">
                <a16:creationId xmlns:a16="http://schemas.microsoft.com/office/drawing/2014/main" id="{A82B8AED-C925-41AD-BC3A-9F5D48A749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683">
            <a:off x="-92540" y="-11113"/>
            <a:ext cx="1733550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5" descr="Paper bag">
            <a:extLst>
              <a:ext uri="{FF2B5EF4-FFF2-40B4-BE49-F238E27FC236}">
                <a16:creationId xmlns:a16="http://schemas.microsoft.com/office/drawing/2014/main" id="{AE34B947-A39B-41A5-902F-68019CC2C1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304800"/>
            <a:ext cx="6400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Rung Chuông </a:t>
            </a:r>
            <a:r>
              <a:rPr lang="vi-VN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vàng</a:t>
            </a:r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 </a:t>
            </a:r>
            <a:r>
              <a:rPr lang="vi-VN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điểm</a:t>
            </a:r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 10</a:t>
            </a:r>
          </a:p>
        </p:txBody>
      </p:sp>
      <p:sp>
        <p:nvSpPr>
          <p:cNvPr id="32789" name="Object 29">
            <a:extLst>
              <a:ext uri="{FF2B5EF4-FFF2-40B4-BE49-F238E27FC236}">
                <a16:creationId xmlns:a16="http://schemas.microsoft.com/office/drawing/2014/main" id="{C9C41D9D-1284-41FC-82BD-02F0DD0CF4D3}"/>
              </a:ext>
            </a:extLst>
          </p:cNvPr>
          <p:cNvSpPr txBox="1"/>
          <p:nvPr/>
        </p:nvSpPr>
        <p:spPr bwMode="auto">
          <a:xfrm>
            <a:off x="4495800" y="1257300"/>
            <a:ext cx="101600" cy="241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 fontScale="62500" lnSpcReduction="20000"/>
          </a:bodyPr>
          <a:lstStyle/>
          <a:p>
            <a:endParaRPr lang="vi-VN"/>
          </a:p>
        </p:txBody>
      </p:sp>
      <p:sp>
        <p:nvSpPr>
          <p:cNvPr id="47" name="Text Box 30">
            <a:extLst>
              <a:ext uri="{FF2B5EF4-FFF2-40B4-BE49-F238E27FC236}">
                <a16:creationId xmlns:a16="http://schemas.microsoft.com/office/drawing/2014/main" id="{38275B42-1E6A-4905-9517-E7371C614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447800"/>
            <a:ext cx="8343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</p:txBody>
      </p: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7359619E-5280-4BAA-A181-3835C457F01B}"/>
              </a:ext>
            </a:extLst>
          </p:cNvPr>
          <p:cNvGrpSpPr/>
          <p:nvPr/>
        </p:nvGrpSpPr>
        <p:grpSpPr>
          <a:xfrm>
            <a:off x="6305550" y="1885950"/>
            <a:ext cx="4152900" cy="3219450"/>
            <a:chOff x="7010400" y="2362200"/>
            <a:chExt cx="4152900" cy="3219450"/>
          </a:xfrm>
        </p:grpSpPr>
        <p:sp>
          <p:nvSpPr>
            <p:cNvPr id="49" name="Text Box 21">
              <a:extLst>
                <a:ext uri="{FF2B5EF4-FFF2-40B4-BE49-F238E27FC236}">
                  <a16:creationId xmlns:a16="http://schemas.microsoft.com/office/drawing/2014/main" id="{47FA6DAD-A7E9-4D70-985A-2328F85018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72700" y="4495800"/>
              <a:ext cx="990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grpSp>
          <p:nvGrpSpPr>
            <p:cNvPr id="50" name="Nhóm 49">
              <a:extLst>
                <a:ext uri="{FF2B5EF4-FFF2-40B4-BE49-F238E27FC236}">
                  <a16:creationId xmlns:a16="http://schemas.microsoft.com/office/drawing/2014/main" id="{83AF02DF-8BC1-4ED0-B277-42A1FAC7BB6D}"/>
                </a:ext>
              </a:extLst>
            </p:cNvPr>
            <p:cNvGrpSpPr/>
            <p:nvPr/>
          </p:nvGrpSpPr>
          <p:grpSpPr>
            <a:xfrm>
              <a:off x="7010400" y="2362200"/>
              <a:ext cx="3100388" cy="3219450"/>
              <a:chOff x="7010400" y="2362200"/>
              <a:chExt cx="3100388" cy="3219450"/>
            </a:xfrm>
          </p:grpSpPr>
          <p:sp>
            <p:nvSpPr>
              <p:cNvPr id="51" name="Rectangle 19">
                <a:extLst>
                  <a:ext uri="{FF2B5EF4-FFF2-40B4-BE49-F238E27FC236}">
                    <a16:creationId xmlns:a16="http://schemas.microsoft.com/office/drawing/2014/main" id="{571C3125-83FC-4D99-92B5-4FCCCE2400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507057">
                <a:off x="8521700" y="2959100"/>
                <a:ext cx="304800" cy="304800"/>
              </a:xfrm>
              <a:prstGeom prst="rect">
                <a:avLst/>
              </a:prstGeom>
              <a:noFill/>
              <a:ln w="38100" algn="ctr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Text Box 20">
                <a:extLst>
                  <a:ext uri="{FF2B5EF4-FFF2-40B4-BE49-F238E27FC236}">
                    <a16:creationId xmlns:a16="http://schemas.microsoft.com/office/drawing/2014/main" id="{0DC008EC-41DF-4D42-A91C-946BB398AD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10400" y="4495800"/>
                <a:ext cx="9906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67" name="Text Box 22">
                <a:extLst>
                  <a:ext uri="{FF2B5EF4-FFF2-40B4-BE49-F238E27FC236}">
                    <a16:creationId xmlns:a16="http://schemas.microsoft.com/office/drawing/2014/main" id="{B87603EB-1AC1-409C-9038-8AF3403613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58200" y="2362200"/>
                <a:ext cx="9906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68" name="AutoShape 18">
                <a:extLst>
                  <a:ext uri="{FF2B5EF4-FFF2-40B4-BE49-F238E27FC236}">
                    <a16:creationId xmlns:a16="http://schemas.microsoft.com/office/drawing/2014/main" id="{2423223E-8A32-465A-8F9E-8386A222F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888402">
                <a:off x="7805738" y="3276600"/>
                <a:ext cx="2133600" cy="2476500"/>
              </a:xfrm>
              <a:prstGeom prst="rtTriangle">
                <a:avLst/>
              </a:prstGeom>
              <a:noFill/>
              <a:ln w="38100" algn="ctr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0" name="Text Box 10">
            <a:extLst>
              <a:ext uri="{FF2B5EF4-FFF2-40B4-BE49-F238E27FC236}">
                <a16:creationId xmlns:a16="http://schemas.microsoft.com/office/drawing/2014/main" id="{5A143C7F-FCBC-45EF-9184-9A68FF1B2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2" y="3354862"/>
            <a:ext cx="216217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AutoNum type="alphaUcPeriod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N</a:t>
            </a:r>
          </a:p>
          <a:p>
            <a:pPr marL="514350" indent="-514350" eaLnBrk="1" hangingPunct="1">
              <a:spcBef>
                <a:spcPct val="50000"/>
              </a:spcBef>
              <a:buAutoNum type="alphaUcPeriod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 N</a:t>
            </a:r>
          </a:p>
          <a:p>
            <a:pPr marL="514350" indent="-514350" eaLnBrk="1" hangingPunct="1">
              <a:spcBef>
                <a:spcPct val="50000"/>
              </a:spcBef>
              <a:buAutoNum type="alphaUcPeriod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 N</a:t>
            </a:r>
          </a:p>
          <a:p>
            <a:pPr marL="514350" indent="-514350" eaLnBrk="1" hangingPunct="1">
              <a:spcBef>
                <a:spcPct val="50000"/>
              </a:spcBef>
              <a:buAutoNum type="alphaUcPeriod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cot N</a:t>
            </a: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6342F1B4-6632-4823-8ED7-704E9A335EFB}"/>
              </a:ext>
            </a:extLst>
          </p:cNvPr>
          <p:cNvGrpSpPr/>
          <p:nvPr/>
        </p:nvGrpSpPr>
        <p:grpSpPr>
          <a:xfrm>
            <a:off x="1828800" y="2416534"/>
            <a:ext cx="3733800" cy="762000"/>
            <a:chOff x="1828800" y="2416534"/>
            <a:chExt cx="3733800" cy="762000"/>
          </a:xfrm>
        </p:grpSpPr>
        <p:sp>
          <p:nvSpPr>
            <p:cNvPr id="38" name="Text Box 24">
              <a:extLst>
                <a:ext uri="{FF2B5EF4-FFF2-40B4-BE49-F238E27FC236}">
                  <a16:creationId xmlns:a16="http://schemas.microsoft.com/office/drawing/2014/main" id="{A7EF6C9A-E7CA-40F3-851F-C9C3FF150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2539425"/>
              <a:ext cx="37338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MP = NP . </a:t>
              </a:r>
            </a:p>
          </p:txBody>
        </p:sp>
        <p:sp>
          <p:nvSpPr>
            <p:cNvPr id="78" name="Rectangle 25">
              <a:extLst>
                <a:ext uri="{FF2B5EF4-FFF2-40B4-BE49-F238E27FC236}">
                  <a16:creationId xmlns:a16="http://schemas.microsoft.com/office/drawing/2014/main" id="{ADCD1E4C-FADF-4E22-BCFE-C4AED843B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2416534"/>
              <a:ext cx="1371600" cy="762000"/>
            </a:xfrm>
            <a:prstGeom prst="rect">
              <a:avLst/>
            </a:prstGeom>
            <a:solidFill>
              <a:srgbClr val="FFFF00"/>
            </a:solidFill>
            <a:ln w="2857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1" name="Text Box 28">
            <a:extLst>
              <a:ext uri="{FF2B5EF4-FFF2-40B4-BE49-F238E27FC236}">
                <a16:creationId xmlns:a16="http://schemas.microsoft.com/office/drawing/2014/main" id="{3D9E5D94-1D47-4BCF-B1C1-4F4ADD78E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2" y="2514600"/>
            <a:ext cx="14303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N</a:t>
            </a:r>
          </a:p>
        </p:txBody>
      </p:sp>
      <p:sp>
        <p:nvSpPr>
          <p:cNvPr id="39" name="Oval 11">
            <a:extLst>
              <a:ext uri="{FF2B5EF4-FFF2-40B4-BE49-F238E27FC236}">
                <a16:creationId xmlns:a16="http://schemas.microsoft.com/office/drawing/2014/main" id="{CDDAF0E8-359A-435E-B120-39DEBFEB4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2" y="49736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Oval 12">
            <a:extLst>
              <a:ext uri="{FF2B5EF4-FFF2-40B4-BE49-F238E27FC236}">
                <a16:creationId xmlns:a16="http://schemas.microsoft.com/office/drawing/2014/main" id="{8557E5EB-FDAB-47AF-A177-7F66199AD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2" y="49736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1" name="Oval 13">
            <a:extLst>
              <a:ext uri="{FF2B5EF4-FFF2-40B4-BE49-F238E27FC236}">
                <a16:creationId xmlns:a16="http://schemas.microsoft.com/office/drawing/2014/main" id="{D85C0FFB-A75A-4C53-A0AD-5CB3FF567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2" y="49736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2" name="Oval 14">
            <a:extLst>
              <a:ext uri="{FF2B5EF4-FFF2-40B4-BE49-F238E27FC236}">
                <a16:creationId xmlns:a16="http://schemas.microsoft.com/office/drawing/2014/main" id="{8C35CFF9-4149-4A4C-8509-1BD59E64A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2" y="49736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3" name="Oval 15">
            <a:extLst>
              <a:ext uri="{FF2B5EF4-FFF2-40B4-BE49-F238E27FC236}">
                <a16:creationId xmlns:a16="http://schemas.microsoft.com/office/drawing/2014/main" id="{1D4DC1AE-371A-41F4-9BC6-0E5E585C8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2" y="49736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Oval 16">
            <a:extLst>
              <a:ext uri="{FF2B5EF4-FFF2-40B4-BE49-F238E27FC236}">
                <a16:creationId xmlns:a16="http://schemas.microsoft.com/office/drawing/2014/main" id="{FA74D4E3-6D0E-4E7F-8C79-71E0D63C9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2" y="49736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5" name="Oval 17">
            <a:extLst>
              <a:ext uri="{FF2B5EF4-FFF2-40B4-BE49-F238E27FC236}">
                <a16:creationId xmlns:a16="http://schemas.microsoft.com/office/drawing/2014/main" id="{F1F4FFA4-07FA-4FF0-A25D-A03D98B7C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2" y="49736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6" name="Oval 18">
            <a:extLst>
              <a:ext uri="{FF2B5EF4-FFF2-40B4-BE49-F238E27FC236}">
                <a16:creationId xmlns:a16="http://schemas.microsoft.com/office/drawing/2014/main" id="{2C576551-3AC2-494B-B2BB-597B2183C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2" y="49736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Oval 19">
            <a:extLst>
              <a:ext uri="{FF2B5EF4-FFF2-40B4-BE49-F238E27FC236}">
                <a16:creationId xmlns:a16="http://schemas.microsoft.com/office/drawing/2014/main" id="{3C1BD328-0262-4992-A5B2-B27A73BAC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2" y="49736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3" name="Oval 20">
            <a:extLst>
              <a:ext uri="{FF2B5EF4-FFF2-40B4-BE49-F238E27FC236}">
                <a16:creationId xmlns:a16="http://schemas.microsoft.com/office/drawing/2014/main" id="{9EFB956F-AA32-4102-9FC3-44868E4DE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9530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A7430337-4FA7-40CD-A5A4-41E28B881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257800"/>
            <a:ext cx="2374900" cy="6985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vi-VN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9" name="Oval 41">
            <a:extLst>
              <a:ext uri="{FF2B5EF4-FFF2-40B4-BE49-F238E27FC236}">
                <a16:creationId xmlns:a16="http://schemas.microsoft.com/office/drawing/2014/main" id="{F5FE03E7-B55E-4B75-B985-4656B9AA8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276600"/>
            <a:ext cx="838200" cy="7620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47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70" grpId="0"/>
      <p:bldP spid="91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2" grpId="0" animBg="1"/>
      <p:bldP spid="53" grpId="0" animBg="1"/>
      <p:bldP spid="54" grpId="0" animBg="1"/>
      <p:bldP spid="54" grpId="1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 descr="bell">
            <a:extLst>
              <a:ext uri="{FF2B5EF4-FFF2-40B4-BE49-F238E27FC236}">
                <a16:creationId xmlns:a16="http://schemas.microsoft.com/office/drawing/2014/main" id="{A82B8AED-C925-41AD-BC3A-9F5D48A749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683">
            <a:off x="-92540" y="-11113"/>
            <a:ext cx="1733550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5" descr="Paper bag">
            <a:extLst>
              <a:ext uri="{FF2B5EF4-FFF2-40B4-BE49-F238E27FC236}">
                <a16:creationId xmlns:a16="http://schemas.microsoft.com/office/drawing/2014/main" id="{AE34B947-A39B-41A5-902F-68019CC2C1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304800"/>
            <a:ext cx="6400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Rung Chuông </a:t>
            </a:r>
            <a:r>
              <a:rPr lang="vi-VN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vàng</a:t>
            </a:r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 </a:t>
            </a:r>
            <a:r>
              <a:rPr lang="vi-VN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điểm</a:t>
            </a:r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:rPr>
              <a:t> 10</a:t>
            </a:r>
          </a:p>
        </p:txBody>
      </p:sp>
      <p:sp>
        <p:nvSpPr>
          <p:cNvPr id="32789" name="Object 29">
            <a:extLst>
              <a:ext uri="{FF2B5EF4-FFF2-40B4-BE49-F238E27FC236}">
                <a16:creationId xmlns:a16="http://schemas.microsoft.com/office/drawing/2014/main" id="{C9C41D9D-1284-41FC-82BD-02F0DD0CF4D3}"/>
              </a:ext>
            </a:extLst>
          </p:cNvPr>
          <p:cNvSpPr txBox="1"/>
          <p:nvPr/>
        </p:nvSpPr>
        <p:spPr bwMode="auto">
          <a:xfrm>
            <a:off x="4495800" y="1257300"/>
            <a:ext cx="101600" cy="241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 fontScale="62500" lnSpcReduction="20000"/>
          </a:bodyPr>
          <a:lstStyle/>
          <a:p>
            <a:endParaRPr lang="vi-VN"/>
          </a:p>
        </p:txBody>
      </p:sp>
      <p:sp>
        <p:nvSpPr>
          <p:cNvPr id="37" name="Text Box 30">
            <a:extLst>
              <a:ext uri="{FF2B5EF4-FFF2-40B4-BE49-F238E27FC236}">
                <a16:creationId xmlns:a16="http://schemas.microsoft.com/office/drawing/2014/main" id="{23235F18-F698-4F24-8813-0B3681958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1447800"/>
            <a:ext cx="4457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</p:txBody>
      </p:sp>
      <p:sp>
        <p:nvSpPr>
          <p:cNvPr id="38" name="Text Box 25">
            <a:extLst>
              <a:ext uri="{FF2B5EF4-FFF2-40B4-BE49-F238E27FC236}">
                <a16:creationId xmlns:a16="http://schemas.microsoft.com/office/drawing/2014/main" id="{8FE0A80C-B6FF-4365-8708-2714245D0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057400"/>
            <a:ext cx="419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AB?</a:t>
            </a:r>
          </a:p>
        </p:txBody>
      </p:sp>
      <p:grpSp>
        <p:nvGrpSpPr>
          <p:cNvPr id="49" name="Nhóm 48">
            <a:extLst>
              <a:ext uri="{FF2B5EF4-FFF2-40B4-BE49-F238E27FC236}">
                <a16:creationId xmlns:a16="http://schemas.microsoft.com/office/drawing/2014/main" id="{B3D9B211-171F-40F2-8689-A018034F63E0}"/>
              </a:ext>
            </a:extLst>
          </p:cNvPr>
          <p:cNvGrpSpPr/>
          <p:nvPr/>
        </p:nvGrpSpPr>
        <p:grpSpPr>
          <a:xfrm>
            <a:off x="6934200" y="1408393"/>
            <a:ext cx="2895600" cy="2020607"/>
            <a:chOff x="3048000" y="1295400"/>
            <a:chExt cx="2895600" cy="2020607"/>
          </a:xfrm>
        </p:grpSpPr>
        <p:sp>
          <p:nvSpPr>
            <p:cNvPr id="50" name="AutoShape 5">
              <a:extLst>
                <a:ext uri="{FF2B5EF4-FFF2-40B4-BE49-F238E27FC236}">
                  <a16:creationId xmlns:a16="http://schemas.microsoft.com/office/drawing/2014/main" id="{E5F5153B-2974-4CB4-9BEC-69A60ADB20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599161">
              <a:off x="3870852" y="1753907"/>
              <a:ext cx="1295400" cy="1828800"/>
            </a:xfrm>
            <a:prstGeom prst="rtTriangle">
              <a:avLst/>
            </a:prstGeom>
            <a:solidFill>
              <a:schemeClr val="bg1"/>
            </a:solidFill>
            <a:ln w="28575" algn="ctr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1" name="Nhóm 50">
              <a:extLst>
                <a:ext uri="{FF2B5EF4-FFF2-40B4-BE49-F238E27FC236}">
                  <a16:creationId xmlns:a16="http://schemas.microsoft.com/office/drawing/2014/main" id="{CD5010D9-E885-4B3A-8917-81C48FB5B70B}"/>
                </a:ext>
              </a:extLst>
            </p:cNvPr>
            <p:cNvGrpSpPr/>
            <p:nvPr/>
          </p:nvGrpSpPr>
          <p:grpSpPr>
            <a:xfrm>
              <a:off x="3048000" y="1295400"/>
              <a:ext cx="2895600" cy="1676400"/>
              <a:chOff x="3048000" y="1295400"/>
              <a:chExt cx="2895600" cy="1676400"/>
            </a:xfrm>
          </p:grpSpPr>
          <p:sp>
            <p:nvSpPr>
              <p:cNvPr id="66" name="Rectangle 8">
                <a:extLst>
                  <a:ext uri="{FF2B5EF4-FFF2-40B4-BE49-F238E27FC236}">
                    <a16:creationId xmlns:a16="http://schemas.microsoft.com/office/drawing/2014/main" id="{ECBE1EB2-8EFE-473B-982C-177210319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419488">
                <a:off x="4068763" y="1646238"/>
                <a:ext cx="228600" cy="228600"/>
              </a:xfrm>
              <a:prstGeom prst="rect">
                <a:avLst/>
              </a:prstGeom>
              <a:noFill/>
              <a:ln w="28575" algn="ctr">
                <a:solidFill>
                  <a:srgbClr val="A5002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Text Box 9">
                <a:extLst>
                  <a:ext uri="{FF2B5EF4-FFF2-40B4-BE49-F238E27FC236}">
                    <a16:creationId xmlns:a16="http://schemas.microsoft.com/office/drawing/2014/main" id="{FB408B00-D456-4ADF-A4F2-D80A7A001A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8600" y="1295400"/>
                <a:ext cx="4572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68" name="Text Box 10">
                <a:extLst>
                  <a:ext uri="{FF2B5EF4-FFF2-40B4-BE49-F238E27FC236}">
                    <a16:creationId xmlns:a16="http://schemas.microsoft.com/office/drawing/2014/main" id="{E55FB6A8-FF88-433F-996F-2878BB7D24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0" y="2514600"/>
                <a:ext cx="4572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69" name="Text Box 11">
                <a:extLst>
                  <a:ext uri="{FF2B5EF4-FFF2-40B4-BE49-F238E27FC236}">
                    <a16:creationId xmlns:a16="http://schemas.microsoft.com/office/drawing/2014/main" id="{AB8779AD-A950-4989-BA05-3292D3038B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6400" y="2605088"/>
                <a:ext cx="4572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70" name="Arc 16">
                <a:extLst>
                  <a:ext uri="{FF2B5EF4-FFF2-40B4-BE49-F238E27FC236}">
                    <a16:creationId xmlns:a16="http://schemas.microsoft.com/office/drawing/2014/main" id="{B433DA8C-D4CF-4358-AA62-3B520181E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2800" y="2317750"/>
                <a:ext cx="533400" cy="349250"/>
              </a:xfrm>
              <a:custGeom>
                <a:avLst/>
                <a:gdLst>
                  <a:gd name="T0" fmla="*/ 2147483647 w 21600"/>
                  <a:gd name="T1" fmla="*/ 0 h 19735"/>
                  <a:gd name="T2" fmla="*/ 2147483647 w 21600"/>
                  <a:gd name="T3" fmla="*/ 2147483647 h 19735"/>
                  <a:gd name="T4" fmla="*/ 0 w 21600"/>
                  <a:gd name="T5" fmla="*/ 2147483647 h 1973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735"/>
                  <a:gd name="T11" fmla="*/ 21600 w 21600"/>
                  <a:gd name="T12" fmla="*/ 19735 h 197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735" fill="none" extrusionOk="0">
                    <a:moveTo>
                      <a:pt x="10242" y="0"/>
                    </a:moveTo>
                    <a:cubicBezTo>
                      <a:pt x="17238" y="3767"/>
                      <a:pt x="21600" y="11071"/>
                      <a:pt x="21600" y="19017"/>
                    </a:cubicBezTo>
                    <a:cubicBezTo>
                      <a:pt x="21600" y="19256"/>
                      <a:pt x="21596" y="19495"/>
                      <a:pt x="21588" y="19735"/>
                    </a:cubicBezTo>
                  </a:path>
                  <a:path w="21600" h="19735" stroke="0" extrusionOk="0">
                    <a:moveTo>
                      <a:pt x="10242" y="0"/>
                    </a:moveTo>
                    <a:cubicBezTo>
                      <a:pt x="17238" y="3767"/>
                      <a:pt x="21600" y="11071"/>
                      <a:pt x="21600" y="19017"/>
                    </a:cubicBezTo>
                    <a:cubicBezTo>
                      <a:pt x="21600" y="19256"/>
                      <a:pt x="21596" y="19495"/>
                      <a:pt x="21588" y="19735"/>
                    </a:cubicBezTo>
                    <a:lnTo>
                      <a:pt x="0" y="19017"/>
                    </a:lnTo>
                    <a:lnTo>
                      <a:pt x="10242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66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 Box 17">
                <a:extLst>
                  <a:ext uri="{FF2B5EF4-FFF2-40B4-BE49-F238E27FC236}">
                    <a16:creationId xmlns:a16="http://schemas.microsoft.com/office/drawing/2014/main" id="{E9FBE28E-0001-4E6B-845C-DCF4F3E89B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7600" y="2187295"/>
                <a:ext cx="6096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</a:p>
            </p:txBody>
          </p:sp>
          <p:sp>
            <p:nvSpPr>
              <p:cNvPr id="72" name="Text Box 18">
                <a:extLst>
                  <a:ext uri="{FF2B5EF4-FFF2-40B4-BE49-F238E27FC236}">
                    <a16:creationId xmlns:a16="http://schemas.microsoft.com/office/drawing/2014/main" id="{32A0C011-4209-463B-A93A-8F8A32327D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0325" y="2187294"/>
                <a:ext cx="473075" cy="214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73" name="Text Box 19">
                <a:extLst>
                  <a:ext uri="{FF2B5EF4-FFF2-40B4-BE49-F238E27FC236}">
                    <a16:creationId xmlns:a16="http://schemas.microsoft.com/office/drawing/2014/main" id="{B92A1550-D7F7-481D-B89B-D37480DA24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4800" y="2605088"/>
                <a:ext cx="13716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(cm)</a:t>
                </a:r>
              </a:p>
            </p:txBody>
          </p:sp>
        </p:grpSp>
      </p:grpSp>
      <p:sp>
        <p:nvSpPr>
          <p:cNvPr id="74" name="Text Box 25">
            <a:extLst>
              <a:ext uri="{FF2B5EF4-FFF2-40B4-BE49-F238E27FC236}">
                <a16:creationId xmlns:a16="http://schemas.microsoft.com/office/drawing/2014/main" id="{4F72E032-EE93-4BF9-8AED-A56491A85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743200"/>
            <a:ext cx="46355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AutoNum type="alphaUcPeriod"/>
            </a:pP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                   B.  4 cm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5 cm                    D. 7 cm</a:t>
            </a:r>
          </a:p>
        </p:txBody>
      </p:sp>
      <p:sp>
        <p:nvSpPr>
          <p:cNvPr id="75" name="Oval 11">
            <a:extLst>
              <a:ext uri="{FF2B5EF4-FFF2-40B4-BE49-F238E27FC236}">
                <a16:creationId xmlns:a16="http://schemas.microsoft.com/office/drawing/2014/main" id="{1232DF22-FCAF-4E7B-BC1F-DFD66BAE1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2878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6" name="Oval 12">
            <a:extLst>
              <a:ext uri="{FF2B5EF4-FFF2-40B4-BE49-F238E27FC236}">
                <a16:creationId xmlns:a16="http://schemas.microsoft.com/office/drawing/2014/main" id="{E2D1A888-C46B-4456-9403-AB52DA1EA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2878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7" name="Oval 13">
            <a:extLst>
              <a:ext uri="{FF2B5EF4-FFF2-40B4-BE49-F238E27FC236}">
                <a16:creationId xmlns:a16="http://schemas.microsoft.com/office/drawing/2014/main" id="{C7B5C65E-69C4-462D-B3CC-7EE1C7C42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2878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8" name="Oval 14">
            <a:extLst>
              <a:ext uri="{FF2B5EF4-FFF2-40B4-BE49-F238E27FC236}">
                <a16:creationId xmlns:a16="http://schemas.microsoft.com/office/drawing/2014/main" id="{9C97CA2C-9EFD-41A4-9C4D-00D25A1CB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2878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9" name="Oval 15">
            <a:extLst>
              <a:ext uri="{FF2B5EF4-FFF2-40B4-BE49-F238E27FC236}">
                <a16:creationId xmlns:a16="http://schemas.microsoft.com/office/drawing/2014/main" id="{DFCEDE26-D661-464D-94D4-364E07485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2878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0" name="Oval 16">
            <a:extLst>
              <a:ext uri="{FF2B5EF4-FFF2-40B4-BE49-F238E27FC236}">
                <a16:creationId xmlns:a16="http://schemas.microsoft.com/office/drawing/2014/main" id="{98E6F890-2C4B-4E48-BF8E-26FC18113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2878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1" name="Oval 17">
            <a:extLst>
              <a:ext uri="{FF2B5EF4-FFF2-40B4-BE49-F238E27FC236}">
                <a16:creationId xmlns:a16="http://schemas.microsoft.com/office/drawing/2014/main" id="{97135062-CF6C-479A-9E00-3288B6A36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2878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2" name="Oval 18">
            <a:extLst>
              <a:ext uri="{FF2B5EF4-FFF2-40B4-BE49-F238E27FC236}">
                <a16:creationId xmlns:a16="http://schemas.microsoft.com/office/drawing/2014/main" id="{9545A83B-A8CD-422E-8892-B3F7F33C6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2878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3" name="Oval 19">
            <a:extLst>
              <a:ext uri="{FF2B5EF4-FFF2-40B4-BE49-F238E27FC236}">
                <a16:creationId xmlns:a16="http://schemas.microsoft.com/office/drawing/2014/main" id="{69B4CDF2-B8C8-46DD-B2BE-642C7B15E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28783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4" name="Oval 20">
            <a:extLst>
              <a:ext uri="{FF2B5EF4-FFF2-40B4-BE49-F238E27FC236}">
                <a16:creationId xmlns:a16="http://schemas.microsoft.com/office/drawing/2014/main" id="{F3734EAA-B2F7-486C-BDCE-B69EB94C0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038" y="42672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5" name="Rectangle 10">
            <a:extLst>
              <a:ext uri="{FF2B5EF4-FFF2-40B4-BE49-F238E27FC236}">
                <a16:creationId xmlns:a16="http://schemas.microsoft.com/office/drawing/2014/main" id="{9C345973-70FF-4262-B01C-A35F50156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648200"/>
            <a:ext cx="2374900" cy="6985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vi-VN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vi-VN"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Oval 41">
            <a:extLst>
              <a:ext uri="{FF2B5EF4-FFF2-40B4-BE49-F238E27FC236}">
                <a16:creationId xmlns:a16="http://schemas.microsoft.com/office/drawing/2014/main" id="{05B1F76F-DB7C-44E2-BEF7-8964D7547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276600"/>
            <a:ext cx="838200" cy="7620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 Box 27">
            <a:extLst>
              <a:ext uri="{FF2B5EF4-FFF2-40B4-BE49-F238E27FC236}">
                <a16:creationId xmlns:a16="http://schemas.microsoft.com/office/drawing/2014/main" id="{7DAE531E-E389-4845-9F8B-1B8AF3954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796" y="4198203"/>
            <a:ext cx="547180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Áp dụng hệ thức về cạnh và góc trong 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 ABC vuông tại A, ta có: </a:t>
            </a:r>
          </a:p>
        </p:txBody>
      </p:sp>
      <p:sp>
        <p:nvSpPr>
          <p:cNvPr id="89" name="Text Box 28">
            <a:extLst>
              <a:ext uri="{FF2B5EF4-FFF2-40B4-BE49-F238E27FC236}">
                <a16:creationId xmlns:a16="http://schemas.microsoft.com/office/drawing/2014/main" id="{4FC32434-AB44-4698-AA6A-F0B888DAE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115580"/>
            <a:ext cx="502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AB =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BC.cos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B =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10.cos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60</a:t>
            </a:r>
            <a:r>
              <a:rPr lang="en-US" alt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0   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 Box 29">
                <a:extLst>
                  <a:ext uri="{FF2B5EF4-FFF2-40B4-BE49-F238E27FC236}">
                    <a16:creationId xmlns:a16="http://schemas.microsoft.com/office/drawing/2014/main" id="{B29A7CA0-BE56-4695-BB67-7E69E72DDF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1937" y="5535769"/>
                <a:ext cx="3326863" cy="712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 </a:t>
                </a:r>
                <a:r>
                  <a:rPr lang="en-US" alt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= 10 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3" panose="05040102010807070707" pitchFamily="18" charset="2"/>
                          </a:rPr>
                        </m:ctrlPr>
                      </m:fPr>
                      <m:num>
                        <m:r>
                          <a:rPr lang="en-US" altLang="vi-V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3" panose="05040102010807070707" pitchFamily="18" charset="2"/>
                          </a:rPr>
                          <m:t>𝟏</m:t>
                        </m:r>
                      </m:num>
                      <m:den>
                        <m:r>
                          <a:rPr lang="en-US" altLang="vi-V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 3" panose="050401020108070707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3" panose="05040102010807070707" pitchFamily="18" charset="2"/>
                  </a:rPr>
                  <a:t> = 5 (cm)</a:t>
                </a:r>
              </a:p>
            </p:txBody>
          </p:sp>
        </mc:Choice>
        <mc:Fallback xmlns="">
          <p:sp>
            <p:nvSpPr>
              <p:cNvPr id="90" name="Text Box 29">
                <a:extLst>
                  <a:ext uri="{FF2B5EF4-FFF2-40B4-BE49-F238E27FC236}">
                    <a16:creationId xmlns:a16="http://schemas.microsoft.com/office/drawing/2014/main" id="{B29A7CA0-BE56-4695-BB67-7E69E72DD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1937" y="5535769"/>
                <a:ext cx="3326863" cy="712631"/>
              </a:xfrm>
              <a:prstGeom prst="rect">
                <a:avLst/>
              </a:prstGeom>
              <a:blipFill>
                <a:blip r:embed="rId6"/>
                <a:stretch>
                  <a:fillRect l="-3663" b="-94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45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1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74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5" grpId="1" animBg="1"/>
      <p:bldP spid="86" grpId="0" animBg="1"/>
      <p:bldP spid="86" grpId="1" animBg="1"/>
      <p:bldP spid="86" grpId="2" animBg="1"/>
      <p:bldP spid="86" grpId="3" animBg="1"/>
      <p:bldP spid="88" grpId="0"/>
      <p:bldP spid="89" grpId="0"/>
      <p:bldP spid="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304800" y="533400"/>
            <a:ext cx="41148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105400" y="1159639"/>
            <a:ext cx="4800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VÀ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6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8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53"/>
          <p:cNvGrpSpPr>
            <a:grpSpLocks/>
          </p:cNvGrpSpPr>
          <p:nvPr/>
        </p:nvGrpSpPr>
        <p:grpSpPr bwMode="auto">
          <a:xfrm>
            <a:off x="5543550" y="0"/>
            <a:ext cx="6705600" cy="5657850"/>
            <a:chOff x="1536" y="0"/>
            <a:chExt cx="4224" cy="3564"/>
          </a:xfrm>
        </p:grpSpPr>
        <p:sp>
          <p:nvSpPr>
            <p:cNvPr id="9257" name="Freeform 85"/>
            <p:cNvSpPr>
              <a:spLocks/>
            </p:cNvSpPr>
            <p:nvPr/>
          </p:nvSpPr>
          <p:spPr bwMode="auto">
            <a:xfrm>
              <a:off x="1536" y="2105"/>
              <a:ext cx="4224" cy="1459"/>
            </a:xfrm>
            <a:custGeom>
              <a:avLst/>
              <a:gdLst>
                <a:gd name="T0" fmla="*/ 790 w 4224"/>
                <a:gd name="T1" fmla="*/ 0 h 1459"/>
                <a:gd name="T2" fmla="*/ 572 w 4224"/>
                <a:gd name="T3" fmla="*/ 64 h 1459"/>
                <a:gd name="T4" fmla="*/ 495 w 4224"/>
                <a:gd name="T5" fmla="*/ 90 h 1459"/>
                <a:gd name="T6" fmla="*/ 457 w 4224"/>
                <a:gd name="T7" fmla="*/ 102 h 1459"/>
                <a:gd name="T8" fmla="*/ 227 w 4224"/>
                <a:gd name="T9" fmla="*/ 205 h 1459"/>
                <a:gd name="T10" fmla="*/ 188 w 4224"/>
                <a:gd name="T11" fmla="*/ 218 h 1459"/>
                <a:gd name="T12" fmla="*/ 150 w 4224"/>
                <a:gd name="T13" fmla="*/ 230 h 1459"/>
                <a:gd name="T14" fmla="*/ 22 w 4224"/>
                <a:gd name="T15" fmla="*/ 371 h 1459"/>
                <a:gd name="T16" fmla="*/ 35 w 4224"/>
                <a:gd name="T17" fmla="*/ 602 h 1459"/>
                <a:gd name="T18" fmla="*/ 99 w 4224"/>
                <a:gd name="T19" fmla="*/ 666 h 1459"/>
                <a:gd name="T20" fmla="*/ 342 w 4224"/>
                <a:gd name="T21" fmla="*/ 806 h 1459"/>
                <a:gd name="T22" fmla="*/ 380 w 4224"/>
                <a:gd name="T23" fmla="*/ 832 h 1459"/>
                <a:gd name="T24" fmla="*/ 342 w 4224"/>
                <a:gd name="T25" fmla="*/ 1139 h 1459"/>
                <a:gd name="T26" fmla="*/ 483 w 4224"/>
                <a:gd name="T27" fmla="*/ 1306 h 1459"/>
                <a:gd name="T28" fmla="*/ 598 w 4224"/>
                <a:gd name="T29" fmla="*/ 1408 h 1459"/>
                <a:gd name="T30" fmla="*/ 675 w 4224"/>
                <a:gd name="T31" fmla="*/ 1434 h 1459"/>
                <a:gd name="T32" fmla="*/ 918 w 4224"/>
                <a:gd name="T33" fmla="*/ 1408 h 1459"/>
                <a:gd name="T34" fmla="*/ 1059 w 4224"/>
                <a:gd name="T35" fmla="*/ 1370 h 1459"/>
                <a:gd name="T36" fmla="*/ 1059 w 4224"/>
                <a:gd name="T37" fmla="*/ 1370 h 1459"/>
                <a:gd name="T38" fmla="*/ 1238 w 4224"/>
                <a:gd name="T39" fmla="*/ 1331 h 1459"/>
                <a:gd name="T40" fmla="*/ 1545 w 4224"/>
                <a:gd name="T41" fmla="*/ 1382 h 1459"/>
                <a:gd name="T42" fmla="*/ 1711 w 4224"/>
                <a:gd name="T43" fmla="*/ 1408 h 1459"/>
                <a:gd name="T44" fmla="*/ 1801 w 4224"/>
                <a:gd name="T45" fmla="*/ 1434 h 1459"/>
                <a:gd name="T46" fmla="*/ 2095 w 4224"/>
                <a:gd name="T47" fmla="*/ 1459 h 1459"/>
                <a:gd name="T48" fmla="*/ 2441 w 4224"/>
                <a:gd name="T49" fmla="*/ 1370 h 1459"/>
                <a:gd name="T50" fmla="*/ 2556 w 4224"/>
                <a:gd name="T51" fmla="*/ 1331 h 1459"/>
                <a:gd name="T52" fmla="*/ 2595 w 4224"/>
                <a:gd name="T53" fmla="*/ 1318 h 1459"/>
                <a:gd name="T54" fmla="*/ 3017 w 4224"/>
                <a:gd name="T55" fmla="*/ 1357 h 1459"/>
                <a:gd name="T56" fmla="*/ 3388 w 4224"/>
                <a:gd name="T57" fmla="*/ 1434 h 1459"/>
                <a:gd name="T58" fmla="*/ 3593 w 4224"/>
                <a:gd name="T59" fmla="*/ 1382 h 1459"/>
                <a:gd name="T60" fmla="*/ 3631 w 4224"/>
                <a:gd name="T61" fmla="*/ 1370 h 1459"/>
                <a:gd name="T62" fmla="*/ 3670 w 4224"/>
                <a:gd name="T63" fmla="*/ 1357 h 1459"/>
                <a:gd name="T64" fmla="*/ 3747 w 4224"/>
                <a:gd name="T65" fmla="*/ 1306 h 1459"/>
                <a:gd name="T66" fmla="*/ 3772 w 4224"/>
                <a:gd name="T67" fmla="*/ 1267 h 1459"/>
                <a:gd name="T68" fmla="*/ 3849 w 4224"/>
                <a:gd name="T69" fmla="*/ 1203 h 1459"/>
                <a:gd name="T70" fmla="*/ 3913 w 4224"/>
                <a:gd name="T71" fmla="*/ 1126 h 1459"/>
                <a:gd name="T72" fmla="*/ 3990 w 4224"/>
                <a:gd name="T73" fmla="*/ 1075 h 1459"/>
                <a:gd name="T74" fmla="*/ 4105 w 4224"/>
                <a:gd name="T75" fmla="*/ 986 h 1459"/>
                <a:gd name="T76" fmla="*/ 4143 w 4224"/>
                <a:gd name="T77" fmla="*/ 960 h 1459"/>
                <a:gd name="T78" fmla="*/ 4182 w 4224"/>
                <a:gd name="T79" fmla="*/ 934 h 1459"/>
                <a:gd name="T80" fmla="*/ 4169 w 4224"/>
                <a:gd name="T81" fmla="*/ 755 h 1459"/>
                <a:gd name="T82" fmla="*/ 4182 w 4224"/>
                <a:gd name="T83" fmla="*/ 525 h 1459"/>
                <a:gd name="T84" fmla="*/ 4169 w 4224"/>
                <a:gd name="T85" fmla="*/ 448 h 1459"/>
                <a:gd name="T86" fmla="*/ 4131 w 4224"/>
                <a:gd name="T87" fmla="*/ 435 h 1459"/>
                <a:gd name="T88" fmla="*/ 4092 w 4224"/>
                <a:gd name="T89" fmla="*/ 410 h 1459"/>
                <a:gd name="T90" fmla="*/ 4015 w 4224"/>
                <a:gd name="T91" fmla="*/ 384 h 1459"/>
                <a:gd name="T92" fmla="*/ 3939 w 4224"/>
                <a:gd name="T93" fmla="*/ 397 h 1459"/>
                <a:gd name="T94" fmla="*/ 3887 w 4224"/>
                <a:gd name="T95" fmla="*/ 486 h 14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224" h="1459">
                  <a:moveTo>
                    <a:pt x="790" y="0"/>
                  </a:moveTo>
                  <a:cubicBezTo>
                    <a:pt x="717" y="25"/>
                    <a:pt x="646" y="44"/>
                    <a:pt x="572" y="64"/>
                  </a:cubicBezTo>
                  <a:cubicBezTo>
                    <a:pt x="546" y="71"/>
                    <a:pt x="521" y="82"/>
                    <a:pt x="495" y="90"/>
                  </a:cubicBezTo>
                  <a:cubicBezTo>
                    <a:pt x="482" y="94"/>
                    <a:pt x="457" y="102"/>
                    <a:pt x="457" y="102"/>
                  </a:cubicBezTo>
                  <a:cubicBezTo>
                    <a:pt x="407" y="136"/>
                    <a:pt x="286" y="185"/>
                    <a:pt x="227" y="205"/>
                  </a:cubicBezTo>
                  <a:cubicBezTo>
                    <a:pt x="214" y="209"/>
                    <a:pt x="201" y="214"/>
                    <a:pt x="188" y="218"/>
                  </a:cubicBezTo>
                  <a:cubicBezTo>
                    <a:pt x="175" y="222"/>
                    <a:pt x="150" y="230"/>
                    <a:pt x="150" y="230"/>
                  </a:cubicBezTo>
                  <a:cubicBezTo>
                    <a:pt x="95" y="267"/>
                    <a:pt x="69" y="324"/>
                    <a:pt x="22" y="371"/>
                  </a:cubicBezTo>
                  <a:cubicBezTo>
                    <a:pt x="3" y="446"/>
                    <a:pt x="0" y="530"/>
                    <a:pt x="35" y="602"/>
                  </a:cubicBezTo>
                  <a:cubicBezTo>
                    <a:pt x="61" y="655"/>
                    <a:pt x="55" y="629"/>
                    <a:pt x="99" y="666"/>
                  </a:cubicBezTo>
                  <a:cubicBezTo>
                    <a:pt x="173" y="728"/>
                    <a:pt x="249" y="777"/>
                    <a:pt x="342" y="806"/>
                  </a:cubicBezTo>
                  <a:cubicBezTo>
                    <a:pt x="355" y="815"/>
                    <a:pt x="370" y="820"/>
                    <a:pt x="380" y="832"/>
                  </a:cubicBezTo>
                  <a:cubicBezTo>
                    <a:pt x="434" y="899"/>
                    <a:pt x="370" y="1058"/>
                    <a:pt x="342" y="1139"/>
                  </a:cubicBezTo>
                  <a:cubicBezTo>
                    <a:pt x="366" y="1234"/>
                    <a:pt x="385" y="1273"/>
                    <a:pt x="483" y="1306"/>
                  </a:cubicBezTo>
                  <a:cubicBezTo>
                    <a:pt x="502" y="1325"/>
                    <a:pt x="578" y="1397"/>
                    <a:pt x="598" y="1408"/>
                  </a:cubicBezTo>
                  <a:cubicBezTo>
                    <a:pt x="622" y="1421"/>
                    <a:pt x="675" y="1434"/>
                    <a:pt x="675" y="1434"/>
                  </a:cubicBezTo>
                  <a:cubicBezTo>
                    <a:pt x="740" y="1428"/>
                    <a:pt x="847" y="1422"/>
                    <a:pt x="918" y="1408"/>
                  </a:cubicBezTo>
                  <a:cubicBezTo>
                    <a:pt x="966" y="1398"/>
                    <a:pt x="1012" y="1381"/>
                    <a:pt x="1059" y="1370"/>
                  </a:cubicBezTo>
                  <a:cubicBezTo>
                    <a:pt x="1123" y="1361"/>
                    <a:pt x="1178" y="1351"/>
                    <a:pt x="1238" y="1331"/>
                  </a:cubicBezTo>
                  <a:cubicBezTo>
                    <a:pt x="1340" y="1348"/>
                    <a:pt x="1442" y="1368"/>
                    <a:pt x="1545" y="1382"/>
                  </a:cubicBezTo>
                  <a:cubicBezTo>
                    <a:pt x="1636" y="1413"/>
                    <a:pt x="1529" y="1380"/>
                    <a:pt x="1711" y="1408"/>
                  </a:cubicBezTo>
                  <a:cubicBezTo>
                    <a:pt x="1742" y="1413"/>
                    <a:pt x="1771" y="1426"/>
                    <a:pt x="1801" y="1434"/>
                  </a:cubicBezTo>
                  <a:cubicBezTo>
                    <a:pt x="1934" y="1426"/>
                    <a:pt x="1997" y="1394"/>
                    <a:pt x="2095" y="1459"/>
                  </a:cubicBezTo>
                  <a:cubicBezTo>
                    <a:pt x="2225" y="1444"/>
                    <a:pt x="2320" y="1410"/>
                    <a:pt x="2441" y="1370"/>
                  </a:cubicBezTo>
                  <a:cubicBezTo>
                    <a:pt x="2479" y="1357"/>
                    <a:pt x="2518" y="1344"/>
                    <a:pt x="2556" y="1331"/>
                  </a:cubicBezTo>
                  <a:cubicBezTo>
                    <a:pt x="2569" y="1327"/>
                    <a:pt x="2595" y="1318"/>
                    <a:pt x="2595" y="1318"/>
                  </a:cubicBezTo>
                  <a:cubicBezTo>
                    <a:pt x="2763" y="1326"/>
                    <a:pt x="2865" y="1338"/>
                    <a:pt x="3017" y="1357"/>
                  </a:cubicBezTo>
                  <a:cubicBezTo>
                    <a:pt x="3140" y="1399"/>
                    <a:pt x="3259" y="1418"/>
                    <a:pt x="3388" y="1434"/>
                  </a:cubicBezTo>
                  <a:cubicBezTo>
                    <a:pt x="3462" y="1423"/>
                    <a:pt x="3523" y="1405"/>
                    <a:pt x="3593" y="1382"/>
                  </a:cubicBezTo>
                  <a:cubicBezTo>
                    <a:pt x="3606" y="1378"/>
                    <a:pt x="3618" y="1374"/>
                    <a:pt x="3631" y="1370"/>
                  </a:cubicBezTo>
                  <a:cubicBezTo>
                    <a:pt x="3644" y="1366"/>
                    <a:pt x="3670" y="1357"/>
                    <a:pt x="3670" y="1357"/>
                  </a:cubicBezTo>
                  <a:cubicBezTo>
                    <a:pt x="3696" y="1340"/>
                    <a:pt x="3730" y="1332"/>
                    <a:pt x="3747" y="1306"/>
                  </a:cubicBezTo>
                  <a:cubicBezTo>
                    <a:pt x="3755" y="1293"/>
                    <a:pt x="3761" y="1278"/>
                    <a:pt x="3772" y="1267"/>
                  </a:cubicBezTo>
                  <a:cubicBezTo>
                    <a:pt x="3886" y="1153"/>
                    <a:pt x="3730" y="1346"/>
                    <a:pt x="3849" y="1203"/>
                  </a:cubicBezTo>
                  <a:cubicBezTo>
                    <a:pt x="3884" y="1161"/>
                    <a:pt x="3866" y="1163"/>
                    <a:pt x="3913" y="1126"/>
                  </a:cubicBezTo>
                  <a:cubicBezTo>
                    <a:pt x="3937" y="1107"/>
                    <a:pt x="3968" y="1097"/>
                    <a:pt x="3990" y="1075"/>
                  </a:cubicBezTo>
                  <a:cubicBezTo>
                    <a:pt x="4051" y="1014"/>
                    <a:pt x="4011" y="1049"/>
                    <a:pt x="4105" y="986"/>
                  </a:cubicBezTo>
                  <a:cubicBezTo>
                    <a:pt x="4118" y="977"/>
                    <a:pt x="4130" y="969"/>
                    <a:pt x="4143" y="960"/>
                  </a:cubicBezTo>
                  <a:cubicBezTo>
                    <a:pt x="4156" y="951"/>
                    <a:pt x="4182" y="934"/>
                    <a:pt x="4182" y="934"/>
                  </a:cubicBezTo>
                  <a:cubicBezTo>
                    <a:pt x="4210" y="848"/>
                    <a:pt x="4224" y="837"/>
                    <a:pt x="4169" y="755"/>
                  </a:cubicBezTo>
                  <a:cubicBezTo>
                    <a:pt x="4209" y="635"/>
                    <a:pt x="4201" y="694"/>
                    <a:pt x="4182" y="525"/>
                  </a:cubicBezTo>
                  <a:cubicBezTo>
                    <a:pt x="4179" y="499"/>
                    <a:pt x="4182" y="471"/>
                    <a:pt x="4169" y="448"/>
                  </a:cubicBezTo>
                  <a:cubicBezTo>
                    <a:pt x="4162" y="436"/>
                    <a:pt x="4143" y="441"/>
                    <a:pt x="4131" y="435"/>
                  </a:cubicBezTo>
                  <a:cubicBezTo>
                    <a:pt x="4117" y="428"/>
                    <a:pt x="4106" y="416"/>
                    <a:pt x="4092" y="410"/>
                  </a:cubicBezTo>
                  <a:cubicBezTo>
                    <a:pt x="4067" y="399"/>
                    <a:pt x="4015" y="384"/>
                    <a:pt x="4015" y="384"/>
                  </a:cubicBezTo>
                  <a:cubicBezTo>
                    <a:pt x="3990" y="388"/>
                    <a:pt x="3962" y="386"/>
                    <a:pt x="3939" y="397"/>
                  </a:cubicBezTo>
                  <a:cubicBezTo>
                    <a:pt x="3906" y="413"/>
                    <a:pt x="3912" y="463"/>
                    <a:pt x="3887" y="486"/>
                  </a:cubicBezTo>
                </a:path>
              </a:pathLst>
            </a:custGeom>
            <a:solidFill>
              <a:srgbClr val="CCFFCC"/>
            </a:solidFill>
            <a:ln w="9525">
              <a:solidFill>
                <a:srgbClr val="CC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8" name="Freeform 79"/>
            <p:cNvSpPr>
              <a:spLocks/>
            </p:cNvSpPr>
            <p:nvPr/>
          </p:nvSpPr>
          <p:spPr bwMode="auto">
            <a:xfrm>
              <a:off x="2313" y="57"/>
              <a:ext cx="1915" cy="2871"/>
            </a:xfrm>
            <a:custGeom>
              <a:avLst/>
              <a:gdLst>
                <a:gd name="T0" fmla="*/ 27 w 1915"/>
                <a:gd name="T1" fmla="*/ 135 h 2871"/>
                <a:gd name="T2" fmla="*/ 27 w 1915"/>
                <a:gd name="T3" fmla="*/ 2391 h 2871"/>
                <a:gd name="T4" fmla="*/ 1899 w 1915"/>
                <a:gd name="T5" fmla="*/ 2871 h 2871"/>
                <a:gd name="T6" fmla="*/ 1884 w 1915"/>
                <a:gd name="T7" fmla="*/ 469 h 2871"/>
                <a:gd name="T8" fmla="*/ 1764 w 1915"/>
                <a:gd name="T9" fmla="*/ 402 h 2871"/>
                <a:gd name="T10" fmla="*/ 1148 w 1915"/>
                <a:gd name="T11" fmla="*/ 388 h 2871"/>
                <a:gd name="T12" fmla="*/ 933 w 1915"/>
                <a:gd name="T13" fmla="*/ 321 h 2871"/>
                <a:gd name="T14" fmla="*/ 826 w 1915"/>
                <a:gd name="T15" fmla="*/ 241 h 2871"/>
                <a:gd name="T16" fmla="*/ 384 w 1915"/>
                <a:gd name="T17" fmla="*/ 174 h 2871"/>
                <a:gd name="T18" fmla="*/ 317 w 1915"/>
                <a:gd name="T19" fmla="*/ 120 h 2871"/>
                <a:gd name="T20" fmla="*/ 237 w 1915"/>
                <a:gd name="T21" fmla="*/ 67 h 2871"/>
                <a:gd name="T22" fmla="*/ 197 w 1915"/>
                <a:gd name="T23" fmla="*/ 40 h 2871"/>
                <a:gd name="T24" fmla="*/ 156 w 1915"/>
                <a:gd name="T25" fmla="*/ 27 h 2871"/>
                <a:gd name="T26" fmla="*/ 76 w 1915"/>
                <a:gd name="T27" fmla="*/ 0 h 2871"/>
                <a:gd name="T28" fmla="*/ 27 w 1915"/>
                <a:gd name="T29" fmla="*/ 135 h 28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15" h="2871">
                  <a:moveTo>
                    <a:pt x="27" y="135"/>
                  </a:moveTo>
                  <a:lnTo>
                    <a:pt x="27" y="2391"/>
                  </a:lnTo>
                  <a:lnTo>
                    <a:pt x="1899" y="2871"/>
                  </a:lnTo>
                  <a:cubicBezTo>
                    <a:pt x="1894" y="2070"/>
                    <a:pt x="1915" y="1269"/>
                    <a:pt x="1884" y="469"/>
                  </a:cubicBezTo>
                  <a:cubicBezTo>
                    <a:pt x="1884" y="457"/>
                    <a:pt x="1795" y="403"/>
                    <a:pt x="1764" y="402"/>
                  </a:cubicBezTo>
                  <a:cubicBezTo>
                    <a:pt x="1559" y="394"/>
                    <a:pt x="1353" y="393"/>
                    <a:pt x="1148" y="388"/>
                  </a:cubicBezTo>
                  <a:cubicBezTo>
                    <a:pt x="1071" y="363"/>
                    <a:pt x="1002" y="366"/>
                    <a:pt x="933" y="321"/>
                  </a:cubicBezTo>
                  <a:cubicBezTo>
                    <a:pt x="902" y="274"/>
                    <a:pt x="879" y="258"/>
                    <a:pt x="826" y="241"/>
                  </a:cubicBezTo>
                  <a:cubicBezTo>
                    <a:pt x="688" y="148"/>
                    <a:pt x="559" y="181"/>
                    <a:pt x="384" y="174"/>
                  </a:cubicBezTo>
                  <a:cubicBezTo>
                    <a:pt x="294" y="145"/>
                    <a:pt x="392" y="186"/>
                    <a:pt x="317" y="120"/>
                  </a:cubicBezTo>
                  <a:cubicBezTo>
                    <a:pt x="293" y="99"/>
                    <a:pt x="264" y="85"/>
                    <a:pt x="237" y="67"/>
                  </a:cubicBezTo>
                  <a:cubicBezTo>
                    <a:pt x="224" y="58"/>
                    <a:pt x="212" y="45"/>
                    <a:pt x="197" y="40"/>
                  </a:cubicBezTo>
                  <a:cubicBezTo>
                    <a:pt x="183" y="36"/>
                    <a:pt x="170" y="32"/>
                    <a:pt x="156" y="27"/>
                  </a:cubicBezTo>
                  <a:cubicBezTo>
                    <a:pt x="129" y="18"/>
                    <a:pt x="76" y="0"/>
                    <a:pt x="76" y="0"/>
                  </a:cubicBezTo>
                  <a:cubicBezTo>
                    <a:pt x="0" y="25"/>
                    <a:pt x="23" y="58"/>
                    <a:pt x="27" y="13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9" name="Freeform 83"/>
            <p:cNvSpPr>
              <a:spLocks/>
            </p:cNvSpPr>
            <p:nvPr/>
          </p:nvSpPr>
          <p:spPr bwMode="auto">
            <a:xfrm>
              <a:off x="4211" y="107"/>
              <a:ext cx="1289" cy="2830"/>
            </a:xfrm>
            <a:custGeom>
              <a:avLst/>
              <a:gdLst>
                <a:gd name="T0" fmla="*/ 0 w 1289"/>
                <a:gd name="T1" fmla="*/ 2830 h 2830"/>
                <a:gd name="T2" fmla="*/ 1200 w 1289"/>
                <a:gd name="T3" fmla="*/ 2494 h 2830"/>
                <a:gd name="T4" fmla="*/ 1142 w 1289"/>
                <a:gd name="T5" fmla="*/ 2209 h 2830"/>
                <a:gd name="T6" fmla="*/ 1088 w 1289"/>
                <a:gd name="T7" fmla="*/ 2129 h 2830"/>
                <a:gd name="T8" fmla="*/ 1021 w 1289"/>
                <a:gd name="T9" fmla="*/ 1955 h 2830"/>
                <a:gd name="T10" fmla="*/ 1008 w 1289"/>
                <a:gd name="T11" fmla="*/ 1915 h 2830"/>
                <a:gd name="T12" fmla="*/ 1048 w 1289"/>
                <a:gd name="T13" fmla="*/ 1674 h 2830"/>
                <a:gd name="T14" fmla="*/ 1155 w 1289"/>
                <a:gd name="T15" fmla="*/ 1499 h 2830"/>
                <a:gd name="T16" fmla="*/ 1222 w 1289"/>
                <a:gd name="T17" fmla="*/ 1379 h 2830"/>
                <a:gd name="T18" fmla="*/ 1289 w 1289"/>
                <a:gd name="T19" fmla="*/ 1111 h 2830"/>
                <a:gd name="T20" fmla="*/ 1263 w 1289"/>
                <a:gd name="T21" fmla="*/ 1017 h 2830"/>
                <a:gd name="T22" fmla="*/ 1196 w 1289"/>
                <a:gd name="T23" fmla="*/ 897 h 2830"/>
                <a:gd name="T24" fmla="*/ 1115 w 1289"/>
                <a:gd name="T25" fmla="*/ 602 h 2830"/>
                <a:gd name="T26" fmla="*/ 1155 w 1289"/>
                <a:gd name="T27" fmla="*/ 173 h 2830"/>
                <a:gd name="T28" fmla="*/ 1142 w 1289"/>
                <a:gd name="T29" fmla="*/ 26 h 2830"/>
                <a:gd name="T30" fmla="*/ 1035 w 1289"/>
                <a:gd name="T31" fmla="*/ 53 h 2830"/>
                <a:gd name="T32" fmla="*/ 954 w 1289"/>
                <a:gd name="T33" fmla="*/ 66 h 2830"/>
                <a:gd name="T34" fmla="*/ 767 w 1289"/>
                <a:gd name="T35" fmla="*/ 120 h 2830"/>
                <a:gd name="T36" fmla="*/ 727 w 1289"/>
                <a:gd name="T37" fmla="*/ 133 h 2830"/>
                <a:gd name="T38" fmla="*/ 646 w 1289"/>
                <a:gd name="T39" fmla="*/ 187 h 2830"/>
                <a:gd name="T40" fmla="*/ 620 w 1289"/>
                <a:gd name="T41" fmla="*/ 267 h 2830"/>
                <a:gd name="T42" fmla="*/ 566 w 1289"/>
                <a:gd name="T43" fmla="*/ 334 h 2830"/>
                <a:gd name="T44" fmla="*/ 405 w 1289"/>
                <a:gd name="T45" fmla="*/ 428 h 2830"/>
                <a:gd name="T46" fmla="*/ 298 w 1289"/>
                <a:gd name="T47" fmla="*/ 401 h 2830"/>
                <a:gd name="T48" fmla="*/ 191 w 1289"/>
                <a:gd name="T49" fmla="*/ 374 h 2830"/>
                <a:gd name="T50" fmla="*/ 57 w 1289"/>
                <a:gd name="T51" fmla="*/ 401 h 2830"/>
                <a:gd name="T52" fmla="*/ 3 w 1289"/>
                <a:gd name="T53" fmla="*/ 414 h 28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89" h="2830">
                  <a:moveTo>
                    <a:pt x="0" y="2830"/>
                  </a:moveTo>
                  <a:lnTo>
                    <a:pt x="1200" y="2494"/>
                  </a:lnTo>
                  <a:cubicBezTo>
                    <a:pt x="1181" y="2399"/>
                    <a:pt x="1161" y="2304"/>
                    <a:pt x="1142" y="2209"/>
                  </a:cubicBezTo>
                  <a:cubicBezTo>
                    <a:pt x="1136" y="2177"/>
                    <a:pt x="1088" y="2129"/>
                    <a:pt x="1088" y="2129"/>
                  </a:cubicBezTo>
                  <a:cubicBezTo>
                    <a:pt x="1073" y="2066"/>
                    <a:pt x="1042" y="2018"/>
                    <a:pt x="1021" y="1955"/>
                  </a:cubicBezTo>
                  <a:cubicBezTo>
                    <a:pt x="1017" y="1942"/>
                    <a:pt x="1008" y="1915"/>
                    <a:pt x="1008" y="1915"/>
                  </a:cubicBezTo>
                  <a:cubicBezTo>
                    <a:pt x="1016" y="1837"/>
                    <a:pt x="1016" y="1748"/>
                    <a:pt x="1048" y="1674"/>
                  </a:cubicBezTo>
                  <a:cubicBezTo>
                    <a:pt x="1075" y="1611"/>
                    <a:pt x="1133" y="1562"/>
                    <a:pt x="1155" y="1499"/>
                  </a:cubicBezTo>
                  <a:cubicBezTo>
                    <a:pt x="1180" y="1429"/>
                    <a:pt x="1161" y="1471"/>
                    <a:pt x="1222" y="1379"/>
                  </a:cubicBezTo>
                  <a:cubicBezTo>
                    <a:pt x="1264" y="1315"/>
                    <a:pt x="1264" y="1188"/>
                    <a:pt x="1289" y="1111"/>
                  </a:cubicBezTo>
                  <a:cubicBezTo>
                    <a:pt x="1279" y="1080"/>
                    <a:pt x="1276" y="1047"/>
                    <a:pt x="1263" y="1017"/>
                  </a:cubicBezTo>
                  <a:cubicBezTo>
                    <a:pt x="1246" y="976"/>
                    <a:pt x="1214" y="938"/>
                    <a:pt x="1196" y="897"/>
                  </a:cubicBezTo>
                  <a:cubicBezTo>
                    <a:pt x="1156" y="805"/>
                    <a:pt x="1135" y="700"/>
                    <a:pt x="1115" y="602"/>
                  </a:cubicBezTo>
                  <a:cubicBezTo>
                    <a:pt x="1124" y="454"/>
                    <a:pt x="1141" y="319"/>
                    <a:pt x="1155" y="173"/>
                  </a:cubicBezTo>
                  <a:cubicBezTo>
                    <a:pt x="1151" y="124"/>
                    <a:pt x="1177" y="61"/>
                    <a:pt x="1142" y="26"/>
                  </a:cubicBezTo>
                  <a:cubicBezTo>
                    <a:pt x="1116" y="0"/>
                    <a:pt x="1071" y="44"/>
                    <a:pt x="1035" y="53"/>
                  </a:cubicBezTo>
                  <a:cubicBezTo>
                    <a:pt x="1008" y="60"/>
                    <a:pt x="981" y="62"/>
                    <a:pt x="954" y="66"/>
                  </a:cubicBezTo>
                  <a:cubicBezTo>
                    <a:pt x="892" y="86"/>
                    <a:pt x="829" y="99"/>
                    <a:pt x="767" y="120"/>
                  </a:cubicBezTo>
                  <a:cubicBezTo>
                    <a:pt x="754" y="124"/>
                    <a:pt x="727" y="133"/>
                    <a:pt x="727" y="133"/>
                  </a:cubicBezTo>
                  <a:cubicBezTo>
                    <a:pt x="700" y="151"/>
                    <a:pt x="673" y="169"/>
                    <a:pt x="646" y="187"/>
                  </a:cubicBezTo>
                  <a:cubicBezTo>
                    <a:pt x="623" y="203"/>
                    <a:pt x="629" y="240"/>
                    <a:pt x="620" y="267"/>
                  </a:cubicBezTo>
                  <a:cubicBezTo>
                    <a:pt x="602" y="321"/>
                    <a:pt x="616" y="300"/>
                    <a:pt x="566" y="334"/>
                  </a:cubicBezTo>
                  <a:cubicBezTo>
                    <a:pt x="523" y="398"/>
                    <a:pt x="478" y="409"/>
                    <a:pt x="405" y="428"/>
                  </a:cubicBezTo>
                  <a:cubicBezTo>
                    <a:pt x="240" y="394"/>
                    <a:pt x="411" y="432"/>
                    <a:pt x="298" y="401"/>
                  </a:cubicBezTo>
                  <a:cubicBezTo>
                    <a:pt x="263" y="391"/>
                    <a:pt x="191" y="374"/>
                    <a:pt x="191" y="374"/>
                  </a:cubicBezTo>
                  <a:cubicBezTo>
                    <a:pt x="146" y="383"/>
                    <a:pt x="100" y="387"/>
                    <a:pt x="57" y="401"/>
                  </a:cubicBezTo>
                  <a:cubicBezTo>
                    <a:pt x="13" y="415"/>
                    <a:pt x="31" y="414"/>
                    <a:pt x="3" y="414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9260" name="Group 152"/>
            <p:cNvGrpSpPr>
              <a:grpSpLocks/>
            </p:cNvGrpSpPr>
            <p:nvPr/>
          </p:nvGrpSpPr>
          <p:grpSpPr bwMode="auto">
            <a:xfrm>
              <a:off x="2339" y="0"/>
              <a:ext cx="3046" cy="1299"/>
              <a:chOff x="2339" y="0"/>
              <a:chExt cx="3046" cy="1299"/>
            </a:xfrm>
          </p:grpSpPr>
          <p:sp>
            <p:nvSpPr>
              <p:cNvPr id="9261" name="Freeform 88"/>
              <p:cNvSpPr>
                <a:spLocks/>
              </p:cNvSpPr>
              <p:nvPr/>
            </p:nvSpPr>
            <p:spPr bwMode="auto">
              <a:xfrm>
                <a:off x="2339" y="0"/>
                <a:ext cx="3046" cy="1299"/>
              </a:xfrm>
              <a:custGeom>
                <a:avLst/>
                <a:gdLst>
                  <a:gd name="T0" fmla="*/ 0 w 3046"/>
                  <a:gd name="T1" fmla="*/ 108 h 1299"/>
                  <a:gd name="T2" fmla="*/ 179 w 3046"/>
                  <a:gd name="T3" fmla="*/ 211 h 1299"/>
                  <a:gd name="T4" fmla="*/ 243 w 3046"/>
                  <a:gd name="T5" fmla="*/ 377 h 1299"/>
                  <a:gd name="T6" fmla="*/ 396 w 3046"/>
                  <a:gd name="T7" fmla="*/ 851 h 1299"/>
                  <a:gd name="T8" fmla="*/ 409 w 3046"/>
                  <a:gd name="T9" fmla="*/ 889 h 1299"/>
                  <a:gd name="T10" fmla="*/ 601 w 3046"/>
                  <a:gd name="T11" fmla="*/ 927 h 1299"/>
                  <a:gd name="T12" fmla="*/ 806 w 3046"/>
                  <a:gd name="T13" fmla="*/ 915 h 1299"/>
                  <a:gd name="T14" fmla="*/ 908 w 3046"/>
                  <a:gd name="T15" fmla="*/ 889 h 1299"/>
                  <a:gd name="T16" fmla="*/ 1024 w 3046"/>
                  <a:gd name="T17" fmla="*/ 927 h 1299"/>
                  <a:gd name="T18" fmla="*/ 1075 w 3046"/>
                  <a:gd name="T19" fmla="*/ 1004 h 1299"/>
                  <a:gd name="T20" fmla="*/ 1152 w 3046"/>
                  <a:gd name="T21" fmla="*/ 1068 h 1299"/>
                  <a:gd name="T22" fmla="*/ 1216 w 3046"/>
                  <a:gd name="T23" fmla="*/ 1119 h 1299"/>
                  <a:gd name="T24" fmla="*/ 1254 w 3046"/>
                  <a:gd name="T25" fmla="*/ 1158 h 1299"/>
                  <a:gd name="T26" fmla="*/ 1292 w 3046"/>
                  <a:gd name="T27" fmla="*/ 1183 h 1299"/>
                  <a:gd name="T28" fmla="*/ 1395 w 3046"/>
                  <a:gd name="T29" fmla="*/ 1273 h 1299"/>
                  <a:gd name="T30" fmla="*/ 1472 w 3046"/>
                  <a:gd name="T31" fmla="*/ 1299 h 1299"/>
                  <a:gd name="T32" fmla="*/ 1587 w 3046"/>
                  <a:gd name="T33" fmla="*/ 1286 h 1299"/>
                  <a:gd name="T34" fmla="*/ 1715 w 3046"/>
                  <a:gd name="T35" fmla="*/ 1260 h 1299"/>
                  <a:gd name="T36" fmla="*/ 1753 w 3046"/>
                  <a:gd name="T37" fmla="*/ 1235 h 1299"/>
                  <a:gd name="T38" fmla="*/ 1779 w 3046"/>
                  <a:gd name="T39" fmla="*/ 1196 h 1299"/>
                  <a:gd name="T40" fmla="*/ 2099 w 3046"/>
                  <a:gd name="T41" fmla="*/ 1171 h 1299"/>
                  <a:gd name="T42" fmla="*/ 2214 w 3046"/>
                  <a:gd name="T43" fmla="*/ 1107 h 1299"/>
                  <a:gd name="T44" fmla="*/ 2304 w 3046"/>
                  <a:gd name="T45" fmla="*/ 1081 h 1299"/>
                  <a:gd name="T46" fmla="*/ 2342 w 3046"/>
                  <a:gd name="T47" fmla="*/ 1055 h 1299"/>
                  <a:gd name="T48" fmla="*/ 2380 w 3046"/>
                  <a:gd name="T49" fmla="*/ 1043 h 1299"/>
                  <a:gd name="T50" fmla="*/ 2393 w 3046"/>
                  <a:gd name="T51" fmla="*/ 1004 h 1299"/>
                  <a:gd name="T52" fmla="*/ 2508 w 3046"/>
                  <a:gd name="T53" fmla="*/ 851 h 1299"/>
                  <a:gd name="T54" fmla="*/ 2521 w 3046"/>
                  <a:gd name="T55" fmla="*/ 812 h 1299"/>
                  <a:gd name="T56" fmla="*/ 2636 w 3046"/>
                  <a:gd name="T57" fmla="*/ 671 h 1299"/>
                  <a:gd name="T58" fmla="*/ 2944 w 3046"/>
                  <a:gd name="T59" fmla="*/ 633 h 1299"/>
                  <a:gd name="T60" fmla="*/ 2982 w 3046"/>
                  <a:gd name="T61" fmla="*/ 620 h 1299"/>
                  <a:gd name="T62" fmla="*/ 2995 w 3046"/>
                  <a:gd name="T63" fmla="*/ 569 h 1299"/>
                  <a:gd name="T64" fmla="*/ 3008 w 3046"/>
                  <a:gd name="T65" fmla="*/ 390 h 1299"/>
                  <a:gd name="T66" fmla="*/ 3046 w 3046"/>
                  <a:gd name="T67" fmla="*/ 249 h 1299"/>
                  <a:gd name="T68" fmla="*/ 2956 w 3046"/>
                  <a:gd name="T69" fmla="*/ 70 h 1299"/>
                  <a:gd name="T70" fmla="*/ 2649 w 3046"/>
                  <a:gd name="T71" fmla="*/ 147 h 1299"/>
                  <a:gd name="T72" fmla="*/ 2611 w 3046"/>
                  <a:gd name="T73" fmla="*/ 172 h 1299"/>
                  <a:gd name="T74" fmla="*/ 2572 w 3046"/>
                  <a:gd name="T75" fmla="*/ 185 h 1299"/>
                  <a:gd name="T76" fmla="*/ 2432 w 3046"/>
                  <a:gd name="T77" fmla="*/ 236 h 1299"/>
                  <a:gd name="T78" fmla="*/ 2176 w 3046"/>
                  <a:gd name="T79" fmla="*/ 262 h 1299"/>
                  <a:gd name="T80" fmla="*/ 2124 w 3046"/>
                  <a:gd name="T81" fmla="*/ 275 h 1299"/>
                  <a:gd name="T82" fmla="*/ 2060 w 3046"/>
                  <a:gd name="T83" fmla="*/ 326 h 1299"/>
                  <a:gd name="T84" fmla="*/ 2035 w 3046"/>
                  <a:gd name="T85" fmla="*/ 364 h 1299"/>
                  <a:gd name="T86" fmla="*/ 1958 w 3046"/>
                  <a:gd name="T87" fmla="*/ 390 h 1299"/>
                  <a:gd name="T88" fmla="*/ 1753 w 3046"/>
                  <a:gd name="T89" fmla="*/ 377 h 1299"/>
                  <a:gd name="T90" fmla="*/ 1638 w 3046"/>
                  <a:gd name="T91" fmla="*/ 403 h 1299"/>
                  <a:gd name="T92" fmla="*/ 1600 w 3046"/>
                  <a:gd name="T93" fmla="*/ 377 h 1299"/>
                  <a:gd name="T94" fmla="*/ 1523 w 3046"/>
                  <a:gd name="T95" fmla="*/ 185 h 1299"/>
                  <a:gd name="T96" fmla="*/ 1382 w 3046"/>
                  <a:gd name="T97" fmla="*/ 108 h 1299"/>
                  <a:gd name="T98" fmla="*/ 1203 w 3046"/>
                  <a:gd name="T99" fmla="*/ 147 h 1299"/>
                  <a:gd name="T100" fmla="*/ 1088 w 3046"/>
                  <a:gd name="T101" fmla="*/ 185 h 1299"/>
                  <a:gd name="T102" fmla="*/ 1011 w 3046"/>
                  <a:gd name="T103" fmla="*/ 223 h 1299"/>
                  <a:gd name="T104" fmla="*/ 806 w 3046"/>
                  <a:gd name="T105" fmla="*/ 185 h 1299"/>
                  <a:gd name="T106" fmla="*/ 524 w 3046"/>
                  <a:gd name="T107" fmla="*/ 121 h 1299"/>
                  <a:gd name="T108" fmla="*/ 396 w 3046"/>
                  <a:gd name="T109" fmla="*/ 70 h 1299"/>
                  <a:gd name="T110" fmla="*/ 204 w 3046"/>
                  <a:gd name="T111" fmla="*/ 19 h 1299"/>
                  <a:gd name="T112" fmla="*/ 0 w 3046"/>
                  <a:gd name="T113" fmla="*/ 108 h 129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46" h="1299">
                    <a:moveTo>
                      <a:pt x="0" y="108"/>
                    </a:moveTo>
                    <a:cubicBezTo>
                      <a:pt x="57" y="147"/>
                      <a:pt x="121" y="173"/>
                      <a:pt x="179" y="211"/>
                    </a:cubicBezTo>
                    <a:cubicBezTo>
                      <a:pt x="213" y="263"/>
                      <a:pt x="228" y="318"/>
                      <a:pt x="243" y="377"/>
                    </a:cubicBezTo>
                    <a:cubicBezTo>
                      <a:pt x="255" y="584"/>
                      <a:pt x="251" y="702"/>
                      <a:pt x="396" y="851"/>
                    </a:cubicBezTo>
                    <a:cubicBezTo>
                      <a:pt x="400" y="864"/>
                      <a:pt x="399" y="881"/>
                      <a:pt x="409" y="889"/>
                    </a:cubicBezTo>
                    <a:cubicBezTo>
                      <a:pt x="441" y="915"/>
                      <a:pt x="554" y="916"/>
                      <a:pt x="601" y="927"/>
                    </a:cubicBezTo>
                    <a:cubicBezTo>
                      <a:pt x="669" y="923"/>
                      <a:pt x="738" y="923"/>
                      <a:pt x="806" y="915"/>
                    </a:cubicBezTo>
                    <a:cubicBezTo>
                      <a:pt x="841" y="911"/>
                      <a:pt x="908" y="889"/>
                      <a:pt x="908" y="889"/>
                    </a:cubicBezTo>
                    <a:cubicBezTo>
                      <a:pt x="998" y="919"/>
                      <a:pt x="959" y="907"/>
                      <a:pt x="1024" y="927"/>
                    </a:cubicBezTo>
                    <a:cubicBezTo>
                      <a:pt x="1146" y="1052"/>
                      <a:pt x="1001" y="892"/>
                      <a:pt x="1075" y="1004"/>
                    </a:cubicBezTo>
                    <a:cubicBezTo>
                      <a:pt x="1097" y="1037"/>
                      <a:pt x="1121" y="1048"/>
                      <a:pt x="1152" y="1068"/>
                    </a:cubicBezTo>
                    <a:cubicBezTo>
                      <a:pt x="1208" y="1156"/>
                      <a:pt x="1141" y="1069"/>
                      <a:pt x="1216" y="1119"/>
                    </a:cubicBezTo>
                    <a:cubicBezTo>
                      <a:pt x="1231" y="1129"/>
                      <a:pt x="1240" y="1146"/>
                      <a:pt x="1254" y="1158"/>
                    </a:cubicBezTo>
                    <a:cubicBezTo>
                      <a:pt x="1266" y="1168"/>
                      <a:pt x="1279" y="1175"/>
                      <a:pt x="1292" y="1183"/>
                    </a:cubicBezTo>
                    <a:cubicBezTo>
                      <a:pt x="1335" y="1248"/>
                      <a:pt x="1305" y="1213"/>
                      <a:pt x="1395" y="1273"/>
                    </a:cubicBezTo>
                    <a:cubicBezTo>
                      <a:pt x="1418" y="1288"/>
                      <a:pt x="1472" y="1299"/>
                      <a:pt x="1472" y="1299"/>
                    </a:cubicBezTo>
                    <a:cubicBezTo>
                      <a:pt x="1510" y="1295"/>
                      <a:pt x="1549" y="1292"/>
                      <a:pt x="1587" y="1286"/>
                    </a:cubicBezTo>
                    <a:cubicBezTo>
                      <a:pt x="1630" y="1279"/>
                      <a:pt x="1715" y="1260"/>
                      <a:pt x="1715" y="1260"/>
                    </a:cubicBezTo>
                    <a:cubicBezTo>
                      <a:pt x="1728" y="1252"/>
                      <a:pt x="1742" y="1246"/>
                      <a:pt x="1753" y="1235"/>
                    </a:cubicBezTo>
                    <a:cubicBezTo>
                      <a:pt x="1764" y="1224"/>
                      <a:pt x="1764" y="1201"/>
                      <a:pt x="1779" y="1196"/>
                    </a:cubicBezTo>
                    <a:cubicBezTo>
                      <a:pt x="1880" y="1162"/>
                      <a:pt x="1992" y="1178"/>
                      <a:pt x="2099" y="1171"/>
                    </a:cubicBezTo>
                    <a:cubicBezTo>
                      <a:pt x="2278" y="1110"/>
                      <a:pt x="2100" y="1183"/>
                      <a:pt x="2214" y="1107"/>
                    </a:cubicBezTo>
                    <a:cubicBezTo>
                      <a:pt x="2226" y="1099"/>
                      <a:pt x="2296" y="1083"/>
                      <a:pt x="2304" y="1081"/>
                    </a:cubicBezTo>
                    <a:cubicBezTo>
                      <a:pt x="2317" y="1072"/>
                      <a:pt x="2328" y="1062"/>
                      <a:pt x="2342" y="1055"/>
                    </a:cubicBezTo>
                    <a:cubicBezTo>
                      <a:pt x="2354" y="1049"/>
                      <a:pt x="2371" y="1052"/>
                      <a:pt x="2380" y="1043"/>
                    </a:cubicBezTo>
                    <a:cubicBezTo>
                      <a:pt x="2390" y="1033"/>
                      <a:pt x="2387" y="1016"/>
                      <a:pt x="2393" y="1004"/>
                    </a:cubicBezTo>
                    <a:cubicBezTo>
                      <a:pt x="2418" y="954"/>
                      <a:pt x="2476" y="898"/>
                      <a:pt x="2508" y="851"/>
                    </a:cubicBezTo>
                    <a:cubicBezTo>
                      <a:pt x="2516" y="840"/>
                      <a:pt x="2514" y="824"/>
                      <a:pt x="2521" y="812"/>
                    </a:cubicBezTo>
                    <a:cubicBezTo>
                      <a:pt x="2547" y="764"/>
                      <a:pt x="2583" y="697"/>
                      <a:pt x="2636" y="671"/>
                    </a:cubicBezTo>
                    <a:cubicBezTo>
                      <a:pt x="2721" y="629"/>
                      <a:pt x="2872" y="637"/>
                      <a:pt x="2944" y="633"/>
                    </a:cubicBezTo>
                    <a:cubicBezTo>
                      <a:pt x="2957" y="629"/>
                      <a:pt x="2974" y="630"/>
                      <a:pt x="2982" y="620"/>
                    </a:cubicBezTo>
                    <a:cubicBezTo>
                      <a:pt x="2993" y="606"/>
                      <a:pt x="2993" y="586"/>
                      <a:pt x="2995" y="569"/>
                    </a:cubicBezTo>
                    <a:cubicBezTo>
                      <a:pt x="3002" y="510"/>
                      <a:pt x="3001" y="449"/>
                      <a:pt x="3008" y="390"/>
                    </a:cubicBezTo>
                    <a:cubicBezTo>
                      <a:pt x="3013" y="345"/>
                      <a:pt x="3037" y="293"/>
                      <a:pt x="3046" y="249"/>
                    </a:cubicBezTo>
                    <a:cubicBezTo>
                      <a:pt x="3034" y="169"/>
                      <a:pt x="3041" y="98"/>
                      <a:pt x="2956" y="70"/>
                    </a:cubicBezTo>
                    <a:cubicBezTo>
                      <a:pt x="2849" y="86"/>
                      <a:pt x="2751" y="113"/>
                      <a:pt x="2649" y="147"/>
                    </a:cubicBezTo>
                    <a:cubicBezTo>
                      <a:pt x="2635" y="152"/>
                      <a:pt x="2625" y="165"/>
                      <a:pt x="2611" y="172"/>
                    </a:cubicBezTo>
                    <a:cubicBezTo>
                      <a:pt x="2599" y="178"/>
                      <a:pt x="2585" y="181"/>
                      <a:pt x="2572" y="185"/>
                    </a:cubicBezTo>
                    <a:cubicBezTo>
                      <a:pt x="2526" y="216"/>
                      <a:pt x="2489" y="229"/>
                      <a:pt x="2432" y="236"/>
                    </a:cubicBezTo>
                    <a:cubicBezTo>
                      <a:pt x="2347" y="246"/>
                      <a:pt x="2176" y="262"/>
                      <a:pt x="2176" y="262"/>
                    </a:cubicBezTo>
                    <a:cubicBezTo>
                      <a:pt x="2159" y="266"/>
                      <a:pt x="2139" y="265"/>
                      <a:pt x="2124" y="275"/>
                    </a:cubicBezTo>
                    <a:cubicBezTo>
                      <a:pt x="2007" y="353"/>
                      <a:pt x="2190" y="283"/>
                      <a:pt x="2060" y="326"/>
                    </a:cubicBezTo>
                    <a:cubicBezTo>
                      <a:pt x="2052" y="339"/>
                      <a:pt x="2048" y="356"/>
                      <a:pt x="2035" y="364"/>
                    </a:cubicBezTo>
                    <a:cubicBezTo>
                      <a:pt x="2012" y="378"/>
                      <a:pt x="1958" y="390"/>
                      <a:pt x="1958" y="390"/>
                    </a:cubicBezTo>
                    <a:cubicBezTo>
                      <a:pt x="1856" y="369"/>
                      <a:pt x="1870" y="362"/>
                      <a:pt x="1753" y="377"/>
                    </a:cubicBezTo>
                    <a:cubicBezTo>
                      <a:pt x="1693" y="398"/>
                      <a:pt x="1701" y="423"/>
                      <a:pt x="1638" y="403"/>
                    </a:cubicBezTo>
                    <a:cubicBezTo>
                      <a:pt x="1625" y="394"/>
                      <a:pt x="1608" y="390"/>
                      <a:pt x="1600" y="377"/>
                    </a:cubicBezTo>
                    <a:cubicBezTo>
                      <a:pt x="1563" y="318"/>
                      <a:pt x="1562" y="245"/>
                      <a:pt x="1523" y="185"/>
                    </a:cubicBezTo>
                    <a:cubicBezTo>
                      <a:pt x="1493" y="68"/>
                      <a:pt x="1530" y="91"/>
                      <a:pt x="1382" y="108"/>
                    </a:cubicBezTo>
                    <a:cubicBezTo>
                      <a:pt x="1322" y="129"/>
                      <a:pt x="1267" y="138"/>
                      <a:pt x="1203" y="147"/>
                    </a:cubicBezTo>
                    <a:cubicBezTo>
                      <a:pt x="1179" y="154"/>
                      <a:pt x="1097" y="179"/>
                      <a:pt x="1088" y="185"/>
                    </a:cubicBezTo>
                    <a:cubicBezTo>
                      <a:pt x="1038" y="218"/>
                      <a:pt x="1064" y="206"/>
                      <a:pt x="1011" y="223"/>
                    </a:cubicBezTo>
                    <a:cubicBezTo>
                      <a:pt x="944" y="202"/>
                      <a:pt x="874" y="204"/>
                      <a:pt x="806" y="185"/>
                    </a:cubicBezTo>
                    <a:cubicBezTo>
                      <a:pt x="678" y="150"/>
                      <a:pt x="664" y="135"/>
                      <a:pt x="524" y="121"/>
                    </a:cubicBezTo>
                    <a:cubicBezTo>
                      <a:pt x="468" y="107"/>
                      <a:pt x="446" y="92"/>
                      <a:pt x="396" y="70"/>
                    </a:cubicBezTo>
                    <a:cubicBezTo>
                      <a:pt x="331" y="41"/>
                      <a:pt x="273" y="30"/>
                      <a:pt x="204" y="19"/>
                    </a:cubicBezTo>
                    <a:cubicBezTo>
                      <a:pt x="132" y="25"/>
                      <a:pt x="0" y="0"/>
                      <a:pt x="0" y="108"/>
                    </a:cubicBez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62" name="Line 90"/>
              <p:cNvSpPr>
                <a:spLocks noChangeShapeType="1"/>
              </p:cNvSpPr>
              <p:nvPr/>
            </p:nvSpPr>
            <p:spPr bwMode="auto">
              <a:xfrm>
                <a:off x="2553" y="284"/>
                <a:ext cx="1632" cy="253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63" name="Line 91"/>
              <p:cNvSpPr>
                <a:spLocks noChangeShapeType="1"/>
              </p:cNvSpPr>
              <p:nvPr/>
            </p:nvSpPr>
            <p:spPr bwMode="auto">
              <a:xfrm>
                <a:off x="2566" y="502"/>
                <a:ext cx="1623" cy="231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64" name="Line 92"/>
              <p:cNvSpPr>
                <a:spLocks noChangeShapeType="1"/>
              </p:cNvSpPr>
              <p:nvPr/>
            </p:nvSpPr>
            <p:spPr bwMode="auto">
              <a:xfrm>
                <a:off x="2361" y="66"/>
                <a:ext cx="1536" cy="253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65" name="Line 93"/>
              <p:cNvSpPr>
                <a:spLocks noChangeShapeType="1"/>
              </p:cNvSpPr>
              <p:nvPr/>
            </p:nvSpPr>
            <p:spPr bwMode="auto">
              <a:xfrm>
                <a:off x="2649" y="681"/>
                <a:ext cx="1536" cy="240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66" name="Line 97"/>
              <p:cNvSpPr>
                <a:spLocks noChangeShapeType="1"/>
              </p:cNvSpPr>
              <p:nvPr/>
            </p:nvSpPr>
            <p:spPr bwMode="auto">
              <a:xfrm>
                <a:off x="3408" y="991"/>
                <a:ext cx="777" cy="122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67" name="Line 98"/>
              <p:cNvSpPr>
                <a:spLocks noChangeShapeType="1"/>
              </p:cNvSpPr>
              <p:nvPr/>
            </p:nvSpPr>
            <p:spPr bwMode="auto">
              <a:xfrm flipV="1">
                <a:off x="4185" y="969"/>
                <a:ext cx="576" cy="144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68" name="Line 99"/>
              <p:cNvSpPr>
                <a:spLocks noChangeShapeType="1"/>
              </p:cNvSpPr>
              <p:nvPr/>
            </p:nvSpPr>
            <p:spPr bwMode="auto">
              <a:xfrm flipV="1">
                <a:off x="4224" y="755"/>
                <a:ext cx="663" cy="153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69" name="Line 100"/>
              <p:cNvSpPr>
                <a:spLocks noChangeShapeType="1"/>
              </p:cNvSpPr>
              <p:nvPr/>
            </p:nvSpPr>
            <p:spPr bwMode="auto">
              <a:xfrm flipV="1">
                <a:off x="4224" y="441"/>
                <a:ext cx="1113" cy="279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70" name="Line 101"/>
              <p:cNvSpPr>
                <a:spLocks noChangeShapeType="1"/>
              </p:cNvSpPr>
              <p:nvPr/>
            </p:nvSpPr>
            <p:spPr bwMode="auto">
              <a:xfrm flipV="1">
                <a:off x="4220" y="236"/>
                <a:ext cx="1165" cy="288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71" name="Line 102"/>
              <p:cNvSpPr>
                <a:spLocks noChangeShapeType="1"/>
              </p:cNvSpPr>
              <p:nvPr/>
            </p:nvSpPr>
            <p:spPr bwMode="auto">
              <a:xfrm>
                <a:off x="2915" y="716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72" name="Line 103"/>
              <p:cNvSpPr>
                <a:spLocks noChangeShapeType="1"/>
              </p:cNvSpPr>
              <p:nvPr/>
            </p:nvSpPr>
            <p:spPr bwMode="auto">
              <a:xfrm>
                <a:off x="3897" y="873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73" name="Line 104"/>
              <p:cNvSpPr>
                <a:spLocks noChangeShapeType="1"/>
              </p:cNvSpPr>
              <p:nvPr/>
            </p:nvSpPr>
            <p:spPr bwMode="auto">
              <a:xfrm>
                <a:off x="3513" y="812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74" name="Line 105"/>
              <p:cNvSpPr>
                <a:spLocks noChangeShapeType="1"/>
              </p:cNvSpPr>
              <p:nvPr/>
            </p:nvSpPr>
            <p:spPr bwMode="auto">
              <a:xfrm>
                <a:off x="3753" y="1065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75" name="Line 108"/>
              <p:cNvSpPr>
                <a:spLocks noChangeShapeType="1"/>
              </p:cNvSpPr>
              <p:nvPr/>
            </p:nvSpPr>
            <p:spPr bwMode="auto">
              <a:xfrm>
                <a:off x="2688" y="528"/>
                <a:ext cx="9" cy="166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76" name="Line 111"/>
              <p:cNvSpPr>
                <a:spLocks noChangeShapeType="1"/>
              </p:cNvSpPr>
              <p:nvPr/>
            </p:nvSpPr>
            <p:spPr bwMode="auto">
              <a:xfrm>
                <a:off x="4080" y="729"/>
                <a:ext cx="9" cy="192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77" name="Line 113"/>
              <p:cNvSpPr>
                <a:spLocks noChangeShapeType="1"/>
              </p:cNvSpPr>
              <p:nvPr/>
            </p:nvSpPr>
            <p:spPr bwMode="auto">
              <a:xfrm flipH="1">
                <a:off x="2928" y="371"/>
                <a:ext cx="0" cy="157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78" name="Line 114"/>
              <p:cNvSpPr>
                <a:spLocks noChangeShapeType="1"/>
              </p:cNvSpPr>
              <p:nvPr/>
            </p:nvSpPr>
            <p:spPr bwMode="auto">
              <a:xfrm flipH="1">
                <a:off x="3408" y="441"/>
                <a:ext cx="9" cy="183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79" name="Line 115"/>
              <p:cNvSpPr>
                <a:spLocks noChangeShapeType="1"/>
              </p:cNvSpPr>
              <p:nvPr/>
            </p:nvSpPr>
            <p:spPr bwMode="auto">
              <a:xfrm>
                <a:off x="3849" y="489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80" name="Line 116"/>
              <p:cNvSpPr>
                <a:spLocks noChangeShapeType="1"/>
              </p:cNvSpPr>
              <p:nvPr/>
            </p:nvSpPr>
            <p:spPr bwMode="auto">
              <a:xfrm>
                <a:off x="3177" y="184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81" name="Line 117"/>
              <p:cNvSpPr>
                <a:spLocks noChangeShapeType="1"/>
              </p:cNvSpPr>
              <p:nvPr/>
            </p:nvSpPr>
            <p:spPr bwMode="auto">
              <a:xfrm>
                <a:off x="3609" y="258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82" name="Line 118"/>
              <p:cNvSpPr>
                <a:spLocks noChangeShapeType="1"/>
              </p:cNvSpPr>
              <p:nvPr/>
            </p:nvSpPr>
            <p:spPr bwMode="auto">
              <a:xfrm>
                <a:off x="2697" y="15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83" name="Line 119"/>
              <p:cNvSpPr>
                <a:spLocks noChangeShapeType="1"/>
              </p:cNvSpPr>
              <p:nvPr/>
            </p:nvSpPr>
            <p:spPr bwMode="auto">
              <a:xfrm>
                <a:off x="3657" y="646"/>
                <a:ext cx="9" cy="192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84" name="Line 120"/>
              <p:cNvSpPr>
                <a:spLocks noChangeShapeType="1"/>
              </p:cNvSpPr>
              <p:nvPr/>
            </p:nvSpPr>
            <p:spPr bwMode="auto">
              <a:xfrm>
                <a:off x="3164" y="585"/>
                <a:ext cx="9" cy="192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85" name="Line 121"/>
              <p:cNvSpPr>
                <a:spLocks noChangeShapeType="1"/>
              </p:cNvSpPr>
              <p:nvPr/>
            </p:nvSpPr>
            <p:spPr bwMode="auto">
              <a:xfrm>
                <a:off x="3792" y="92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86" name="Line 122"/>
              <p:cNvSpPr>
                <a:spLocks noChangeShapeType="1"/>
              </p:cNvSpPr>
              <p:nvPr/>
            </p:nvSpPr>
            <p:spPr bwMode="auto">
              <a:xfrm>
                <a:off x="4477" y="655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87" name="Line 123"/>
              <p:cNvSpPr>
                <a:spLocks noChangeShapeType="1"/>
              </p:cNvSpPr>
              <p:nvPr/>
            </p:nvSpPr>
            <p:spPr bwMode="auto">
              <a:xfrm>
                <a:off x="4359" y="869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88" name="Line 124"/>
              <p:cNvSpPr>
                <a:spLocks noChangeShapeType="1"/>
              </p:cNvSpPr>
              <p:nvPr/>
            </p:nvSpPr>
            <p:spPr bwMode="auto">
              <a:xfrm>
                <a:off x="4617" y="808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89" name="Line 126"/>
              <p:cNvSpPr>
                <a:spLocks noChangeShapeType="1"/>
              </p:cNvSpPr>
              <p:nvPr/>
            </p:nvSpPr>
            <p:spPr bwMode="auto">
              <a:xfrm>
                <a:off x="4329" y="498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90" name="Line 129"/>
              <p:cNvSpPr>
                <a:spLocks noChangeShapeType="1"/>
              </p:cNvSpPr>
              <p:nvPr/>
            </p:nvSpPr>
            <p:spPr bwMode="auto">
              <a:xfrm>
                <a:off x="4665" y="415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91" name="Line 130"/>
              <p:cNvSpPr>
                <a:spLocks noChangeShapeType="1"/>
              </p:cNvSpPr>
              <p:nvPr/>
            </p:nvSpPr>
            <p:spPr bwMode="auto">
              <a:xfrm>
                <a:off x="5001" y="332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92" name="Line 131"/>
              <p:cNvSpPr>
                <a:spLocks noChangeShapeType="1"/>
              </p:cNvSpPr>
              <p:nvPr/>
            </p:nvSpPr>
            <p:spPr bwMode="auto">
              <a:xfrm>
                <a:off x="5193" y="489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93" name="Line 132"/>
              <p:cNvSpPr>
                <a:spLocks noChangeShapeType="1"/>
              </p:cNvSpPr>
              <p:nvPr/>
            </p:nvSpPr>
            <p:spPr bwMode="auto">
              <a:xfrm>
                <a:off x="4809" y="572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94" name="Line 133"/>
              <p:cNvSpPr>
                <a:spLocks noChangeShapeType="1"/>
              </p:cNvSpPr>
              <p:nvPr/>
            </p:nvSpPr>
            <p:spPr bwMode="auto">
              <a:xfrm>
                <a:off x="4473" y="258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95" name="Line 134"/>
              <p:cNvSpPr>
                <a:spLocks noChangeShapeType="1"/>
              </p:cNvSpPr>
              <p:nvPr/>
            </p:nvSpPr>
            <p:spPr bwMode="auto">
              <a:xfrm>
                <a:off x="4800" y="240"/>
                <a:ext cx="9" cy="166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96" name="Line 135"/>
              <p:cNvSpPr>
                <a:spLocks noChangeShapeType="1"/>
              </p:cNvSpPr>
              <p:nvPr/>
            </p:nvSpPr>
            <p:spPr bwMode="auto">
              <a:xfrm>
                <a:off x="5145" y="105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8250" name="Group 58"/>
          <p:cNvGrpSpPr>
            <a:grpSpLocks/>
          </p:cNvGrpSpPr>
          <p:nvPr/>
        </p:nvGrpSpPr>
        <p:grpSpPr bwMode="auto">
          <a:xfrm rot="842184">
            <a:off x="7305675" y="1447800"/>
            <a:ext cx="914400" cy="3276600"/>
            <a:chOff x="1584" y="1344"/>
            <a:chExt cx="576" cy="2064"/>
          </a:xfrm>
        </p:grpSpPr>
        <p:sp>
          <p:nvSpPr>
            <p:cNvPr id="9251" name="Rectangle 59"/>
            <p:cNvSpPr>
              <a:spLocks noChangeArrowheads="1"/>
            </p:cNvSpPr>
            <p:nvPr/>
          </p:nvSpPr>
          <p:spPr bwMode="auto">
            <a:xfrm>
              <a:off x="1584" y="1344"/>
              <a:ext cx="96" cy="2064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52" name="Rectangle 60"/>
            <p:cNvSpPr>
              <a:spLocks noChangeArrowheads="1"/>
            </p:cNvSpPr>
            <p:nvPr/>
          </p:nvSpPr>
          <p:spPr bwMode="auto">
            <a:xfrm>
              <a:off x="2060" y="1344"/>
              <a:ext cx="100" cy="2064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53" name="Rectangle 61"/>
            <p:cNvSpPr>
              <a:spLocks noChangeArrowheads="1"/>
            </p:cNvSpPr>
            <p:nvPr/>
          </p:nvSpPr>
          <p:spPr bwMode="auto">
            <a:xfrm>
              <a:off x="1632" y="2993"/>
              <a:ext cx="480" cy="48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54" name="Rectangle 62"/>
            <p:cNvSpPr>
              <a:spLocks noChangeArrowheads="1"/>
            </p:cNvSpPr>
            <p:nvPr/>
          </p:nvSpPr>
          <p:spPr bwMode="auto">
            <a:xfrm>
              <a:off x="1610" y="2496"/>
              <a:ext cx="480" cy="48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55" name="Rectangle 63"/>
            <p:cNvSpPr>
              <a:spLocks noChangeArrowheads="1"/>
            </p:cNvSpPr>
            <p:nvPr/>
          </p:nvSpPr>
          <p:spPr bwMode="auto">
            <a:xfrm>
              <a:off x="1632" y="2064"/>
              <a:ext cx="480" cy="48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56" name="Rectangle 64"/>
            <p:cNvSpPr>
              <a:spLocks noChangeArrowheads="1"/>
            </p:cNvSpPr>
            <p:nvPr/>
          </p:nvSpPr>
          <p:spPr bwMode="auto">
            <a:xfrm>
              <a:off x="1619" y="1584"/>
              <a:ext cx="480" cy="48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8342" name="Group 150"/>
          <p:cNvGrpSpPr>
            <a:grpSpLocks/>
          </p:cNvGrpSpPr>
          <p:nvPr/>
        </p:nvGrpSpPr>
        <p:grpSpPr bwMode="auto">
          <a:xfrm>
            <a:off x="7839075" y="1600201"/>
            <a:ext cx="762000" cy="3179763"/>
            <a:chOff x="2928" y="1008"/>
            <a:chExt cx="480" cy="2003"/>
          </a:xfrm>
        </p:grpSpPr>
        <p:sp>
          <p:nvSpPr>
            <p:cNvPr id="9246" name="Line 138"/>
            <p:cNvSpPr>
              <a:spLocks noChangeShapeType="1"/>
            </p:cNvSpPr>
            <p:nvPr/>
          </p:nvSpPr>
          <p:spPr bwMode="auto">
            <a:xfrm>
              <a:off x="3408" y="1008"/>
              <a:ext cx="0" cy="172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7" name="Line 139"/>
            <p:cNvSpPr>
              <a:spLocks noChangeShapeType="1"/>
            </p:cNvSpPr>
            <p:nvPr/>
          </p:nvSpPr>
          <p:spPr bwMode="auto">
            <a:xfrm flipV="1">
              <a:off x="2928" y="2723"/>
              <a:ext cx="480" cy="28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8" name="Freeform 140"/>
            <p:cNvSpPr>
              <a:spLocks/>
            </p:cNvSpPr>
            <p:nvPr/>
          </p:nvSpPr>
          <p:spPr bwMode="auto">
            <a:xfrm>
              <a:off x="2947" y="2813"/>
              <a:ext cx="134" cy="107"/>
            </a:xfrm>
            <a:custGeom>
              <a:avLst/>
              <a:gdLst>
                <a:gd name="T0" fmla="*/ 0 w 134"/>
                <a:gd name="T1" fmla="*/ 0 h 107"/>
                <a:gd name="T2" fmla="*/ 134 w 134"/>
                <a:gd name="T3" fmla="*/ 107 h 10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4" h="107">
                  <a:moveTo>
                    <a:pt x="0" y="0"/>
                  </a:moveTo>
                  <a:cubicBezTo>
                    <a:pt x="79" y="13"/>
                    <a:pt x="134" y="17"/>
                    <a:pt x="134" y="107"/>
                  </a:cubicBezTo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9" name="Line 142"/>
            <p:cNvSpPr>
              <a:spLocks noChangeShapeType="1"/>
            </p:cNvSpPr>
            <p:nvPr/>
          </p:nvSpPr>
          <p:spPr bwMode="auto">
            <a:xfrm flipV="1">
              <a:off x="3312" y="2631"/>
              <a:ext cx="0" cy="14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50" name="Line 143"/>
            <p:cNvSpPr>
              <a:spLocks noChangeShapeType="1"/>
            </p:cNvSpPr>
            <p:nvPr/>
          </p:nvSpPr>
          <p:spPr bwMode="auto">
            <a:xfrm flipV="1">
              <a:off x="3312" y="2592"/>
              <a:ext cx="96" cy="4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336" name="Rectangle 144"/>
          <p:cNvSpPr>
            <a:spLocks noChangeArrowheads="1"/>
          </p:cNvSpPr>
          <p:nvPr/>
        </p:nvSpPr>
        <p:spPr bwMode="auto">
          <a:xfrm rot="17206684">
            <a:off x="7697788" y="2857501"/>
            <a:ext cx="461963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37" name="Object 145"/>
              <p:cNvSpPr txBox="1">
                <a:spLocks noGrp="1"/>
              </p:cNvSpPr>
              <p:nvPr>
                <p:ph/>
              </p:nvPr>
            </p:nvSpPr>
            <p:spPr bwMode="auto">
              <a:xfrm>
                <a:off x="7944560" y="4175785"/>
                <a:ext cx="450850" cy="3778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vi-V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vi-V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8337" name="Object 14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 bwMode="auto">
              <a:xfrm>
                <a:off x="7944560" y="4175785"/>
                <a:ext cx="450850" cy="377825"/>
              </a:xfrm>
              <a:prstGeom prst="rect">
                <a:avLst/>
              </a:prstGeom>
              <a:blipFill>
                <a:blip r:embed="rId3"/>
                <a:stretch>
                  <a:fillRect r="-1216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43" name="Rectangle 151"/>
          <p:cNvSpPr>
            <a:spLocks noChangeArrowheads="1"/>
          </p:cNvSpPr>
          <p:nvPr/>
        </p:nvSpPr>
        <p:spPr bwMode="auto">
          <a:xfrm>
            <a:off x="8220075" y="44958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9224" name="Line 89"/>
          <p:cNvSpPr>
            <a:spLocks noChangeShapeType="1"/>
          </p:cNvSpPr>
          <p:nvPr/>
        </p:nvSpPr>
        <p:spPr bwMode="auto">
          <a:xfrm flipH="1" flipV="1">
            <a:off x="9834564" y="623888"/>
            <a:ext cx="41275" cy="1281112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5" name="Rectangle 157"/>
          <p:cNvSpPr>
            <a:spLocks noChangeArrowheads="1"/>
          </p:cNvSpPr>
          <p:nvPr/>
        </p:nvSpPr>
        <p:spPr bwMode="auto">
          <a:xfrm rot="20740048">
            <a:off x="10231713" y="5270232"/>
            <a:ext cx="463550" cy="173037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6" name="Rectangle 158"/>
          <p:cNvSpPr>
            <a:spLocks noChangeArrowheads="1"/>
          </p:cNvSpPr>
          <p:nvPr/>
        </p:nvSpPr>
        <p:spPr bwMode="auto">
          <a:xfrm rot="415078">
            <a:off x="9571313" y="5241656"/>
            <a:ext cx="3048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7" name="Oval 159"/>
          <p:cNvSpPr>
            <a:spLocks noChangeArrowheads="1"/>
          </p:cNvSpPr>
          <p:nvPr/>
        </p:nvSpPr>
        <p:spPr bwMode="auto">
          <a:xfrm rot="415078">
            <a:off x="9847539" y="4860656"/>
            <a:ext cx="492125" cy="29051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8" name="AutoShape 160"/>
          <p:cNvSpPr>
            <a:spLocks noChangeArrowheads="1"/>
          </p:cNvSpPr>
          <p:nvPr/>
        </p:nvSpPr>
        <p:spPr bwMode="auto">
          <a:xfrm>
            <a:off x="9788800" y="5241657"/>
            <a:ext cx="533400" cy="593725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9" name="Rectangle 161"/>
          <p:cNvSpPr>
            <a:spLocks noChangeArrowheads="1"/>
          </p:cNvSpPr>
          <p:nvPr/>
        </p:nvSpPr>
        <p:spPr bwMode="auto">
          <a:xfrm rot="415078">
            <a:off x="9961838" y="5165456"/>
            <a:ext cx="228600" cy="762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8364" name="Group 172"/>
          <p:cNvGrpSpPr>
            <a:grpSpLocks/>
          </p:cNvGrpSpPr>
          <p:nvPr/>
        </p:nvGrpSpPr>
        <p:grpSpPr bwMode="auto">
          <a:xfrm rot="1302718">
            <a:off x="9614175" y="4757469"/>
            <a:ext cx="260350" cy="657225"/>
            <a:chOff x="674" y="2311"/>
            <a:chExt cx="146" cy="420"/>
          </a:xfrm>
        </p:grpSpPr>
        <p:sp>
          <p:nvSpPr>
            <p:cNvPr id="9244" name="AutoShape 162"/>
            <p:cNvSpPr>
              <a:spLocks noChangeArrowheads="1"/>
            </p:cNvSpPr>
            <p:nvPr/>
          </p:nvSpPr>
          <p:spPr bwMode="auto">
            <a:xfrm rot="415078">
              <a:off x="674" y="2395"/>
              <a:ext cx="96" cy="336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45" name="Oval 167"/>
            <p:cNvSpPr>
              <a:spLocks noChangeArrowheads="1"/>
            </p:cNvSpPr>
            <p:nvPr/>
          </p:nvSpPr>
          <p:spPr bwMode="auto">
            <a:xfrm rot="415078">
              <a:off x="685" y="2311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8365" name="Group 173"/>
          <p:cNvGrpSpPr>
            <a:grpSpLocks/>
          </p:cNvGrpSpPr>
          <p:nvPr/>
        </p:nvGrpSpPr>
        <p:grpSpPr bwMode="auto">
          <a:xfrm rot="20236412">
            <a:off x="10342838" y="4809857"/>
            <a:ext cx="254000" cy="619125"/>
            <a:chOff x="1179" y="2331"/>
            <a:chExt cx="177" cy="412"/>
          </a:xfrm>
        </p:grpSpPr>
        <p:sp>
          <p:nvSpPr>
            <p:cNvPr id="9242" name="AutoShape 163"/>
            <p:cNvSpPr>
              <a:spLocks noChangeArrowheads="1"/>
            </p:cNvSpPr>
            <p:nvPr/>
          </p:nvSpPr>
          <p:spPr bwMode="auto">
            <a:xfrm rot="9472877">
              <a:off x="1250" y="2386"/>
              <a:ext cx="106" cy="357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43" name="Oval 168"/>
            <p:cNvSpPr>
              <a:spLocks noChangeArrowheads="1"/>
            </p:cNvSpPr>
            <p:nvPr/>
          </p:nvSpPr>
          <p:spPr bwMode="auto">
            <a:xfrm rot="415078">
              <a:off x="1179" y="2331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232" name="Group 175"/>
          <p:cNvGrpSpPr>
            <a:grpSpLocks/>
          </p:cNvGrpSpPr>
          <p:nvPr/>
        </p:nvGrpSpPr>
        <p:grpSpPr bwMode="auto">
          <a:xfrm rot="21233182">
            <a:off x="9823725" y="5835382"/>
            <a:ext cx="484188" cy="712787"/>
            <a:chOff x="782" y="3024"/>
            <a:chExt cx="305" cy="449"/>
          </a:xfrm>
        </p:grpSpPr>
        <p:sp>
          <p:nvSpPr>
            <p:cNvPr id="9236" name="AutoShape 155"/>
            <p:cNvSpPr>
              <a:spLocks noChangeArrowheads="1"/>
            </p:cNvSpPr>
            <p:nvPr/>
          </p:nvSpPr>
          <p:spPr bwMode="auto">
            <a:xfrm rot="415078">
              <a:off x="956" y="3034"/>
              <a:ext cx="131" cy="201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37" name="AutoShape 164"/>
            <p:cNvSpPr>
              <a:spLocks noChangeArrowheads="1"/>
            </p:cNvSpPr>
            <p:nvPr/>
          </p:nvSpPr>
          <p:spPr bwMode="auto">
            <a:xfrm rot="415078">
              <a:off x="944" y="3425"/>
              <a:ext cx="96" cy="48"/>
            </a:xfrm>
            <a:prstGeom prst="flowChartTerminator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38" name="AutoShape 166"/>
            <p:cNvSpPr>
              <a:spLocks noChangeArrowheads="1"/>
            </p:cNvSpPr>
            <p:nvPr/>
          </p:nvSpPr>
          <p:spPr bwMode="auto">
            <a:xfrm rot="415078">
              <a:off x="958" y="3255"/>
              <a:ext cx="83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24 w 21600"/>
                <a:gd name="T13" fmla="*/ 4500 h 21600"/>
                <a:gd name="T14" fmla="*/ 17176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9" name="AutoShape 169"/>
            <p:cNvSpPr>
              <a:spLocks noChangeArrowheads="1"/>
            </p:cNvSpPr>
            <p:nvPr/>
          </p:nvSpPr>
          <p:spPr bwMode="auto">
            <a:xfrm rot="415078">
              <a:off x="794" y="3024"/>
              <a:ext cx="131" cy="201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40" name="AutoShape 170"/>
            <p:cNvSpPr>
              <a:spLocks noChangeArrowheads="1"/>
            </p:cNvSpPr>
            <p:nvPr/>
          </p:nvSpPr>
          <p:spPr bwMode="auto">
            <a:xfrm rot="415078">
              <a:off x="782" y="3415"/>
              <a:ext cx="96" cy="48"/>
            </a:xfrm>
            <a:prstGeom prst="flowChartTerminator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241" name="AutoShape 171"/>
            <p:cNvSpPr>
              <a:spLocks noChangeArrowheads="1"/>
            </p:cNvSpPr>
            <p:nvPr/>
          </p:nvSpPr>
          <p:spPr bwMode="auto">
            <a:xfrm rot="415078">
              <a:off x="796" y="3245"/>
              <a:ext cx="83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24 w 21600"/>
                <a:gd name="T13" fmla="*/ 4500 h 21600"/>
                <a:gd name="T14" fmla="*/ 17176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366" name="Rectangle 174"/>
          <p:cNvSpPr>
            <a:spLocks noChangeArrowheads="1"/>
          </p:cNvSpPr>
          <p:nvPr/>
        </p:nvSpPr>
        <p:spPr bwMode="auto">
          <a:xfrm>
            <a:off x="9644968" y="6603506"/>
            <a:ext cx="757564" cy="21662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34" name="AutoShape 177"/>
          <p:cNvSpPr>
            <a:spLocks noChangeArrowheads="1"/>
          </p:cNvSpPr>
          <p:nvPr/>
        </p:nvSpPr>
        <p:spPr bwMode="auto">
          <a:xfrm>
            <a:off x="8843211" y="3209656"/>
            <a:ext cx="3252227" cy="982663"/>
          </a:xfrm>
          <a:prstGeom prst="cloudCallout">
            <a:avLst>
              <a:gd name="adj1" fmla="val -13653"/>
              <a:gd name="adj2" fmla="val 11100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sao để không bị ngã???</a:t>
            </a:r>
          </a:p>
        </p:txBody>
      </p:sp>
      <p:sp>
        <p:nvSpPr>
          <p:cNvPr id="81" name="Text Box 20"/>
          <p:cNvSpPr txBox="1">
            <a:spLocks noChangeArrowheads="1"/>
          </p:cNvSpPr>
          <p:nvPr/>
        </p:nvSpPr>
        <p:spPr bwMode="auto">
          <a:xfrm>
            <a:off x="8558025" y="4259739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82" name="Text Box 21"/>
          <p:cNvSpPr txBox="1">
            <a:spLocks noChangeArrowheads="1"/>
          </p:cNvSpPr>
          <p:nvPr/>
        </p:nvSpPr>
        <p:spPr bwMode="auto">
          <a:xfrm>
            <a:off x="7602538" y="4729426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83" name="Text Box 22"/>
          <p:cNvSpPr txBox="1">
            <a:spLocks noChangeArrowheads="1"/>
          </p:cNvSpPr>
          <p:nvPr/>
        </p:nvSpPr>
        <p:spPr bwMode="auto">
          <a:xfrm>
            <a:off x="8413274" y="1044689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84" name="Text Box 5">
            <a:extLst>
              <a:ext uri="{FF2B5EF4-FFF2-40B4-BE49-F238E27FC236}">
                <a16:creationId xmlns:a16="http://schemas.microsoft.com/office/drawing/2014/main" id="{02340F0D-0725-4A0A-91F3-617E1C39D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98" y="76200"/>
            <a:ext cx="6692902" cy="224676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chiếc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thang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3m.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chân thang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chân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tường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khoảng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nhiêu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“an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toàn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 65</a:t>
            </a:r>
            <a:r>
              <a:rPr lang="vi-VN" altLang="vi-VN" sz="2800" baseline="30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(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tức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đảm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thang không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khi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vi-VN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vi-VN" altLang="vi-VN" sz="2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: Rounded Corners 11">
                <a:extLst>
                  <a:ext uri="{FF2B5EF4-FFF2-40B4-BE49-F238E27FC236}">
                    <a16:creationId xmlns:a16="http://schemas.microsoft.com/office/drawing/2014/main" id="{6966C4FA-0A7E-43BA-8A4D-219570F305D9}"/>
                  </a:ext>
                </a:extLst>
              </p:cNvPr>
              <p:cNvSpPr/>
              <p:nvPr/>
            </p:nvSpPr>
            <p:spPr>
              <a:xfrm>
                <a:off x="10435" y="2416175"/>
                <a:ext cx="6683160" cy="2605782"/>
              </a:xfrm>
              <a:prstGeom prst="roundRect">
                <a:avLst/>
              </a:prstGeom>
              <a:solidFill>
                <a:srgbClr val="FFB3B3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2800" dirty="0">
                    <a:solidFill>
                      <a:schemeClr val="tx1"/>
                    </a:solidFill>
                    <a:latin typeface="Times New Roman"/>
                    <a:cs typeface="Arial" panose="020B0604020202020204" pitchFamily="34" charset="0"/>
                  </a:rPr>
                  <a:t>Xét ∆ ABC,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vi-VN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vi-V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28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vi-VN" sz="28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vi-VN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vi-VN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28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65</m:t>
                        </m:r>
                      </m:e>
                      <m:sup>
                        <m:r>
                          <a:rPr lang="vi-VN" sz="28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, BC = 3 m</a:t>
                </a:r>
              </a:p>
              <a:p>
                <a:pPr marL="457200" indent="-457200" algn="just">
                  <a:buFont typeface="Symbol" panose="05050102010706020507" pitchFamily="18" charset="2"/>
                  <a:buChar char="Þ"/>
                </a:pPr>
                <a:r>
                  <a:rPr lang="vi-VN" sz="2800" dirty="0">
                    <a:solidFill>
                      <a:schemeClr val="tx1"/>
                    </a:solidFill>
                    <a:latin typeface="Times New Roman"/>
                    <a:cs typeface="Arial" panose="020B0604020202020204" pitchFamily="34" charset="0"/>
                  </a:rPr>
                  <a:t>AB = BC.cos B</a:t>
                </a:r>
              </a:p>
              <a:p>
                <a:pPr algn="just"/>
                <a:r>
                  <a:rPr lang="vi-VN" sz="2800" dirty="0">
                    <a:solidFill>
                      <a:schemeClr val="tx1"/>
                    </a:solidFill>
                    <a:latin typeface="Times New Roman"/>
                    <a:cs typeface="Arial" panose="020B0604020202020204" pitchFamily="34" charset="0"/>
                  </a:rPr>
                  <a:t>            </a:t>
                </a:r>
                <a:r>
                  <a:rPr lang="vi-VN" sz="28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= 3.cos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65</m:t>
                        </m:r>
                      </m:e>
                      <m:sup>
                        <m: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vi-VN" sz="2800" dirty="0">
                    <a:solidFill>
                      <a:schemeClr val="tx1"/>
                    </a:solidFill>
                    <a:latin typeface="Times New Roman"/>
                    <a:cs typeface="Arial" panose="020B0604020202020204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Times New Roman"/>
                    <a:cs typeface="Arial" panose="020B0604020202020204" pitchFamily="34" charset="0"/>
                  </a:rPr>
                  <a:t> 1,27 (m)</a:t>
                </a:r>
              </a:p>
            </p:txBody>
          </p:sp>
        </mc:Choice>
        <mc:Fallback xmlns="">
          <p:sp>
            <p:nvSpPr>
              <p:cNvPr id="86" name="Rectangle: Rounded Corners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966C4FA-0A7E-43BA-8A4D-219570F305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5" y="2416175"/>
                <a:ext cx="6683160" cy="260578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ctangle: Rounded Corners 11">
            <a:extLst>
              <a:ext uri="{FF2B5EF4-FFF2-40B4-BE49-F238E27FC236}">
                <a16:creationId xmlns:a16="http://schemas.microsoft.com/office/drawing/2014/main" id="{36443D68-2A4A-4888-9419-A28770A3E166}"/>
              </a:ext>
            </a:extLst>
          </p:cNvPr>
          <p:cNvSpPr/>
          <p:nvPr/>
        </p:nvSpPr>
        <p:spPr>
          <a:xfrm>
            <a:off x="2146047" y="5179749"/>
            <a:ext cx="4547548" cy="1461021"/>
          </a:xfrm>
          <a:prstGeom prst="roundRect">
            <a:avLst/>
          </a:prstGeom>
          <a:solidFill>
            <a:srgbClr val="FFB3B3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chemeClr val="tx1"/>
                </a:solidFill>
                <a:latin typeface="Times New Roman"/>
                <a:cs typeface="Arial" panose="020B0604020202020204" pitchFamily="34" charset="0"/>
              </a:rPr>
              <a:t>Vậy chân thang cần đặt cách chân tường một khoảng xấp xỉ 1,27 m</a:t>
            </a:r>
            <a:endParaRPr lang="en-US" sz="2800" dirty="0">
              <a:solidFill>
                <a:schemeClr val="tx1"/>
              </a:solidFill>
              <a:latin typeface="Calibri Light"/>
              <a:cs typeface="Arial" panose="020B0604020202020204" pitchFamily="34" charset="0"/>
            </a:endParaRPr>
          </a:p>
        </p:txBody>
      </p:sp>
      <p:pic>
        <p:nvPicPr>
          <p:cNvPr id="88" name="Picture 14">
            <a:extLst>
              <a:ext uri="{FF2B5EF4-FFF2-40B4-BE49-F238E27FC236}">
                <a16:creationId xmlns:a16="http://schemas.microsoft.com/office/drawing/2014/main" id="{28439359-D3B7-4D49-A2A7-EF70CC7A2F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5" y="4781472"/>
            <a:ext cx="2082307" cy="208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1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6" grpId="0"/>
      <p:bldP spid="8337" grpId="0" build="p"/>
      <p:bldP spid="8343" grpId="0"/>
      <p:bldP spid="81" grpId="0"/>
      <p:bldP spid="82" grpId="0"/>
      <p:bldP spid="83" grpId="0"/>
      <p:bldP spid="86" grpId="0" animBg="1"/>
      <p:bldP spid="8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CEAN0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152400" y="76200"/>
            <a:ext cx="67077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Đo chiều cao của cây dừa.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213565" y="5612674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254661" y="2535983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8610600" y="5070928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6458895" y="2952938"/>
            <a:ext cx="2151705" cy="2522577"/>
          </a:xfrm>
          <a:prstGeom prst="line">
            <a:avLst/>
          </a:prstGeom>
          <a:noFill/>
          <a:ln w="76200" cap="rnd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V="1">
            <a:off x="6477000" y="5475515"/>
            <a:ext cx="2209800" cy="228600"/>
          </a:xfrm>
          <a:prstGeom prst="line">
            <a:avLst/>
          </a:prstGeom>
          <a:noFill/>
          <a:ln w="57150">
            <a:solidFill>
              <a:srgbClr val="C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6458894" y="2952938"/>
            <a:ext cx="18106" cy="2751177"/>
          </a:xfrm>
          <a:prstGeom prst="line">
            <a:avLst/>
          </a:prstGeom>
          <a:noFill/>
          <a:ln w="38100">
            <a:solidFill>
              <a:srgbClr val="C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7342414" y="5497149"/>
            <a:ext cx="8382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5m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7810500" y="5041900"/>
            <a:ext cx="12192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altLang="en-US" sz="2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2FAD8E6A-5C00-44B9-B8F1-B054CFB82D02}"/>
              </a:ext>
            </a:extLst>
          </p:cNvPr>
          <p:cNvSpPr/>
          <p:nvPr/>
        </p:nvSpPr>
        <p:spPr>
          <a:xfrm>
            <a:off x="255951" y="838200"/>
            <a:ext cx="4430486" cy="320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23">
                <a:extLst>
                  <a:ext uri="{FF2B5EF4-FFF2-40B4-BE49-F238E27FC236}">
                    <a16:creationId xmlns:a16="http://schemas.microsoft.com/office/drawing/2014/main" id="{5962869C-8617-43BE-923B-AD060233F0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511" y="838200"/>
                <a:ext cx="4381500" cy="2148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 ABC vuông tại A có: </a:t>
                </a:r>
              </a:p>
              <a:p>
                <a:pPr>
                  <a:buNone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AB =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AC.tan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C</a:t>
                </a:r>
              </a:p>
              <a:p>
                <a:pPr>
                  <a:buNone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=  5.tan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 48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</a:p>
              <a:p>
                <a:pPr>
                  <a:buNone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≈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5,55 (m)</a:t>
                </a:r>
              </a:p>
            </p:txBody>
          </p:sp>
        </mc:Choice>
        <mc:Fallback xmlns="">
          <p:sp>
            <p:nvSpPr>
              <p:cNvPr id="28" name="Text Box 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962869C-8617-43BE-923B-AD060233F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511" y="838200"/>
                <a:ext cx="4381500" cy="2148280"/>
              </a:xfrm>
              <a:prstGeom prst="rect">
                <a:avLst/>
              </a:prstGeom>
              <a:blipFill rotWithShape="0">
                <a:blip r:embed="rId3"/>
                <a:stretch>
                  <a:fillRect l="-2782" t="-3125" b="-34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17">
            <a:extLst>
              <a:ext uri="{FF2B5EF4-FFF2-40B4-BE49-F238E27FC236}">
                <a16:creationId xmlns:a16="http://schemas.microsoft.com/office/drawing/2014/main" id="{D45FCA02-6C88-41EB-8741-CE91AABB3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22115"/>
            <a:ext cx="40404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dừa cao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                   5,55 (m)</a:t>
            </a:r>
          </a:p>
        </p:txBody>
      </p:sp>
      <p:pic>
        <p:nvPicPr>
          <p:cNvPr id="31" name="Picture 12">
            <a:extLst>
              <a:ext uri="{FF2B5EF4-FFF2-40B4-BE49-F238E27FC236}">
                <a16:creationId xmlns:a16="http://schemas.microsoft.com/office/drawing/2014/main" id="{324C3F0E-222B-42BE-B73A-46C84A234F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0" y="4628139"/>
            <a:ext cx="2110258" cy="2110258"/>
          </a:xfrm>
          <a:prstGeom prst="rect">
            <a:avLst/>
          </a:prstGeom>
        </p:spPr>
      </p:pic>
      <p:sp>
        <p:nvSpPr>
          <p:cNvPr id="38" name="Rectangle 19">
            <a:extLst>
              <a:ext uri="{FF2B5EF4-FFF2-40B4-BE49-F238E27FC236}">
                <a16:creationId xmlns:a16="http://schemas.microsoft.com/office/drawing/2014/main" id="{DC01C0FB-DB3B-44F2-ABCE-7B8E22B2358A}"/>
              </a:ext>
            </a:extLst>
          </p:cNvPr>
          <p:cNvSpPr>
            <a:spLocks noChangeArrowheads="1"/>
          </p:cNvSpPr>
          <p:nvPr/>
        </p:nvSpPr>
        <p:spPr bwMode="auto">
          <a:xfrm rot="21243039">
            <a:off x="6477272" y="5293673"/>
            <a:ext cx="380531" cy="3743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5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1275" grpId="0"/>
      <p:bldP spid="11276" grpId="0"/>
      <p:bldP spid="11282" grpId="0"/>
      <p:bldP spid="11283" grpId="0"/>
      <p:bldP spid="20" grpId="0" animBg="1"/>
      <p:bldP spid="28" grpId="0"/>
      <p:bldP spid="30" grpId="0"/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4D915D9E-A102-44A0-9D79-735A142C4470}"/>
              </a:ext>
            </a:extLst>
          </p:cNvPr>
          <p:cNvGrpSpPr/>
          <p:nvPr/>
        </p:nvGrpSpPr>
        <p:grpSpPr>
          <a:xfrm>
            <a:off x="6858000" y="381000"/>
            <a:ext cx="3737986" cy="3195306"/>
            <a:chOff x="1291213" y="2281535"/>
            <a:chExt cx="3737986" cy="3195306"/>
          </a:xfrm>
        </p:grpSpPr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E6ACC2E1-A89A-40A7-95E1-A4C1125AE3E0}"/>
                </a:ext>
              </a:extLst>
            </p:cNvPr>
            <p:cNvGrpSpPr/>
            <p:nvPr/>
          </p:nvGrpSpPr>
          <p:grpSpPr>
            <a:xfrm>
              <a:off x="1291213" y="2281535"/>
              <a:ext cx="3737986" cy="3042906"/>
              <a:chOff x="1220455" y="2683439"/>
              <a:chExt cx="2119361" cy="2548070"/>
            </a:xfrm>
          </p:grpSpPr>
          <p:sp>
            <p:nvSpPr>
              <p:cNvPr id="5" name="AutoShape 4">
                <a:extLst>
                  <a:ext uri="{FF2B5EF4-FFF2-40B4-BE49-F238E27FC236}">
                    <a16:creationId xmlns:a16="http://schemas.microsoft.com/office/drawing/2014/main" id="{D847034C-3138-48BE-99D1-237E9DD02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7800" y="3103857"/>
                <a:ext cx="1652124" cy="1925343"/>
              </a:xfrm>
              <a:prstGeom prst="rtTriangle">
                <a:avLst/>
              </a:prstGeom>
              <a:noFill/>
              <a:ln w="38100" algn="ctr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268E717-3625-45B0-9140-E40BAD448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3927" y="4729046"/>
                <a:ext cx="236018" cy="295643"/>
              </a:xfrm>
              <a:prstGeom prst="rect">
                <a:avLst/>
              </a:prstGeom>
              <a:noFill/>
              <a:ln w="38100" algn="ctr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09D6E965-79AB-4AFA-B643-69BF9D6BC6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0455" y="4844920"/>
                <a:ext cx="304800" cy="386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6DDC5075-C927-453A-9E6F-F9383B5500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3798" y="4844920"/>
                <a:ext cx="236018" cy="386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9" name="Text Box 8">
                <a:extLst>
                  <a:ext uri="{FF2B5EF4-FFF2-40B4-BE49-F238E27FC236}">
                    <a16:creationId xmlns:a16="http://schemas.microsoft.com/office/drawing/2014/main" id="{77C1213B-B369-4FC2-89BE-2ED32C45BE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1600" y="2683439"/>
                <a:ext cx="236019" cy="386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7">
                  <a:extLst>
                    <a:ext uri="{FF2B5EF4-FFF2-40B4-BE49-F238E27FC236}">
                      <a16:creationId xmlns:a16="http://schemas.microsoft.com/office/drawing/2014/main" id="{7D5689F9-9EF3-4ED3-B153-FF8AB322AD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74726" y="4724400"/>
                  <a:ext cx="644874" cy="4070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en-US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𝟒𝟖</m:t>
                            </m:r>
                          </m:e>
                          <m:sup>
                            <m:r>
                              <a:rPr lang="en-US" altLang="en-US" sz="20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 Box 7">
                  <a:extLst>
                    <a:ext uri="{FF2B5EF4-FFF2-40B4-BE49-F238E27FC236}">
                      <a16:creationId xmlns:a16="http://schemas.microsoft.com/office/drawing/2014/main" id="{7D5689F9-9EF3-4ED3-B153-FF8AB322AD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74726" y="4724400"/>
                  <a:ext cx="644874" cy="40709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8C4B1D82-B344-47DC-9171-299CADB2C7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5015176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2" name="Group 66">
            <a:extLst>
              <a:ext uri="{FF2B5EF4-FFF2-40B4-BE49-F238E27FC236}">
                <a16:creationId xmlns:a16="http://schemas.microsoft.com/office/drawing/2014/main" id="{2482DC98-D05E-4C25-9DE4-23B501BE318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8601"/>
            <a:ext cx="914400" cy="838200"/>
            <a:chOff x="1920" y="1248"/>
            <a:chExt cx="480" cy="410"/>
          </a:xfrm>
        </p:grpSpPr>
        <p:sp>
          <p:nvSpPr>
            <p:cNvPr id="13" name="Text Box 34">
              <a:extLst>
                <a:ext uri="{FF2B5EF4-FFF2-40B4-BE49-F238E27FC236}">
                  <a16:creationId xmlns:a16="http://schemas.microsoft.com/office/drawing/2014/main" id="{6351DDFF-597C-4994-B95D-8658E20915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248"/>
              <a:ext cx="480" cy="410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vi-VN" sz="3600"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65" descr="Cau hoi">
              <a:extLst>
                <a:ext uri="{FF2B5EF4-FFF2-40B4-BE49-F238E27FC236}">
                  <a16:creationId xmlns:a16="http://schemas.microsoft.com/office/drawing/2014/main" id="{189DE0F7-691B-45B3-B1AB-023088C8487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278"/>
              <a:ext cx="33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AutoShape 107">
            <a:extLst>
              <a:ext uri="{FF2B5EF4-FFF2-40B4-BE49-F238E27FC236}">
                <a16:creationId xmlns:a16="http://schemas.microsoft.com/office/drawing/2014/main" id="{4383F9E8-BFF1-414D-AA66-74686A510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219200"/>
            <a:ext cx="5369274" cy="2895600"/>
          </a:xfrm>
          <a:prstGeom prst="wedgeEllipseCallout">
            <a:avLst>
              <a:gd name="adj1" fmla="val -56922"/>
              <a:gd name="adj2" fmla="val -7009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">
                <a:extLst>
                  <a:ext uri="{FF2B5EF4-FFF2-40B4-BE49-F238E27FC236}">
                    <a16:creationId xmlns:a16="http://schemas.microsoft.com/office/drawing/2014/main" id="{6EC86445-2B0D-4168-AA1D-14EA32AF378B}"/>
                  </a:ext>
                </a:extLst>
              </p:cNvPr>
              <p:cNvSpPr/>
              <p:nvPr/>
            </p:nvSpPr>
            <p:spPr>
              <a:xfrm>
                <a:off x="609600" y="4114800"/>
                <a:ext cx="7239000" cy="167640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 ABC:</a:t>
                </a:r>
              </a:p>
              <a:p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Yếu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48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AC = 5</a:t>
                </a:r>
              </a:p>
              <a:p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Yếu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AB, BC </a:t>
                </a:r>
              </a:p>
            </p:txBody>
          </p:sp>
        </mc:Choice>
        <mc:Fallback xmlns="">
          <p:sp>
            <p:nvSpPr>
              <p:cNvPr id="16" name="Rounded Rectang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EC86445-2B0D-4168-AA1D-14EA32AF37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114800"/>
                <a:ext cx="7239000" cy="1676401"/>
              </a:xfrm>
              <a:prstGeom prst="roundRect">
                <a:avLst/>
              </a:prstGeom>
              <a:blipFill rotWithShape="0">
                <a:blip r:embed="rId4"/>
                <a:stretch>
                  <a:fillRect l="-924" t="-1805" b="-86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AutoShape 107">
                <a:extLst>
                  <a:ext uri="{FF2B5EF4-FFF2-40B4-BE49-F238E27FC236}">
                    <a16:creationId xmlns:a16="http://schemas.microsoft.com/office/drawing/2014/main" id="{2CFF9797-4CBC-40FD-9F23-1D435C80C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0" y="1143000"/>
                <a:ext cx="6979312" cy="3048000"/>
              </a:xfrm>
              <a:prstGeom prst="wedgeEllipseCallout">
                <a:avLst>
                  <a:gd name="adj1" fmla="val -35219"/>
                  <a:gd name="adj2" fmla="val -3475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Việc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yếu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chưa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𝐁</m:t>
                        </m:r>
                      </m:e>
                    </m:acc>
                  </m:oMath>
                </a14:m>
                <a:r>
                  <a:rPr lang="en-US" altLang="en-US" sz="28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AB, BC</a:t>
                </a:r>
              </a:p>
              <a:p>
                <a:pPr marL="571500" indent="-571500">
                  <a:buFont typeface="Symbol" panose="05050102010706020507" pitchFamily="18" charset="2"/>
                  <a:buChar char="Þ"/>
                </a:pP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</a:t>
                </a:r>
              </a:p>
              <a:p>
                <a:pPr marL="571500" indent="-571500">
                  <a:buFont typeface="Symbol" panose="05050102010706020507" pitchFamily="18" charset="2"/>
                  <a:buChar char="Þ"/>
                </a:pP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AutoShape 10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CFF9797-4CBC-40FD-9F23-1D435C80C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143000"/>
                <a:ext cx="6979312" cy="3048000"/>
              </a:xfrm>
              <a:prstGeom prst="wedgeEllipseCallout">
                <a:avLst>
                  <a:gd name="adj1" fmla="val -35219"/>
                  <a:gd name="adj2" fmla="val -34756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48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Callout 2 48"/>
          <p:cNvSpPr/>
          <p:nvPr/>
        </p:nvSpPr>
        <p:spPr>
          <a:xfrm>
            <a:off x="5962338" y="5291201"/>
            <a:ext cx="4179934" cy="612648"/>
          </a:xfrm>
          <a:prstGeom prst="borderCallout2">
            <a:avLst>
              <a:gd name="adj1" fmla="val 72579"/>
              <a:gd name="adj2" fmla="val -443"/>
              <a:gd name="adj3" fmla="val 67686"/>
              <a:gd name="adj4" fmla="val -17384"/>
              <a:gd name="adj5" fmla="val -149305"/>
              <a:gd name="adj6" fmla="val -47246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Line Callout 1 47"/>
          <p:cNvSpPr/>
          <p:nvPr/>
        </p:nvSpPr>
        <p:spPr>
          <a:xfrm>
            <a:off x="5999219" y="4190891"/>
            <a:ext cx="4143053" cy="612648"/>
          </a:xfrm>
          <a:prstGeom prst="borderCallout1">
            <a:avLst>
              <a:gd name="adj1" fmla="val 57899"/>
              <a:gd name="adj2" fmla="val -735"/>
              <a:gd name="adj3" fmla="val -56328"/>
              <a:gd name="adj4" fmla="val -40142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Line Callout 1 46"/>
          <p:cNvSpPr/>
          <p:nvPr/>
        </p:nvSpPr>
        <p:spPr>
          <a:xfrm>
            <a:off x="5962338" y="2980177"/>
            <a:ext cx="4123050" cy="612648"/>
          </a:xfrm>
          <a:prstGeom prst="borderCallout1">
            <a:avLst>
              <a:gd name="adj1" fmla="val 50558"/>
              <a:gd name="adj2" fmla="val -1062"/>
              <a:gd name="adj3" fmla="val 66011"/>
              <a:gd name="adj4" fmla="val -38333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Line Callout 2 45"/>
          <p:cNvSpPr/>
          <p:nvPr/>
        </p:nvSpPr>
        <p:spPr>
          <a:xfrm>
            <a:off x="5900057" y="1914044"/>
            <a:ext cx="4242216" cy="612648"/>
          </a:xfrm>
          <a:prstGeom prst="borderCallout2">
            <a:avLst>
              <a:gd name="adj1" fmla="val 18751"/>
              <a:gd name="adj2" fmla="val 148"/>
              <a:gd name="adj3" fmla="val 18750"/>
              <a:gd name="adj4" fmla="val -16667"/>
              <a:gd name="adj5" fmla="val 132074"/>
              <a:gd name="adj6" fmla="val -3854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911601" y="1664836"/>
            <a:ext cx="3474720" cy="33342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>
              <a:noFill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4576" y="263159"/>
            <a:ext cx="3890962" cy="6524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TƯ DUY</a:t>
            </a:r>
          </a:p>
        </p:txBody>
      </p: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1596398" y="2030309"/>
            <a:ext cx="2423220" cy="2728241"/>
            <a:chOff x="312" y="506"/>
            <a:chExt cx="1575" cy="2280"/>
          </a:xfrm>
        </p:grpSpPr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312" y="506"/>
              <a:ext cx="1575" cy="2232"/>
              <a:chOff x="312" y="170"/>
              <a:chExt cx="1575" cy="2232"/>
            </a:xfrm>
          </p:grpSpPr>
          <p:grpSp>
            <p:nvGrpSpPr>
              <p:cNvPr id="9" name="Group 21"/>
              <p:cNvGrpSpPr>
                <a:grpSpLocks/>
              </p:cNvGrpSpPr>
              <p:nvPr/>
            </p:nvGrpSpPr>
            <p:grpSpPr bwMode="auto">
              <a:xfrm>
                <a:off x="312" y="170"/>
                <a:ext cx="1575" cy="2232"/>
                <a:chOff x="312" y="170"/>
                <a:chExt cx="1575" cy="2232"/>
              </a:xfrm>
            </p:grpSpPr>
            <p:sp>
              <p:nvSpPr>
                <p:cNvPr id="15" name="AutoShape 22"/>
                <p:cNvSpPr>
                  <a:spLocks noChangeArrowheads="1"/>
                </p:cNvSpPr>
                <p:nvPr/>
              </p:nvSpPr>
              <p:spPr bwMode="auto">
                <a:xfrm>
                  <a:off x="576" y="432"/>
                  <a:ext cx="1056" cy="1680"/>
                </a:xfrm>
                <a:prstGeom prst="rtTriangl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24" y="2016"/>
                  <a:ext cx="288" cy="3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17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12" y="170"/>
                  <a:ext cx="288" cy="3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18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599" y="1975"/>
                  <a:ext cx="288" cy="3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</p:grpSp>
          <p:sp>
            <p:nvSpPr>
              <p:cNvPr id="10" name="Arc 26"/>
              <p:cNvSpPr>
                <a:spLocks/>
              </p:cNvSpPr>
              <p:nvPr/>
            </p:nvSpPr>
            <p:spPr bwMode="auto">
              <a:xfrm rot="-4953812">
                <a:off x="1414" y="1887"/>
                <a:ext cx="223" cy="272"/>
              </a:xfrm>
              <a:custGeom>
                <a:avLst/>
                <a:gdLst>
                  <a:gd name="T0" fmla="*/ 0 w 18801"/>
                  <a:gd name="T1" fmla="*/ 0 h 21600"/>
                  <a:gd name="T2" fmla="*/ 3 w 18801"/>
                  <a:gd name="T3" fmla="*/ 1 h 21600"/>
                  <a:gd name="T4" fmla="*/ 0 w 18801"/>
                  <a:gd name="T5" fmla="*/ 4 h 21600"/>
                  <a:gd name="T6" fmla="*/ 0 60000 65536"/>
                  <a:gd name="T7" fmla="*/ 0 60000 65536"/>
                  <a:gd name="T8" fmla="*/ 0 60000 65536"/>
                  <a:gd name="T9" fmla="*/ 0 w 18801"/>
                  <a:gd name="T10" fmla="*/ 0 h 21600"/>
                  <a:gd name="T11" fmla="*/ 18801 w 188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01" h="21600" fill="none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</a:path>
                  <a:path w="18801" h="21600" stroke="0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  <a:lnTo>
                      <a:pt x="2568" y="2160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FF0000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c 27"/>
              <p:cNvSpPr>
                <a:spLocks/>
              </p:cNvSpPr>
              <p:nvPr/>
            </p:nvSpPr>
            <p:spPr bwMode="auto">
              <a:xfrm rot="7715479">
                <a:off x="496" y="491"/>
                <a:ext cx="266" cy="306"/>
              </a:xfrm>
              <a:custGeom>
                <a:avLst/>
                <a:gdLst>
                  <a:gd name="T0" fmla="*/ 2 w 17116"/>
                  <a:gd name="T1" fmla="*/ 0 h 20317"/>
                  <a:gd name="T2" fmla="*/ 4 w 17116"/>
                  <a:gd name="T3" fmla="*/ 2 h 20317"/>
                  <a:gd name="T4" fmla="*/ 0 w 17116"/>
                  <a:gd name="T5" fmla="*/ 5 h 20317"/>
                  <a:gd name="T6" fmla="*/ 0 60000 65536"/>
                  <a:gd name="T7" fmla="*/ 0 60000 65536"/>
                  <a:gd name="T8" fmla="*/ 0 60000 65536"/>
                  <a:gd name="T9" fmla="*/ 0 w 17116"/>
                  <a:gd name="T10" fmla="*/ 0 h 20317"/>
                  <a:gd name="T11" fmla="*/ 17116 w 17116"/>
                  <a:gd name="T12" fmla="*/ 20317 h 20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16" h="20317" fill="none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</a:path>
                  <a:path w="17116" h="20317" stroke="0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  <a:lnTo>
                      <a:pt x="0" y="20317"/>
                    </a:lnTo>
                    <a:lnTo>
                      <a:pt x="7332" y="-1"/>
                    </a:lnTo>
                    <a:close/>
                  </a:path>
                </a:pathLst>
              </a:custGeom>
              <a:solidFill>
                <a:srgbClr val="0000FF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8"/>
              <p:cNvGrpSpPr>
                <a:grpSpLocks/>
              </p:cNvGrpSpPr>
              <p:nvPr/>
            </p:nvGrpSpPr>
            <p:grpSpPr bwMode="auto">
              <a:xfrm>
                <a:off x="576" y="1920"/>
                <a:ext cx="192" cy="192"/>
                <a:chOff x="720" y="1584"/>
                <a:chExt cx="192" cy="192"/>
              </a:xfrm>
            </p:grpSpPr>
            <p:sp>
              <p:nvSpPr>
                <p:cNvPr id="13" name="Line 29"/>
                <p:cNvSpPr>
                  <a:spLocks noChangeShapeType="1"/>
                </p:cNvSpPr>
                <p:nvPr/>
              </p:nvSpPr>
              <p:spPr bwMode="auto">
                <a:xfrm>
                  <a:off x="720" y="158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Line 30"/>
                <p:cNvSpPr>
                  <a:spLocks noChangeShapeType="1"/>
                </p:cNvSpPr>
                <p:nvPr/>
              </p:nvSpPr>
              <p:spPr bwMode="auto">
                <a:xfrm>
                  <a:off x="912" y="158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6" name="Text Box 52"/>
            <p:cNvSpPr txBox="1">
              <a:spLocks noChangeArrowheads="1"/>
            </p:cNvSpPr>
            <p:nvPr/>
          </p:nvSpPr>
          <p:spPr bwMode="auto">
            <a:xfrm>
              <a:off x="336" y="1404"/>
              <a:ext cx="288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7" name="Text Box 53"/>
            <p:cNvSpPr txBox="1">
              <a:spLocks noChangeArrowheads="1"/>
            </p:cNvSpPr>
            <p:nvPr/>
          </p:nvSpPr>
          <p:spPr bwMode="auto">
            <a:xfrm>
              <a:off x="981" y="2400"/>
              <a:ext cx="288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8" name="Text Box 54"/>
            <p:cNvSpPr txBox="1">
              <a:spLocks noChangeArrowheads="1"/>
            </p:cNvSpPr>
            <p:nvPr/>
          </p:nvSpPr>
          <p:spPr bwMode="auto">
            <a:xfrm>
              <a:off x="1140" y="1325"/>
              <a:ext cx="288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0" name="Object 110"/>
          <p:cNvSpPr txBox="1"/>
          <p:nvPr/>
        </p:nvSpPr>
        <p:spPr bwMode="auto">
          <a:xfrm>
            <a:off x="8153400" y="1905000"/>
            <a:ext cx="1790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a.cos C</a:t>
            </a:r>
          </a:p>
        </p:txBody>
      </p:sp>
      <p:sp>
        <p:nvSpPr>
          <p:cNvPr id="21" name="Object 111"/>
          <p:cNvSpPr txBox="1"/>
          <p:nvPr/>
        </p:nvSpPr>
        <p:spPr bwMode="auto">
          <a:xfrm>
            <a:off x="8145463" y="2971800"/>
            <a:ext cx="1760537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= a.cos B</a:t>
            </a:r>
          </a:p>
        </p:txBody>
      </p:sp>
      <p:sp>
        <p:nvSpPr>
          <p:cNvPr id="22" name="Object 21"/>
          <p:cNvSpPr txBox="1"/>
          <p:nvPr/>
        </p:nvSpPr>
        <p:spPr bwMode="auto">
          <a:xfrm>
            <a:off x="6299200" y="1981200"/>
            <a:ext cx="208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 fontScale="92500" lnSpcReduction="10000"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a.sin B</a:t>
            </a:r>
          </a:p>
        </p:txBody>
      </p:sp>
      <p:sp>
        <p:nvSpPr>
          <p:cNvPr id="23" name="Object 22"/>
          <p:cNvSpPr txBox="1"/>
          <p:nvPr/>
        </p:nvSpPr>
        <p:spPr bwMode="auto">
          <a:xfrm>
            <a:off x="6329362" y="3044825"/>
            <a:ext cx="2052638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 lnSpcReduction="10000"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a.sin C</a:t>
            </a:r>
          </a:p>
        </p:txBody>
      </p:sp>
      <p:sp>
        <p:nvSpPr>
          <p:cNvPr id="24" name="Object 14"/>
          <p:cNvSpPr txBox="1"/>
          <p:nvPr/>
        </p:nvSpPr>
        <p:spPr bwMode="auto">
          <a:xfrm>
            <a:off x="8205788" y="4187825"/>
            <a:ext cx="1776412" cy="5132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c.cot C</a:t>
            </a:r>
          </a:p>
        </p:txBody>
      </p:sp>
      <p:sp>
        <p:nvSpPr>
          <p:cNvPr id="25" name="Object 15"/>
          <p:cNvSpPr txBox="1"/>
          <p:nvPr/>
        </p:nvSpPr>
        <p:spPr bwMode="auto">
          <a:xfrm>
            <a:off x="6332537" y="4267200"/>
            <a:ext cx="2125663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 lnSpcReduction="10000"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c.tan B</a:t>
            </a:r>
          </a:p>
        </p:txBody>
      </p:sp>
      <p:sp>
        <p:nvSpPr>
          <p:cNvPr id="26" name="Object 16"/>
          <p:cNvSpPr txBox="1"/>
          <p:nvPr/>
        </p:nvSpPr>
        <p:spPr bwMode="auto">
          <a:xfrm>
            <a:off x="6324600" y="5334000"/>
            <a:ext cx="2089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b.tan C</a:t>
            </a:r>
          </a:p>
        </p:txBody>
      </p:sp>
      <p:sp>
        <p:nvSpPr>
          <p:cNvPr id="27" name="Object 17"/>
          <p:cNvSpPr txBox="1"/>
          <p:nvPr/>
        </p:nvSpPr>
        <p:spPr bwMode="auto">
          <a:xfrm>
            <a:off x="8240714" y="5334000"/>
            <a:ext cx="1741486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b.cot B</a:t>
            </a:r>
          </a:p>
        </p:txBody>
      </p:sp>
    </p:spTree>
    <p:extLst>
      <p:ext uri="{BB962C8B-B14F-4D97-AF65-F5344CB8AC3E}">
        <p14:creationId xmlns:p14="http://schemas.microsoft.com/office/powerpoint/2010/main" val="138363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 animBg="1"/>
      <p:bldP spid="47" grpId="0" animBg="1"/>
      <p:bldP spid="46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65" descr="CHINES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87" y="215660"/>
            <a:ext cx="4735675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9"/>
          <p:cNvGrpSpPr>
            <a:grpSpLocks/>
          </p:cNvGrpSpPr>
          <p:nvPr/>
        </p:nvGrpSpPr>
        <p:grpSpPr bwMode="auto">
          <a:xfrm>
            <a:off x="7391400" y="2449169"/>
            <a:ext cx="4724400" cy="3344863"/>
            <a:chOff x="525" y="0"/>
            <a:chExt cx="4713" cy="3010"/>
          </a:xfrm>
        </p:grpSpPr>
        <p:grpSp>
          <p:nvGrpSpPr>
            <p:cNvPr id="16394" name="Group 10"/>
            <p:cNvGrpSpPr>
              <a:grpSpLocks/>
            </p:cNvGrpSpPr>
            <p:nvPr/>
          </p:nvGrpSpPr>
          <p:grpSpPr bwMode="auto">
            <a:xfrm>
              <a:off x="525" y="0"/>
              <a:ext cx="4713" cy="3010"/>
              <a:chOff x="525" y="0"/>
              <a:chExt cx="4713" cy="3010"/>
            </a:xfrm>
          </p:grpSpPr>
          <p:grpSp>
            <p:nvGrpSpPr>
              <p:cNvPr id="16524" name="Group 11"/>
              <p:cNvGrpSpPr>
                <a:grpSpLocks/>
              </p:cNvGrpSpPr>
              <p:nvPr/>
            </p:nvGrpSpPr>
            <p:grpSpPr bwMode="auto">
              <a:xfrm>
                <a:off x="525" y="162"/>
                <a:ext cx="1867" cy="2848"/>
                <a:chOff x="525" y="162"/>
                <a:chExt cx="1867" cy="2848"/>
              </a:xfrm>
            </p:grpSpPr>
            <p:grpSp>
              <p:nvGrpSpPr>
                <p:cNvPr id="16533" name="Group 12"/>
                <p:cNvGrpSpPr>
                  <a:grpSpLocks/>
                </p:cNvGrpSpPr>
                <p:nvPr/>
              </p:nvGrpSpPr>
              <p:grpSpPr bwMode="auto">
                <a:xfrm>
                  <a:off x="525" y="162"/>
                  <a:ext cx="1756" cy="2848"/>
                  <a:chOff x="525" y="162"/>
                  <a:chExt cx="1756" cy="2848"/>
                </a:xfrm>
              </p:grpSpPr>
              <p:sp>
                <p:nvSpPr>
                  <p:cNvPr id="16537" name="Freeform 13"/>
                  <p:cNvSpPr>
                    <a:spLocks/>
                  </p:cNvSpPr>
                  <p:nvPr/>
                </p:nvSpPr>
                <p:spPr bwMode="auto">
                  <a:xfrm>
                    <a:off x="682" y="256"/>
                    <a:ext cx="1599" cy="2672"/>
                  </a:xfrm>
                  <a:custGeom>
                    <a:avLst/>
                    <a:gdLst>
                      <a:gd name="T0" fmla="*/ 0 w 1599"/>
                      <a:gd name="T1" fmla="*/ 2251 h 2672"/>
                      <a:gd name="T2" fmla="*/ 1599 w 1599"/>
                      <a:gd name="T3" fmla="*/ 2672 h 2672"/>
                      <a:gd name="T4" fmla="*/ 1599 w 1599"/>
                      <a:gd name="T5" fmla="*/ 1034 h 2672"/>
                      <a:gd name="T6" fmla="*/ 577 w 1599"/>
                      <a:gd name="T7" fmla="*/ 0 h 2672"/>
                      <a:gd name="T8" fmla="*/ 0 w 1599"/>
                      <a:gd name="T9" fmla="*/ 1831 h 2672"/>
                      <a:gd name="T10" fmla="*/ 0 w 1599"/>
                      <a:gd name="T11" fmla="*/ 2251 h 267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599"/>
                      <a:gd name="T19" fmla="*/ 0 h 2672"/>
                      <a:gd name="T20" fmla="*/ 1599 w 1599"/>
                      <a:gd name="T21" fmla="*/ 2672 h 267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599" h="2672">
                        <a:moveTo>
                          <a:pt x="0" y="2251"/>
                        </a:moveTo>
                        <a:lnTo>
                          <a:pt x="1599" y="2672"/>
                        </a:lnTo>
                        <a:lnTo>
                          <a:pt x="1599" y="1034"/>
                        </a:lnTo>
                        <a:lnTo>
                          <a:pt x="577" y="0"/>
                        </a:lnTo>
                        <a:lnTo>
                          <a:pt x="0" y="1831"/>
                        </a:lnTo>
                        <a:lnTo>
                          <a:pt x="0" y="2251"/>
                        </a:lnTo>
                        <a:close/>
                      </a:path>
                    </a:pathLst>
                  </a:custGeom>
                  <a:solidFill>
                    <a:srgbClr val="FFB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538" name="Freeform 14"/>
                  <p:cNvSpPr>
                    <a:spLocks/>
                  </p:cNvSpPr>
                  <p:nvPr/>
                </p:nvSpPr>
                <p:spPr bwMode="auto">
                  <a:xfrm>
                    <a:off x="1648" y="1751"/>
                    <a:ext cx="235" cy="1067"/>
                  </a:xfrm>
                  <a:custGeom>
                    <a:avLst/>
                    <a:gdLst>
                      <a:gd name="T0" fmla="*/ 0 w 235"/>
                      <a:gd name="T1" fmla="*/ 1005 h 1067"/>
                      <a:gd name="T2" fmla="*/ 235 w 235"/>
                      <a:gd name="T3" fmla="*/ 1067 h 1067"/>
                      <a:gd name="T4" fmla="*/ 176 w 235"/>
                      <a:gd name="T5" fmla="*/ 0 h 1067"/>
                      <a:gd name="T6" fmla="*/ 0 w 235"/>
                      <a:gd name="T7" fmla="*/ 1005 h 106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35"/>
                      <a:gd name="T13" fmla="*/ 0 h 1067"/>
                      <a:gd name="T14" fmla="*/ 235 w 235"/>
                      <a:gd name="T15" fmla="*/ 1067 h 106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35" h="1067">
                        <a:moveTo>
                          <a:pt x="0" y="1005"/>
                        </a:moveTo>
                        <a:lnTo>
                          <a:pt x="235" y="1067"/>
                        </a:lnTo>
                        <a:lnTo>
                          <a:pt x="176" y="0"/>
                        </a:lnTo>
                        <a:lnTo>
                          <a:pt x="0" y="1005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539" name="Freeform 15"/>
                  <p:cNvSpPr>
                    <a:spLocks/>
                  </p:cNvSpPr>
                  <p:nvPr/>
                </p:nvSpPr>
                <p:spPr bwMode="auto">
                  <a:xfrm>
                    <a:off x="544" y="220"/>
                    <a:ext cx="690" cy="1923"/>
                  </a:xfrm>
                  <a:custGeom>
                    <a:avLst/>
                    <a:gdLst>
                      <a:gd name="T0" fmla="*/ 0 w 690"/>
                      <a:gd name="T1" fmla="*/ 1923 h 1923"/>
                      <a:gd name="T2" fmla="*/ 145 w 690"/>
                      <a:gd name="T3" fmla="*/ 1923 h 1923"/>
                      <a:gd name="T4" fmla="*/ 690 w 690"/>
                      <a:gd name="T5" fmla="*/ 190 h 1923"/>
                      <a:gd name="T6" fmla="*/ 548 w 690"/>
                      <a:gd name="T7" fmla="*/ 0 h 1923"/>
                      <a:gd name="T8" fmla="*/ 0 w 690"/>
                      <a:gd name="T9" fmla="*/ 1923 h 19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90"/>
                      <a:gd name="T16" fmla="*/ 0 h 1923"/>
                      <a:gd name="T17" fmla="*/ 690 w 690"/>
                      <a:gd name="T18" fmla="*/ 1923 h 19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90" h="1923">
                        <a:moveTo>
                          <a:pt x="0" y="1923"/>
                        </a:moveTo>
                        <a:lnTo>
                          <a:pt x="145" y="1923"/>
                        </a:lnTo>
                        <a:lnTo>
                          <a:pt x="690" y="190"/>
                        </a:lnTo>
                        <a:lnTo>
                          <a:pt x="548" y="0"/>
                        </a:lnTo>
                        <a:lnTo>
                          <a:pt x="0" y="1923"/>
                        </a:lnTo>
                        <a:close/>
                      </a:path>
                    </a:pathLst>
                  </a:custGeom>
                  <a:solidFill>
                    <a:srgbClr val="FFB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540" name="Freeform 16"/>
                  <p:cNvSpPr>
                    <a:spLocks/>
                  </p:cNvSpPr>
                  <p:nvPr/>
                </p:nvSpPr>
                <p:spPr bwMode="auto">
                  <a:xfrm>
                    <a:off x="682" y="356"/>
                    <a:ext cx="1594" cy="2026"/>
                  </a:xfrm>
                  <a:custGeom>
                    <a:avLst/>
                    <a:gdLst>
                      <a:gd name="T0" fmla="*/ 0 w 1594"/>
                      <a:gd name="T1" fmla="*/ 1605 h 2026"/>
                      <a:gd name="T2" fmla="*/ 510 w 1594"/>
                      <a:gd name="T3" fmla="*/ 0 h 2026"/>
                      <a:gd name="T4" fmla="*/ 1594 w 1594"/>
                      <a:gd name="T5" fmla="*/ 1228 h 2026"/>
                      <a:gd name="T6" fmla="*/ 1594 w 1594"/>
                      <a:gd name="T7" fmla="*/ 1590 h 2026"/>
                      <a:gd name="T8" fmla="*/ 1310 w 1594"/>
                      <a:gd name="T9" fmla="*/ 2026 h 2026"/>
                      <a:gd name="T10" fmla="*/ 1310 w 1594"/>
                      <a:gd name="T11" fmla="*/ 1293 h 2026"/>
                      <a:gd name="T12" fmla="*/ 1198 w 1594"/>
                      <a:gd name="T13" fmla="*/ 1293 h 2026"/>
                      <a:gd name="T14" fmla="*/ 1137 w 1594"/>
                      <a:gd name="T15" fmla="*/ 967 h 2026"/>
                      <a:gd name="T16" fmla="*/ 526 w 1594"/>
                      <a:gd name="T17" fmla="*/ 218 h 2026"/>
                      <a:gd name="T18" fmla="*/ 526 w 1594"/>
                      <a:gd name="T19" fmla="*/ 349 h 2026"/>
                      <a:gd name="T20" fmla="*/ 460 w 1594"/>
                      <a:gd name="T21" fmla="*/ 429 h 2026"/>
                      <a:gd name="T22" fmla="*/ 451 w 1594"/>
                      <a:gd name="T23" fmla="*/ 377 h 2026"/>
                      <a:gd name="T24" fmla="*/ 0 w 1594"/>
                      <a:gd name="T25" fmla="*/ 1813 h 2026"/>
                      <a:gd name="T26" fmla="*/ 0 w 1594"/>
                      <a:gd name="T27" fmla="*/ 1605 h 202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594"/>
                      <a:gd name="T43" fmla="*/ 0 h 2026"/>
                      <a:gd name="T44" fmla="*/ 1594 w 1594"/>
                      <a:gd name="T45" fmla="*/ 2026 h 202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594" h="2026">
                        <a:moveTo>
                          <a:pt x="0" y="1605"/>
                        </a:moveTo>
                        <a:lnTo>
                          <a:pt x="510" y="0"/>
                        </a:lnTo>
                        <a:lnTo>
                          <a:pt x="1594" y="1228"/>
                        </a:lnTo>
                        <a:lnTo>
                          <a:pt x="1594" y="1590"/>
                        </a:lnTo>
                        <a:lnTo>
                          <a:pt x="1310" y="2026"/>
                        </a:lnTo>
                        <a:lnTo>
                          <a:pt x="1310" y="1293"/>
                        </a:lnTo>
                        <a:lnTo>
                          <a:pt x="1198" y="1293"/>
                        </a:lnTo>
                        <a:lnTo>
                          <a:pt x="1137" y="967"/>
                        </a:lnTo>
                        <a:lnTo>
                          <a:pt x="526" y="218"/>
                        </a:lnTo>
                        <a:lnTo>
                          <a:pt x="526" y="349"/>
                        </a:lnTo>
                        <a:lnTo>
                          <a:pt x="460" y="429"/>
                        </a:lnTo>
                        <a:lnTo>
                          <a:pt x="451" y="377"/>
                        </a:lnTo>
                        <a:lnTo>
                          <a:pt x="0" y="1813"/>
                        </a:lnTo>
                        <a:lnTo>
                          <a:pt x="0" y="1605"/>
                        </a:lnTo>
                        <a:close/>
                      </a:path>
                    </a:pathLst>
                  </a:custGeom>
                  <a:solidFill>
                    <a:srgbClr val="B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541" name="Freeform 17"/>
                  <p:cNvSpPr>
                    <a:spLocks/>
                  </p:cNvSpPr>
                  <p:nvPr/>
                </p:nvSpPr>
                <p:spPr bwMode="auto">
                  <a:xfrm>
                    <a:off x="525" y="162"/>
                    <a:ext cx="1463" cy="1981"/>
                  </a:xfrm>
                  <a:custGeom>
                    <a:avLst/>
                    <a:gdLst>
                      <a:gd name="T0" fmla="*/ 19 w 1463"/>
                      <a:gd name="T1" fmla="*/ 1981 h 1981"/>
                      <a:gd name="T2" fmla="*/ 574 w 1463"/>
                      <a:gd name="T3" fmla="*/ 120 h 1981"/>
                      <a:gd name="T4" fmla="*/ 1376 w 1463"/>
                      <a:gd name="T5" fmla="*/ 1112 h 1981"/>
                      <a:gd name="T6" fmla="*/ 1463 w 1463"/>
                      <a:gd name="T7" fmla="*/ 1112 h 1981"/>
                      <a:gd name="T8" fmla="*/ 565 w 1463"/>
                      <a:gd name="T9" fmla="*/ 0 h 1981"/>
                      <a:gd name="T10" fmla="*/ 0 w 1463"/>
                      <a:gd name="T11" fmla="*/ 1899 h 1981"/>
                      <a:gd name="T12" fmla="*/ 19 w 1463"/>
                      <a:gd name="T13" fmla="*/ 1981 h 198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63"/>
                      <a:gd name="T22" fmla="*/ 0 h 1981"/>
                      <a:gd name="T23" fmla="*/ 1463 w 1463"/>
                      <a:gd name="T24" fmla="*/ 1981 h 198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63" h="1981">
                        <a:moveTo>
                          <a:pt x="19" y="1981"/>
                        </a:moveTo>
                        <a:lnTo>
                          <a:pt x="574" y="120"/>
                        </a:lnTo>
                        <a:lnTo>
                          <a:pt x="1376" y="1112"/>
                        </a:lnTo>
                        <a:lnTo>
                          <a:pt x="1463" y="1112"/>
                        </a:lnTo>
                        <a:lnTo>
                          <a:pt x="565" y="0"/>
                        </a:lnTo>
                        <a:lnTo>
                          <a:pt x="0" y="1899"/>
                        </a:lnTo>
                        <a:lnTo>
                          <a:pt x="19" y="1981"/>
                        </a:lnTo>
                        <a:close/>
                      </a:path>
                    </a:pathLst>
                  </a:custGeom>
                  <a:solidFill>
                    <a:srgbClr val="9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54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932" y="1605"/>
                    <a:ext cx="81" cy="1405"/>
                  </a:xfrm>
                  <a:prstGeom prst="rect">
                    <a:avLst/>
                  </a:prstGeom>
                  <a:solidFill>
                    <a:srgbClr val="FFB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6543" name="Freeform 19"/>
                  <p:cNvSpPr>
                    <a:spLocks/>
                  </p:cNvSpPr>
                  <p:nvPr/>
                </p:nvSpPr>
                <p:spPr bwMode="auto">
                  <a:xfrm>
                    <a:off x="1813" y="1618"/>
                    <a:ext cx="120" cy="1389"/>
                  </a:xfrm>
                  <a:custGeom>
                    <a:avLst/>
                    <a:gdLst>
                      <a:gd name="T0" fmla="*/ 119 w 120"/>
                      <a:gd name="T1" fmla="*/ 1389 h 1389"/>
                      <a:gd name="T2" fmla="*/ 0 w 120"/>
                      <a:gd name="T3" fmla="*/ 1335 h 1389"/>
                      <a:gd name="T4" fmla="*/ 0 w 120"/>
                      <a:gd name="T5" fmla="*/ 2 h 1389"/>
                      <a:gd name="T6" fmla="*/ 120 w 120"/>
                      <a:gd name="T7" fmla="*/ 0 h 1389"/>
                      <a:gd name="T8" fmla="*/ 119 w 120"/>
                      <a:gd name="T9" fmla="*/ 1389 h 138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1389"/>
                      <a:gd name="T17" fmla="*/ 120 w 120"/>
                      <a:gd name="T18" fmla="*/ 1389 h 138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1389">
                        <a:moveTo>
                          <a:pt x="119" y="1389"/>
                        </a:moveTo>
                        <a:lnTo>
                          <a:pt x="0" y="1335"/>
                        </a:lnTo>
                        <a:lnTo>
                          <a:pt x="0" y="2"/>
                        </a:lnTo>
                        <a:lnTo>
                          <a:pt x="120" y="0"/>
                        </a:lnTo>
                        <a:lnTo>
                          <a:pt x="119" y="1389"/>
                        </a:lnTo>
                        <a:close/>
                      </a:path>
                    </a:pathLst>
                  </a:custGeom>
                  <a:solidFill>
                    <a:srgbClr val="BF7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6534" name="Freeform 20"/>
                <p:cNvSpPr>
                  <a:spLocks/>
                </p:cNvSpPr>
                <p:nvPr/>
              </p:nvSpPr>
              <p:spPr bwMode="auto">
                <a:xfrm>
                  <a:off x="1661" y="1246"/>
                  <a:ext cx="215" cy="313"/>
                </a:xfrm>
                <a:custGeom>
                  <a:avLst/>
                  <a:gdLst>
                    <a:gd name="T0" fmla="*/ 0 w 215"/>
                    <a:gd name="T1" fmla="*/ 313 h 313"/>
                    <a:gd name="T2" fmla="*/ 195 w 215"/>
                    <a:gd name="T3" fmla="*/ 0 h 313"/>
                    <a:gd name="T4" fmla="*/ 215 w 215"/>
                    <a:gd name="T5" fmla="*/ 267 h 313"/>
                    <a:gd name="T6" fmla="*/ 0 w 215"/>
                    <a:gd name="T7" fmla="*/ 313 h 3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5"/>
                    <a:gd name="T13" fmla="*/ 0 h 313"/>
                    <a:gd name="T14" fmla="*/ 215 w 215"/>
                    <a:gd name="T15" fmla="*/ 313 h 3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5" h="313">
                      <a:moveTo>
                        <a:pt x="0" y="313"/>
                      </a:moveTo>
                      <a:lnTo>
                        <a:pt x="195" y="0"/>
                      </a:lnTo>
                      <a:lnTo>
                        <a:pt x="215" y="267"/>
                      </a:lnTo>
                      <a:lnTo>
                        <a:pt x="0" y="313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35" name="Freeform 21"/>
                <p:cNvSpPr>
                  <a:spLocks/>
                </p:cNvSpPr>
                <p:nvPr/>
              </p:nvSpPr>
              <p:spPr bwMode="auto">
                <a:xfrm>
                  <a:off x="1691" y="1628"/>
                  <a:ext cx="701" cy="59"/>
                </a:xfrm>
                <a:custGeom>
                  <a:avLst/>
                  <a:gdLst>
                    <a:gd name="T0" fmla="*/ 0 w 701"/>
                    <a:gd name="T1" fmla="*/ 33 h 59"/>
                    <a:gd name="T2" fmla="*/ 202 w 701"/>
                    <a:gd name="T3" fmla="*/ 0 h 59"/>
                    <a:gd name="T4" fmla="*/ 701 w 701"/>
                    <a:gd name="T5" fmla="*/ 10 h 59"/>
                    <a:gd name="T6" fmla="*/ 202 w 701"/>
                    <a:gd name="T7" fmla="*/ 59 h 59"/>
                    <a:gd name="T8" fmla="*/ 0 w 701"/>
                    <a:gd name="T9" fmla="*/ 33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1"/>
                    <a:gd name="T16" fmla="*/ 0 h 59"/>
                    <a:gd name="T17" fmla="*/ 701 w 701"/>
                    <a:gd name="T18" fmla="*/ 59 h 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1" h="59">
                      <a:moveTo>
                        <a:pt x="0" y="33"/>
                      </a:moveTo>
                      <a:lnTo>
                        <a:pt x="202" y="0"/>
                      </a:lnTo>
                      <a:lnTo>
                        <a:pt x="701" y="10"/>
                      </a:lnTo>
                      <a:lnTo>
                        <a:pt x="202" y="59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36" name="Freeform 22"/>
                <p:cNvSpPr>
                  <a:spLocks/>
                </p:cNvSpPr>
                <p:nvPr/>
              </p:nvSpPr>
              <p:spPr bwMode="auto">
                <a:xfrm>
                  <a:off x="1661" y="1513"/>
                  <a:ext cx="243" cy="151"/>
                </a:xfrm>
                <a:custGeom>
                  <a:avLst/>
                  <a:gdLst>
                    <a:gd name="T0" fmla="*/ 0 w 243"/>
                    <a:gd name="T1" fmla="*/ 43 h 151"/>
                    <a:gd name="T2" fmla="*/ 218 w 243"/>
                    <a:gd name="T3" fmla="*/ 0 h 151"/>
                    <a:gd name="T4" fmla="*/ 243 w 243"/>
                    <a:gd name="T5" fmla="*/ 125 h 151"/>
                    <a:gd name="T6" fmla="*/ 28 w 243"/>
                    <a:gd name="T7" fmla="*/ 151 h 151"/>
                    <a:gd name="T8" fmla="*/ 0 w 243"/>
                    <a:gd name="T9" fmla="*/ 43 h 1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3"/>
                    <a:gd name="T16" fmla="*/ 0 h 151"/>
                    <a:gd name="T17" fmla="*/ 243 w 243"/>
                    <a:gd name="T18" fmla="*/ 151 h 1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3" h="151">
                      <a:moveTo>
                        <a:pt x="0" y="43"/>
                      </a:moveTo>
                      <a:lnTo>
                        <a:pt x="218" y="0"/>
                      </a:lnTo>
                      <a:lnTo>
                        <a:pt x="243" y="125"/>
                      </a:lnTo>
                      <a:lnTo>
                        <a:pt x="28" y="151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7F3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6525" name="Freeform 23"/>
              <p:cNvSpPr>
                <a:spLocks/>
              </p:cNvSpPr>
              <p:nvPr/>
            </p:nvSpPr>
            <p:spPr bwMode="auto">
              <a:xfrm>
                <a:off x="2275" y="477"/>
                <a:ext cx="2626" cy="2453"/>
              </a:xfrm>
              <a:custGeom>
                <a:avLst/>
                <a:gdLst>
                  <a:gd name="T0" fmla="*/ 0 w 2626"/>
                  <a:gd name="T1" fmla="*/ 2453 h 2453"/>
                  <a:gd name="T2" fmla="*/ 2624 w 2626"/>
                  <a:gd name="T3" fmla="*/ 2084 h 2453"/>
                  <a:gd name="T4" fmla="*/ 2626 w 2626"/>
                  <a:gd name="T5" fmla="*/ 1161 h 2453"/>
                  <a:gd name="T6" fmla="*/ 1318 w 2626"/>
                  <a:gd name="T7" fmla="*/ 218 h 2453"/>
                  <a:gd name="T8" fmla="*/ 0 w 2626"/>
                  <a:gd name="T9" fmla="*/ 0 h 2453"/>
                  <a:gd name="T10" fmla="*/ 0 w 2626"/>
                  <a:gd name="T11" fmla="*/ 2453 h 2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26"/>
                  <a:gd name="T19" fmla="*/ 0 h 2453"/>
                  <a:gd name="T20" fmla="*/ 2626 w 2626"/>
                  <a:gd name="T21" fmla="*/ 2453 h 24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26" h="2453">
                    <a:moveTo>
                      <a:pt x="0" y="2453"/>
                    </a:moveTo>
                    <a:lnTo>
                      <a:pt x="2624" y="2084"/>
                    </a:lnTo>
                    <a:lnTo>
                      <a:pt x="2626" y="1161"/>
                    </a:lnTo>
                    <a:lnTo>
                      <a:pt x="1318" y="218"/>
                    </a:lnTo>
                    <a:lnTo>
                      <a:pt x="0" y="0"/>
                    </a:lnTo>
                    <a:lnTo>
                      <a:pt x="0" y="2453"/>
                    </a:lnTo>
                    <a:close/>
                  </a:path>
                </a:pathLst>
              </a:custGeom>
              <a:solidFill>
                <a:srgbClr val="FFB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26" name="Freeform 24"/>
              <p:cNvSpPr>
                <a:spLocks/>
              </p:cNvSpPr>
              <p:nvPr/>
            </p:nvSpPr>
            <p:spPr bwMode="auto">
              <a:xfrm>
                <a:off x="1087" y="162"/>
                <a:ext cx="4151" cy="1525"/>
              </a:xfrm>
              <a:custGeom>
                <a:avLst/>
                <a:gdLst>
                  <a:gd name="T0" fmla="*/ 0 w 4151"/>
                  <a:gd name="T1" fmla="*/ 0 h 1525"/>
                  <a:gd name="T2" fmla="*/ 2482 w 4151"/>
                  <a:gd name="T3" fmla="*/ 494 h 1525"/>
                  <a:gd name="T4" fmla="*/ 4151 w 4151"/>
                  <a:gd name="T5" fmla="*/ 1525 h 1525"/>
                  <a:gd name="T6" fmla="*/ 784 w 4151"/>
                  <a:gd name="T7" fmla="*/ 1351 h 1525"/>
                  <a:gd name="T8" fmla="*/ 768 w 4151"/>
                  <a:gd name="T9" fmla="*/ 1084 h 1525"/>
                  <a:gd name="T10" fmla="*/ 867 w 4151"/>
                  <a:gd name="T11" fmla="*/ 1084 h 1525"/>
                  <a:gd name="T12" fmla="*/ 0 w 4151"/>
                  <a:gd name="T13" fmla="*/ 0 h 15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51"/>
                  <a:gd name="T22" fmla="*/ 0 h 1525"/>
                  <a:gd name="T23" fmla="*/ 4151 w 4151"/>
                  <a:gd name="T24" fmla="*/ 1525 h 15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51" h="1525">
                    <a:moveTo>
                      <a:pt x="0" y="0"/>
                    </a:moveTo>
                    <a:lnTo>
                      <a:pt x="2482" y="494"/>
                    </a:lnTo>
                    <a:lnTo>
                      <a:pt x="4151" y="1525"/>
                    </a:lnTo>
                    <a:lnTo>
                      <a:pt x="784" y="1351"/>
                    </a:lnTo>
                    <a:lnTo>
                      <a:pt x="768" y="1084"/>
                    </a:lnTo>
                    <a:lnTo>
                      <a:pt x="867" y="10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27" name="Freeform 25"/>
              <p:cNvSpPr>
                <a:spLocks/>
              </p:cNvSpPr>
              <p:nvPr/>
            </p:nvSpPr>
            <p:spPr bwMode="auto">
              <a:xfrm>
                <a:off x="2276" y="403"/>
                <a:ext cx="1385" cy="1545"/>
              </a:xfrm>
              <a:custGeom>
                <a:avLst/>
                <a:gdLst>
                  <a:gd name="T0" fmla="*/ 0 w 1385"/>
                  <a:gd name="T1" fmla="*/ 1176 h 1545"/>
                  <a:gd name="T2" fmla="*/ 0 w 1385"/>
                  <a:gd name="T3" fmla="*/ 1545 h 1545"/>
                  <a:gd name="T4" fmla="*/ 181 w 1385"/>
                  <a:gd name="T5" fmla="*/ 1545 h 1545"/>
                  <a:gd name="T6" fmla="*/ 307 w 1385"/>
                  <a:gd name="T7" fmla="*/ 1192 h 1545"/>
                  <a:gd name="T8" fmla="*/ 1051 w 1385"/>
                  <a:gd name="T9" fmla="*/ 1192 h 1545"/>
                  <a:gd name="T10" fmla="*/ 1051 w 1385"/>
                  <a:gd name="T11" fmla="*/ 1363 h 1545"/>
                  <a:gd name="T12" fmla="*/ 1385 w 1385"/>
                  <a:gd name="T13" fmla="*/ 1363 h 1545"/>
                  <a:gd name="T14" fmla="*/ 934 w 1385"/>
                  <a:gd name="T15" fmla="*/ 56 h 1545"/>
                  <a:gd name="T16" fmla="*/ 465 w 1385"/>
                  <a:gd name="T17" fmla="*/ 0 h 1545"/>
                  <a:gd name="T18" fmla="*/ 97 w 1385"/>
                  <a:gd name="T19" fmla="*/ 1192 h 1545"/>
                  <a:gd name="T20" fmla="*/ 0 w 1385"/>
                  <a:gd name="T21" fmla="*/ 1176 h 1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85"/>
                  <a:gd name="T34" fmla="*/ 0 h 1545"/>
                  <a:gd name="T35" fmla="*/ 1385 w 1385"/>
                  <a:gd name="T36" fmla="*/ 1545 h 15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85" h="1545">
                    <a:moveTo>
                      <a:pt x="0" y="1176"/>
                    </a:moveTo>
                    <a:lnTo>
                      <a:pt x="0" y="1545"/>
                    </a:lnTo>
                    <a:lnTo>
                      <a:pt x="181" y="1545"/>
                    </a:lnTo>
                    <a:lnTo>
                      <a:pt x="307" y="1192"/>
                    </a:lnTo>
                    <a:lnTo>
                      <a:pt x="1051" y="1192"/>
                    </a:lnTo>
                    <a:lnTo>
                      <a:pt x="1051" y="1363"/>
                    </a:lnTo>
                    <a:lnTo>
                      <a:pt x="1385" y="1363"/>
                    </a:lnTo>
                    <a:lnTo>
                      <a:pt x="934" y="56"/>
                    </a:lnTo>
                    <a:lnTo>
                      <a:pt x="465" y="0"/>
                    </a:lnTo>
                    <a:lnTo>
                      <a:pt x="97" y="1192"/>
                    </a:lnTo>
                    <a:lnTo>
                      <a:pt x="0" y="1176"/>
                    </a:lnTo>
                    <a:close/>
                  </a:path>
                </a:pathLst>
              </a:custGeom>
              <a:solidFill>
                <a:srgbClr val="FF9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28" name="Freeform 26"/>
              <p:cNvSpPr>
                <a:spLocks/>
              </p:cNvSpPr>
              <p:nvPr/>
            </p:nvSpPr>
            <p:spPr bwMode="auto">
              <a:xfrm>
                <a:off x="2812" y="0"/>
                <a:ext cx="451" cy="505"/>
              </a:xfrm>
              <a:custGeom>
                <a:avLst/>
                <a:gdLst>
                  <a:gd name="T0" fmla="*/ 89 w 451"/>
                  <a:gd name="T1" fmla="*/ 0 h 505"/>
                  <a:gd name="T2" fmla="*/ 0 w 451"/>
                  <a:gd name="T3" fmla="*/ 408 h 505"/>
                  <a:gd name="T4" fmla="*/ 451 w 451"/>
                  <a:gd name="T5" fmla="*/ 505 h 505"/>
                  <a:gd name="T6" fmla="*/ 89 w 451"/>
                  <a:gd name="T7" fmla="*/ 0 h 5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1"/>
                  <a:gd name="T13" fmla="*/ 0 h 505"/>
                  <a:gd name="T14" fmla="*/ 451 w 451"/>
                  <a:gd name="T15" fmla="*/ 505 h 5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1" h="505">
                    <a:moveTo>
                      <a:pt x="89" y="0"/>
                    </a:moveTo>
                    <a:lnTo>
                      <a:pt x="0" y="408"/>
                    </a:lnTo>
                    <a:lnTo>
                      <a:pt x="451" y="50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7F5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29" name="Freeform 27"/>
              <p:cNvSpPr>
                <a:spLocks/>
              </p:cNvSpPr>
              <p:nvPr/>
            </p:nvSpPr>
            <p:spPr bwMode="auto">
              <a:xfrm>
                <a:off x="2161" y="0"/>
                <a:ext cx="740" cy="1518"/>
              </a:xfrm>
              <a:custGeom>
                <a:avLst/>
                <a:gdLst>
                  <a:gd name="T0" fmla="*/ 740 w 740"/>
                  <a:gd name="T1" fmla="*/ 0 h 1518"/>
                  <a:gd name="T2" fmla="*/ 657 w 740"/>
                  <a:gd name="T3" fmla="*/ 400 h 1518"/>
                  <a:gd name="T4" fmla="*/ 210 w 740"/>
                  <a:gd name="T5" fmla="*/ 1518 h 1518"/>
                  <a:gd name="T6" fmla="*/ 0 w 740"/>
                  <a:gd name="T7" fmla="*/ 459 h 1518"/>
                  <a:gd name="T8" fmla="*/ 740 w 740"/>
                  <a:gd name="T9" fmla="*/ 0 h 15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0"/>
                  <a:gd name="T16" fmla="*/ 0 h 1518"/>
                  <a:gd name="T17" fmla="*/ 740 w 740"/>
                  <a:gd name="T18" fmla="*/ 1518 h 15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0" h="1518">
                    <a:moveTo>
                      <a:pt x="740" y="0"/>
                    </a:moveTo>
                    <a:lnTo>
                      <a:pt x="657" y="400"/>
                    </a:lnTo>
                    <a:lnTo>
                      <a:pt x="210" y="1518"/>
                    </a:lnTo>
                    <a:lnTo>
                      <a:pt x="0" y="459"/>
                    </a:lnTo>
                    <a:lnTo>
                      <a:pt x="740" y="0"/>
                    </a:lnTo>
                    <a:close/>
                  </a:path>
                </a:pathLst>
              </a:custGeom>
              <a:solidFill>
                <a:srgbClr val="5F3F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30" name="Freeform 28"/>
              <p:cNvSpPr>
                <a:spLocks/>
              </p:cNvSpPr>
              <p:nvPr/>
            </p:nvSpPr>
            <p:spPr bwMode="auto">
              <a:xfrm>
                <a:off x="3118" y="582"/>
                <a:ext cx="531" cy="1113"/>
              </a:xfrm>
              <a:custGeom>
                <a:avLst/>
                <a:gdLst>
                  <a:gd name="T0" fmla="*/ 142 w 531"/>
                  <a:gd name="T1" fmla="*/ 0 h 1113"/>
                  <a:gd name="T2" fmla="*/ 0 w 531"/>
                  <a:gd name="T3" fmla="*/ 95 h 1113"/>
                  <a:gd name="T4" fmla="*/ 346 w 531"/>
                  <a:gd name="T5" fmla="*/ 1113 h 1113"/>
                  <a:gd name="T6" fmla="*/ 531 w 531"/>
                  <a:gd name="T7" fmla="*/ 1113 h 1113"/>
                  <a:gd name="T8" fmla="*/ 142 w 531"/>
                  <a:gd name="T9" fmla="*/ 0 h 1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1"/>
                  <a:gd name="T16" fmla="*/ 0 h 1113"/>
                  <a:gd name="T17" fmla="*/ 531 w 531"/>
                  <a:gd name="T18" fmla="*/ 1113 h 1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1" h="1113">
                    <a:moveTo>
                      <a:pt x="142" y="0"/>
                    </a:moveTo>
                    <a:lnTo>
                      <a:pt x="0" y="95"/>
                    </a:lnTo>
                    <a:lnTo>
                      <a:pt x="346" y="1113"/>
                    </a:lnTo>
                    <a:lnTo>
                      <a:pt x="531" y="1113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BF7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31" name="Freeform 29"/>
              <p:cNvSpPr>
                <a:spLocks/>
              </p:cNvSpPr>
              <p:nvPr/>
            </p:nvSpPr>
            <p:spPr bwMode="auto">
              <a:xfrm>
                <a:off x="2779" y="477"/>
                <a:ext cx="474" cy="200"/>
              </a:xfrm>
              <a:custGeom>
                <a:avLst/>
                <a:gdLst>
                  <a:gd name="T0" fmla="*/ 474 w 474"/>
                  <a:gd name="T1" fmla="*/ 113 h 200"/>
                  <a:gd name="T2" fmla="*/ 339 w 474"/>
                  <a:gd name="T3" fmla="*/ 200 h 200"/>
                  <a:gd name="T4" fmla="*/ 0 w 474"/>
                  <a:gd name="T5" fmla="*/ 151 h 200"/>
                  <a:gd name="T6" fmla="*/ 68 w 474"/>
                  <a:gd name="T7" fmla="*/ 0 h 200"/>
                  <a:gd name="T8" fmla="*/ 474 w 474"/>
                  <a:gd name="T9" fmla="*/ 113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4"/>
                  <a:gd name="T16" fmla="*/ 0 h 200"/>
                  <a:gd name="T17" fmla="*/ 474 w 474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4" h="200">
                    <a:moveTo>
                      <a:pt x="474" y="113"/>
                    </a:moveTo>
                    <a:lnTo>
                      <a:pt x="339" y="200"/>
                    </a:lnTo>
                    <a:lnTo>
                      <a:pt x="0" y="151"/>
                    </a:lnTo>
                    <a:lnTo>
                      <a:pt x="68" y="0"/>
                    </a:lnTo>
                    <a:lnTo>
                      <a:pt x="474" y="113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32" name="Freeform 30"/>
              <p:cNvSpPr>
                <a:spLocks/>
              </p:cNvSpPr>
              <p:nvPr/>
            </p:nvSpPr>
            <p:spPr bwMode="auto">
              <a:xfrm>
                <a:off x="1871" y="405"/>
                <a:ext cx="3364" cy="1359"/>
              </a:xfrm>
              <a:custGeom>
                <a:avLst/>
                <a:gdLst>
                  <a:gd name="T0" fmla="*/ 0 w 3364"/>
                  <a:gd name="T1" fmla="*/ 1108 h 1359"/>
                  <a:gd name="T2" fmla="*/ 22 w 3364"/>
                  <a:gd name="T3" fmla="*/ 1233 h 1359"/>
                  <a:gd name="T4" fmla="*/ 522 w 3364"/>
                  <a:gd name="T5" fmla="*/ 1236 h 1359"/>
                  <a:gd name="T6" fmla="*/ 972 w 3364"/>
                  <a:gd name="T7" fmla="*/ 108 h 1359"/>
                  <a:gd name="T8" fmla="*/ 1355 w 3364"/>
                  <a:gd name="T9" fmla="*/ 200 h 1359"/>
                  <a:gd name="T10" fmla="*/ 1747 w 3364"/>
                  <a:gd name="T11" fmla="*/ 1297 h 1359"/>
                  <a:gd name="T12" fmla="*/ 3343 w 3364"/>
                  <a:gd name="T13" fmla="*/ 1359 h 1359"/>
                  <a:gd name="T14" fmla="*/ 3364 w 3364"/>
                  <a:gd name="T15" fmla="*/ 1279 h 1359"/>
                  <a:gd name="T16" fmla="*/ 1774 w 3364"/>
                  <a:gd name="T17" fmla="*/ 1187 h 1359"/>
                  <a:gd name="T18" fmla="*/ 1394 w 3364"/>
                  <a:gd name="T19" fmla="*/ 100 h 1359"/>
                  <a:gd name="T20" fmla="*/ 945 w 3364"/>
                  <a:gd name="T21" fmla="*/ 0 h 1359"/>
                  <a:gd name="T22" fmla="*/ 502 w 3364"/>
                  <a:gd name="T23" fmla="*/ 1108 h 1359"/>
                  <a:gd name="T24" fmla="*/ 0 w 3364"/>
                  <a:gd name="T25" fmla="*/ 1108 h 13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64"/>
                  <a:gd name="T40" fmla="*/ 0 h 1359"/>
                  <a:gd name="T41" fmla="*/ 3364 w 3364"/>
                  <a:gd name="T42" fmla="*/ 1359 h 13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64" h="1359">
                    <a:moveTo>
                      <a:pt x="0" y="1108"/>
                    </a:moveTo>
                    <a:lnTo>
                      <a:pt x="22" y="1233"/>
                    </a:lnTo>
                    <a:lnTo>
                      <a:pt x="522" y="1236"/>
                    </a:lnTo>
                    <a:lnTo>
                      <a:pt x="972" y="108"/>
                    </a:lnTo>
                    <a:lnTo>
                      <a:pt x="1355" y="200"/>
                    </a:lnTo>
                    <a:lnTo>
                      <a:pt x="1747" y="1297"/>
                    </a:lnTo>
                    <a:lnTo>
                      <a:pt x="3343" y="1359"/>
                    </a:lnTo>
                    <a:lnTo>
                      <a:pt x="3364" y="1279"/>
                    </a:lnTo>
                    <a:lnTo>
                      <a:pt x="1774" y="1187"/>
                    </a:lnTo>
                    <a:lnTo>
                      <a:pt x="1394" y="100"/>
                    </a:lnTo>
                    <a:lnTo>
                      <a:pt x="945" y="0"/>
                    </a:lnTo>
                    <a:lnTo>
                      <a:pt x="502" y="1108"/>
                    </a:lnTo>
                    <a:lnTo>
                      <a:pt x="0" y="1108"/>
                    </a:lnTo>
                    <a:close/>
                  </a:path>
                </a:pathLst>
              </a:custGeom>
              <a:solidFill>
                <a:srgbClr val="9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6395" name="Group 31"/>
            <p:cNvGrpSpPr>
              <a:grpSpLocks/>
            </p:cNvGrpSpPr>
            <p:nvPr/>
          </p:nvGrpSpPr>
          <p:grpSpPr bwMode="auto">
            <a:xfrm>
              <a:off x="760" y="1528"/>
              <a:ext cx="817" cy="1118"/>
              <a:chOff x="760" y="1528"/>
              <a:chExt cx="817" cy="1118"/>
            </a:xfrm>
          </p:grpSpPr>
          <p:grpSp>
            <p:nvGrpSpPr>
              <p:cNvPr id="16488" name="Group 32"/>
              <p:cNvGrpSpPr>
                <a:grpSpLocks/>
              </p:cNvGrpSpPr>
              <p:nvPr/>
            </p:nvGrpSpPr>
            <p:grpSpPr bwMode="auto">
              <a:xfrm>
                <a:off x="987" y="1528"/>
                <a:ext cx="400" cy="1118"/>
                <a:chOff x="987" y="1528"/>
                <a:chExt cx="400" cy="1118"/>
              </a:xfrm>
            </p:grpSpPr>
            <p:grpSp>
              <p:nvGrpSpPr>
                <p:cNvPr id="16500" name="Group 33"/>
                <p:cNvGrpSpPr>
                  <a:grpSpLocks/>
                </p:cNvGrpSpPr>
                <p:nvPr/>
              </p:nvGrpSpPr>
              <p:grpSpPr bwMode="auto">
                <a:xfrm>
                  <a:off x="987" y="1528"/>
                  <a:ext cx="400" cy="574"/>
                  <a:chOff x="987" y="1528"/>
                  <a:chExt cx="400" cy="574"/>
                </a:xfrm>
              </p:grpSpPr>
              <p:sp>
                <p:nvSpPr>
                  <p:cNvPr id="16521" name="Freeform 34"/>
                  <p:cNvSpPr>
                    <a:spLocks/>
                  </p:cNvSpPr>
                  <p:nvPr/>
                </p:nvSpPr>
                <p:spPr bwMode="auto">
                  <a:xfrm>
                    <a:off x="987" y="1528"/>
                    <a:ext cx="390" cy="277"/>
                  </a:xfrm>
                  <a:custGeom>
                    <a:avLst/>
                    <a:gdLst>
                      <a:gd name="T0" fmla="*/ 0 w 390"/>
                      <a:gd name="T1" fmla="*/ 277 h 277"/>
                      <a:gd name="T2" fmla="*/ 232 w 390"/>
                      <a:gd name="T3" fmla="*/ 0 h 277"/>
                      <a:gd name="T4" fmla="*/ 390 w 390"/>
                      <a:gd name="T5" fmla="*/ 277 h 277"/>
                      <a:gd name="T6" fmla="*/ 0 w 390"/>
                      <a:gd name="T7" fmla="*/ 277 h 2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90"/>
                      <a:gd name="T13" fmla="*/ 0 h 277"/>
                      <a:gd name="T14" fmla="*/ 390 w 390"/>
                      <a:gd name="T15" fmla="*/ 277 h 2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90" h="277">
                        <a:moveTo>
                          <a:pt x="0" y="277"/>
                        </a:moveTo>
                        <a:lnTo>
                          <a:pt x="232" y="0"/>
                        </a:lnTo>
                        <a:lnTo>
                          <a:pt x="390" y="277"/>
                        </a:lnTo>
                        <a:lnTo>
                          <a:pt x="0" y="277"/>
                        </a:lnTo>
                        <a:close/>
                      </a:path>
                    </a:pathLst>
                  </a:custGeom>
                  <a:solidFill>
                    <a:srgbClr val="9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522" name="Freeform 35"/>
                  <p:cNvSpPr>
                    <a:spLocks/>
                  </p:cNvSpPr>
                  <p:nvPr/>
                </p:nvSpPr>
                <p:spPr bwMode="auto">
                  <a:xfrm>
                    <a:off x="1231" y="1825"/>
                    <a:ext cx="153" cy="277"/>
                  </a:xfrm>
                  <a:custGeom>
                    <a:avLst/>
                    <a:gdLst>
                      <a:gd name="T0" fmla="*/ 0 w 153"/>
                      <a:gd name="T1" fmla="*/ 0 h 277"/>
                      <a:gd name="T2" fmla="*/ 0 w 153"/>
                      <a:gd name="T3" fmla="*/ 277 h 277"/>
                      <a:gd name="T4" fmla="*/ 153 w 153"/>
                      <a:gd name="T5" fmla="*/ 26 h 277"/>
                      <a:gd name="T6" fmla="*/ 0 w 153"/>
                      <a:gd name="T7" fmla="*/ 0 h 27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53"/>
                      <a:gd name="T13" fmla="*/ 0 h 277"/>
                      <a:gd name="T14" fmla="*/ 153 w 153"/>
                      <a:gd name="T15" fmla="*/ 277 h 27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53" h="277">
                        <a:moveTo>
                          <a:pt x="0" y="0"/>
                        </a:moveTo>
                        <a:lnTo>
                          <a:pt x="0" y="277"/>
                        </a:lnTo>
                        <a:lnTo>
                          <a:pt x="153" y="2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9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523" name="Freeform 36"/>
                  <p:cNvSpPr>
                    <a:spLocks/>
                  </p:cNvSpPr>
                  <p:nvPr/>
                </p:nvSpPr>
                <p:spPr bwMode="auto">
                  <a:xfrm>
                    <a:off x="988" y="1800"/>
                    <a:ext cx="399" cy="48"/>
                  </a:xfrm>
                  <a:custGeom>
                    <a:avLst/>
                    <a:gdLst>
                      <a:gd name="T0" fmla="*/ 0 w 399"/>
                      <a:gd name="T1" fmla="*/ 0 h 48"/>
                      <a:gd name="T2" fmla="*/ 388 w 399"/>
                      <a:gd name="T3" fmla="*/ 0 h 48"/>
                      <a:gd name="T4" fmla="*/ 399 w 399"/>
                      <a:gd name="T5" fmla="*/ 48 h 48"/>
                      <a:gd name="T6" fmla="*/ 19 w 399"/>
                      <a:gd name="T7" fmla="*/ 48 h 48"/>
                      <a:gd name="T8" fmla="*/ 0 w 399"/>
                      <a:gd name="T9" fmla="*/ 0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99"/>
                      <a:gd name="T16" fmla="*/ 0 h 48"/>
                      <a:gd name="T17" fmla="*/ 399 w 399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99" h="48">
                        <a:moveTo>
                          <a:pt x="0" y="0"/>
                        </a:moveTo>
                        <a:lnTo>
                          <a:pt x="388" y="0"/>
                        </a:lnTo>
                        <a:lnTo>
                          <a:pt x="399" y="48"/>
                        </a:lnTo>
                        <a:lnTo>
                          <a:pt x="19" y="4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6501" name="Group 37"/>
                <p:cNvGrpSpPr>
                  <a:grpSpLocks/>
                </p:cNvGrpSpPr>
                <p:nvPr/>
              </p:nvGrpSpPr>
              <p:grpSpPr bwMode="auto">
                <a:xfrm>
                  <a:off x="1007" y="1843"/>
                  <a:ext cx="225" cy="803"/>
                  <a:chOff x="1007" y="1843"/>
                  <a:chExt cx="225" cy="803"/>
                </a:xfrm>
              </p:grpSpPr>
              <p:grpSp>
                <p:nvGrpSpPr>
                  <p:cNvPr id="16502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007" y="1843"/>
                    <a:ext cx="225" cy="803"/>
                    <a:chOff x="1007" y="1843"/>
                    <a:chExt cx="225" cy="803"/>
                  </a:xfrm>
                </p:grpSpPr>
                <p:sp>
                  <p:nvSpPr>
                    <p:cNvPr id="16518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1007" y="1843"/>
                      <a:ext cx="225" cy="803"/>
                    </a:xfrm>
                    <a:custGeom>
                      <a:avLst/>
                      <a:gdLst>
                        <a:gd name="T0" fmla="*/ 0 w 225"/>
                        <a:gd name="T1" fmla="*/ 0 h 803"/>
                        <a:gd name="T2" fmla="*/ 225 w 225"/>
                        <a:gd name="T3" fmla="*/ 0 h 803"/>
                        <a:gd name="T4" fmla="*/ 225 w 225"/>
                        <a:gd name="T5" fmla="*/ 803 h 803"/>
                        <a:gd name="T6" fmla="*/ 0 w 225"/>
                        <a:gd name="T7" fmla="*/ 744 h 803"/>
                        <a:gd name="T8" fmla="*/ 0 w 225"/>
                        <a:gd name="T9" fmla="*/ 0 h 80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5"/>
                        <a:gd name="T16" fmla="*/ 0 h 803"/>
                        <a:gd name="T17" fmla="*/ 225 w 225"/>
                        <a:gd name="T18" fmla="*/ 803 h 80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5" h="803">
                          <a:moveTo>
                            <a:pt x="0" y="0"/>
                          </a:moveTo>
                          <a:lnTo>
                            <a:pt x="225" y="0"/>
                          </a:lnTo>
                          <a:lnTo>
                            <a:pt x="225" y="803"/>
                          </a:lnTo>
                          <a:lnTo>
                            <a:pt x="0" y="7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9F7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519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1007" y="1851"/>
                      <a:ext cx="225" cy="246"/>
                    </a:xfrm>
                    <a:custGeom>
                      <a:avLst/>
                      <a:gdLst>
                        <a:gd name="T0" fmla="*/ 0 w 225"/>
                        <a:gd name="T1" fmla="*/ 0 h 246"/>
                        <a:gd name="T2" fmla="*/ 225 w 225"/>
                        <a:gd name="T3" fmla="*/ 0 h 246"/>
                        <a:gd name="T4" fmla="*/ 225 w 225"/>
                        <a:gd name="T5" fmla="*/ 246 h 246"/>
                        <a:gd name="T6" fmla="*/ 0 w 225"/>
                        <a:gd name="T7" fmla="*/ 244 h 246"/>
                        <a:gd name="T8" fmla="*/ 0 w 225"/>
                        <a:gd name="T9" fmla="*/ 0 h 24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5"/>
                        <a:gd name="T16" fmla="*/ 0 h 246"/>
                        <a:gd name="T17" fmla="*/ 225 w 225"/>
                        <a:gd name="T18" fmla="*/ 246 h 24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5" h="246">
                          <a:moveTo>
                            <a:pt x="0" y="0"/>
                          </a:moveTo>
                          <a:lnTo>
                            <a:pt x="225" y="0"/>
                          </a:lnTo>
                          <a:lnTo>
                            <a:pt x="225" y="246"/>
                          </a:lnTo>
                          <a:lnTo>
                            <a:pt x="0" y="2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7F5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520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1025" y="1882"/>
                      <a:ext cx="192" cy="759"/>
                    </a:xfrm>
                    <a:custGeom>
                      <a:avLst/>
                      <a:gdLst>
                        <a:gd name="T0" fmla="*/ 0 w 192"/>
                        <a:gd name="T1" fmla="*/ 707 h 759"/>
                        <a:gd name="T2" fmla="*/ 0 w 192"/>
                        <a:gd name="T3" fmla="*/ 0 h 759"/>
                        <a:gd name="T4" fmla="*/ 192 w 192"/>
                        <a:gd name="T5" fmla="*/ 0 h 759"/>
                        <a:gd name="T6" fmla="*/ 192 w 192"/>
                        <a:gd name="T7" fmla="*/ 759 h 75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92"/>
                        <a:gd name="T13" fmla="*/ 0 h 759"/>
                        <a:gd name="T14" fmla="*/ 192 w 192"/>
                        <a:gd name="T15" fmla="*/ 759 h 75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92" h="759">
                          <a:moveTo>
                            <a:pt x="0" y="707"/>
                          </a:moveTo>
                          <a:lnTo>
                            <a:pt x="0" y="0"/>
                          </a:lnTo>
                          <a:lnTo>
                            <a:pt x="192" y="0"/>
                          </a:lnTo>
                          <a:lnTo>
                            <a:pt x="192" y="759"/>
                          </a:lnTo>
                        </a:path>
                      </a:pathLst>
                    </a:custGeom>
                    <a:noFill/>
                    <a:ln w="14288">
                      <a:solidFill>
                        <a:srgbClr val="5F3F1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6503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1043" y="1931"/>
                    <a:ext cx="158" cy="417"/>
                    <a:chOff x="1043" y="1931"/>
                    <a:chExt cx="158" cy="417"/>
                  </a:xfrm>
                </p:grpSpPr>
                <p:grpSp>
                  <p:nvGrpSpPr>
                    <p:cNvPr id="16504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3" y="1931"/>
                      <a:ext cx="158" cy="192"/>
                      <a:chOff x="1043" y="1931"/>
                      <a:chExt cx="158" cy="192"/>
                    </a:xfrm>
                  </p:grpSpPr>
                  <p:grpSp>
                    <p:nvGrpSpPr>
                      <p:cNvPr id="16512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43" y="1931"/>
                        <a:ext cx="71" cy="192"/>
                        <a:chOff x="1043" y="1931"/>
                        <a:chExt cx="71" cy="192"/>
                      </a:xfrm>
                    </p:grpSpPr>
                    <p:sp>
                      <p:nvSpPr>
                        <p:cNvPr id="16516" name="Freeform 4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43" y="1931"/>
                          <a:ext cx="66" cy="187"/>
                        </a:xfrm>
                        <a:custGeom>
                          <a:avLst/>
                          <a:gdLst>
                            <a:gd name="T0" fmla="*/ 0 w 66"/>
                            <a:gd name="T1" fmla="*/ 0 h 187"/>
                            <a:gd name="T2" fmla="*/ 0 w 66"/>
                            <a:gd name="T3" fmla="*/ 187 h 187"/>
                            <a:gd name="T4" fmla="*/ 66 w 66"/>
                            <a:gd name="T5" fmla="*/ 187 h 187"/>
                            <a:gd name="T6" fmla="*/ 0 60000 65536"/>
                            <a:gd name="T7" fmla="*/ 0 60000 65536"/>
                            <a:gd name="T8" fmla="*/ 0 60000 65536"/>
                            <a:gd name="T9" fmla="*/ 0 w 66"/>
                            <a:gd name="T10" fmla="*/ 0 h 187"/>
                            <a:gd name="T11" fmla="*/ 66 w 66"/>
                            <a:gd name="T12" fmla="*/ 187 h 187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66" h="187">
                              <a:moveTo>
                                <a:pt x="0" y="0"/>
                              </a:moveTo>
                              <a:lnTo>
                                <a:pt x="0" y="187"/>
                              </a:lnTo>
                              <a:lnTo>
                                <a:pt x="66" y="187"/>
                              </a:lnTo>
                            </a:path>
                          </a:pathLst>
                        </a:custGeom>
                        <a:noFill/>
                        <a:ln w="14288">
                          <a:solidFill>
                            <a:srgbClr val="BF7F1F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6517" name="Freeform 4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47" y="1933"/>
                          <a:ext cx="67" cy="190"/>
                        </a:xfrm>
                        <a:custGeom>
                          <a:avLst/>
                          <a:gdLst>
                            <a:gd name="T0" fmla="*/ 0 w 67"/>
                            <a:gd name="T1" fmla="*/ 0 h 190"/>
                            <a:gd name="T2" fmla="*/ 0 w 67"/>
                            <a:gd name="T3" fmla="*/ 190 h 190"/>
                            <a:gd name="T4" fmla="*/ 67 w 67"/>
                            <a:gd name="T5" fmla="*/ 190 h 190"/>
                            <a:gd name="T6" fmla="*/ 0 60000 65536"/>
                            <a:gd name="T7" fmla="*/ 0 60000 65536"/>
                            <a:gd name="T8" fmla="*/ 0 60000 65536"/>
                            <a:gd name="T9" fmla="*/ 0 w 67"/>
                            <a:gd name="T10" fmla="*/ 0 h 190"/>
                            <a:gd name="T11" fmla="*/ 67 w 67"/>
                            <a:gd name="T12" fmla="*/ 190 h 19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67" h="190">
                              <a:moveTo>
                                <a:pt x="0" y="0"/>
                              </a:moveTo>
                              <a:lnTo>
                                <a:pt x="0" y="190"/>
                              </a:lnTo>
                              <a:lnTo>
                                <a:pt x="67" y="190"/>
                              </a:lnTo>
                            </a:path>
                          </a:pathLst>
                        </a:custGeom>
                        <a:noFill/>
                        <a:ln w="14288">
                          <a:solidFill>
                            <a:srgbClr val="5F3F1F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  <p:grpSp>
                    <p:nvGrpSpPr>
                      <p:cNvPr id="16513" name="Group 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30" y="1931"/>
                        <a:ext cx="71" cy="192"/>
                        <a:chOff x="1130" y="1931"/>
                        <a:chExt cx="71" cy="192"/>
                      </a:xfrm>
                    </p:grpSpPr>
                    <p:sp>
                      <p:nvSpPr>
                        <p:cNvPr id="16514" name="Freeform 4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30" y="1931"/>
                          <a:ext cx="67" cy="187"/>
                        </a:xfrm>
                        <a:custGeom>
                          <a:avLst/>
                          <a:gdLst>
                            <a:gd name="T0" fmla="*/ 0 w 67"/>
                            <a:gd name="T1" fmla="*/ 0 h 187"/>
                            <a:gd name="T2" fmla="*/ 0 w 67"/>
                            <a:gd name="T3" fmla="*/ 187 h 187"/>
                            <a:gd name="T4" fmla="*/ 67 w 67"/>
                            <a:gd name="T5" fmla="*/ 187 h 187"/>
                            <a:gd name="T6" fmla="*/ 0 60000 65536"/>
                            <a:gd name="T7" fmla="*/ 0 60000 65536"/>
                            <a:gd name="T8" fmla="*/ 0 60000 65536"/>
                            <a:gd name="T9" fmla="*/ 0 w 67"/>
                            <a:gd name="T10" fmla="*/ 0 h 187"/>
                            <a:gd name="T11" fmla="*/ 67 w 67"/>
                            <a:gd name="T12" fmla="*/ 187 h 187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67" h="187">
                              <a:moveTo>
                                <a:pt x="0" y="0"/>
                              </a:moveTo>
                              <a:lnTo>
                                <a:pt x="0" y="187"/>
                              </a:lnTo>
                              <a:lnTo>
                                <a:pt x="67" y="187"/>
                              </a:lnTo>
                            </a:path>
                          </a:pathLst>
                        </a:custGeom>
                        <a:noFill/>
                        <a:ln w="14288">
                          <a:solidFill>
                            <a:srgbClr val="BF7F1F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6515" name="Freeform 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33" y="1933"/>
                          <a:ext cx="68" cy="190"/>
                        </a:xfrm>
                        <a:custGeom>
                          <a:avLst/>
                          <a:gdLst>
                            <a:gd name="T0" fmla="*/ 0 w 68"/>
                            <a:gd name="T1" fmla="*/ 0 h 190"/>
                            <a:gd name="T2" fmla="*/ 0 w 68"/>
                            <a:gd name="T3" fmla="*/ 190 h 190"/>
                            <a:gd name="T4" fmla="*/ 68 w 68"/>
                            <a:gd name="T5" fmla="*/ 190 h 190"/>
                            <a:gd name="T6" fmla="*/ 0 60000 65536"/>
                            <a:gd name="T7" fmla="*/ 0 60000 65536"/>
                            <a:gd name="T8" fmla="*/ 0 60000 65536"/>
                            <a:gd name="T9" fmla="*/ 0 w 68"/>
                            <a:gd name="T10" fmla="*/ 0 h 190"/>
                            <a:gd name="T11" fmla="*/ 68 w 68"/>
                            <a:gd name="T12" fmla="*/ 190 h 19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68" h="190">
                              <a:moveTo>
                                <a:pt x="0" y="0"/>
                              </a:moveTo>
                              <a:lnTo>
                                <a:pt x="0" y="190"/>
                              </a:lnTo>
                              <a:lnTo>
                                <a:pt x="68" y="190"/>
                              </a:lnTo>
                            </a:path>
                          </a:pathLst>
                        </a:custGeom>
                        <a:noFill/>
                        <a:ln w="14288">
                          <a:solidFill>
                            <a:srgbClr val="5F3F1F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  <p:grpSp>
                  <p:nvGrpSpPr>
                    <p:cNvPr id="16505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3" y="2154"/>
                      <a:ext cx="158" cy="194"/>
                      <a:chOff x="1043" y="2154"/>
                      <a:chExt cx="158" cy="194"/>
                    </a:xfrm>
                  </p:grpSpPr>
                  <p:grpSp>
                    <p:nvGrpSpPr>
                      <p:cNvPr id="16506" name="Group 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43" y="2154"/>
                        <a:ext cx="71" cy="194"/>
                        <a:chOff x="1043" y="2154"/>
                        <a:chExt cx="71" cy="194"/>
                      </a:xfrm>
                    </p:grpSpPr>
                    <p:sp>
                      <p:nvSpPr>
                        <p:cNvPr id="16510" name="Freeform 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43" y="2154"/>
                          <a:ext cx="66" cy="189"/>
                        </a:xfrm>
                        <a:custGeom>
                          <a:avLst/>
                          <a:gdLst>
                            <a:gd name="T0" fmla="*/ 0 w 66"/>
                            <a:gd name="T1" fmla="*/ 0 h 189"/>
                            <a:gd name="T2" fmla="*/ 0 w 66"/>
                            <a:gd name="T3" fmla="*/ 189 h 189"/>
                            <a:gd name="T4" fmla="*/ 66 w 66"/>
                            <a:gd name="T5" fmla="*/ 189 h 189"/>
                            <a:gd name="T6" fmla="*/ 0 60000 65536"/>
                            <a:gd name="T7" fmla="*/ 0 60000 65536"/>
                            <a:gd name="T8" fmla="*/ 0 60000 65536"/>
                            <a:gd name="T9" fmla="*/ 0 w 66"/>
                            <a:gd name="T10" fmla="*/ 0 h 189"/>
                            <a:gd name="T11" fmla="*/ 66 w 66"/>
                            <a:gd name="T12" fmla="*/ 189 h 189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66" h="189">
                              <a:moveTo>
                                <a:pt x="0" y="0"/>
                              </a:moveTo>
                              <a:lnTo>
                                <a:pt x="0" y="189"/>
                              </a:lnTo>
                              <a:lnTo>
                                <a:pt x="66" y="189"/>
                              </a:lnTo>
                            </a:path>
                          </a:pathLst>
                        </a:custGeom>
                        <a:noFill/>
                        <a:ln w="14288">
                          <a:solidFill>
                            <a:srgbClr val="BF7F1F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6511" name="Freeform 5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47" y="2159"/>
                          <a:ext cx="67" cy="189"/>
                        </a:xfrm>
                        <a:custGeom>
                          <a:avLst/>
                          <a:gdLst>
                            <a:gd name="T0" fmla="*/ 0 w 67"/>
                            <a:gd name="T1" fmla="*/ 0 h 189"/>
                            <a:gd name="T2" fmla="*/ 0 w 67"/>
                            <a:gd name="T3" fmla="*/ 189 h 189"/>
                            <a:gd name="T4" fmla="*/ 67 w 67"/>
                            <a:gd name="T5" fmla="*/ 189 h 189"/>
                            <a:gd name="T6" fmla="*/ 0 60000 65536"/>
                            <a:gd name="T7" fmla="*/ 0 60000 65536"/>
                            <a:gd name="T8" fmla="*/ 0 60000 65536"/>
                            <a:gd name="T9" fmla="*/ 0 w 67"/>
                            <a:gd name="T10" fmla="*/ 0 h 189"/>
                            <a:gd name="T11" fmla="*/ 67 w 67"/>
                            <a:gd name="T12" fmla="*/ 189 h 189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67" h="189">
                              <a:moveTo>
                                <a:pt x="0" y="0"/>
                              </a:moveTo>
                              <a:lnTo>
                                <a:pt x="0" y="189"/>
                              </a:lnTo>
                              <a:lnTo>
                                <a:pt x="67" y="189"/>
                              </a:lnTo>
                            </a:path>
                          </a:pathLst>
                        </a:custGeom>
                        <a:noFill/>
                        <a:ln w="14288">
                          <a:solidFill>
                            <a:srgbClr val="5F3F1F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  <p:grpSp>
                    <p:nvGrpSpPr>
                      <p:cNvPr id="16507" name="Group 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30" y="2154"/>
                        <a:ext cx="71" cy="194"/>
                        <a:chOff x="1130" y="2154"/>
                        <a:chExt cx="71" cy="194"/>
                      </a:xfrm>
                    </p:grpSpPr>
                    <p:sp>
                      <p:nvSpPr>
                        <p:cNvPr id="16508" name="Freeform 5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30" y="2154"/>
                          <a:ext cx="67" cy="189"/>
                        </a:xfrm>
                        <a:custGeom>
                          <a:avLst/>
                          <a:gdLst>
                            <a:gd name="T0" fmla="*/ 0 w 67"/>
                            <a:gd name="T1" fmla="*/ 0 h 189"/>
                            <a:gd name="T2" fmla="*/ 0 w 67"/>
                            <a:gd name="T3" fmla="*/ 189 h 189"/>
                            <a:gd name="T4" fmla="*/ 67 w 67"/>
                            <a:gd name="T5" fmla="*/ 189 h 189"/>
                            <a:gd name="T6" fmla="*/ 0 60000 65536"/>
                            <a:gd name="T7" fmla="*/ 0 60000 65536"/>
                            <a:gd name="T8" fmla="*/ 0 60000 65536"/>
                            <a:gd name="T9" fmla="*/ 0 w 67"/>
                            <a:gd name="T10" fmla="*/ 0 h 189"/>
                            <a:gd name="T11" fmla="*/ 67 w 67"/>
                            <a:gd name="T12" fmla="*/ 189 h 189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67" h="189">
                              <a:moveTo>
                                <a:pt x="0" y="0"/>
                              </a:moveTo>
                              <a:lnTo>
                                <a:pt x="0" y="189"/>
                              </a:lnTo>
                              <a:lnTo>
                                <a:pt x="67" y="189"/>
                              </a:lnTo>
                            </a:path>
                          </a:pathLst>
                        </a:custGeom>
                        <a:noFill/>
                        <a:ln w="14288">
                          <a:solidFill>
                            <a:srgbClr val="BF7F1F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6509" name="Freeform 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33" y="2159"/>
                          <a:ext cx="68" cy="189"/>
                        </a:xfrm>
                        <a:custGeom>
                          <a:avLst/>
                          <a:gdLst>
                            <a:gd name="T0" fmla="*/ 0 w 68"/>
                            <a:gd name="T1" fmla="*/ 0 h 189"/>
                            <a:gd name="T2" fmla="*/ 0 w 68"/>
                            <a:gd name="T3" fmla="*/ 189 h 189"/>
                            <a:gd name="T4" fmla="*/ 68 w 68"/>
                            <a:gd name="T5" fmla="*/ 189 h 189"/>
                            <a:gd name="T6" fmla="*/ 0 60000 65536"/>
                            <a:gd name="T7" fmla="*/ 0 60000 65536"/>
                            <a:gd name="T8" fmla="*/ 0 60000 65536"/>
                            <a:gd name="T9" fmla="*/ 0 w 68"/>
                            <a:gd name="T10" fmla="*/ 0 h 189"/>
                            <a:gd name="T11" fmla="*/ 68 w 68"/>
                            <a:gd name="T12" fmla="*/ 189 h 189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68" h="189">
                              <a:moveTo>
                                <a:pt x="0" y="0"/>
                              </a:moveTo>
                              <a:lnTo>
                                <a:pt x="0" y="189"/>
                              </a:lnTo>
                              <a:lnTo>
                                <a:pt x="68" y="189"/>
                              </a:lnTo>
                            </a:path>
                          </a:pathLst>
                        </a:custGeom>
                        <a:noFill/>
                        <a:ln w="14288">
                          <a:solidFill>
                            <a:srgbClr val="5F3F1F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6489" name="Group 57"/>
              <p:cNvGrpSpPr>
                <a:grpSpLocks/>
              </p:cNvGrpSpPr>
              <p:nvPr/>
            </p:nvGrpSpPr>
            <p:grpSpPr bwMode="auto">
              <a:xfrm>
                <a:off x="760" y="2013"/>
                <a:ext cx="817" cy="489"/>
                <a:chOff x="760" y="2013"/>
                <a:chExt cx="817" cy="489"/>
              </a:xfrm>
            </p:grpSpPr>
            <p:grpSp>
              <p:nvGrpSpPr>
                <p:cNvPr id="16490" name="Group 58"/>
                <p:cNvGrpSpPr>
                  <a:grpSpLocks/>
                </p:cNvGrpSpPr>
                <p:nvPr/>
              </p:nvGrpSpPr>
              <p:grpSpPr bwMode="auto">
                <a:xfrm>
                  <a:off x="760" y="2013"/>
                  <a:ext cx="108" cy="428"/>
                  <a:chOff x="760" y="2013"/>
                  <a:chExt cx="108" cy="428"/>
                </a:xfrm>
              </p:grpSpPr>
              <p:sp>
                <p:nvSpPr>
                  <p:cNvPr id="16497" name="Freeform 59"/>
                  <p:cNvSpPr>
                    <a:spLocks/>
                  </p:cNvSpPr>
                  <p:nvPr/>
                </p:nvSpPr>
                <p:spPr bwMode="auto">
                  <a:xfrm>
                    <a:off x="760" y="2013"/>
                    <a:ext cx="108" cy="428"/>
                  </a:xfrm>
                  <a:custGeom>
                    <a:avLst/>
                    <a:gdLst>
                      <a:gd name="T0" fmla="*/ 0 w 108"/>
                      <a:gd name="T1" fmla="*/ 12 h 428"/>
                      <a:gd name="T2" fmla="*/ 108 w 108"/>
                      <a:gd name="T3" fmla="*/ 0 h 428"/>
                      <a:gd name="T4" fmla="*/ 108 w 108"/>
                      <a:gd name="T5" fmla="*/ 428 h 428"/>
                      <a:gd name="T6" fmla="*/ 0 w 108"/>
                      <a:gd name="T7" fmla="*/ 405 h 428"/>
                      <a:gd name="T8" fmla="*/ 0 w 108"/>
                      <a:gd name="T9" fmla="*/ 12 h 4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8"/>
                      <a:gd name="T16" fmla="*/ 0 h 428"/>
                      <a:gd name="T17" fmla="*/ 108 w 108"/>
                      <a:gd name="T18" fmla="*/ 428 h 4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8" h="428">
                        <a:moveTo>
                          <a:pt x="0" y="12"/>
                        </a:moveTo>
                        <a:lnTo>
                          <a:pt x="108" y="0"/>
                        </a:lnTo>
                        <a:lnTo>
                          <a:pt x="108" y="428"/>
                        </a:lnTo>
                        <a:lnTo>
                          <a:pt x="0" y="405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98" name="Freeform 60"/>
                  <p:cNvSpPr>
                    <a:spLocks/>
                  </p:cNvSpPr>
                  <p:nvPr/>
                </p:nvSpPr>
                <p:spPr bwMode="auto">
                  <a:xfrm>
                    <a:off x="768" y="2031"/>
                    <a:ext cx="93" cy="189"/>
                  </a:xfrm>
                  <a:custGeom>
                    <a:avLst/>
                    <a:gdLst>
                      <a:gd name="T0" fmla="*/ 0 w 93"/>
                      <a:gd name="T1" fmla="*/ 12 h 189"/>
                      <a:gd name="T2" fmla="*/ 0 w 93"/>
                      <a:gd name="T3" fmla="*/ 189 h 189"/>
                      <a:gd name="T4" fmla="*/ 93 w 93"/>
                      <a:gd name="T5" fmla="*/ 189 h 189"/>
                      <a:gd name="T6" fmla="*/ 93 w 93"/>
                      <a:gd name="T7" fmla="*/ 0 h 189"/>
                      <a:gd name="T8" fmla="*/ 0 w 93"/>
                      <a:gd name="T9" fmla="*/ 12 h 18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3"/>
                      <a:gd name="T16" fmla="*/ 0 h 189"/>
                      <a:gd name="T17" fmla="*/ 93 w 93"/>
                      <a:gd name="T18" fmla="*/ 189 h 18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3" h="189">
                        <a:moveTo>
                          <a:pt x="0" y="12"/>
                        </a:moveTo>
                        <a:lnTo>
                          <a:pt x="0" y="189"/>
                        </a:lnTo>
                        <a:lnTo>
                          <a:pt x="93" y="189"/>
                        </a:lnTo>
                        <a:lnTo>
                          <a:pt x="93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99" name="Freeform 61"/>
                  <p:cNvSpPr>
                    <a:spLocks/>
                  </p:cNvSpPr>
                  <p:nvPr/>
                </p:nvSpPr>
                <p:spPr bwMode="auto">
                  <a:xfrm>
                    <a:off x="768" y="2231"/>
                    <a:ext cx="93" cy="187"/>
                  </a:xfrm>
                  <a:custGeom>
                    <a:avLst/>
                    <a:gdLst>
                      <a:gd name="T0" fmla="*/ 0 w 93"/>
                      <a:gd name="T1" fmla="*/ 0 h 187"/>
                      <a:gd name="T2" fmla="*/ 93 w 93"/>
                      <a:gd name="T3" fmla="*/ 0 h 187"/>
                      <a:gd name="T4" fmla="*/ 93 w 93"/>
                      <a:gd name="T5" fmla="*/ 187 h 187"/>
                      <a:gd name="T6" fmla="*/ 0 w 93"/>
                      <a:gd name="T7" fmla="*/ 166 h 187"/>
                      <a:gd name="T8" fmla="*/ 0 w 93"/>
                      <a:gd name="T9" fmla="*/ 0 h 18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3"/>
                      <a:gd name="T16" fmla="*/ 0 h 187"/>
                      <a:gd name="T17" fmla="*/ 93 w 93"/>
                      <a:gd name="T18" fmla="*/ 187 h 18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3" h="187">
                        <a:moveTo>
                          <a:pt x="0" y="0"/>
                        </a:moveTo>
                        <a:lnTo>
                          <a:pt x="93" y="0"/>
                        </a:lnTo>
                        <a:lnTo>
                          <a:pt x="93" y="187"/>
                        </a:lnTo>
                        <a:lnTo>
                          <a:pt x="0" y="1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6491" name="Group 62"/>
                <p:cNvGrpSpPr>
                  <a:grpSpLocks/>
                </p:cNvGrpSpPr>
                <p:nvPr/>
              </p:nvGrpSpPr>
              <p:grpSpPr bwMode="auto">
                <a:xfrm>
                  <a:off x="1343" y="2064"/>
                  <a:ext cx="234" cy="438"/>
                  <a:chOff x="1343" y="2064"/>
                  <a:chExt cx="234" cy="438"/>
                </a:xfrm>
              </p:grpSpPr>
              <p:sp>
                <p:nvSpPr>
                  <p:cNvPr id="16492" name="Freeform 63"/>
                  <p:cNvSpPr>
                    <a:spLocks/>
                  </p:cNvSpPr>
                  <p:nvPr/>
                </p:nvSpPr>
                <p:spPr bwMode="auto">
                  <a:xfrm>
                    <a:off x="1343" y="2064"/>
                    <a:ext cx="234" cy="438"/>
                  </a:xfrm>
                  <a:custGeom>
                    <a:avLst/>
                    <a:gdLst>
                      <a:gd name="T0" fmla="*/ 0 w 234"/>
                      <a:gd name="T1" fmla="*/ 0 h 438"/>
                      <a:gd name="T2" fmla="*/ 234 w 234"/>
                      <a:gd name="T3" fmla="*/ 0 h 438"/>
                      <a:gd name="T4" fmla="*/ 234 w 234"/>
                      <a:gd name="T5" fmla="*/ 438 h 438"/>
                      <a:gd name="T6" fmla="*/ 0 w 234"/>
                      <a:gd name="T7" fmla="*/ 408 h 438"/>
                      <a:gd name="T8" fmla="*/ 0 w 234"/>
                      <a:gd name="T9" fmla="*/ 0 h 4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4"/>
                      <a:gd name="T16" fmla="*/ 0 h 438"/>
                      <a:gd name="T17" fmla="*/ 234 w 234"/>
                      <a:gd name="T18" fmla="*/ 438 h 4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4" h="438">
                        <a:moveTo>
                          <a:pt x="0" y="0"/>
                        </a:moveTo>
                        <a:lnTo>
                          <a:pt x="234" y="0"/>
                        </a:lnTo>
                        <a:lnTo>
                          <a:pt x="234" y="438"/>
                        </a:lnTo>
                        <a:lnTo>
                          <a:pt x="0" y="4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93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1359" y="2089"/>
                    <a:ext cx="94" cy="177"/>
                  </a:xfrm>
                  <a:prstGeom prst="rect">
                    <a:avLst/>
                  </a:prstGeom>
                  <a:solidFill>
                    <a:srgbClr val="00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6494" name="Freeform 65"/>
                  <p:cNvSpPr>
                    <a:spLocks/>
                  </p:cNvSpPr>
                  <p:nvPr/>
                </p:nvSpPr>
                <p:spPr bwMode="auto">
                  <a:xfrm>
                    <a:off x="1359" y="2287"/>
                    <a:ext cx="92" cy="174"/>
                  </a:xfrm>
                  <a:custGeom>
                    <a:avLst/>
                    <a:gdLst>
                      <a:gd name="T0" fmla="*/ 0 w 92"/>
                      <a:gd name="T1" fmla="*/ 0 h 174"/>
                      <a:gd name="T2" fmla="*/ 92 w 92"/>
                      <a:gd name="T3" fmla="*/ 0 h 174"/>
                      <a:gd name="T4" fmla="*/ 92 w 92"/>
                      <a:gd name="T5" fmla="*/ 174 h 174"/>
                      <a:gd name="T6" fmla="*/ 0 w 92"/>
                      <a:gd name="T7" fmla="*/ 161 h 174"/>
                      <a:gd name="T8" fmla="*/ 0 w 92"/>
                      <a:gd name="T9" fmla="*/ 0 h 1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2"/>
                      <a:gd name="T16" fmla="*/ 0 h 174"/>
                      <a:gd name="T17" fmla="*/ 92 w 92"/>
                      <a:gd name="T18" fmla="*/ 174 h 1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2" h="174">
                        <a:moveTo>
                          <a:pt x="0" y="0"/>
                        </a:moveTo>
                        <a:lnTo>
                          <a:pt x="92" y="0"/>
                        </a:lnTo>
                        <a:lnTo>
                          <a:pt x="92" y="174"/>
                        </a:lnTo>
                        <a:lnTo>
                          <a:pt x="0" y="16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95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1467" y="2089"/>
                    <a:ext cx="95" cy="177"/>
                  </a:xfrm>
                  <a:prstGeom prst="rect">
                    <a:avLst/>
                  </a:prstGeom>
                  <a:solidFill>
                    <a:srgbClr val="00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16496" name="Freeform 67"/>
                  <p:cNvSpPr>
                    <a:spLocks/>
                  </p:cNvSpPr>
                  <p:nvPr/>
                </p:nvSpPr>
                <p:spPr bwMode="auto">
                  <a:xfrm>
                    <a:off x="1467" y="2289"/>
                    <a:ext cx="93" cy="188"/>
                  </a:xfrm>
                  <a:custGeom>
                    <a:avLst/>
                    <a:gdLst>
                      <a:gd name="T0" fmla="*/ 0 w 93"/>
                      <a:gd name="T1" fmla="*/ 0 h 188"/>
                      <a:gd name="T2" fmla="*/ 93 w 93"/>
                      <a:gd name="T3" fmla="*/ 0 h 188"/>
                      <a:gd name="T4" fmla="*/ 93 w 93"/>
                      <a:gd name="T5" fmla="*/ 188 h 188"/>
                      <a:gd name="T6" fmla="*/ 0 w 93"/>
                      <a:gd name="T7" fmla="*/ 175 h 188"/>
                      <a:gd name="T8" fmla="*/ 0 w 93"/>
                      <a:gd name="T9" fmla="*/ 0 h 1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3"/>
                      <a:gd name="T16" fmla="*/ 0 h 188"/>
                      <a:gd name="T17" fmla="*/ 93 w 93"/>
                      <a:gd name="T18" fmla="*/ 188 h 1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3" h="188">
                        <a:moveTo>
                          <a:pt x="0" y="0"/>
                        </a:moveTo>
                        <a:lnTo>
                          <a:pt x="93" y="0"/>
                        </a:lnTo>
                        <a:lnTo>
                          <a:pt x="93" y="188"/>
                        </a:lnTo>
                        <a:lnTo>
                          <a:pt x="0" y="17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16396" name="Group 68"/>
            <p:cNvGrpSpPr>
              <a:grpSpLocks/>
            </p:cNvGrpSpPr>
            <p:nvPr/>
          </p:nvGrpSpPr>
          <p:grpSpPr bwMode="auto">
            <a:xfrm>
              <a:off x="3606" y="1628"/>
              <a:ext cx="1295" cy="1064"/>
              <a:chOff x="3606" y="1628"/>
              <a:chExt cx="1295" cy="1064"/>
            </a:xfrm>
          </p:grpSpPr>
          <p:grpSp>
            <p:nvGrpSpPr>
              <p:cNvPr id="16464" name="Group 69"/>
              <p:cNvGrpSpPr>
                <a:grpSpLocks/>
              </p:cNvGrpSpPr>
              <p:nvPr/>
            </p:nvGrpSpPr>
            <p:grpSpPr bwMode="auto">
              <a:xfrm>
                <a:off x="3606" y="1628"/>
                <a:ext cx="1295" cy="1064"/>
                <a:chOff x="3606" y="1628"/>
                <a:chExt cx="1295" cy="1064"/>
              </a:xfrm>
            </p:grpSpPr>
            <p:sp>
              <p:nvSpPr>
                <p:cNvPr id="16469" name="Freeform 70"/>
                <p:cNvSpPr>
                  <a:spLocks/>
                </p:cNvSpPr>
                <p:nvPr/>
              </p:nvSpPr>
              <p:spPr bwMode="auto">
                <a:xfrm>
                  <a:off x="3620" y="1672"/>
                  <a:ext cx="1168" cy="999"/>
                </a:xfrm>
                <a:custGeom>
                  <a:avLst/>
                  <a:gdLst>
                    <a:gd name="T0" fmla="*/ 0 w 1168"/>
                    <a:gd name="T1" fmla="*/ 0 h 999"/>
                    <a:gd name="T2" fmla="*/ 0 w 1168"/>
                    <a:gd name="T3" fmla="*/ 999 h 999"/>
                    <a:gd name="T4" fmla="*/ 1168 w 1168"/>
                    <a:gd name="T5" fmla="*/ 841 h 999"/>
                    <a:gd name="T6" fmla="*/ 1168 w 1168"/>
                    <a:gd name="T7" fmla="*/ 28 h 999"/>
                    <a:gd name="T8" fmla="*/ 0 w 1168"/>
                    <a:gd name="T9" fmla="*/ 0 h 9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8"/>
                    <a:gd name="T16" fmla="*/ 0 h 999"/>
                    <a:gd name="T17" fmla="*/ 1168 w 1168"/>
                    <a:gd name="T18" fmla="*/ 999 h 9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8" h="999">
                      <a:moveTo>
                        <a:pt x="0" y="0"/>
                      </a:moveTo>
                      <a:lnTo>
                        <a:pt x="0" y="999"/>
                      </a:lnTo>
                      <a:lnTo>
                        <a:pt x="1168" y="841"/>
                      </a:lnTo>
                      <a:lnTo>
                        <a:pt x="1168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0" name="Rectangle 71"/>
                <p:cNvSpPr>
                  <a:spLocks noChangeArrowheads="1"/>
                </p:cNvSpPr>
                <p:nvPr/>
              </p:nvSpPr>
              <p:spPr bwMode="auto">
                <a:xfrm>
                  <a:off x="4785" y="1695"/>
                  <a:ext cx="116" cy="143"/>
                </a:xfrm>
                <a:prstGeom prst="rect">
                  <a:avLst/>
                </a:prstGeom>
                <a:solidFill>
                  <a:srgbClr val="FF9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471" name="Freeform 72"/>
                <p:cNvSpPr>
                  <a:spLocks/>
                </p:cNvSpPr>
                <p:nvPr/>
              </p:nvSpPr>
              <p:spPr bwMode="auto">
                <a:xfrm>
                  <a:off x="3620" y="1628"/>
                  <a:ext cx="1168" cy="254"/>
                </a:xfrm>
                <a:custGeom>
                  <a:avLst/>
                  <a:gdLst>
                    <a:gd name="T0" fmla="*/ 0 w 1168"/>
                    <a:gd name="T1" fmla="*/ 0 h 254"/>
                    <a:gd name="T2" fmla="*/ 1168 w 1168"/>
                    <a:gd name="T3" fmla="*/ 54 h 254"/>
                    <a:gd name="T4" fmla="*/ 1168 w 1168"/>
                    <a:gd name="T5" fmla="*/ 208 h 254"/>
                    <a:gd name="T6" fmla="*/ 0 w 1168"/>
                    <a:gd name="T7" fmla="*/ 254 h 254"/>
                    <a:gd name="T8" fmla="*/ 0 w 1168"/>
                    <a:gd name="T9" fmla="*/ 0 h 2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8"/>
                    <a:gd name="T16" fmla="*/ 0 h 254"/>
                    <a:gd name="T17" fmla="*/ 1168 w 1168"/>
                    <a:gd name="T18" fmla="*/ 254 h 2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8" h="254">
                      <a:moveTo>
                        <a:pt x="0" y="0"/>
                      </a:moveTo>
                      <a:lnTo>
                        <a:pt x="1168" y="54"/>
                      </a:lnTo>
                      <a:lnTo>
                        <a:pt x="1168" y="208"/>
                      </a:lnTo>
                      <a:lnTo>
                        <a:pt x="0" y="2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5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16472" name="Group 73"/>
                <p:cNvGrpSpPr>
                  <a:grpSpLocks/>
                </p:cNvGrpSpPr>
                <p:nvPr/>
              </p:nvGrpSpPr>
              <p:grpSpPr bwMode="auto">
                <a:xfrm>
                  <a:off x="3618" y="1866"/>
                  <a:ext cx="1175" cy="531"/>
                  <a:chOff x="3618" y="1866"/>
                  <a:chExt cx="1175" cy="531"/>
                </a:xfrm>
              </p:grpSpPr>
              <p:grpSp>
                <p:nvGrpSpPr>
                  <p:cNvPr id="16476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3618" y="1884"/>
                    <a:ext cx="1173" cy="513"/>
                    <a:chOff x="3618" y="1884"/>
                    <a:chExt cx="1173" cy="513"/>
                  </a:xfrm>
                </p:grpSpPr>
                <p:sp>
                  <p:nvSpPr>
                    <p:cNvPr id="16485" name="Line 7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20" y="1884"/>
                      <a:ext cx="1167" cy="49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5F3F1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86" name="Line 7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18" y="2072"/>
                      <a:ext cx="1173" cy="79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5F3F1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87" name="Line 7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20" y="2272"/>
                      <a:ext cx="1164" cy="125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5F3F1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6477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3618" y="1866"/>
                    <a:ext cx="1173" cy="516"/>
                    <a:chOff x="3618" y="1866"/>
                    <a:chExt cx="1173" cy="516"/>
                  </a:xfrm>
                </p:grpSpPr>
                <p:sp>
                  <p:nvSpPr>
                    <p:cNvPr id="16482" name="Line 7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20" y="1866"/>
                      <a:ext cx="1167" cy="52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FFBF7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83" name="Line 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18" y="2056"/>
                      <a:ext cx="1173" cy="80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FFBF7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84" name="Line 8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20" y="2254"/>
                      <a:ext cx="1164" cy="128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FFBF7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6478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3620" y="1874"/>
                    <a:ext cx="1173" cy="515"/>
                    <a:chOff x="3620" y="1874"/>
                    <a:chExt cx="1173" cy="515"/>
                  </a:xfrm>
                </p:grpSpPr>
                <p:sp>
                  <p:nvSpPr>
                    <p:cNvPr id="16479" name="Line 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21" y="1874"/>
                      <a:ext cx="1167" cy="51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BF7F1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80" name="Line 8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20" y="2061"/>
                      <a:ext cx="1173" cy="82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BF7F1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81" name="Line 8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21" y="2261"/>
                      <a:ext cx="1164" cy="128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BF7F1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16473" name="Freeform 86"/>
                <p:cNvSpPr>
                  <a:spLocks/>
                </p:cNvSpPr>
                <p:nvPr/>
              </p:nvSpPr>
              <p:spPr bwMode="auto">
                <a:xfrm>
                  <a:off x="3606" y="1656"/>
                  <a:ext cx="15" cy="1036"/>
                </a:xfrm>
                <a:custGeom>
                  <a:avLst/>
                  <a:gdLst>
                    <a:gd name="T0" fmla="*/ 15 w 15"/>
                    <a:gd name="T1" fmla="*/ 34 h 1036"/>
                    <a:gd name="T2" fmla="*/ 15 w 15"/>
                    <a:gd name="T3" fmla="*/ 1015 h 1036"/>
                    <a:gd name="T4" fmla="*/ 0 w 15"/>
                    <a:gd name="T5" fmla="*/ 1036 h 1036"/>
                    <a:gd name="T6" fmla="*/ 0 w 15"/>
                    <a:gd name="T7" fmla="*/ 0 h 1036"/>
                    <a:gd name="T8" fmla="*/ 15 w 15"/>
                    <a:gd name="T9" fmla="*/ 34 h 10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1036"/>
                    <a:gd name="T17" fmla="*/ 15 w 15"/>
                    <a:gd name="T18" fmla="*/ 1036 h 10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1036">
                      <a:moveTo>
                        <a:pt x="15" y="34"/>
                      </a:moveTo>
                      <a:lnTo>
                        <a:pt x="15" y="1015"/>
                      </a:lnTo>
                      <a:lnTo>
                        <a:pt x="0" y="1036"/>
                      </a:lnTo>
                      <a:lnTo>
                        <a:pt x="0" y="0"/>
                      </a:lnTo>
                      <a:lnTo>
                        <a:pt x="15" y="34"/>
                      </a:lnTo>
                      <a:close/>
                    </a:path>
                  </a:pathLst>
                </a:custGeom>
                <a:solidFill>
                  <a:srgbClr val="BF7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4" name="Freeform 87"/>
                <p:cNvSpPr>
                  <a:spLocks/>
                </p:cNvSpPr>
                <p:nvPr/>
              </p:nvSpPr>
              <p:spPr bwMode="auto">
                <a:xfrm>
                  <a:off x="4787" y="1836"/>
                  <a:ext cx="12" cy="692"/>
                </a:xfrm>
                <a:custGeom>
                  <a:avLst/>
                  <a:gdLst>
                    <a:gd name="T0" fmla="*/ 0 w 12"/>
                    <a:gd name="T1" fmla="*/ 679 h 692"/>
                    <a:gd name="T2" fmla="*/ 12 w 12"/>
                    <a:gd name="T3" fmla="*/ 692 h 692"/>
                    <a:gd name="T4" fmla="*/ 12 w 12"/>
                    <a:gd name="T5" fmla="*/ 0 h 692"/>
                    <a:gd name="T6" fmla="*/ 0 w 12"/>
                    <a:gd name="T7" fmla="*/ 0 h 692"/>
                    <a:gd name="T8" fmla="*/ 0 w 12"/>
                    <a:gd name="T9" fmla="*/ 679 h 6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692"/>
                    <a:gd name="T17" fmla="*/ 12 w 12"/>
                    <a:gd name="T18" fmla="*/ 692 h 6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692">
                      <a:moveTo>
                        <a:pt x="0" y="679"/>
                      </a:moveTo>
                      <a:lnTo>
                        <a:pt x="12" y="69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679"/>
                      </a:lnTo>
                      <a:close/>
                    </a:path>
                  </a:pathLst>
                </a:custGeom>
                <a:solidFill>
                  <a:srgbClr val="FF9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75" name="Rectangle 88"/>
                <p:cNvSpPr>
                  <a:spLocks noChangeArrowheads="1"/>
                </p:cNvSpPr>
                <p:nvPr/>
              </p:nvSpPr>
              <p:spPr bwMode="auto">
                <a:xfrm>
                  <a:off x="4787" y="1733"/>
                  <a:ext cx="12" cy="105"/>
                </a:xfrm>
                <a:prstGeom prst="rect">
                  <a:avLst/>
                </a:pr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6465" name="Group 89"/>
              <p:cNvGrpSpPr>
                <a:grpSpLocks/>
              </p:cNvGrpSpPr>
              <p:nvPr/>
            </p:nvGrpSpPr>
            <p:grpSpPr bwMode="auto">
              <a:xfrm>
                <a:off x="4161" y="2520"/>
                <a:ext cx="93" cy="44"/>
                <a:chOff x="4161" y="2520"/>
                <a:chExt cx="93" cy="44"/>
              </a:xfrm>
            </p:grpSpPr>
            <p:sp>
              <p:nvSpPr>
                <p:cNvPr id="16467" name="Freeform 90"/>
                <p:cNvSpPr>
                  <a:spLocks/>
                </p:cNvSpPr>
                <p:nvPr/>
              </p:nvSpPr>
              <p:spPr bwMode="auto">
                <a:xfrm>
                  <a:off x="4162" y="2525"/>
                  <a:ext cx="92" cy="39"/>
                </a:xfrm>
                <a:custGeom>
                  <a:avLst/>
                  <a:gdLst>
                    <a:gd name="T0" fmla="*/ 0 w 92"/>
                    <a:gd name="T1" fmla="*/ 11 h 39"/>
                    <a:gd name="T2" fmla="*/ 23 w 92"/>
                    <a:gd name="T3" fmla="*/ 39 h 39"/>
                    <a:gd name="T4" fmla="*/ 77 w 92"/>
                    <a:gd name="T5" fmla="*/ 31 h 39"/>
                    <a:gd name="T6" fmla="*/ 92 w 92"/>
                    <a:gd name="T7" fmla="*/ 0 h 39"/>
                    <a:gd name="T8" fmla="*/ 77 w 92"/>
                    <a:gd name="T9" fmla="*/ 0 h 39"/>
                    <a:gd name="T10" fmla="*/ 71 w 92"/>
                    <a:gd name="T11" fmla="*/ 16 h 39"/>
                    <a:gd name="T12" fmla="*/ 32 w 92"/>
                    <a:gd name="T13" fmla="*/ 23 h 39"/>
                    <a:gd name="T14" fmla="*/ 17 w 92"/>
                    <a:gd name="T15" fmla="*/ 8 h 39"/>
                    <a:gd name="T16" fmla="*/ 0 w 92"/>
                    <a:gd name="T17" fmla="*/ 11 h 3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2"/>
                    <a:gd name="T28" fmla="*/ 0 h 39"/>
                    <a:gd name="T29" fmla="*/ 92 w 92"/>
                    <a:gd name="T30" fmla="*/ 39 h 3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2" h="39">
                      <a:moveTo>
                        <a:pt x="0" y="11"/>
                      </a:moveTo>
                      <a:lnTo>
                        <a:pt x="23" y="39"/>
                      </a:lnTo>
                      <a:lnTo>
                        <a:pt x="77" y="31"/>
                      </a:lnTo>
                      <a:lnTo>
                        <a:pt x="92" y="0"/>
                      </a:lnTo>
                      <a:lnTo>
                        <a:pt x="77" y="0"/>
                      </a:lnTo>
                      <a:lnTo>
                        <a:pt x="71" y="16"/>
                      </a:lnTo>
                      <a:lnTo>
                        <a:pt x="32" y="23"/>
                      </a:lnTo>
                      <a:lnTo>
                        <a:pt x="17" y="8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68" name="Freeform 91"/>
                <p:cNvSpPr>
                  <a:spLocks/>
                </p:cNvSpPr>
                <p:nvPr/>
              </p:nvSpPr>
              <p:spPr bwMode="auto">
                <a:xfrm>
                  <a:off x="4161" y="2520"/>
                  <a:ext cx="92" cy="36"/>
                </a:xfrm>
                <a:custGeom>
                  <a:avLst/>
                  <a:gdLst>
                    <a:gd name="T0" fmla="*/ 0 w 92"/>
                    <a:gd name="T1" fmla="*/ 8 h 36"/>
                    <a:gd name="T2" fmla="*/ 24 w 92"/>
                    <a:gd name="T3" fmla="*/ 36 h 36"/>
                    <a:gd name="T4" fmla="*/ 77 w 92"/>
                    <a:gd name="T5" fmla="*/ 28 h 36"/>
                    <a:gd name="T6" fmla="*/ 92 w 92"/>
                    <a:gd name="T7" fmla="*/ 0 h 36"/>
                    <a:gd name="T8" fmla="*/ 77 w 92"/>
                    <a:gd name="T9" fmla="*/ 0 h 36"/>
                    <a:gd name="T10" fmla="*/ 71 w 92"/>
                    <a:gd name="T11" fmla="*/ 13 h 36"/>
                    <a:gd name="T12" fmla="*/ 31 w 92"/>
                    <a:gd name="T13" fmla="*/ 21 h 36"/>
                    <a:gd name="T14" fmla="*/ 16 w 92"/>
                    <a:gd name="T15" fmla="*/ 5 h 36"/>
                    <a:gd name="T16" fmla="*/ 0 w 92"/>
                    <a:gd name="T17" fmla="*/ 8 h 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2"/>
                    <a:gd name="T28" fmla="*/ 0 h 36"/>
                    <a:gd name="T29" fmla="*/ 92 w 92"/>
                    <a:gd name="T30" fmla="*/ 36 h 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2" h="36">
                      <a:moveTo>
                        <a:pt x="0" y="8"/>
                      </a:moveTo>
                      <a:lnTo>
                        <a:pt x="24" y="36"/>
                      </a:lnTo>
                      <a:lnTo>
                        <a:pt x="77" y="28"/>
                      </a:lnTo>
                      <a:lnTo>
                        <a:pt x="92" y="0"/>
                      </a:lnTo>
                      <a:lnTo>
                        <a:pt x="77" y="0"/>
                      </a:lnTo>
                      <a:lnTo>
                        <a:pt x="71" y="13"/>
                      </a:lnTo>
                      <a:lnTo>
                        <a:pt x="31" y="21"/>
                      </a:lnTo>
                      <a:lnTo>
                        <a:pt x="16" y="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6466" name="Freeform 92"/>
              <p:cNvSpPr>
                <a:spLocks/>
              </p:cNvSpPr>
              <p:nvPr/>
            </p:nvSpPr>
            <p:spPr bwMode="auto">
              <a:xfrm>
                <a:off x="3606" y="2513"/>
                <a:ext cx="1194" cy="176"/>
              </a:xfrm>
              <a:custGeom>
                <a:avLst/>
                <a:gdLst>
                  <a:gd name="T0" fmla="*/ 14 w 1194"/>
                  <a:gd name="T1" fmla="*/ 153 h 176"/>
                  <a:gd name="T2" fmla="*/ 1182 w 1194"/>
                  <a:gd name="T3" fmla="*/ 0 h 176"/>
                  <a:gd name="T4" fmla="*/ 1194 w 1194"/>
                  <a:gd name="T5" fmla="*/ 15 h 176"/>
                  <a:gd name="T6" fmla="*/ 0 w 1194"/>
                  <a:gd name="T7" fmla="*/ 176 h 176"/>
                  <a:gd name="T8" fmla="*/ 14 w 1194"/>
                  <a:gd name="T9" fmla="*/ 153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4"/>
                  <a:gd name="T16" fmla="*/ 0 h 176"/>
                  <a:gd name="T17" fmla="*/ 1194 w 1194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4" h="176">
                    <a:moveTo>
                      <a:pt x="14" y="153"/>
                    </a:moveTo>
                    <a:lnTo>
                      <a:pt x="1182" y="0"/>
                    </a:lnTo>
                    <a:lnTo>
                      <a:pt x="1194" y="15"/>
                    </a:lnTo>
                    <a:lnTo>
                      <a:pt x="0" y="176"/>
                    </a:lnTo>
                    <a:lnTo>
                      <a:pt x="14" y="153"/>
                    </a:lnTo>
                    <a:close/>
                  </a:path>
                </a:pathLst>
              </a:custGeom>
              <a:solidFill>
                <a:srgbClr val="3F1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6397" name="Group 93"/>
            <p:cNvGrpSpPr>
              <a:grpSpLocks/>
            </p:cNvGrpSpPr>
            <p:nvPr/>
          </p:nvGrpSpPr>
          <p:grpSpPr bwMode="auto">
            <a:xfrm>
              <a:off x="2486" y="892"/>
              <a:ext cx="873" cy="1656"/>
              <a:chOff x="2486" y="892"/>
              <a:chExt cx="873" cy="1656"/>
            </a:xfrm>
          </p:grpSpPr>
          <p:grpSp>
            <p:nvGrpSpPr>
              <p:cNvPr id="16398" name="Group 94"/>
              <p:cNvGrpSpPr>
                <a:grpSpLocks/>
              </p:cNvGrpSpPr>
              <p:nvPr/>
            </p:nvGrpSpPr>
            <p:grpSpPr bwMode="auto">
              <a:xfrm>
                <a:off x="2577" y="892"/>
                <a:ext cx="689" cy="1218"/>
                <a:chOff x="2577" y="892"/>
                <a:chExt cx="689" cy="1218"/>
              </a:xfrm>
            </p:grpSpPr>
            <p:sp>
              <p:nvSpPr>
                <p:cNvPr id="16448" name="Oval 95"/>
                <p:cNvSpPr>
                  <a:spLocks noChangeArrowheads="1"/>
                </p:cNvSpPr>
                <p:nvPr/>
              </p:nvSpPr>
              <p:spPr bwMode="auto">
                <a:xfrm>
                  <a:off x="2577" y="892"/>
                  <a:ext cx="668" cy="1208"/>
                </a:xfrm>
                <a:prstGeom prst="ellipse">
                  <a:avLst/>
                </a:pr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449" name="Oval 96"/>
                <p:cNvSpPr>
                  <a:spLocks noChangeArrowheads="1"/>
                </p:cNvSpPr>
                <p:nvPr/>
              </p:nvSpPr>
              <p:spPr bwMode="auto">
                <a:xfrm>
                  <a:off x="2597" y="905"/>
                  <a:ext cx="669" cy="1205"/>
                </a:xfrm>
                <a:prstGeom prst="ellipse">
                  <a:avLst/>
                </a:prstGeom>
                <a:solidFill>
                  <a:srgbClr val="FFB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450" name="Oval 97"/>
                <p:cNvSpPr>
                  <a:spLocks noChangeArrowheads="1"/>
                </p:cNvSpPr>
                <p:nvPr/>
              </p:nvSpPr>
              <p:spPr bwMode="auto">
                <a:xfrm>
                  <a:off x="2660" y="997"/>
                  <a:ext cx="560" cy="1013"/>
                </a:xfrm>
                <a:prstGeom prst="ellipse">
                  <a:avLst/>
                </a:pr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451" name="Oval 98"/>
                <p:cNvSpPr>
                  <a:spLocks noChangeArrowheads="1"/>
                </p:cNvSpPr>
                <p:nvPr/>
              </p:nvSpPr>
              <p:spPr bwMode="auto">
                <a:xfrm>
                  <a:off x="2639" y="997"/>
                  <a:ext cx="560" cy="1013"/>
                </a:xfrm>
                <a:prstGeom prst="ellipse">
                  <a:avLst/>
                </a:prstGeom>
                <a:solidFill>
                  <a:srgbClr val="7F3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16452" name="Group 99"/>
                <p:cNvGrpSpPr>
                  <a:grpSpLocks/>
                </p:cNvGrpSpPr>
                <p:nvPr/>
              </p:nvGrpSpPr>
              <p:grpSpPr bwMode="auto">
                <a:xfrm>
                  <a:off x="2691" y="1002"/>
                  <a:ext cx="458" cy="690"/>
                  <a:chOff x="2691" y="1002"/>
                  <a:chExt cx="458" cy="690"/>
                </a:xfrm>
              </p:grpSpPr>
              <p:sp>
                <p:nvSpPr>
                  <p:cNvPr id="16454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2918" y="1002"/>
                    <a:ext cx="0" cy="575"/>
                  </a:xfrm>
                  <a:prstGeom prst="line">
                    <a:avLst/>
                  </a:prstGeom>
                  <a:noFill/>
                  <a:ln w="14288">
                    <a:solidFill>
                      <a:srgbClr val="BF7F3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16455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2691" y="1008"/>
                    <a:ext cx="174" cy="684"/>
                    <a:chOff x="2691" y="1008"/>
                    <a:chExt cx="174" cy="684"/>
                  </a:xfrm>
                </p:grpSpPr>
                <p:sp>
                  <p:nvSpPr>
                    <p:cNvPr id="16460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65" y="1008"/>
                      <a:ext cx="0" cy="576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BF7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61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05" y="1041"/>
                      <a:ext cx="0" cy="574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BF7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62" name="Line 1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50" y="1105"/>
                      <a:ext cx="0" cy="574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BF7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63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91" y="1220"/>
                      <a:ext cx="0" cy="472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BF7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16456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2975" y="1005"/>
                    <a:ext cx="0" cy="577"/>
                  </a:xfrm>
                  <a:prstGeom prst="line">
                    <a:avLst/>
                  </a:prstGeom>
                  <a:noFill/>
                  <a:ln w="14288">
                    <a:solidFill>
                      <a:srgbClr val="BF7F3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57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3035" y="1033"/>
                    <a:ext cx="0" cy="575"/>
                  </a:xfrm>
                  <a:prstGeom prst="line">
                    <a:avLst/>
                  </a:prstGeom>
                  <a:noFill/>
                  <a:ln w="14288">
                    <a:solidFill>
                      <a:srgbClr val="BF7F3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58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3091" y="1097"/>
                    <a:ext cx="0" cy="575"/>
                  </a:xfrm>
                  <a:prstGeom prst="line">
                    <a:avLst/>
                  </a:prstGeom>
                  <a:noFill/>
                  <a:ln w="14288">
                    <a:solidFill>
                      <a:srgbClr val="BF7F3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59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3149" y="1184"/>
                    <a:ext cx="0" cy="472"/>
                  </a:xfrm>
                  <a:prstGeom prst="line">
                    <a:avLst/>
                  </a:prstGeom>
                  <a:noFill/>
                  <a:ln w="14288">
                    <a:solidFill>
                      <a:srgbClr val="BF7F3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6453" name="Arc 110"/>
                <p:cNvSpPr>
                  <a:spLocks/>
                </p:cNvSpPr>
                <p:nvPr/>
              </p:nvSpPr>
              <p:spPr bwMode="auto">
                <a:xfrm>
                  <a:off x="2641" y="981"/>
                  <a:ext cx="571" cy="529"/>
                </a:xfrm>
                <a:custGeom>
                  <a:avLst/>
                  <a:gdLst>
                    <a:gd name="T0" fmla="*/ 0 w 43200"/>
                    <a:gd name="T1" fmla="*/ 0 h 21891"/>
                    <a:gd name="T2" fmla="*/ 0 w 43200"/>
                    <a:gd name="T3" fmla="*/ 0 h 21891"/>
                    <a:gd name="T4" fmla="*/ 0 w 43200"/>
                    <a:gd name="T5" fmla="*/ 0 h 21891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1891"/>
                    <a:gd name="T11" fmla="*/ 43200 w 43200"/>
                    <a:gd name="T12" fmla="*/ 21891 h 218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1891" fill="none" extrusionOk="0">
                      <a:moveTo>
                        <a:pt x="1" y="21891"/>
                      </a:moveTo>
                      <a:cubicBezTo>
                        <a:pt x="0" y="21794"/>
                        <a:pt x="0" y="2169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12" y="-1"/>
                        <a:pt x="43176" y="9645"/>
                        <a:pt x="43199" y="21558"/>
                      </a:cubicBezTo>
                    </a:path>
                    <a:path w="43200" h="21891" stroke="0" extrusionOk="0">
                      <a:moveTo>
                        <a:pt x="1" y="21891"/>
                      </a:moveTo>
                      <a:cubicBezTo>
                        <a:pt x="0" y="21794"/>
                        <a:pt x="0" y="2169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12" y="-1"/>
                        <a:pt x="43176" y="9645"/>
                        <a:pt x="43199" y="21558"/>
                      </a:cubicBezTo>
                      <a:lnTo>
                        <a:pt x="21600" y="21600"/>
                      </a:lnTo>
                      <a:lnTo>
                        <a:pt x="1" y="21891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BF7F3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6399" name="Group 111"/>
              <p:cNvGrpSpPr>
                <a:grpSpLocks/>
              </p:cNvGrpSpPr>
              <p:nvPr/>
            </p:nvGrpSpPr>
            <p:grpSpPr bwMode="auto">
              <a:xfrm>
                <a:off x="2486" y="1513"/>
                <a:ext cx="873" cy="1035"/>
                <a:chOff x="2486" y="1513"/>
                <a:chExt cx="873" cy="1035"/>
              </a:xfrm>
            </p:grpSpPr>
            <p:grpSp>
              <p:nvGrpSpPr>
                <p:cNvPr id="16400" name="Group 112"/>
                <p:cNvGrpSpPr>
                  <a:grpSpLocks/>
                </p:cNvGrpSpPr>
                <p:nvPr/>
              </p:nvGrpSpPr>
              <p:grpSpPr bwMode="auto">
                <a:xfrm>
                  <a:off x="2486" y="1513"/>
                  <a:ext cx="873" cy="1035"/>
                  <a:chOff x="2486" y="1513"/>
                  <a:chExt cx="873" cy="1035"/>
                </a:xfrm>
              </p:grpSpPr>
              <p:grpSp>
                <p:nvGrpSpPr>
                  <p:cNvPr id="16421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2486" y="1513"/>
                    <a:ext cx="873" cy="1035"/>
                    <a:chOff x="2486" y="1513"/>
                    <a:chExt cx="873" cy="1035"/>
                  </a:xfrm>
                </p:grpSpPr>
                <p:sp>
                  <p:nvSpPr>
                    <p:cNvPr id="16446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2486" y="1536"/>
                      <a:ext cx="857" cy="1012"/>
                    </a:xfrm>
                    <a:custGeom>
                      <a:avLst/>
                      <a:gdLst>
                        <a:gd name="T0" fmla="*/ 0 w 857"/>
                        <a:gd name="T1" fmla="*/ 5 h 1012"/>
                        <a:gd name="T2" fmla="*/ 857 w 857"/>
                        <a:gd name="T3" fmla="*/ 0 h 1012"/>
                        <a:gd name="T4" fmla="*/ 857 w 857"/>
                        <a:gd name="T5" fmla="*/ 84 h 1012"/>
                        <a:gd name="T6" fmla="*/ 807 w 857"/>
                        <a:gd name="T7" fmla="*/ 84 h 1012"/>
                        <a:gd name="T8" fmla="*/ 807 w 857"/>
                        <a:gd name="T9" fmla="*/ 882 h 1012"/>
                        <a:gd name="T10" fmla="*/ 857 w 857"/>
                        <a:gd name="T11" fmla="*/ 882 h 1012"/>
                        <a:gd name="T12" fmla="*/ 857 w 857"/>
                        <a:gd name="T13" fmla="*/ 964 h 1012"/>
                        <a:gd name="T14" fmla="*/ 0 w 857"/>
                        <a:gd name="T15" fmla="*/ 1012 h 1012"/>
                        <a:gd name="T16" fmla="*/ 0 w 857"/>
                        <a:gd name="T17" fmla="*/ 933 h 1012"/>
                        <a:gd name="T18" fmla="*/ 51 w 857"/>
                        <a:gd name="T19" fmla="*/ 933 h 1012"/>
                        <a:gd name="T20" fmla="*/ 51 w 857"/>
                        <a:gd name="T21" fmla="*/ 100 h 1012"/>
                        <a:gd name="T22" fmla="*/ 0 w 857"/>
                        <a:gd name="T23" fmla="*/ 100 h 1012"/>
                        <a:gd name="T24" fmla="*/ 0 w 857"/>
                        <a:gd name="T25" fmla="*/ 5 h 1012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857"/>
                        <a:gd name="T40" fmla="*/ 0 h 1012"/>
                        <a:gd name="T41" fmla="*/ 857 w 857"/>
                        <a:gd name="T42" fmla="*/ 1012 h 1012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857" h="1012">
                          <a:moveTo>
                            <a:pt x="0" y="5"/>
                          </a:moveTo>
                          <a:lnTo>
                            <a:pt x="857" y="0"/>
                          </a:lnTo>
                          <a:lnTo>
                            <a:pt x="857" y="84"/>
                          </a:lnTo>
                          <a:lnTo>
                            <a:pt x="807" y="84"/>
                          </a:lnTo>
                          <a:lnTo>
                            <a:pt x="807" y="882"/>
                          </a:lnTo>
                          <a:lnTo>
                            <a:pt x="857" y="882"/>
                          </a:lnTo>
                          <a:lnTo>
                            <a:pt x="857" y="964"/>
                          </a:lnTo>
                          <a:lnTo>
                            <a:pt x="0" y="1012"/>
                          </a:lnTo>
                          <a:lnTo>
                            <a:pt x="0" y="933"/>
                          </a:lnTo>
                          <a:lnTo>
                            <a:pt x="51" y="933"/>
                          </a:lnTo>
                          <a:lnTo>
                            <a:pt x="51" y="100"/>
                          </a:lnTo>
                          <a:lnTo>
                            <a:pt x="0" y="100"/>
                          </a:lnTo>
                          <a:lnTo>
                            <a:pt x="0" y="5"/>
                          </a:lnTo>
                          <a:close/>
                        </a:path>
                      </a:pathLst>
                    </a:custGeom>
                    <a:solidFill>
                      <a:srgbClr val="3F1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47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2504" y="1513"/>
                      <a:ext cx="855" cy="1012"/>
                    </a:xfrm>
                    <a:custGeom>
                      <a:avLst/>
                      <a:gdLst>
                        <a:gd name="T0" fmla="*/ 0 w 855"/>
                        <a:gd name="T1" fmla="*/ 5 h 1012"/>
                        <a:gd name="T2" fmla="*/ 855 w 855"/>
                        <a:gd name="T3" fmla="*/ 0 h 1012"/>
                        <a:gd name="T4" fmla="*/ 855 w 855"/>
                        <a:gd name="T5" fmla="*/ 84 h 1012"/>
                        <a:gd name="T6" fmla="*/ 806 w 855"/>
                        <a:gd name="T7" fmla="*/ 84 h 1012"/>
                        <a:gd name="T8" fmla="*/ 806 w 855"/>
                        <a:gd name="T9" fmla="*/ 884 h 1012"/>
                        <a:gd name="T10" fmla="*/ 855 w 855"/>
                        <a:gd name="T11" fmla="*/ 884 h 1012"/>
                        <a:gd name="T12" fmla="*/ 855 w 855"/>
                        <a:gd name="T13" fmla="*/ 966 h 1012"/>
                        <a:gd name="T14" fmla="*/ 0 w 855"/>
                        <a:gd name="T15" fmla="*/ 1012 h 1012"/>
                        <a:gd name="T16" fmla="*/ 0 w 855"/>
                        <a:gd name="T17" fmla="*/ 933 h 1012"/>
                        <a:gd name="T18" fmla="*/ 51 w 855"/>
                        <a:gd name="T19" fmla="*/ 933 h 1012"/>
                        <a:gd name="T20" fmla="*/ 51 w 855"/>
                        <a:gd name="T21" fmla="*/ 100 h 1012"/>
                        <a:gd name="T22" fmla="*/ 0 w 855"/>
                        <a:gd name="T23" fmla="*/ 100 h 1012"/>
                        <a:gd name="T24" fmla="*/ 0 w 855"/>
                        <a:gd name="T25" fmla="*/ 5 h 1012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855"/>
                        <a:gd name="T40" fmla="*/ 0 h 1012"/>
                        <a:gd name="T41" fmla="*/ 855 w 855"/>
                        <a:gd name="T42" fmla="*/ 1012 h 1012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855" h="1012">
                          <a:moveTo>
                            <a:pt x="0" y="5"/>
                          </a:moveTo>
                          <a:lnTo>
                            <a:pt x="855" y="0"/>
                          </a:lnTo>
                          <a:lnTo>
                            <a:pt x="855" y="84"/>
                          </a:lnTo>
                          <a:lnTo>
                            <a:pt x="806" y="84"/>
                          </a:lnTo>
                          <a:lnTo>
                            <a:pt x="806" y="884"/>
                          </a:lnTo>
                          <a:lnTo>
                            <a:pt x="855" y="884"/>
                          </a:lnTo>
                          <a:lnTo>
                            <a:pt x="855" y="966"/>
                          </a:lnTo>
                          <a:lnTo>
                            <a:pt x="0" y="1012"/>
                          </a:lnTo>
                          <a:lnTo>
                            <a:pt x="0" y="933"/>
                          </a:lnTo>
                          <a:lnTo>
                            <a:pt x="51" y="933"/>
                          </a:lnTo>
                          <a:lnTo>
                            <a:pt x="51" y="100"/>
                          </a:lnTo>
                          <a:lnTo>
                            <a:pt x="0" y="100"/>
                          </a:lnTo>
                          <a:lnTo>
                            <a:pt x="0" y="5"/>
                          </a:lnTo>
                          <a:close/>
                        </a:path>
                      </a:pathLst>
                    </a:custGeom>
                    <a:solidFill>
                      <a:srgbClr val="FFBF7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6422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2655" y="1613"/>
                    <a:ext cx="587" cy="812"/>
                    <a:chOff x="2655" y="1613"/>
                    <a:chExt cx="587" cy="812"/>
                  </a:xfrm>
                </p:grpSpPr>
                <p:grpSp>
                  <p:nvGrpSpPr>
                    <p:cNvPr id="16423" name="Group 1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55" y="1613"/>
                      <a:ext cx="565" cy="805"/>
                      <a:chOff x="2655" y="1613"/>
                      <a:chExt cx="565" cy="805"/>
                    </a:xfrm>
                  </p:grpSpPr>
                  <p:sp>
                    <p:nvSpPr>
                      <p:cNvPr id="16442" name="Freeform 1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68" y="1623"/>
                        <a:ext cx="256" cy="795"/>
                      </a:xfrm>
                      <a:custGeom>
                        <a:avLst/>
                        <a:gdLst>
                          <a:gd name="T0" fmla="*/ 0 w 256"/>
                          <a:gd name="T1" fmla="*/ 8 h 795"/>
                          <a:gd name="T2" fmla="*/ 256 w 256"/>
                          <a:gd name="T3" fmla="*/ 0 h 795"/>
                          <a:gd name="T4" fmla="*/ 256 w 256"/>
                          <a:gd name="T5" fmla="*/ 787 h 795"/>
                          <a:gd name="T6" fmla="*/ 0 w 256"/>
                          <a:gd name="T7" fmla="*/ 795 h 795"/>
                          <a:gd name="T8" fmla="*/ 0 w 256"/>
                          <a:gd name="T9" fmla="*/ 8 h 79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6"/>
                          <a:gd name="T16" fmla="*/ 0 h 795"/>
                          <a:gd name="T17" fmla="*/ 256 w 256"/>
                          <a:gd name="T18" fmla="*/ 795 h 79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6" h="795">
                            <a:moveTo>
                              <a:pt x="0" y="8"/>
                            </a:moveTo>
                            <a:lnTo>
                              <a:pt x="256" y="0"/>
                            </a:lnTo>
                            <a:lnTo>
                              <a:pt x="256" y="787"/>
                            </a:lnTo>
                            <a:lnTo>
                              <a:pt x="0" y="795"/>
                            </a:lnTo>
                            <a:lnTo>
                              <a:pt x="0" y="8"/>
                            </a:lnTo>
                            <a:close/>
                          </a:path>
                        </a:pathLst>
                      </a:custGeom>
                      <a:solidFill>
                        <a:srgbClr val="5F3F1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6443" name="Freeform 1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55" y="1674"/>
                        <a:ext cx="240" cy="731"/>
                      </a:xfrm>
                      <a:custGeom>
                        <a:avLst/>
                        <a:gdLst>
                          <a:gd name="T0" fmla="*/ 2 w 240"/>
                          <a:gd name="T1" fmla="*/ 5 h 731"/>
                          <a:gd name="T2" fmla="*/ 240 w 240"/>
                          <a:gd name="T3" fmla="*/ 0 h 731"/>
                          <a:gd name="T4" fmla="*/ 240 w 240"/>
                          <a:gd name="T5" fmla="*/ 723 h 731"/>
                          <a:gd name="T6" fmla="*/ 0 w 240"/>
                          <a:gd name="T7" fmla="*/ 731 h 731"/>
                          <a:gd name="T8" fmla="*/ 2 w 240"/>
                          <a:gd name="T9" fmla="*/ 5 h 73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31"/>
                          <a:gd name="T17" fmla="*/ 240 w 240"/>
                          <a:gd name="T18" fmla="*/ 731 h 73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31">
                            <a:moveTo>
                              <a:pt x="2" y="5"/>
                            </a:moveTo>
                            <a:lnTo>
                              <a:pt x="240" y="0"/>
                            </a:lnTo>
                            <a:lnTo>
                              <a:pt x="240" y="723"/>
                            </a:lnTo>
                            <a:lnTo>
                              <a:pt x="0" y="731"/>
                            </a:lnTo>
                            <a:lnTo>
                              <a:pt x="2" y="5"/>
                            </a:lnTo>
                            <a:close/>
                          </a:path>
                        </a:pathLst>
                      </a:custGeom>
                      <a:solidFill>
                        <a:srgbClr val="BFBFD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6444" name="Freeform 1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4" y="1613"/>
                        <a:ext cx="256" cy="794"/>
                      </a:xfrm>
                      <a:custGeom>
                        <a:avLst/>
                        <a:gdLst>
                          <a:gd name="T0" fmla="*/ 0 w 256"/>
                          <a:gd name="T1" fmla="*/ 7 h 794"/>
                          <a:gd name="T2" fmla="*/ 256 w 256"/>
                          <a:gd name="T3" fmla="*/ 0 h 794"/>
                          <a:gd name="T4" fmla="*/ 256 w 256"/>
                          <a:gd name="T5" fmla="*/ 787 h 794"/>
                          <a:gd name="T6" fmla="*/ 0 w 256"/>
                          <a:gd name="T7" fmla="*/ 794 h 794"/>
                          <a:gd name="T8" fmla="*/ 0 w 256"/>
                          <a:gd name="T9" fmla="*/ 7 h 79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6"/>
                          <a:gd name="T16" fmla="*/ 0 h 794"/>
                          <a:gd name="T17" fmla="*/ 256 w 256"/>
                          <a:gd name="T18" fmla="*/ 794 h 79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6" h="794">
                            <a:moveTo>
                              <a:pt x="0" y="7"/>
                            </a:moveTo>
                            <a:lnTo>
                              <a:pt x="256" y="0"/>
                            </a:lnTo>
                            <a:lnTo>
                              <a:pt x="256" y="787"/>
                            </a:lnTo>
                            <a:lnTo>
                              <a:pt x="0" y="794"/>
                            </a:lnTo>
                            <a:lnTo>
                              <a:pt x="0" y="7"/>
                            </a:lnTo>
                            <a:close/>
                          </a:path>
                        </a:pathLst>
                      </a:custGeom>
                      <a:solidFill>
                        <a:srgbClr val="5F3F1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6445" name="Freeform 1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49" y="1664"/>
                        <a:ext cx="242" cy="733"/>
                      </a:xfrm>
                      <a:custGeom>
                        <a:avLst/>
                        <a:gdLst>
                          <a:gd name="T0" fmla="*/ 2 w 242"/>
                          <a:gd name="T1" fmla="*/ 5 h 733"/>
                          <a:gd name="T2" fmla="*/ 242 w 242"/>
                          <a:gd name="T3" fmla="*/ 0 h 733"/>
                          <a:gd name="T4" fmla="*/ 242 w 242"/>
                          <a:gd name="T5" fmla="*/ 725 h 733"/>
                          <a:gd name="T6" fmla="*/ 0 w 242"/>
                          <a:gd name="T7" fmla="*/ 733 h 733"/>
                          <a:gd name="T8" fmla="*/ 2 w 242"/>
                          <a:gd name="T9" fmla="*/ 5 h 73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2"/>
                          <a:gd name="T16" fmla="*/ 0 h 733"/>
                          <a:gd name="T17" fmla="*/ 242 w 242"/>
                          <a:gd name="T18" fmla="*/ 733 h 73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2" h="733">
                            <a:moveTo>
                              <a:pt x="2" y="5"/>
                            </a:moveTo>
                            <a:lnTo>
                              <a:pt x="242" y="0"/>
                            </a:lnTo>
                            <a:lnTo>
                              <a:pt x="242" y="725"/>
                            </a:lnTo>
                            <a:lnTo>
                              <a:pt x="0" y="733"/>
                            </a:lnTo>
                            <a:lnTo>
                              <a:pt x="2" y="5"/>
                            </a:lnTo>
                            <a:close/>
                          </a:path>
                        </a:pathLst>
                      </a:custGeom>
                      <a:solidFill>
                        <a:srgbClr val="BFBFD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16424" name="Group 1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58" y="1623"/>
                      <a:ext cx="584" cy="802"/>
                      <a:chOff x="2658" y="1623"/>
                      <a:chExt cx="584" cy="802"/>
                    </a:xfrm>
                  </p:grpSpPr>
                  <p:grpSp>
                    <p:nvGrpSpPr>
                      <p:cNvPr id="16425" name="Group 1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58" y="1625"/>
                        <a:ext cx="581" cy="800"/>
                        <a:chOff x="2658" y="1625"/>
                        <a:chExt cx="581" cy="800"/>
                      </a:xfrm>
                    </p:grpSpPr>
                    <p:sp>
                      <p:nvSpPr>
                        <p:cNvPr id="16434" name="Line 1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658" y="2200"/>
                          <a:ext cx="581" cy="10"/>
                        </a:xfrm>
                        <a:prstGeom prst="line">
                          <a:avLst/>
                        </a:prstGeom>
                        <a:noFill/>
                        <a:ln w="142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grpSp>
                      <p:nvGrpSpPr>
                        <p:cNvPr id="16435" name="Group 1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61" y="1625"/>
                          <a:ext cx="570" cy="800"/>
                          <a:chOff x="2661" y="1625"/>
                          <a:chExt cx="570" cy="800"/>
                        </a:xfrm>
                      </p:grpSpPr>
                      <p:sp>
                        <p:nvSpPr>
                          <p:cNvPr id="16436" name="Line 12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661" y="1779"/>
                            <a:ext cx="567" cy="0"/>
                          </a:xfrm>
                          <a:prstGeom prst="line">
                            <a:avLst/>
                          </a:prstGeom>
                          <a:noFill/>
                          <a:ln w="14288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6437" name="Line 1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63" y="1990"/>
                            <a:ext cx="568" cy="2"/>
                          </a:xfrm>
                          <a:prstGeom prst="line">
                            <a:avLst/>
                          </a:prstGeom>
                          <a:noFill/>
                          <a:ln w="14288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6438" name="Line 1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745" y="1636"/>
                            <a:ext cx="0" cy="789"/>
                          </a:xfrm>
                          <a:prstGeom prst="line">
                            <a:avLst/>
                          </a:prstGeom>
                          <a:noFill/>
                          <a:ln w="14288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6439" name="Line 12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837" y="1633"/>
                            <a:ext cx="0" cy="792"/>
                          </a:xfrm>
                          <a:prstGeom prst="line">
                            <a:avLst/>
                          </a:prstGeom>
                          <a:noFill/>
                          <a:ln w="14288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6440" name="Line 1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038" y="1625"/>
                            <a:ext cx="0" cy="793"/>
                          </a:xfrm>
                          <a:prstGeom prst="line">
                            <a:avLst/>
                          </a:prstGeom>
                          <a:noFill/>
                          <a:ln w="14288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6441" name="Line 1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30" y="1628"/>
                            <a:ext cx="0" cy="787"/>
                          </a:xfrm>
                          <a:prstGeom prst="line">
                            <a:avLst/>
                          </a:prstGeom>
                          <a:noFill/>
                          <a:ln w="14288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16426" name="Group 1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61" y="1623"/>
                        <a:ext cx="581" cy="795"/>
                        <a:chOff x="2661" y="1623"/>
                        <a:chExt cx="581" cy="795"/>
                      </a:xfrm>
                    </p:grpSpPr>
                    <p:sp>
                      <p:nvSpPr>
                        <p:cNvPr id="16427" name="Line 1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664" y="1772"/>
                          <a:ext cx="567" cy="0"/>
                        </a:xfrm>
                        <a:prstGeom prst="line">
                          <a:avLst/>
                        </a:prstGeom>
                        <a:noFill/>
                        <a:ln w="14288">
                          <a:solidFill>
                            <a:srgbClr val="BF7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6428" name="Line 1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665" y="1982"/>
                          <a:ext cx="568" cy="2"/>
                        </a:xfrm>
                        <a:prstGeom prst="line">
                          <a:avLst/>
                        </a:prstGeom>
                        <a:noFill/>
                        <a:ln w="14288">
                          <a:solidFill>
                            <a:srgbClr val="BF7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6429" name="Line 1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661" y="2192"/>
                          <a:ext cx="581" cy="10"/>
                        </a:xfrm>
                        <a:prstGeom prst="line">
                          <a:avLst/>
                        </a:prstGeom>
                        <a:noFill/>
                        <a:ln w="14288">
                          <a:solidFill>
                            <a:srgbClr val="BF7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6430" name="Line 1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748" y="1633"/>
                          <a:ext cx="0" cy="785"/>
                        </a:xfrm>
                        <a:prstGeom prst="line">
                          <a:avLst/>
                        </a:prstGeom>
                        <a:noFill/>
                        <a:ln w="14288">
                          <a:solidFill>
                            <a:srgbClr val="BF7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6431" name="Line 1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40" y="1633"/>
                          <a:ext cx="0" cy="782"/>
                        </a:xfrm>
                        <a:prstGeom prst="line">
                          <a:avLst/>
                        </a:prstGeom>
                        <a:noFill/>
                        <a:ln w="14288">
                          <a:solidFill>
                            <a:srgbClr val="BF7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6432" name="Line 1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41" y="1623"/>
                          <a:ext cx="0" cy="787"/>
                        </a:xfrm>
                        <a:prstGeom prst="line">
                          <a:avLst/>
                        </a:prstGeom>
                        <a:noFill/>
                        <a:ln w="14288">
                          <a:solidFill>
                            <a:srgbClr val="BF7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6433" name="Line 1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33" y="1628"/>
                          <a:ext cx="0" cy="782"/>
                        </a:xfrm>
                        <a:prstGeom prst="line">
                          <a:avLst/>
                        </a:prstGeom>
                        <a:noFill/>
                        <a:ln w="14288">
                          <a:solidFill>
                            <a:srgbClr val="BF7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6401" name="Group 140"/>
                <p:cNvGrpSpPr>
                  <a:grpSpLocks/>
                </p:cNvGrpSpPr>
                <p:nvPr/>
              </p:nvGrpSpPr>
              <p:grpSpPr bwMode="auto">
                <a:xfrm>
                  <a:off x="2543" y="1597"/>
                  <a:ext cx="794" cy="844"/>
                  <a:chOff x="2543" y="1597"/>
                  <a:chExt cx="794" cy="844"/>
                </a:xfrm>
              </p:grpSpPr>
              <p:grpSp>
                <p:nvGrpSpPr>
                  <p:cNvPr id="16402" name="Group 141"/>
                  <p:cNvGrpSpPr>
                    <a:grpSpLocks/>
                  </p:cNvGrpSpPr>
                  <p:nvPr/>
                </p:nvGrpSpPr>
                <p:grpSpPr bwMode="auto">
                  <a:xfrm>
                    <a:off x="2543" y="1597"/>
                    <a:ext cx="794" cy="844"/>
                    <a:chOff x="2543" y="1597"/>
                    <a:chExt cx="794" cy="844"/>
                  </a:xfrm>
                </p:grpSpPr>
                <p:sp>
                  <p:nvSpPr>
                    <p:cNvPr id="16419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2543" y="1600"/>
                      <a:ext cx="787" cy="841"/>
                    </a:xfrm>
                    <a:custGeom>
                      <a:avLst/>
                      <a:gdLst>
                        <a:gd name="T0" fmla="*/ 0 w 787"/>
                        <a:gd name="T1" fmla="*/ 10 h 841"/>
                        <a:gd name="T2" fmla="*/ 115 w 787"/>
                        <a:gd name="T3" fmla="*/ 10 h 841"/>
                        <a:gd name="T4" fmla="*/ 117 w 787"/>
                        <a:gd name="T5" fmla="*/ 820 h 841"/>
                        <a:gd name="T6" fmla="*/ 372 w 787"/>
                        <a:gd name="T7" fmla="*/ 813 h 841"/>
                        <a:gd name="T8" fmla="*/ 372 w 787"/>
                        <a:gd name="T9" fmla="*/ 0 h 841"/>
                        <a:gd name="T10" fmla="*/ 424 w 787"/>
                        <a:gd name="T11" fmla="*/ 0 h 841"/>
                        <a:gd name="T12" fmla="*/ 424 w 787"/>
                        <a:gd name="T13" fmla="*/ 807 h 841"/>
                        <a:gd name="T14" fmla="*/ 665 w 787"/>
                        <a:gd name="T15" fmla="*/ 802 h 841"/>
                        <a:gd name="T16" fmla="*/ 665 w 787"/>
                        <a:gd name="T17" fmla="*/ 0 h 841"/>
                        <a:gd name="T18" fmla="*/ 787 w 787"/>
                        <a:gd name="T19" fmla="*/ 0 h 841"/>
                        <a:gd name="T20" fmla="*/ 787 w 787"/>
                        <a:gd name="T21" fmla="*/ 820 h 841"/>
                        <a:gd name="T22" fmla="*/ 0 w 787"/>
                        <a:gd name="T23" fmla="*/ 841 h 841"/>
                        <a:gd name="T24" fmla="*/ 0 w 787"/>
                        <a:gd name="T25" fmla="*/ 10 h 841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787"/>
                        <a:gd name="T40" fmla="*/ 0 h 841"/>
                        <a:gd name="T41" fmla="*/ 787 w 787"/>
                        <a:gd name="T42" fmla="*/ 841 h 841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787" h="841">
                          <a:moveTo>
                            <a:pt x="0" y="10"/>
                          </a:moveTo>
                          <a:lnTo>
                            <a:pt x="115" y="10"/>
                          </a:lnTo>
                          <a:lnTo>
                            <a:pt x="117" y="820"/>
                          </a:lnTo>
                          <a:lnTo>
                            <a:pt x="372" y="813"/>
                          </a:lnTo>
                          <a:lnTo>
                            <a:pt x="372" y="0"/>
                          </a:lnTo>
                          <a:lnTo>
                            <a:pt x="424" y="0"/>
                          </a:lnTo>
                          <a:lnTo>
                            <a:pt x="424" y="807"/>
                          </a:lnTo>
                          <a:lnTo>
                            <a:pt x="665" y="802"/>
                          </a:lnTo>
                          <a:lnTo>
                            <a:pt x="665" y="0"/>
                          </a:lnTo>
                          <a:lnTo>
                            <a:pt x="787" y="0"/>
                          </a:lnTo>
                          <a:lnTo>
                            <a:pt x="787" y="820"/>
                          </a:lnTo>
                          <a:lnTo>
                            <a:pt x="0" y="841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20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2552" y="1597"/>
                      <a:ext cx="785" cy="841"/>
                    </a:xfrm>
                    <a:custGeom>
                      <a:avLst/>
                      <a:gdLst>
                        <a:gd name="T0" fmla="*/ 0 w 785"/>
                        <a:gd name="T1" fmla="*/ 11 h 841"/>
                        <a:gd name="T2" fmla="*/ 115 w 785"/>
                        <a:gd name="T3" fmla="*/ 11 h 841"/>
                        <a:gd name="T4" fmla="*/ 116 w 785"/>
                        <a:gd name="T5" fmla="*/ 821 h 841"/>
                        <a:gd name="T6" fmla="*/ 371 w 785"/>
                        <a:gd name="T7" fmla="*/ 813 h 841"/>
                        <a:gd name="T8" fmla="*/ 371 w 785"/>
                        <a:gd name="T9" fmla="*/ 0 h 841"/>
                        <a:gd name="T10" fmla="*/ 423 w 785"/>
                        <a:gd name="T11" fmla="*/ 0 h 841"/>
                        <a:gd name="T12" fmla="*/ 423 w 785"/>
                        <a:gd name="T13" fmla="*/ 808 h 841"/>
                        <a:gd name="T14" fmla="*/ 664 w 785"/>
                        <a:gd name="T15" fmla="*/ 803 h 841"/>
                        <a:gd name="T16" fmla="*/ 664 w 785"/>
                        <a:gd name="T17" fmla="*/ 0 h 841"/>
                        <a:gd name="T18" fmla="*/ 785 w 785"/>
                        <a:gd name="T19" fmla="*/ 0 h 841"/>
                        <a:gd name="T20" fmla="*/ 785 w 785"/>
                        <a:gd name="T21" fmla="*/ 821 h 841"/>
                        <a:gd name="T22" fmla="*/ 0 w 785"/>
                        <a:gd name="T23" fmla="*/ 841 h 841"/>
                        <a:gd name="T24" fmla="*/ 0 w 785"/>
                        <a:gd name="T25" fmla="*/ 11 h 841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785"/>
                        <a:gd name="T40" fmla="*/ 0 h 841"/>
                        <a:gd name="T41" fmla="*/ 785 w 785"/>
                        <a:gd name="T42" fmla="*/ 841 h 841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785" h="841">
                          <a:moveTo>
                            <a:pt x="0" y="11"/>
                          </a:moveTo>
                          <a:lnTo>
                            <a:pt x="115" y="11"/>
                          </a:lnTo>
                          <a:lnTo>
                            <a:pt x="116" y="821"/>
                          </a:lnTo>
                          <a:lnTo>
                            <a:pt x="371" y="813"/>
                          </a:lnTo>
                          <a:lnTo>
                            <a:pt x="371" y="0"/>
                          </a:lnTo>
                          <a:lnTo>
                            <a:pt x="423" y="0"/>
                          </a:lnTo>
                          <a:lnTo>
                            <a:pt x="423" y="808"/>
                          </a:lnTo>
                          <a:lnTo>
                            <a:pt x="664" y="803"/>
                          </a:lnTo>
                          <a:lnTo>
                            <a:pt x="664" y="0"/>
                          </a:lnTo>
                          <a:lnTo>
                            <a:pt x="785" y="0"/>
                          </a:lnTo>
                          <a:lnTo>
                            <a:pt x="785" y="821"/>
                          </a:lnTo>
                          <a:lnTo>
                            <a:pt x="0" y="841"/>
                          </a:lnTo>
                          <a:lnTo>
                            <a:pt x="0" y="11"/>
                          </a:lnTo>
                          <a:close/>
                        </a:path>
                      </a:pathLst>
                    </a:custGeom>
                    <a:solidFill>
                      <a:srgbClr val="B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6403" name="Group 144"/>
                  <p:cNvGrpSpPr>
                    <a:grpSpLocks/>
                  </p:cNvGrpSpPr>
                  <p:nvPr/>
                </p:nvGrpSpPr>
                <p:grpSpPr bwMode="auto">
                  <a:xfrm>
                    <a:off x="2581" y="1654"/>
                    <a:ext cx="58" cy="748"/>
                    <a:chOff x="2581" y="1654"/>
                    <a:chExt cx="58" cy="748"/>
                  </a:xfrm>
                </p:grpSpPr>
                <p:sp>
                  <p:nvSpPr>
                    <p:cNvPr id="16414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86" y="1654"/>
                      <a:ext cx="0" cy="269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7F5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15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31" y="1846"/>
                      <a:ext cx="0" cy="151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7F5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16" name="Line 1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02" y="2089"/>
                      <a:ext cx="0" cy="116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7F5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17" name="Line 1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39" y="2197"/>
                      <a:ext cx="0" cy="192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7F5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18" name="Line 1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81" y="2346"/>
                      <a:ext cx="0" cy="56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7F5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6404" name="Group 150"/>
                  <p:cNvGrpSpPr>
                    <a:grpSpLocks/>
                  </p:cNvGrpSpPr>
                  <p:nvPr/>
                </p:nvGrpSpPr>
                <p:grpSpPr bwMode="auto">
                  <a:xfrm>
                    <a:off x="3247" y="1633"/>
                    <a:ext cx="59" cy="749"/>
                    <a:chOff x="3247" y="1633"/>
                    <a:chExt cx="59" cy="749"/>
                  </a:xfrm>
                </p:grpSpPr>
                <p:sp>
                  <p:nvSpPr>
                    <p:cNvPr id="16409" name="Line 1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253" y="2113"/>
                      <a:ext cx="0" cy="269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7F5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10" name="Line 1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297" y="2038"/>
                      <a:ext cx="0" cy="151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7F5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11" name="Line 1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268" y="1831"/>
                      <a:ext cx="0" cy="115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7F5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12" name="Line 1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06" y="1646"/>
                      <a:ext cx="0" cy="192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7F5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13" name="Line 1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247" y="1633"/>
                      <a:ext cx="0" cy="57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7F5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6405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2944" y="1669"/>
                    <a:ext cx="17" cy="603"/>
                    <a:chOff x="2944" y="1669"/>
                    <a:chExt cx="17" cy="603"/>
                  </a:xfrm>
                </p:grpSpPr>
                <p:sp>
                  <p:nvSpPr>
                    <p:cNvPr id="16406" name="Line 1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1669"/>
                      <a:ext cx="0" cy="218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7F5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07" name="Line 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61" y="2025"/>
                      <a:ext cx="0" cy="118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7F5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408" name="Line 1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2215"/>
                      <a:ext cx="0" cy="57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7F5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</p:grpSp>
        </p:grpSp>
      </p:grpSp>
      <p:sp>
        <p:nvSpPr>
          <p:cNvPr id="157" name="TextBox 156"/>
          <p:cNvSpPr txBox="1"/>
          <p:nvPr/>
        </p:nvSpPr>
        <p:spPr>
          <a:xfrm>
            <a:off x="296750" y="827990"/>
            <a:ext cx="7330217" cy="2062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Char char="-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Học thuộc và hiểu định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lí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VD1 (SGK –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86)</a:t>
            </a:r>
          </a:p>
          <a:p>
            <a:pPr>
              <a:buFontTx/>
              <a:buChar char="-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26; 30 (SGK –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88;89) </a:t>
            </a:r>
          </a:p>
          <a:p>
            <a:pPr>
              <a:buFontTx/>
              <a:buChar char="-"/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trước phần 2 của bài. </a:t>
            </a:r>
          </a:p>
        </p:txBody>
      </p:sp>
      <p:sp>
        <p:nvSpPr>
          <p:cNvPr id="161" name="Rectangle 72">
            <a:extLst>
              <a:ext uri="{FF2B5EF4-FFF2-40B4-BE49-F238E27FC236}">
                <a16:creationId xmlns:a16="http://schemas.microsoft.com/office/drawing/2014/main" id="{37D4189F-8CE4-488A-A40B-B24CD21EA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19558"/>
            <a:ext cx="7363646" cy="3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Text Box 126">
            <a:extLst>
              <a:ext uri="{FF2B5EF4-FFF2-40B4-BE49-F238E27FC236}">
                <a16:creationId xmlns:a16="http://schemas.microsoft.com/office/drawing/2014/main" id="{77CFF6A6-65B4-4DC4-8A98-CD9CE35E6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11" y="3124200"/>
            <a:ext cx="39327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(SGK) :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Text Box 3">
            <a:extLst>
              <a:ext uri="{FF2B5EF4-FFF2-40B4-BE49-F238E27FC236}">
                <a16:creationId xmlns:a16="http://schemas.microsoft.com/office/drawing/2014/main" id="{7F33058B-663C-4C9F-8E50-601AD6730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8600"/>
            <a:ext cx="487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:</a:t>
            </a:r>
          </a:p>
        </p:txBody>
      </p:sp>
      <p:grpSp>
        <p:nvGrpSpPr>
          <p:cNvPr id="208" name="Nhóm 207">
            <a:extLst>
              <a:ext uri="{FF2B5EF4-FFF2-40B4-BE49-F238E27FC236}">
                <a16:creationId xmlns:a16="http://schemas.microsoft.com/office/drawing/2014/main" id="{0BAB593C-6E39-4C49-AE78-F497D205E05E}"/>
              </a:ext>
            </a:extLst>
          </p:cNvPr>
          <p:cNvGrpSpPr/>
          <p:nvPr/>
        </p:nvGrpSpPr>
        <p:grpSpPr>
          <a:xfrm>
            <a:off x="2819400" y="3371850"/>
            <a:ext cx="4743450" cy="3257550"/>
            <a:chOff x="2362200" y="3067050"/>
            <a:chExt cx="5505450" cy="3451225"/>
          </a:xfrm>
        </p:grpSpPr>
        <p:sp>
          <p:nvSpPr>
            <p:cNvPr id="209" name="Line 117">
              <a:extLst>
                <a:ext uri="{FF2B5EF4-FFF2-40B4-BE49-F238E27FC236}">
                  <a16:creationId xmlns:a16="http://schemas.microsoft.com/office/drawing/2014/main" id="{91E86BA0-7F9A-4066-AB0F-321E4F58DF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57600" y="3200400"/>
              <a:ext cx="1143000" cy="7048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0" name="Line 118">
              <a:extLst>
                <a:ext uri="{FF2B5EF4-FFF2-40B4-BE49-F238E27FC236}">
                  <a16:creationId xmlns:a16="http://schemas.microsoft.com/office/drawing/2014/main" id="{51BA67A4-0EF9-4861-BA35-0B0A237FFC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0800" y="3429000"/>
              <a:ext cx="1524000" cy="2286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1" name="Rectangle 121">
              <a:extLst>
                <a:ext uri="{FF2B5EF4-FFF2-40B4-BE49-F238E27FC236}">
                  <a16:creationId xmlns:a16="http://schemas.microsoft.com/office/drawing/2014/main" id="{8A6B8025-A21C-4358-BFF3-C47C6CD25B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2218">
              <a:off x="4000500" y="3505200"/>
              <a:ext cx="228600" cy="228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Text Box 123">
              <a:extLst>
                <a:ext uri="{FF2B5EF4-FFF2-40B4-BE49-F238E27FC236}">
                  <a16:creationId xmlns:a16="http://schemas.microsoft.com/office/drawing/2014/main" id="{FF4FB4AC-362A-40B7-B1A8-5C3AC36674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3067050"/>
              <a:ext cx="380999" cy="48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grpSp>
          <p:nvGrpSpPr>
            <p:cNvPr id="213" name="Group 130">
              <a:extLst>
                <a:ext uri="{FF2B5EF4-FFF2-40B4-BE49-F238E27FC236}">
                  <a16:creationId xmlns:a16="http://schemas.microsoft.com/office/drawing/2014/main" id="{AF39D2C1-8D8E-464A-9BCF-B8D50A8883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2200" y="3505200"/>
              <a:ext cx="5505450" cy="3013075"/>
              <a:chOff x="1488" y="2208"/>
              <a:chExt cx="3468" cy="1898"/>
            </a:xfrm>
          </p:grpSpPr>
          <p:grpSp>
            <p:nvGrpSpPr>
              <p:cNvPr id="214" name="Group 124">
                <a:extLst>
                  <a:ext uri="{FF2B5EF4-FFF2-40B4-BE49-F238E27FC236}">
                    <a16:creationId xmlns:a16="http://schemas.microsoft.com/office/drawing/2014/main" id="{8137D90B-19D7-4B9A-B785-2FCED1BD7D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8" y="2208"/>
                <a:ext cx="3468" cy="1898"/>
                <a:chOff x="1488" y="2208"/>
                <a:chExt cx="3468" cy="1898"/>
              </a:xfrm>
            </p:grpSpPr>
            <p:sp>
              <p:nvSpPr>
                <p:cNvPr id="217" name="Line 79">
                  <a:extLst>
                    <a:ext uri="{FF2B5EF4-FFF2-40B4-BE49-F238E27FC236}">
                      <a16:creationId xmlns:a16="http://schemas.microsoft.com/office/drawing/2014/main" id="{69A7B361-4F27-43AF-BD04-E5C0470B10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32" y="2448"/>
                  <a:ext cx="1392" cy="115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18" name="Group 116">
                  <a:extLst>
                    <a:ext uri="{FF2B5EF4-FFF2-40B4-BE49-F238E27FC236}">
                      <a16:creationId xmlns:a16="http://schemas.microsoft.com/office/drawing/2014/main" id="{8BE32C77-EB51-4B3C-B8D8-7D144EB790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88" y="2208"/>
                  <a:ext cx="3468" cy="1898"/>
                  <a:chOff x="1500" y="2196"/>
                  <a:chExt cx="3468" cy="1898"/>
                </a:xfrm>
              </p:grpSpPr>
              <p:sp>
                <p:nvSpPr>
                  <p:cNvPr id="219" name="Text Box 83">
                    <a:extLst>
                      <a:ext uri="{FF2B5EF4-FFF2-40B4-BE49-F238E27FC236}">
                        <a16:creationId xmlns:a16="http://schemas.microsoft.com/office/drawing/2014/main" id="{FE44D158-0AEB-4EA4-A7BF-63C6D48760A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28" y="3564"/>
                    <a:ext cx="300" cy="3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</a:t>
                    </a:r>
                  </a:p>
                </p:txBody>
              </p:sp>
              <p:grpSp>
                <p:nvGrpSpPr>
                  <p:cNvPr id="220" name="Group 115">
                    <a:extLst>
                      <a:ext uri="{FF2B5EF4-FFF2-40B4-BE49-F238E27FC236}">
                        <a16:creationId xmlns:a16="http://schemas.microsoft.com/office/drawing/2014/main" id="{839CD140-140D-4D09-BB4E-126F08C637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00" y="2196"/>
                    <a:ext cx="3468" cy="1898"/>
                    <a:chOff x="1500" y="2196"/>
                    <a:chExt cx="3468" cy="1898"/>
                  </a:xfrm>
                </p:grpSpPr>
                <p:sp>
                  <p:nvSpPr>
                    <p:cNvPr id="221" name="Line 74">
                      <a:extLst>
                        <a:ext uri="{FF2B5EF4-FFF2-40B4-BE49-F238E27FC236}">
                          <a16:creationId xmlns:a16="http://schemas.microsoft.com/office/drawing/2014/main" id="{047C6A39-D15A-4B1F-B3CC-F92671B97C7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2448"/>
                      <a:ext cx="12" cy="115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2" name="Rectangle 75">
                      <a:extLst>
                        <a:ext uri="{FF2B5EF4-FFF2-40B4-BE49-F238E27FC236}">
                          <a16:creationId xmlns:a16="http://schemas.microsoft.com/office/drawing/2014/main" id="{735346AA-C3FD-4E02-A5C0-6F3E646F999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6" y="3492"/>
                      <a:ext cx="126" cy="101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vi-V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23" name="Object 77">
                          <a:extLst>
                            <a:ext uri="{FF2B5EF4-FFF2-40B4-BE49-F238E27FC236}">
                              <a16:creationId xmlns:a16="http://schemas.microsoft.com/office/drawing/2014/main" id="{7D8B2330-B39F-4DA2-BC71-B84EA023EC5D}"/>
                            </a:ext>
                          </a:extLst>
                        </p:cNvPr>
                        <p:cNvSpPr txBox="1"/>
                        <p:nvPr/>
                      </p:nvSpPr>
                      <p:spPr bwMode="auto">
                        <a:xfrm>
                          <a:off x="4152" y="3276"/>
                          <a:ext cx="326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  <p:txBody>
                        <a:bodyPr>
                          <a:norm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vi-V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vi-V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vi-V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23" name="Object 77">
                          <a:extLst>
                            <a:ext uri="{FF2B5EF4-FFF2-40B4-BE49-F238E27FC236}">
                              <a16:creationId xmlns:a16="http://schemas.microsoft.com/office/drawing/2014/main" id="{7D8B2330-B39F-4DA2-BC71-B84EA023EC5D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4152" y="3276"/>
                          <a:ext cx="326" cy="292"/>
                        </a:xfrm>
                        <a:prstGeom prst="rect">
                          <a:avLst/>
                        </a:prstGeom>
                        <a:blipFill>
                          <a:blip r:embed="rId3"/>
                          <a:stretch>
                            <a:fillRect r="-12329"/>
                          </a:stretch>
                        </a:blipFill>
                        <a:ln>
                          <a:noFill/>
                        </a:ln>
                        <a:effectLst/>
                      </p:spPr>
                      <p:txBody>
                        <a:bodyPr/>
                        <a:lstStyle/>
                        <a:p>
                          <a:r>
                            <a:rPr lang="vi-V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224" name="Text Box 80">
                      <a:extLst>
                        <a:ext uri="{FF2B5EF4-FFF2-40B4-BE49-F238E27FC236}">
                          <a16:creationId xmlns:a16="http://schemas.microsoft.com/office/drawing/2014/main" id="{D265D942-FD8E-48E3-913C-2C1F0616156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80" y="2196"/>
                      <a:ext cx="268" cy="3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p:txBody>
                </p:sp>
                <p:sp>
                  <p:nvSpPr>
                    <p:cNvPr id="225" name="Text Box 81">
                      <a:extLst>
                        <a:ext uri="{FF2B5EF4-FFF2-40B4-BE49-F238E27FC236}">
                          <a16:creationId xmlns:a16="http://schemas.microsoft.com/office/drawing/2014/main" id="{BC7D75BD-2C55-4CF3-9DA1-90391088BAC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00" y="3564"/>
                      <a:ext cx="288" cy="3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p:txBody>
                </p:sp>
                <p:sp>
                  <p:nvSpPr>
                    <p:cNvPr id="226" name="Text Box 82">
                      <a:extLst>
                        <a:ext uri="{FF2B5EF4-FFF2-40B4-BE49-F238E27FC236}">
                          <a16:creationId xmlns:a16="http://schemas.microsoft.com/office/drawing/2014/main" id="{E65E9879-54D2-4868-B0F6-AAF58ACEDA4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85" y="3551"/>
                      <a:ext cx="283" cy="3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p:txBody>
                </p:sp>
                <p:sp>
                  <p:nvSpPr>
                    <p:cNvPr id="227" name="Arc 85">
                      <a:extLst>
                        <a:ext uri="{FF2B5EF4-FFF2-40B4-BE49-F238E27FC236}">
                          <a16:creationId xmlns:a16="http://schemas.microsoft.com/office/drawing/2014/main" id="{B714EB4B-B694-4321-921A-E0D059506ED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2627681">
                      <a:off x="1776" y="3247"/>
                      <a:ext cx="332" cy="549"/>
                    </a:xfrm>
                    <a:custGeom>
                      <a:avLst/>
                      <a:gdLst>
                        <a:gd name="T0" fmla="*/ 0 w 17692"/>
                        <a:gd name="T1" fmla="*/ 0 h 21276"/>
                        <a:gd name="T2" fmla="*/ 0 w 17692"/>
                        <a:gd name="T3" fmla="*/ 0 h 21276"/>
                        <a:gd name="T4" fmla="*/ 0 w 17692"/>
                        <a:gd name="T5" fmla="*/ 0 h 21276"/>
                        <a:gd name="T6" fmla="*/ 0 60000 65536"/>
                        <a:gd name="T7" fmla="*/ 0 60000 65536"/>
                        <a:gd name="T8" fmla="*/ 0 60000 65536"/>
                        <a:gd name="T9" fmla="*/ 0 w 17692"/>
                        <a:gd name="T10" fmla="*/ 0 h 21276"/>
                        <a:gd name="T11" fmla="*/ 17692 w 17692"/>
                        <a:gd name="T12" fmla="*/ 21276 h 2127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7692" h="21276" fill="none" extrusionOk="0">
                          <a:moveTo>
                            <a:pt x="3727" y="0"/>
                          </a:moveTo>
                          <a:cubicBezTo>
                            <a:pt x="9377" y="990"/>
                            <a:pt x="14401" y="4186"/>
                            <a:pt x="17691" y="8884"/>
                          </a:cubicBezTo>
                        </a:path>
                        <a:path w="17692" h="21276" stroke="0" extrusionOk="0">
                          <a:moveTo>
                            <a:pt x="3727" y="0"/>
                          </a:moveTo>
                          <a:cubicBezTo>
                            <a:pt x="9377" y="990"/>
                            <a:pt x="14401" y="4186"/>
                            <a:pt x="17691" y="8884"/>
                          </a:cubicBezTo>
                          <a:lnTo>
                            <a:pt x="0" y="21276"/>
                          </a:lnTo>
                          <a:lnTo>
                            <a:pt x="3727" y="0"/>
                          </a:lnTo>
                          <a:close/>
                        </a:path>
                      </a:pathLst>
                    </a:custGeom>
                    <a:solidFill>
                      <a:srgbClr val="33CCCC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71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8" name="Arc 86">
                      <a:extLst>
                        <a:ext uri="{FF2B5EF4-FFF2-40B4-BE49-F238E27FC236}">
                          <a16:creationId xmlns:a16="http://schemas.microsoft.com/office/drawing/2014/main" id="{2AF675B2-F29E-4176-B5D4-7F56B4E6925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-5992017">
                      <a:off x="4447" y="3245"/>
                      <a:ext cx="301" cy="532"/>
                    </a:xfrm>
                    <a:custGeom>
                      <a:avLst/>
                      <a:gdLst>
                        <a:gd name="T0" fmla="*/ 0 w 16446"/>
                        <a:gd name="T1" fmla="*/ 0 h 20649"/>
                        <a:gd name="T2" fmla="*/ 0 w 16446"/>
                        <a:gd name="T3" fmla="*/ 0 h 20649"/>
                        <a:gd name="T4" fmla="*/ 0 w 16446"/>
                        <a:gd name="T5" fmla="*/ 0 h 20649"/>
                        <a:gd name="T6" fmla="*/ 0 60000 65536"/>
                        <a:gd name="T7" fmla="*/ 0 60000 65536"/>
                        <a:gd name="T8" fmla="*/ 0 60000 65536"/>
                        <a:gd name="T9" fmla="*/ 0 w 16446"/>
                        <a:gd name="T10" fmla="*/ 0 h 20649"/>
                        <a:gd name="T11" fmla="*/ 16446 w 16446"/>
                        <a:gd name="T12" fmla="*/ 20649 h 2064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6446" h="20649" fill="none" extrusionOk="0">
                          <a:moveTo>
                            <a:pt x="6338" y="0"/>
                          </a:moveTo>
                          <a:cubicBezTo>
                            <a:pt x="10272" y="1207"/>
                            <a:pt x="13778" y="3513"/>
                            <a:pt x="16446" y="6645"/>
                          </a:cubicBezTo>
                        </a:path>
                        <a:path w="16446" h="20649" stroke="0" extrusionOk="0">
                          <a:moveTo>
                            <a:pt x="6338" y="0"/>
                          </a:moveTo>
                          <a:cubicBezTo>
                            <a:pt x="10272" y="1207"/>
                            <a:pt x="13778" y="3513"/>
                            <a:pt x="16446" y="6645"/>
                          </a:cubicBezTo>
                          <a:lnTo>
                            <a:pt x="0" y="20649"/>
                          </a:lnTo>
                          <a:lnTo>
                            <a:pt x="6338" y="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71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9" name="Line 87">
                      <a:extLst>
                        <a:ext uri="{FF2B5EF4-FFF2-40B4-BE49-F238E27FC236}">
                          <a16:creationId xmlns:a16="http://schemas.microsoft.com/office/drawing/2014/main" id="{FA1AFEE0-E2CF-4F14-8B63-91E784420CF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32" y="3600"/>
                      <a:ext cx="322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30" name="Object 88">
                          <a:extLst>
                            <a:ext uri="{FF2B5EF4-FFF2-40B4-BE49-F238E27FC236}">
                              <a16:creationId xmlns:a16="http://schemas.microsoft.com/office/drawing/2014/main" id="{4C4C36FC-5846-46A4-B5C0-0150763CBBA2}"/>
                            </a:ext>
                          </a:extLst>
                        </p:cNvPr>
                        <p:cNvSpPr txBox="1"/>
                        <p:nvPr/>
                      </p:nvSpPr>
                      <p:spPr bwMode="auto">
                        <a:xfrm>
                          <a:off x="2070" y="3260"/>
                          <a:ext cx="310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  <p:txBody>
                        <a:bodyPr>
                          <a:norm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vi-V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vi-V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  <m:sup>
                                    <m:r>
                                      <a:rPr lang="vi-V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30" name="Object 88">
                          <a:extLst>
                            <a:ext uri="{FF2B5EF4-FFF2-40B4-BE49-F238E27FC236}">
                              <a16:creationId xmlns:a16="http://schemas.microsoft.com/office/drawing/2014/main" id="{4C4C36FC-5846-46A4-B5C0-0150763CBBA2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 bwMode="auto">
                        <a:xfrm>
                          <a:off x="2070" y="3260"/>
                          <a:ext cx="310" cy="282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 r="-18571"/>
                          </a:stretch>
                        </a:blipFill>
                        <a:ln>
                          <a:noFill/>
                        </a:ln>
                        <a:effectLst/>
                      </p:spPr>
                      <p:txBody>
                        <a:bodyPr/>
                        <a:lstStyle/>
                        <a:p>
                          <a:r>
                            <a:rPr lang="vi-VN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231" name="Object 89">
                      <a:extLst>
                        <a:ext uri="{FF2B5EF4-FFF2-40B4-BE49-F238E27FC236}">
                          <a16:creationId xmlns:a16="http://schemas.microsoft.com/office/drawing/2014/main" id="{B5B5274C-56B3-40D8-B8D6-65014887AC62}"/>
                        </a:ext>
                      </a:extLst>
                    </p:cNvPr>
                    <p:cNvSpPr txBox="1"/>
                    <p:nvPr/>
                  </p:nvSpPr>
                  <p:spPr bwMode="auto">
                    <a:xfrm>
                      <a:off x="2940" y="3792"/>
                      <a:ext cx="434" cy="3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</p:spPr>
                  <p:txBody>
                    <a:bodyPr>
                      <a:normAutofit/>
                    </a:bodyPr>
                    <a:lstStyle/>
                    <a:p>
                      <a:r>
                        <a:rPr lang="vi-V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11cm</a:t>
                      </a:r>
                    </a:p>
                  </p:txBody>
                </p:sp>
                <p:sp>
                  <p:nvSpPr>
                    <p:cNvPr id="232" name="Line 90">
                      <a:extLst>
                        <a:ext uri="{FF2B5EF4-FFF2-40B4-BE49-F238E27FC236}">
                          <a16:creationId xmlns:a16="http://schemas.microsoft.com/office/drawing/2014/main" id="{0263782D-B0E2-4255-8BD6-9B405001248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4" y="2448"/>
                      <a:ext cx="1824" cy="115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3" name="Line 93">
                      <a:extLst>
                        <a:ext uri="{FF2B5EF4-FFF2-40B4-BE49-F238E27FC236}">
                          <a16:creationId xmlns:a16="http://schemas.microsoft.com/office/drawing/2014/main" id="{935ACA35-9878-4889-854E-6526F05EB99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3888"/>
                      <a:ext cx="13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4" name="Line 94">
                      <a:extLst>
                        <a:ext uri="{FF2B5EF4-FFF2-40B4-BE49-F238E27FC236}">
                          <a16:creationId xmlns:a16="http://schemas.microsoft.com/office/drawing/2014/main" id="{335FBEC7-3799-4B9E-AB60-7C8683F2236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84" y="3888"/>
                      <a:ext cx="144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sp>
            <p:nvSpPr>
              <p:cNvPr id="215" name="Text Box 127">
                <a:extLst>
                  <a:ext uri="{FF2B5EF4-FFF2-40B4-BE49-F238E27FC236}">
                    <a16:creationId xmlns:a16="http://schemas.microsoft.com/office/drawing/2014/main" id="{4EAFE1D5-BDDC-4BD7-A36A-D86070E699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0" y="2928"/>
                <a:ext cx="336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216" name="Text Box 128">
                <a:extLst>
                  <a:ext uri="{FF2B5EF4-FFF2-40B4-BE49-F238E27FC236}">
                    <a16:creationId xmlns:a16="http://schemas.microsoft.com/office/drawing/2014/main" id="{7643E40E-17F2-40F7-BA59-7153E43B8D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4" y="2688"/>
                <a:ext cx="29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sp>
        <p:nvSpPr>
          <p:cNvPr id="235" name="Text Box 126">
            <a:extLst>
              <a:ext uri="{FF2B5EF4-FFF2-40B4-BE49-F238E27FC236}">
                <a16:creationId xmlns:a16="http://schemas.microsoft.com/office/drawing/2014/main" id="{F37DC768-80E2-4534-9FBF-582141367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011" y="3723144"/>
            <a:ext cx="356449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Kẻ BK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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</a:t>
            </a:r>
          </a:p>
          <a:p>
            <a:pPr marL="342900" indent="-342900" eaLnBrk="1" hangingPunct="1"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BK = ?</a:t>
            </a:r>
          </a:p>
          <a:p>
            <a:pPr marL="342900" indent="-342900" eaLnBrk="1" hangingPunct="1"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= ?</a:t>
            </a:r>
          </a:p>
          <a:p>
            <a:pPr marL="342900" indent="-342900" eaLnBrk="1" hangingPunct="1"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= ?</a:t>
            </a:r>
          </a:p>
          <a:p>
            <a:pPr marL="342900" indent="-342900" eaLnBrk="1" hangingPunct="1"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= ?</a:t>
            </a:r>
          </a:p>
        </p:txBody>
      </p:sp>
    </p:spTree>
    <p:extLst>
      <p:ext uri="{BB962C8B-B14F-4D97-AF65-F5344CB8AC3E}">
        <p14:creationId xmlns:p14="http://schemas.microsoft.com/office/powerpoint/2010/main" val="350207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61" grpId="0" animBg="1"/>
      <p:bldP spid="184" grpId="0"/>
      <p:bldP spid="186" grpId="0"/>
      <p:bldP spid="2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20349" r="20345" b="-4"/>
          <a:stretch/>
        </p:blipFill>
        <p:spPr>
          <a:xfrm>
            <a:off x="1153627" y="2784661"/>
            <a:ext cx="2733846" cy="310356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3458133" y="1905000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7560499" y="2451691"/>
            <a:ext cx="3273940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58" y="2042477"/>
            <a:ext cx="3103563" cy="3103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67600" y="2641977"/>
            <a:ext cx="3103563" cy="31035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26" y="2983406"/>
            <a:ext cx="2082307" cy="2082307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87907" y="184860"/>
            <a:ext cx="3103562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669872">
            <a:off x="-318080" y="758061"/>
            <a:ext cx="2733847" cy="693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9151" y="835303"/>
            <a:ext cx="2700762" cy="1847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4631" y="81140"/>
            <a:ext cx="2700762" cy="1847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2000" y="509300"/>
            <a:ext cx="2901948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6" descr="nen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17"/>
          <p:cNvSpPr txBox="1">
            <a:spLocks noChangeArrowheads="1"/>
          </p:cNvSpPr>
          <p:nvPr/>
        </p:nvSpPr>
        <p:spPr bwMode="auto">
          <a:xfrm>
            <a:off x="4750099" y="2073114"/>
            <a:ext cx="461665" cy="9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20484" name="Text Box 24"/>
          <p:cNvSpPr txBox="1">
            <a:spLocks noChangeArrowheads="1"/>
          </p:cNvSpPr>
          <p:nvPr/>
        </p:nvSpPr>
        <p:spPr bwMode="auto">
          <a:xfrm>
            <a:off x="10388899" y="701514"/>
            <a:ext cx="461665" cy="9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pic>
        <p:nvPicPr>
          <p:cNvPr id="20485" name="Picture 25" descr="ngo%20dai"/>
          <p:cNvPicPr preferRelativeResize="0"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32">
            <a:off x="9413875" y="188914"/>
            <a:ext cx="12763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Line 25"/>
          <p:cNvSpPr>
            <a:spLocks noChangeShapeType="1"/>
          </p:cNvSpPr>
          <p:nvPr/>
        </p:nvSpPr>
        <p:spPr bwMode="auto">
          <a:xfrm>
            <a:off x="9272589" y="569913"/>
            <a:ext cx="319087" cy="6350"/>
          </a:xfrm>
          <a:prstGeom prst="line">
            <a:avLst/>
          </a:prstGeom>
          <a:noFill/>
          <a:ln w="6350">
            <a:solidFill>
              <a:srgbClr val="006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7" name="Freeform 26"/>
          <p:cNvSpPr>
            <a:spLocks/>
          </p:cNvSpPr>
          <p:nvPr/>
        </p:nvSpPr>
        <p:spPr bwMode="auto">
          <a:xfrm>
            <a:off x="9505950" y="623889"/>
            <a:ext cx="312738" cy="28575"/>
          </a:xfrm>
          <a:custGeom>
            <a:avLst/>
            <a:gdLst>
              <a:gd name="T0" fmla="*/ 0 w 197"/>
              <a:gd name="T1" fmla="*/ 0 h 18"/>
              <a:gd name="T2" fmla="*/ 2147483646 w 197"/>
              <a:gd name="T3" fmla="*/ 2147483646 h 18"/>
              <a:gd name="T4" fmla="*/ 2147483646 w 197"/>
              <a:gd name="T5" fmla="*/ 2147483646 h 18"/>
              <a:gd name="T6" fmla="*/ 2147483646 w 197"/>
              <a:gd name="T7" fmla="*/ 2147483646 h 18"/>
              <a:gd name="T8" fmla="*/ 2147483646 w 197"/>
              <a:gd name="T9" fmla="*/ 2147483646 h 18"/>
              <a:gd name="T10" fmla="*/ 2147483646 w 197"/>
              <a:gd name="T11" fmla="*/ 2147483646 h 18"/>
              <a:gd name="T12" fmla="*/ 2147483646 w 197"/>
              <a:gd name="T13" fmla="*/ 2147483646 h 18"/>
              <a:gd name="T14" fmla="*/ 2147483646 w 197"/>
              <a:gd name="T15" fmla="*/ 2147483646 h 18"/>
              <a:gd name="T16" fmla="*/ 2147483646 w 197"/>
              <a:gd name="T17" fmla="*/ 2147483646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7"/>
              <a:gd name="T28" fmla="*/ 0 h 18"/>
              <a:gd name="T29" fmla="*/ 197 w 197"/>
              <a:gd name="T30" fmla="*/ 18 h 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7" h="18">
                <a:moveTo>
                  <a:pt x="0" y="0"/>
                </a:moveTo>
                <a:lnTo>
                  <a:pt x="8" y="3"/>
                </a:lnTo>
                <a:lnTo>
                  <a:pt x="33" y="7"/>
                </a:lnTo>
                <a:lnTo>
                  <a:pt x="63" y="7"/>
                </a:lnTo>
                <a:lnTo>
                  <a:pt x="100" y="11"/>
                </a:lnTo>
                <a:lnTo>
                  <a:pt x="134" y="14"/>
                </a:lnTo>
                <a:lnTo>
                  <a:pt x="167" y="18"/>
                </a:lnTo>
                <a:lnTo>
                  <a:pt x="188" y="18"/>
                </a:lnTo>
                <a:lnTo>
                  <a:pt x="197" y="18"/>
                </a:lnTo>
              </a:path>
            </a:pathLst>
          </a:custGeom>
          <a:noFill/>
          <a:ln w="6350">
            <a:solidFill>
              <a:srgbClr val="006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8" name="Freeform 27"/>
          <p:cNvSpPr>
            <a:spLocks/>
          </p:cNvSpPr>
          <p:nvPr/>
        </p:nvSpPr>
        <p:spPr bwMode="auto">
          <a:xfrm>
            <a:off x="9278938" y="511176"/>
            <a:ext cx="233362" cy="34925"/>
          </a:xfrm>
          <a:custGeom>
            <a:avLst/>
            <a:gdLst>
              <a:gd name="T0" fmla="*/ 0 w 147"/>
              <a:gd name="T1" fmla="*/ 0 h 22"/>
              <a:gd name="T2" fmla="*/ 2147483646 w 147"/>
              <a:gd name="T3" fmla="*/ 2147483646 h 22"/>
              <a:gd name="T4" fmla="*/ 2147483646 w 147"/>
              <a:gd name="T5" fmla="*/ 2147483646 h 22"/>
              <a:gd name="T6" fmla="*/ 2147483646 w 147"/>
              <a:gd name="T7" fmla="*/ 2147483646 h 22"/>
              <a:gd name="T8" fmla="*/ 2147483646 w 147"/>
              <a:gd name="T9" fmla="*/ 2147483646 h 22"/>
              <a:gd name="T10" fmla="*/ 2147483646 w 147"/>
              <a:gd name="T11" fmla="*/ 2147483646 h 22"/>
              <a:gd name="T12" fmla="*/ 2147483646 w 147"/>
              <a:gd name="T13" fmla="*/ 2147483646 h 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7"/>
              <a:gd name="T22" fmla="*/ 0 h 22"/>
              <a:gd name="T23" fmla="*/ 147 w 147"/>
              <a:gd name="T24" fmla="*/ 22 h 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7" h="22">
                <a:moveTo>
                  <a:pt x="0" y="0"/>
                </a:moveTo>
                <a:lnTo>
                  <a:pt x="9" y="3"/>
                </a:lnTo>
                <a:lnTo>
                  <a:pt x="30" y="7"/>
                </a:lnTo>
                <a:lnTo>
                  <a:pt x="80" y="15"/>
                </a:lnTo>
                <a:lnTo>
                  <a:pt x="126" y="22"/>
                </a:lnTo>
                <a:lnTo>
                  <a:pt x="143" y="22"/>
                </a:lnTo>
                <a:lnTo>
                  <a:pt x="147" y="22"/>
                </a:lnTo>
              </a:path>
            </a:pathLst>
          </a:custGeom>
          <a:noFill/>
          <a:ln w="6350">
            <a:solidFill>
              <a:srgbClr val="006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9" name="Line 28"/>
          <p:cNvSpPr>
            <a:spLocks noChangeShapeType="1"/>
          </p:cNvSpPr>
          <p:nvPr/>
        </p:nvSpPr>
        <p:spPr bwMode="auto">
          <a:xfrm>
            <a:off x="9532938" y="487364"/>
            <a:ext cx="171450" cy="117475"/>
          </a:xfrm>
          <a:prstGeom prst="line">
            <a:avLst/>
          </a:prstGeom>
          <a:noFill/>
          <a:ln w="6350">
            <a:solidFill>
              <a:srgbClr val="006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0" name="Freeform 29"/>
          <p:cNvSpPr>
            <a:spLocks/>
          </p:cNvSpPr>
          <p:nvPr/>
        </p:nvSpPr>
        <p:spPr bwMode="auto">
          <a:xfrm>
            <a:off x="9359901" y="487363"/>
            <a:ext cx="811213" cy="277812"/>
          </a:xfrm>
          <a:custGeom>
            <a:avLst/>
            <a:gdLst>
              <a:gd name="T0" fmla="*/ 0 w 511"/>
              <a:gd name="T1" fmla="*/ 0 h 175"/>
              <a:gd name="T2" fmla="*/ 2147483646 w 511"/>
              <a:gd name="T3" fmla="*/ 2147483646 h 175"/>
              <a:gd name="T4" fmla="*/ 2147483646 w 511"/>
              <a:gd name="T5" fmla="*/ 2147483646 h 175"/>
              <a:gd name="T6" fmla="*/ 2147483646 w 511"/>
              <a:gd name="T7" fmla="*/ 2147483646 h 175"/>
              <a:gd name="T8" fmla="*/ 2147483646 w 511"/>
              <a:gd name="T9" fmla="*/ 2147483646 h 175"/>
              <a:gd name="T10" fmla="*/ 2147483646 w 511"/>
              <a:gd name="T11" fmla="*/ 2147483646 h 175"/>
              <a:gd name="T12" fmla="*/ 2147483646 w 511"/>
              <a:gd name="T13" fmla="*/ 2147483646 h 175"/>
              <a:gd name="T14" fmla="*/ 2147483646 w 511"/>
              <a:gd name="T15" fmla="*/ 2147483646 h 175"/>
              <a:gd name="T16" fmla="*/ 2147483646 w 511"/>
              <a:gd name="T17" fmla="*/ 2147483646 h 175"/>
              <a:gd name="T18" fmla="*/ 2147483646 w 511"/>
              <a:gd name="T19" fmla="*/ 2147483646 h 175"/>
              <a:gd name="T20" fmla="*/ 2147483646 w 511"/>
              <a:gd name="T21" fmla="*/ 2147483646 h 175"/>
              <a:gd name="T22" fmla="*/ 2147483646 w 511"/>
              <a:gd name="T23" fmla="*/ 2147483646 h 175"/>
              <a:gd name="T24" fmla="*/ 2147483646 w 511"/>
              <a:gd name="T25" fmla="*/ 2147483646 h 175"/>
              <a:gd name="T26" fmla="*/ 2147483646 w 511"/>
              <a:gd name="T27" fmla="*/ 2147483646 h 175"/>
              <a:gd name="T28" fmla="*/ 2147483646 w 511"/>
              <a:gd name="T29" fmla="*/ 2147483646 h 17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11"/>
              <a:gd name="T46" fmla="*/ 0 h 175"/>
              <a:gd name="T47" fmla="*/ 511 w 511"/>
              <a:gd name="T48" fmla="*/ 175 h 17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11" h="175">
                <a:moveTo>
                  <a:pt x="0" y="0"/>
                </a:moveTo>
                <a:lnTo>
                  <a:pt x="8" y="3"/>
                </a:lnTo>
                <a:lnTo>
                  <a:pt x="25" y="11"/>
                </a:lnTo>
                <a:lnTo>
                  <a:pt x="50" y="18"/>
                </a:lnTo>
                <a:lnTo>
                  <a:pt x="83" y="30"/>
                </a:lnTo>
                <a:lnTo>
                  <a:pt x="121" y="44"/>
                </a:lnTo>
                <a:lnTo>
                  <a:pt x="163" y="59"/>
                </a:lnTo>
                <a:lnTo>
                  <a:pt x="259" y="89"/>
                </a:lnTo>
                <a:lnTo>
                  <a:pt x="351" y="123"/>
                </a:lnTo>
                <a:lnTo>
                  <a:pt x="393" y="138"/>
                </a:lnTo>
                <a:lnTo>
                  <a:pt x="431" y="149"/>
                </a:lnTo>
                <a:lnTo>
                  <a:pt x="464" y="160"/>
                </a:lnTo>
                <a:lnTo>
                  <a:pt x="490" y="168"/>
                </a:lnTo>
                <a:lnTo>
                  <a:pt x="506" y="175"/>
                </a:lnTo>
                <a:lnTo>
                  <a:pt x="511" y="175"/>
                </a:lnTo>
              </a:path>
            </a:pathLst>
          </a:custGeom>
          <a:noFill/>
          <a:ln w="6350">
            <a:solidFill>
              <a:srgbClr val="006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1" name="Freeform 30"/>
          <p:cNvSpPr>
            <a:spLocks/>
          </p:cNvSpPr>
          <p:nvPr/>
        </p:nvSpPr>
        <p:spPr bwMode="auto">
          <a:xfrm>
            <a:off x="9512300" y="468313"/>
            <a:ext cx="39688" cy="36512"/>
          </a:xfrm>
          <a:custGeom>
            <a:avLst/>
            <a:gdLst>
              <a:gd name="T0" fmla="*/ 2147483646 w 25"/>
              <a:gd name="T1" fmla="*/ 2147483646 h 23"/>
              <a:gd name="T2" fmla="*/ 2147483646 w 25"/>
              <a:gd name="T3" fmla="*/ 2147483646 h 23"/>
              <a:gd name="T4" fmla="*/ 0 w 25"/>
              <a:gd name="T5" fmla="*/ 2147483646 h 23"/>
              <a:gd name="T6" fmla="*/ 0 w 25"/>
              <a:gd name="T7" fmla="*/ 2147483646 h 23"/>
              <a:gd name="T8" fmla="*/ 2147483646 w 25"/>
              <a:gd name="T9" fmla="*/ 2147483646 h 23"/>
              <a:gd name="T10" fmla="*/ 2147483646 w 25"/>
              <a:gd name="T11" fmla="*/ 0 h 23"/>
              <a:gd name="T12" fmla="*/ 2147483646 w 25"/>
              <a:gd name="T13" fmla="*/ 2147483646 h 23"/>
              <a:gd name="T14" fmla="*/ 2147483646 w 25"/>
              <a:gd name="T15" fmla="*/ 2147483646 h 23"/>
              <a:gd name="T16" fmla="*/ 2147483646 w 25"/>
              <a:gd name="T17" fmla="*/ 2147483646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23"/>
              <a:gd name="T29" fmla="*/ 25 w 25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23">
                <a:moveTo>
                  <a:pt x="17" y="23"/>
                </a:moveTo>
                <a:lnTo>
                  <a:pt x="4" y="23"/>
                </a:lnTo>
                <a:lnTo>
                  <a:pt x="0" y="19"/>
                </a:lnTo>
                <a:lnTo>
                  <a:pt x="0" y="8"/>
                </a:lnTo>
                <a:lnTo>
                  <a:pt x="8" y="4"/>
                </a:lnTo>
                <a:lnTo>
                  <a:pt x="21" y="0"/>
                </a:lnTo>
                <a:lnTo>
                  <a:pt x="25" y="8"/>
                </a:lnTo>
                <a:lnTo>
                  <a:pt x="25" y="19"/>
                </a:lnTo>
                <a:lnTo>
                  <a:pt x="17" y="23"/>
                </a:lnTo>
                <a:close/>
              </a:path>
            </a:pathLst>
          </a:custGeom>
          <a:solidFill>
            <a:srgbClr val="B79F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2" name="Freeform 31"/>
          <p:cNvSpPr>
            <a:spLocks/>
          </p:cNvSpPr>
          <p:nvPr/>
        </p:nvSpPr>
        <p:spPr bwMode="auto">
          <a:xfrm>
            <a:off x="9339264" y="468313"/>
            <a:ext cx="39687" cy="36512"/>
          </a:xfrm>
          <a:custGeom>
            <a:avLst/>
            <a:gdLst>
              <a:gd name="T0" fmla="*/ 2147483646 w 25"/>
              <a:gd name="T1" fmla="*/ 2147483646 h 23"/>
              <a:gd name="T2" fmla="*/ 2147483646 w 25"/>
              <a:gd name="T3" fmla="*/ 2147483646 h 23"/>
              <a:gd name="T4" fmla="*/ 0 w 25"/>
              <a:gd name="T5" fmla="*/ 2147483646 h 23"/>
              <a:gd name="T6" fmla="*/ 0 w 25"/>
              <a:gd name="T7" fmla="*/ 2147483646 h 23"/>
              <a:gd name="T8" fmla="*/ 2147483646 w 25"/>
              <a:gd name="T9" fmla="*/ 0 h 23"/>
              <a:gd name="T10" fmla="*/ 2147483646 w 25"/>
              <a:gd name="T11" fmla="*/ 0 h 23"/>
              <a:gd name="T12" fmla="*/ 2147483646 w 25"/>
              <a:gd name="T13" fmla="*/ 2147483646 h 23"/>
              <a:gd name="T14" fmla="*/ 2147483646 w 25"/>
              <a:gd name="T15" fmla="*/ 2147483646 h 23"/>
              <a:gd name="T16" fmla="*/ 2147483646 w 25"/>
              <a:gd name="T17" fmla="*/ 2147483646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23"/>
              <a:gd name="T29" fmla="*/ 25 w 25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23">
                <a:moveTo>
                  <a:pt x="17" y="23"/>
                </a:moveTo>
                <a:lnTo>
                  <a:pt x="4" y="23"/>
                </a:lnTo>
                <a:lnTo>
                  <a:pt x="0" y="15"/>
                </a:lnTo>
                <a:lnTo>
                  <a:pt x="0" y="8"/>
                </a:lnTo>
                <a:lnTo>
                  <a:pt x="8" y="0"/>
                </a:lnTo>
                <a:lnTo>
                  <a:pt x="21" y="0"/>
                </a:lnTo>
                <a:lnTo>
                  <a:pt x="25" y="8"/>
                </a:lnTo>
                <a:lnTo>
                  <a:pt x="25" y="15"/>
                </a:lnTo>
                <a:lnTo>
                  <a:pt x="17" y="23"/>
                </a:lnTo>
                <a:close/>
              </a:path>
            </a:pathLst>
          </a:custGeom>
          <a:solidFill>
            <a:srgbClr val="B79F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3" name="Freeform 32"/>
          <p:cNvSpPr>
            <a:spLocks/>
          </p:cNvSpPr>
          <p:nvPr/>
        </p:nvSpPr>
        <p:spPr bwMode="auto">
          <a:xfrm>
            <a:off x="9259889" y="481014"/>
            <a:ext cx="46037" cy="34925"/>
          </a:xfrm>
          <a:custGeom>
            <a:avLst/>
            <a:gdLst>
              <a:gd name="T0" fmla="*/ 2147483646 w 29"/>
              <a:gd name="T1" fmla="*/ 2147483646 h 22"/>
              <a:gd name="T2" fmla="*/ 2147483646 w 29"/>
              <a:gd name="T3" fmla="*/ 2147483646 h 22"/>
              <a:gd name="T4" fmla="*/ 0 w 29"/>
              <a:gd name="T5" fmla="*/ 2147483646 h 22"/>
              <a:gd name="T6" fmla="*/ 2147483646 w 29"/>
              <a:gd name="T7" fmla="*/ 2147483646 h 22"/>
              <a:gd name="T8" fmla="*/ 2147483646 w 29"/>
              <a:gd name="T9" fmla="*/ 0 h 22"/>
              <a:gd name="T10" fmla="*/ 2147483646 w 29"/>
              <a:gd name="T11" fmla="*/ 0 h 22"/>
              <a:gd name="T12" fmla="*/ 2147483646 w 29"/>
              <a:gd name="T13" fmla="*/ 2147483646 h 22"/>
              <a:gd name="T14" fmla="*/ 2147483646 w 29"/>
              <a:gd name="T15" fmla="*/ 2147483646 h 22"/>
              <a:gd name="T16" fmla="*/ 2147483646 w 29"/>
              <a:gd name="T17" fmla="*/ 2147483646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"/>
              <a:gd name="T28" fmla="*/ 0 h 22"/>
              <a:gd name="T29" fmla="*/ 29 w 29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" h="22">
                <a:moveTo>
                  <a:pt x="17" y="22"/>
                </a:moveTo>
                <a:lnTo>
                  <a:pt x="8" y="22"/>
                </a:lnTo>
                <a:lnTo>
                  <a:pt x="0" y="15"/>
                </a:lnTo>
                <a:lnTo>
                  <a:pt x="4" y="7"/>
                </a:lnTo>
                <a:lnTo>
                  <a:pt x="12" y="0"/>
                </a:lnTo>
                <a:lnTo>
                  <a:pt x="25" y="0"/>
                </a:lnTo>
                <a:lnTo>
                  <a:pt x="29" y="7"/>
                </a:lnTo>
                <a:lnTo>
                  <a:pt x="29" y="15"/>
                </a:lnTo>
                <a:lnTo>
                  <a:pt x="17" y="22"/>
                </a:lnTo>
                <a:close/>
              </a:path>
            </a:pathLst>
          </a:custGeom>
          <a:solidFill>
            <a:srgbClr val="B79F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4" name="Freeform 33"/>
          <p:cNvSpPr>
            <a:spLocks/>
          </p:cNvSpPr>
          <p:nvPr/>
        </p:nvSpPr>
        <p:spPr bwMode="auto">
          <a:xfrm>
            <a:off x="9253539" y="552451"/>
            <a:ext cx="46037" cy="34925"/>
          </a:xfrm>
          <a:custGeom>
            <a:avLst/>
            <a:gdLst>
              <a:gd name="T0" fmla="*/ 2147483646 w 29"/>
              <a:gd name="T1" fmla="*/ 2147483646 h 22"/>
              <a:gd name="T2" fmla="*/ 2147483646 w 29"/>
              <a:gd name="T3" fmla="*/ 2147483646 h 22"/>
              <a:gd name="T4" fmla="*/ 0 w 29"/>
              <a:gd name="T5" fmla="*/ 2147483646 h 22"/>
              <a:gd name="T6" fmla="*/ 2147483646 w 29"/>
              <a:gd name="T7" fmla="*/ 2147483646 h 22"/>
              <a:gd name="T8" fmla="*/ 2147483646 w 29"/>
              <a:gd name="T9" fmla="*/ 0 h 22"/>
              <a:gd name="T10" fmla="*/ 2147483646 w 29"/>
              <a:gd name="T11" fmla="*/ 0 h 22"/>
              <a:gd name="T12" fmla="*/ 2147483646 w 29"/>
              <a:gd name="T13" fmla="*/ 2147483646 h 22"/>
              <a:gd name="T14" fmla="*/ 2147483646 w 29"/>
              <a:gd name="T15" fmla="*/ 2147483646 h 22"/>
              <a:gd name="T16" fmla="*/ 2147483646 w 29"/>
              <a:gd name="T17" fmla="*/ 2147483646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"/>
              <a:gd name="T28" fmla="*/ 0 h 22"/>
              <a:gd name="T29" fmla="*/ 29 w 29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" h="22">
                <a:moveTo>
                  <a:pt x="16" y="22"/>
                </a:moveTo>
                <a:lnTo>
                  <a:pt x="8" y="22"/>
                </a:lnTo>
                <a:lnTo>
                  <a:pt x="0" y="18"/>
                </a:lnTo>
                <a:lnTo>
                  <a:pt x="4" y="7"/>
                </a:lnTo>
                <a:lnTo>
                  <a:pt x="12" y="0"/>
                </a:lnTo>
                <a:lnTo>
                  <a:pt x="21" y="0"/>
                </a:lnTo>
                <a:lnTo>
                  <a:pt x="29" y="7"/>
                </a:lnTo>
                <a:lnTo>
                  <a:pt x="25" y="15"/>
                </a:lnTo>
                <a:lnTo>
                  <a:pt x="16" y="22"/>
                </a:lnTo>
                <a:close/>
              </a:path>
            </a:pathLst>
          </a:custGeom>
          <a:solidFill>
            <a:srgbClr val="B79F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5" name="Freeform 34"/>
          <p:cNvSpPr>
            <a:spLocks/>
          </p:cNvSpPr>
          <p:nvPr/>
        </p:nvSpPr>
        <p:spPr bwMode="auto">
          <a:xfrm>
            <a:off x="9472614" y="604839"/>
            <a:ext cx="46037" cy="41275"/>
          </a:xfrm>
          <a:custGeom>
            <a:avLst/>
            <a:gdLst>
              <a:gd name="T0" fmla="*/ 2147483646 w 29"/>
              <a:gd name="T1" fmla="*/ 2147483646 h 26"/>
              <a:gd name="T2" fmla="*/ 2147483646 w 29"/>
              <a:gd name="T3" fmla="*/ 2147483646 h 26"/>
              <a:gd name="T4" fmla="*/ 0 w 29"/>
              <a:gd name="T5" fmla="*/ 2147483646 h 26"/>
              <a:gd name="T6" fmla="*/ 0 w 29"/>
              <a:gd name="T7" fmla="*/ 2147483646 h 26"/>
              <a:gd name="T8" fmla="*/ 2147483646 w 29"/>
              <a:gd name="T9" fmla="*/ 0 h 26"/>
              <a:gd name="T10" fmla="*/ 2147483646 w 29"/>
              <a:gd name="T11" fmla="*/ 0 h 26"/>
              <a:gd name="T12" fmla="*/ 2147483646 w 29"/>
              <a:gd name="T13" fmla="*/ 2147483646 h 26"/>
              <a:gd name="T14" fmla="*/ 2147483646 w 29"/>
              <a:gd name="T15" fmla="*/ 2147483646 h 26"/>
              <a:gd name="T16" fmla="*/ 2147483646 w 29"/>
              <a:gd name="T17" fmla="*/ 2147483646 h 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"/>
              <a:gd name="T28" fmla="*/ 0 h 26"/>
              <a:gd name="T29" fmla="*/ 29 w 29"/>
              <a:gd name="T30" fmla="*/ 26 h 2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" h="26">
                <a:moveTo>
                  <a:pt x="17" y="23"/>
                </a:moveTo>
                <a:lnTo>
                  <a:pt x="4" y="26"/>
                </a:lnTo>
                <a:lnTo>
                  <a:pt x="0" y="19"/>
                </a:lnTo>
                <a:lnTo>
                  <a:pt x="0" y="8"/>
                </a:lnTo>
                <a:lnTo>
                  <a:pt x="8" y="0"/>
                </a:lnTo>
                <a:lnTo>
                  <a:pt x="21" y="0"/>
                </a:lnTo>
                <a:lnTo>
                  <a:pt x="29" y="8"/>
                </a:lnTo>
                <a:lnTo>
                  <a:pt x="25" y="15"/>
                </a:lnTo>
                <a:lnTo>
                  <a:pt x="17" y="23"/>
                </a:lnTo>
                <a:close/>
              </a:path>
            </a:pathLst>
          </a:custGeom>
          <a:solidFill>
            <a:srgbClr val="B79F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6" name="Freeform 48"/>
          <p:cNvSpPr>
            <a:spLocks/>
          </p:cNvSpPr>
          <p:nvPr/>
        </p:nvSpPr>
        <p:spPr bwMode="auto">
          <a:xfrm>
            <a:off x="1766888" y="4611689"/>
            <a:ext cx="571500" cy="1049337"/>
          </a:xfrm>
          <a:custGeom>
            <a:avLst/>
            <a:gdLst>
              <a:gd name="T0" fmla="*/ 2147483646 w 360"/>
              <a:gd name="T1" fmla="*/ 0 h 661"/>
              <a:gd name="T2" fmla="*/ 2147483646 w 360"/>
              <a:gd name="T3" fmla="*/ 2147483646 h 661"/>
              <a:gd name="T4" fmla="*/ 2147483646 w 360"/>
              <a:gd name="T5" fmla="*/ 2147483646 h 661"/>
              <a:gd name="T6" fmla="*/ 2147483646 w 360"/>
              <a:gd name="T7" fmla="*/ 2147483646 h 661"/>
              <a:gd name="T8" fmla="*/ 2147483646 w 360"/>
              <a:gd name="T9" fmla="*/ 2147483646 h 661"/>
              <a:gd name="T10" fmla="*/ 2147483646 w 360"/>
              <a:gd name="T11" fmla="*/ 2147483646 h 661"/>
              <a:gd name="T12" fmla="*/ 2147483646 w 360"/>
              <a:gd name="T13" fmla="*/ 2147483646 h 661"/>
              <a:gd name="T14" fmla="*/ 0 w 360"/>
              <a:gd name="T15" fmla="*/ 2147483646 h 661"/>
              <a:gd name="T16" fmla="*/ 2147483646 w 360"/>
              <a:gd name="T17" fmla="*/ 2147483646 h 661"/>
              <a:gd name="T18" fmla="*/ 2147483646 w 360"/>
              <a:gd name="T19" fmla="*/ 2147483646 h 661"/>
              <a:gd name="T20" fmla="*/ 2147483646 w 360"/>
              <a:gd name="T21" fmla="*/ 2147483646 h 661"/>
              <a:gd name="T22" fmla="*/ 2147483646 w 360"/>
              <a:gd name="T23" fmla="*/ 2147483646 h 661"/>
              <a:gd name="T24" fmla="*/ 2147483646 w 360"/>
              <a:gd name="T25" fmla="*/ 2147483646 h 661"/>
              <a:gd name="T26" fmla="*/ 2147483646 w 360"/>
              <a:gd name="T27" fmla="*/ 2147483646 h 661"/>
              <a:gd name="T28" fmla="*/ 2147483646 w 360"/>
              <a:gd name="T29" fmla="*/ 2147483646 h 661"/>
              <a:gd name="T30" fmla="*/ 2147483646 w 360"/>
              <a:gd name="T31" fmla="*/ 2147483646 h 661"/>
              <a:gd name="T32" fmla="*/ 2147483646 w 360"/>
              <a:gd name="T33" fmla="*/ 2147483646 h 661"/>
              <a:gd name="T34" fmla="*/ 2147483646 w 360"/>
              <a:gd name="T35" fmla="*/ 2147483646 h 661"/>
              <a:gd name="T36" fmla="*/ 2147483646 w 360"/>
              <a:gd name="T37" fmla="*/ 2147483646 h 661"/>
              <a:gd name="T38" fmla="*/ 2147483646 w 360"/>
              <a:gd name="T39" fmla="*/ 2147483646 h 661"/>
              <a:gd name="T40" fmla="*/ 2147483646 w 360"/>
              <a:gd name="T41" fmla="*/ 2147483646 h 661"/>
              <a:gd name="T42" fmla="*/ 2147483646 w 360"/>
              <a:gd name="T43" fmla="*/ 2147483646 h 661"/>
              <a:gd name="T44" fmla="*/ 2147483646 w 360"/>
              <a:gd name="T45" fmla="*/ 0 h 661"/>
              <a:gd name="T46" fmla="*/ 2147483646 w 360"/>
              <a:gd name="T47" fmla="*/ 0 h 661"/>
              <a:gd name="T48" fmla="*/ 2147483646 w 360"/>
              <a:gd name="T49" fmla="*/ 0 h 6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60"/>
              <a:gd name="T76" fmla="*/ 0 h 661"/>
              <a:gd name="T77" fmla="*/ 360 w 360"/>
              <a:gd name="T78" fmla="*/ 661 h 6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60" h="661">
                <a:moveTo>
                  <a:pt x="360" y="0"/>
                </a:moveTo>
                <a:lnTo>
                  <a:pt x="247" y="175"/>
                </a:lnTo>
                <a:lnTo>
                  <a:pt x="138" y="355"/>
                </a:lnTo>
                <a:lnTo>
                  <a:pt x="92" y="440"/>
                </a:lnTo>
                <a:lnTo>
                  <a:pt x="54" y="519"/>
                </a:lnTo>
                <a:lnTo>
                  <a:pt x="25" y="594"/>
                </a:lnTo>
                <a:lnTo>
                  <a:pt x="8" y="661"/>
                </a:lnTo>
                <a:lnTo>
                  <a:pt x="0" y="661"/>
                </a:lnTo>
                <a:lnTo>
                  <a:pt x="13" y="623"/>
                </a:lnTo>
                <a:lnTo>
                  <a:pt x="25" y="590"/>
                </a:lnTo>
                <a:lnTo>
                  <a:pt x="34" y="567"/>
                </a:lnTo>
                <a:lnTo>
                  <a:pt x="38" y="549"/>
                </a:lnTo>
                <a:lnTo>
                  <a:pt x="50" y="519"/>
                </a:lnTo>
                <a:lnTo>
                  <a:pt x="59" y="496"/>
                </a:lnTo>
                <a:lnTo>
                  <a:pt x="155" y="314"/>
                </a:lnTo>
                <a:lnTo>
                  <a:pt x="205" y="228"/>
                </a:lnTo>
                <a:lnTo>
                  <a:pt x="251" y="153"/>
                </a:lnTo>
                <a:lnTo>
                  <a:pt x="293" y="90"/>
                </a:lnTo>
                <a:lnTo>
                  <a:pt x="310" y="63"/>
                </a:lnTo>
                <a:lnTo>
                  <a:pt x="327" y="41"/>
                </a:lnTo>
                <a:lnTo>
                  <a:pt x="339" y="22"/>
                </a:lnTo>
                <a:lnTo>
                  <a:pt x="348" y="11"/>
                </a:lnTo>
                <a:lnTo>
                  <a:pt x="356" y="0"/>
                </a:lnTo>
                <a:lnTo>
                  <a:pt x="360" y="0"/>
                </a:lnTo>
                <a:close/>
              </a:path>
            </a:pathLst>
          </a:custGeom>
          <a:solidFill>
            <a:srgbClr val="40A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7" name="Freeform 101"/>
          <p:cNvSpPr>
            <a:spLocks/>
          </p:cNvSpPr>
          <p:nvPr/>
        </p:nvSpPr>
        <p:spPr bwMode="auto">
          <a:xfrm>
            <a:off x="1681164" y="4991101"/>
            <a:ext cx="319087" cy="390525"/>
          </a:xfrm>
          <a:custGeom>
            <a:avLst/>
            <a:gdLst>
              <a:gd name="T0" fmla="*/ 2147483646 w 201"/>
              <a:gd name="T1" fmla="*/ 2147483646 h 246"/>
              <a:gd name="T2" fmla="*/ 0 w 201"/>
              <a:gd name="T3" fmla="*/ 2147483646 h 246"/>
              <a:gd name="T4" fmla="*/ 2147483646 w 201"/>
              <a:gd name="T5" fmla="*/ 2147483646 h 246"/>
              <a:gd name="T6" fmla="*/ 2147483646 w 201"/>
              <a:gd name="T7" fmla="*/ 2147483646 h 246"/>
              <a:gd name="T8" fmla="*/ 2147483646 w 201"/>
              <a:gd name="T9" fmla="*/ 2147483646 h 246"/>
              <a:gd name="T10" fmla="*/ 2147483646 w 201"/>
              <a:gd name="T11" fmla="*/ 2147483646 h 246"/>
              <a:gd name="T12" fmla="*/ 2147483646 w 201"/>
              <a:gd name="T13" fmla="*/ 2147483646 h 246"/>
              <a:gd name="T14" fmla="*/ 2147483646 w 201"/>
              <a:gd name="T15" fmla="*/ 2147483646 h 246"/>
              <a:gd name="T16" fmla="*/ 2147483646 w 201"/>
              <a:gd name="T17" fmla="*/ 2147483646 h 246"/>
              <a:gd name="T18" fmla="*/ 2147483646 w 201"/>
              <a:gd name="T19" fmla="*/ 2147483646 h 246"/>
              <a:gd name="T20" fmla="*/ 2147483646 w 201"/>
              <a:gd name="T21" fmla="*/ 2147483646 h 246"/>
              <a:gd name="T22" fmla="*/ 2147483646 w 201"/>
              <a:gd name="T23" fmla="*/ 2147483646 h 246"/>
              <a:gd name="T24" fmla="*/ 2147483646 w 201"/>
              <a:gd name="T25" fmla="*/ 2147483646 h 246"/>
              <a:gd name="T26" fmla="*/ 2147483646 w 201"/>
              <a:gd name="T27" fmla="*/ 2147483646 h 246"/>
              <a:gd name="T28" fmla="*/ 2147483646 w 201"/>
              <a:gd name="T29" fmla="*/ 2147483646 h 246"/>
              <a:gd name="T30" fmla="*/ 2147483646 w 201"/>
              <a:gd name="T31" fmla="*/ 2147483646 h 246"/>
              <a:gd name="T32" fmla="*/ 2147483646 w 201"/>
              <a:gd name="T33" fmla="*/ 2147483646 h 246"/>
              <a:gd name="T34" fmla="*/ 2147483646 w 201"/>
              <a:gd name="T35" fmla="*/ 2147483646 h 246"/>
              <a:gd name="T36" fmla="*/ 2147483646 w 201"/>
              <a:gd name="T37" fmla="*/ 2147483646 h 246"/>
              <a:gd name="T38" fmla="*/ 2147483646 w 201"/>
              <a:gd name="T39" fmla="*/ 2147483646 h 246"/>
              <a:gd name="T40" fmla="*/ 2147483646 w 201"/>
              <a:gd name="T41" fmla="*/ 0 h 246"/>
              <a:gd name="T42" fmla="*/ 2147483646 w 201"/>
              <a:gd name="T43" fmla="*/ 2147483646 h 246"/>
              <a:gd name="T44" fmla="*/ 2147483646 w 201"/>
              <a:gd name="T45" fmla="*/ 2147483646 h 246"/>
              <a:gd name="T46" fmla="*/ 2147483646 w 201"/>
              <a:gd name="T47" fmla="*/ 2147483646 h 246"/>
              <a:gd name="T48" fmla="*/ 2147483646 w 201"/>
              <a:gd name="T49" fmla="*/ 2147483646 h 246"/>
              <a:gd name="T50" fmla="*/ 2147483646 w 201"/>
              <a:gd name="T51" fmla="*/ 2147483646 h 246"/>
              <a:gd name="T52" fmla="*/ 2147483646 w 201"/>
              <a:gd name="T53" fmla="*/ 2147483646 h 246"/>
              <a:gd name="T54" fmla="*/ 2147483646 w 201"/>
              <a:gd name="T55" fmla="*/ 2147483646 h 246"/>
              <a:gd name="T56" fmla="*/ 2147483646 w 201"/>
              <a:gd name="T57" fmla="*/ 2147483646 h 246"/>
              <a:gd name="T58" fmla="*/ 2147483646 w 201"/>
              <a:gd name="T59" fmla="*/ 2147483646 h 246"/>
              <a:gd name="T60" fmla="*/ 2147483646 w 201"/>
              <a:gd name="T61" fmla="*/ 2147483646 h 246"/>
              <a:gd name="T62" fmla="*/ 2147483646 w 201"/>
              <a:gd name="T63" fmla="*/ 2147483646 h 246"/>
              <a:gd name="T64" fmla="*/ 2147483646 w 201"/>
              <a:gd name="T65" fmla="*/ 2147483646 h 246"/>
              <a:gd name="T66" fmla="*/ 2147483646 w 201"/>
              <a:gd name="T67" fmla="*/ 2147483646 h 24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01"/>
              <a:gd name="T103" fmla="*/ 0 h 246"/>
              <a:gd name="T104" fmla="*/ 201 w 201"/>
              <a:gd name="T105" fmla="*/ 246 h 24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01" h="246">
                <a:moveTo>
                  <a:pt x="4" y="97"/>
                </a:moveTo>
                <a:lnTo>
                  <a:pt x="0" y="164"/>
                </a:lnTo>
                <a:lnTo>
                  <a:pt x="4" y="179"/>
                </a:lnTo>
                <a:lnTo>
                  <a:pt x="16" y="187"/>
                </a:lnTo>
                <a:lnTo>
                  <a:pt x="92" y="235"/>
                </a:lnTo>
                <a:lnTo>
                  <a:pt x="121" y="246"/>
                </a:lnTo>
                <a:lnTo>
                  <a:pt x="146" y="243"/>
                </a:lnTo>
                <a:lnTo>
                  <a:pt x="159" y="231"/>
                </a:lnTo>
                <a:lnTo>
                  <a:pt x="163" y="216"/>
                </a:lnTo>
                <a:lnTo>
                  <a:pt x="175" y="183"/>
                </a:lnTo>
                <a:lnTo>
                  <a:pt x="192" y="179"/>
                </a:lnTo>
                <a:lnTo>
                  <a:pt x="201" y="172"/>
                </a:lnTo>
                <a:lnTo>
                  <a:pt x="196" y="157"/>
                </a:lnTo>
                <a:lnTo>
                  <a:pt x="184" y="145"/>
                </a:lnTo>
                <a:lnTo>
                  <a:pt x="155" y="131"/>
                </a:lnTo>
                <a:lnTo>
                  <a:pt x="138" y="116"/>
                </a:lnTo>
                <a:lnTo>
                  <a:pt x="121" y="97"/>
                </a:lnTo>
                <a:lnTo>
                  <a:pt x="104" y="63"/>
                </a:lnTo>
                <a:lnTo>
                  <a:pt x="88" y="30"/>
                </a:lnTo>
                <a:lnTo>
                  <a:pt x="71" y="15"/>
                </a:lnTo>
                <a:lnTo>
                  <a:pt x="46" y="0"/>
                </a:lnTo>
                <a:lnTo>
                  <a:pt x="41" y="4"/>
                </a:lnTo>
                <a:lnTo>
                  <a:pt x="41" y="7"/>
                </a:lnTo>
                <a:lnTo>
                  <a:pt x="54" y="26"/>
                </a:lnTo>
                <a:lnTo>
                  <a:pt x="62" y="45"/>
                </a:lnTo>
                <a:lnTo>
                  <a:pt x="67" y="48"/>
                </a:lnTo>
                <a:lnTo>
                  <a:pt x="62" y="45"/>
                </a:lnTo>
                <a:lnTo>
                  <a:pt x="54" y="37"/>
                </a:lnTo>
                <a:lnTo>
                  <a:pt x="41" y="30"/>
                </a:lnTo>
                <a:lnTo>
                  <a:pt x="33" y="19"/>
                </a:lnTo>
                <a:lnTo>
                  <a:pt x="25" y="15"/>
                </a:lnTo>
                <a:lnTo>
                  <a:pt x="8" y="30"/>
                </a:lnTo>
                <a:lnTo>
                  <a:pt x="4" y="63"/>
                </a:lnTo>
                <a:lnTo>
                  <a:pt x="4" y="97"/>
                </a:lnTo>
                <a:close/>
              </a:path>
            </a:pathLst>
          </a:custGeom>
          <a:solidFill>
            <a:srgbClr val="FF80C0"/>
          </a:solidFill>
          <a:ln w="6350">
            <a:solidFill>
              <a:srgbClr val="FF008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498" name="Freeform 213"/>
          <p:cNvSpPr>
            <a:spLocks/>
          </p:cNvSpPr>
          <p:nvPr/>
        </p:nvSpPr>
        <p:spPr bwMode="auto">
          <a:xfrm>
            <a:off x="1700213" y="4659313"/>
            <a:ext cx="239712" cy="88900"/>
          </a:xfrm>
          <a:custGeom>
            <a:avLst/>
            <a:gdLst>
              <a:gd name="T0" fmla="*/ 2147483646 w 151"/>
              <a:gd name="T1" fmla="*/ 2147483646 h 56"/>
              <a:gd name="T2" fmla="*/ 2147483646 w 151"/>
              <a:gd name="T3" fmla="*/ 2147483646 h 56"/>
              <a:gd name="T4" fmla="*/ 2147483646 w 151"/>
              <a:gd name="T5" fmla="*/ 2147483646 h 56"/>
              <a:gd name="T6" fmla="*/ 2147483646 w 151"/>
              <a:gd name="T7" fmla="*/ 2147483646 h 56"/>
              <a:gd name="T8" fmla="*/ 2147483646 w 151"/>
              <a:gd name="T9" fmla="*/ 2147483646 h 56"/>
              <a:gd name="T10" fmla="*/ 2147483646 w 151"/>
              <a:gd name="T11" fmla="*/ 2147483646 h 56"/>
              <a:gd name="T12" fmla="*/ 2147483646 w 151"/>
              <a:gd name="T13" fmla="*/ 2147483646 h 56"/>
              <a:gd name="T14" fmla="*/ 2147483646 w 151"/>
              <a:gd name="T15" fmla="*/ 0 h 56"/>
              <a:gd name="T16" fmla="*/ 0 w 151"/>
              <a:gd name="T17" fmla="*/ 2147483646 h 56"/>
              <a:gd name="T18" fmla="*/ 2147483646 w 151"/>
              <a:gd name="T19" fmla="*/ 2147483646 h 56"/>
              <a:gd name="T20" fmla="*/ 2147483646 w 151"/>
              <a:gd name="T21" fmla="*/ 2147483646 h 56"/>
              <a:gd name="T22" fmla="*/ 2147483646 w 151"/>
              <a:gd name="T23" fmla="*/ 2147483646 h 56"/>
              <a:gd name="T24" fmla="*/ 2147483646 w 151"/>
              <a:gd name="T25" fmla="*/ 2147483646 h 56"/>
              <a:gd name="T26" fmla="*/ 2147483646 w 151"/>
              <a:gd name="T27" fmla="*/ 2147483646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1"/>
              <a:gd name="T43" fmla="*/ 0 h 56"/>
              <a:gd name="T44" fmla="*/ 151 w 151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1" h="56">
                <a:moveTo>
                  <a:pt x="151" y="52"/>
                </a:moveTo>
                <a:lnTo>
                  <a:pt x="151" y="45"/>
                </a:lnTo>
                <a:lnTo>
                  <a:pt x="147" y="33"/>
                </a:lnTo>
                <a:lnTo>
                  <a:pt x="138" y="26"/>
                </a:lnTo>
                <a:lnTo>
                  <a:pt x="122" y="15"/>
                </a:lnTo>
                <a:lnTo>
                  <a:pt x="101" y="7"/>
                </a:lnTo>
                <a:lnTo>
                  <a:pt x="71" y="4"/>
                </a:lnTo>
                <a:lnTo>
                  <a:pt x="38" y="0"/>
                </a:lnTo>
                <a:lnTo>
                  <a:pt x="0" y="7"/>
                </a:lnTo>
                <a:lnTo>
                  <a:pt x="38" y="22"/>
                </a:lnTo>
                <a:lnTo>
                  <a:pt x="88" y="45"/>
                </a:lnTo>
                <a:lnTo>
                  <a:pt x="130" y="56"/>
                </a:lnTo>
                <a:lnTo>
                  <a:pt x="143" y="56"/>
                </a:lnTo>
                <a:lnTo>
                  <a:pt x="151" y="52"/>
                </a:lnTo>
                <a:close/>
              </a:path>
            </a:pathLst>
          </a:custGeom>
          <a:solidFill>
            <a:srgbClr val="80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9" name="Freeform 214"/>
          <p:cNvSpPr>
            <a:spLocks/>
          </p:cNvSpPr>
          <p:nvPr/>
        </p:nvSpPr>
        <p:spPr bwMode="auto">
          <a:xfrm>
            <a:off x="1660525" y="4718050"/>
            <a:ext cx="279400" cy="71438"/>
          </a:xfrm>
          <a:custGeom>
            <a:avLst/>
            <a:gdLst>
              <a:gd name="T0" fmla="*/ 2147483646 w 176"/>
              <a:gd name="T1" fmla="*/ 2147483646 h 45"/>
              <a:gd name="T2" fmla="*/ 2147483646 w 176"/>
              <a:gd name="T3" fmla="*/ 2147483646 h 45"/>
              <a:gd name="T4" fmla="*/ 2147483646 w 176"/>
              <a:gd name="T5" fmla="*/ 2147483646 h 45"/>
              <a:gd name="T6" fmla="*/ 2147483646 w 176"/>
              <a:gd name="T7" fmla="*/ 0 h 45"/>
              <a:gd name="T8" fmla="*/ 2147483646 w 176"/>
              <a:gd name="T9" fmla="*/ 2147483646 h 45"/>
              <a:gd name="T10" fmla="*/ 2147483646 w 176"/>
              <a:gd name="T11" fmla="*/ 2147483646 h 45"/>
              <a:gd name="T12" fmla="*/ 2147483646 w 176"/>
              <a:gd name="T13" fmla="*/ 2147483646 h 45"/>
              <a:gd name="T14" fmla="*/ 0 w 176"/>
              <a:gd name="T15" fmla="*/ 2147483646 h 45"/>
              <a:gd name="T16" fmla="*/ 2147483646 w 176"/>
              <a:gd name="T17" fmla="*/ 2147483646 h 45"/>
              <a:gd name="T18" fmla="*/ 2147483646 w 176"/>
              <a:gd name="T19" fmla="*/ 2147483646 h 45"/>
              <a:gd name="T20" fmla="*/ 2147483646 w 176"/>
              <a:gd name="T21" fmla="*/ 2147483646 h 45"/>
              <a:gd name="T22" fmla="*/ 2147483646 w 176"/>
              <a:gd name="T23" fmla="*/ 2147483646 h 45"/>
              <a:gd name="T24" fmla="*/ 2147483646 w 176"/>
              <a:gd name="T25" fmla="*/ 2147483646 h 45"/>
              <a:gd name="T26" fmla="*/ 2147483646 w 176"/>
              <a:gd name="T27" fmla="*/ 2147483646 h 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6"/>
              <a:gd name="T43" fmla="*/ 0 h 45"/>
              <a:gd name="T44" fmla="*/ 176 w 176"/>
              <a:gd name="T45" fmla="*/ 45 h 4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6" h="45">
                <a:moveTo>
                  <a:pt x="176" y="19"/>
                </a:moveTo>
                <a:lnTo>
                  <a:pt x="172" y="8"/>
                </a:lnTo>
                <a:lnTo>
                  <a:pt x="155" y="4"/>
                </a:lnTo>
                <a:lnTo>
                  <a:pt x="134" y="0"/>
                </a:lnTo>
                <a:lnTo>
                  <a:pt x="105" y="4"/>
                </a:lnTo>
                <a:lnTo>
                  <a:pt x="46" y="15"/>
                </a:lnTo>
                <a:lnTo>
                  <a:pt x="21" y="23"/>
                </a:lnTo>
                <a:lnTo>
                  <a:pt x="0" y="34"/>
                </a:lnTo>
                <a:lnTo>
                  <a:pt x="54" y="41"/>
                </a:lnTo>
                <a:lnTo>
                  <a:pt x="109" y="45"/>
                </a:lnTo>
                <a:lnTo>
                  <a:pt x="138" y="41"/>
                </a:lnTo>
                <a:lnTo>
                  <a:pt x="155" y="37"/>
                </a:lnTo>
                <a:lnTo>
                  <a:pt x="172" y="30"/>
                </a:lnTo>
                <a:lnTo>
                  <a:pt x="176" y="19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00" name="Freeform 226"/>
          <p:cNvSpPr>
            <a:spLocks/>
          </p:cNvSpPr>
          <p:nvPr/>
        </p:nvSpPr>
        <p:spPr bwMode="auto">
          <a:xfrm>
            <a:off x="9671050" y="730250"/>
            <a:ext cx="279400" cy="76200"/>
          </a:xfrm>
          <a:custGeom>
            <a:avLst/>
            <a:gdLst>
              <a:gd name="T0" fmla="*/ 2147483646 w 176"/>
              <a:gd name="T1" fmla="*/ 2147483646 h 48"/>
              <a:gd name="T2" fmla="*/ 2147483646 w 176"/>
              <a:gd name="T3" fmla="*/ 2147483646 h 48"/>
              <a:gd name="T4" fmla="*/ 2147483646 w 176"/>
              <a:gd name="T5" fmla="*/ 2147483646 h 48"/>
              <a:gd name="T6" fmla="*/ 2147483646 w 176"/>
              <a:gd name="T7" fmla="*/ 2147483646 h 48"/>
              <a:gd name="T8" fmla="*/ 2147483646 w 176"/>
              <a:gd name="T9" fmla="*/ 0 h 48"/>
              <a:gd name="T10" fmla="*/ 2147483646 w 176"/>
              <a:gd name="T11" fmla="*/ 0 h 48"/>
              <a:gd name="T12" fmla="*/ 2147483646 w 176"/>
              <a:gd name="T13" fmla="*/ 2147483646 h 48"/>
              <a:gd name="T14" fmla="*/ 0 w 176"/>
              <a:gd name="T15" fmla="*/ 2147483646 h 48"/>
              <a:gd name="T16" fmla="*/ 2147483646 w 176"/>
              <a:gd name="T17" fmla="*/ 2147483646 h 48"/>
              <a:gd name="T18" fmla="*/ 2147483646 w 176"/>
              <a:gd name="T19" fmla="*/ 2147483646 h 48"/>
              <a:gd name="T20" fmla="*/ 2147483646 w 176"/>
              <a:gd name="T21" fmla="*/ 2147483646 h 48"/>
              <a:gd name="T22" fmla="*/ 2147483646 w 176"/>
              <a:gd name="T23" fmla="*/ 2147483646 h 48"/>
              <a:gd name="T24" fmla="*/ 2147483646 w 176"/>
              <a:gd name="T25" fmla="*/ 2147483646 h 48"/>
              <a:gd name="T26" fmla="*/ 2147483646 w 176"/>
              <a:gd name="T27" fmla="*/ 2147483646 h 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6"/>
              <a:gd name="T43" fmla="*/ 0 h 48"/>
              <a:gd name="T44" fmla="*/ 176 w 176"/>
              <a:gd name="T45" fmla="*/ 48 h 4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6" h="48">
                <a:moveTo>
                  <a:pt x="176" y="30"/>
                </a:moveTo>
                <a:lnTo>
                  <a:pt x="176" y="18"/>
                </a:lnTo>
                <a:lnTo>
                  <a:pt x="164" y="11"/>
                </a:lnTo>
                <a:lnTo>
                  <a:pt x="143" y="7"/>
                </a:lnTo>
                <a:lnTo>
                  <a:pt x="114" y="0"/>
                </a:lnTo>
                <a:lnTo>
                  <a:pt x="51" y="0"/>
                </a:lnTo>
                <a:lnTo>
                  <a:pt x="21" y="3"/>
                </a:lnTo>
                <a:lnTo>
                  <a:pt x="0" y="11"/>
                </a:lnTo>
                <a:lnTo>
                  <a:pt x="42" y="30"/>
                </a:lnTo>
                <a:lnTo>
                  <a:pt x="93" y="45"/>
                </a:lnTo>
                <a:lnTo>
                  <a:pt x="118" y="48"/>
                </a:lnTo>
                <a:lnTo>
                  <a:pt x="143" y="48"/>
                </a:lnTo>
                <a:lnTo>
                  <a:pt x="160" y="41"/>
                </a:lnTo>
                <a:lnTo>
                  <a:pt x="176" y="3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01" name="Freeform 228"/>
          <p:cNvSpPr>
            <a:spLocks/>
          </p:cNvSpPr>
          <p:nvPr/>
        </p:nvSpPr>
        <p:spPr bwMode="auto">
          <a:xfrm>
            <a:off x="9977439" y="754064"/>
            <a:ext cx="66675" cy="130175"/>
          </a:xfrm>
          <a:custGeom>
            <a:avLst/>
            <a:gdLst>
              <a:gd name="T0" fmla="*/ 2147483646 w 42"/>
              <a:gd name="T1" fmla="*/ 0 h 82"/>
              <a:gd name="T2" fmla="*/ 2147483646 w 42"/>
              <a:gd name="T3" fmla="*/ 2147483646 h 82"/>
              <a:gd name="T4" fmla="*/ 0 w 42"/>
              <a:gd name="T5" fmla="*/ 2147483646 h 82"/>
              <a:gd name="T6" fmla="*/ 2147483646 w 42"/>
              <a:gd name="T7" fmla="*/ 2147483646 h 82"/>
              <a:gd name="T8" fmla="*/ 2147483646 w 42"/>
              <a:gd name="T9" fmla="*/ 2147483646 h 82"/>
              <a:gd name="T10" fmla="*/ 2147483646 w 42"/>
              <a:gd name="T11" fmla="*/ 2147483646 h 82"/>
              <a:gd name="T12" fmla="*/ 2147483646 w 42"/>
              <a:gd name="T13" fmla="*/ 2147483646 h 82"/>
              <a:gd name="T14" fmla="*/ 2147483646 w 42"/>
              <a:gd name="T15" fmla="*/ 2147483646 h 82"/>
              <a:gd name="T16" fmla="*/ 2147483646 w 42"/>
              <a:gd name="T17" fmla="*/ 2147483646 h 82"/>
              <a:gd name="T18" fmla="*/ 2147483646 w 42"/>
              <a:gd name="T19" fmla="*/ 2147483646 h 82"/>
              <a:gd name="T20" fmla="*/ 2147483646 w 42"/>
              <a:gd name="T21" fmla="*/ 2147483646 h 82"/>
              <a:gd name="T22" fmla="*/ 2147483646 w 42"/>
              <a:gd name="T23" fmla="*/ 0 h 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2"/>
              <a:gd name="T37" fmla="*/ 0 h 82"/>
              <a:gd name="T38" fmla="*/ 42 w 42"/>
              <a:gd name="T39" fmla="*/ 82 h 8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2" h="82">
                <a:moveTo>
                  <a:pt x="17" y="0"/>
                </a:moveTo>
                <a:lnTo>
                  <a:pt x="4" y="15"/>
                </a:lnTo>
                <a:lnTo>
                  <a:pt x="0" y="22"/>
                </a:lnTo>
                <a:lnTo>
                  <a:pt x="8" y="30"/>
                </a:lnTo>
                <a:lnTo>
                  <a:pt x="21" y="52"/>
                </a:lnTo>
                <a:lnTo>
                  <a:pt x="25" y="67"/>
                </a:lnTo>
                <a:lnTo>
                  <a:pt x="21" y="82"/>
                </a:lnTo>
                <a:lnTo>
                  <a:pt x="34" y="59"/>
                </a:lnTo>
                <a:lnTo>
                  <a:pt x="42" y="37"/>
                </a:lnTo>
                <a:lnTo>
                  <a:pt x="42" y="22"/>
                </a:lnTo>
                <a:lnTo>
                  <a:pt x="34" y="11"/>
                </a:lnTo>
                <a:lnTo>
                  <a:pt x="17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02" name="Freeform 233"/>
          <p:cNvSpPr>
            <a:spLocks/>
          </p:cNvSpPr>
          <p:nvPr/>
        </p:nvSpPr>
        <p:spPr bwMode="auto">
          <a:xfrm>
            <a:off x="9785351" y="925514"/>
            <a:ext cx="85725" cy="130175"/>
          </a:xfrm>
          <a:custGeom>
            <a:avLst/>
            <a:gdLst>
              <a:gd name="T0" fmla="*/ 2147483646 w 54"/>
              <a:gd name="T1" fmla="*/ 0 h 82"/>
              <a:gd name="T2" fmla="*/ 2147483646 w 54"/>
              <a:gd name="T3" fmla="*/ 2147483646 h 82"/>
              <a:gd name="T4" fmla="*/ 2147483646 w 54"/>
              <a:gd name="T5" fmla="*/ 2147483646 h 82"/>
              <a:gd name="T6" fmla="*/ 0 w 54"/>
              <a:gd name="T7" fmla="*/ 2147483646 h 82"/>
              <a:gd name="T8" fmla="*/ 0 w 54"/>
              <a:gd name="T9" fmla="*/ 2147483646 h 82"/>
              <a:gd name="T10" fmla="*/ 0 w 54"/>
              <a:gd name="T11" fmla="*/ 2147483646 h 82"/>
              <a:gd name="T12" fmla="*/ 2147483646 w 54"/>
              <a:gd name="T13" fmla="*/ 2147483646 h 82"/>
              <a:gd name="T14" fmla="*/ 2147483646 w 54"/>
              <a:gd name="T15" fmla="*/ 2147483646 h 82"/>
              <a:gd name="T16" fmla="*/ 2147483646 w 54"/>
              <a:gd name="T17" fmla="*/ 2147483646 h 82"/>
              <a:gd name="T18" fmla="*/ 2147483646 w 54"/>
              <a:gd name="T19" fmla="*/ 2147483646 h 82"/>
              <a:gd name="T20" fmla="*/ 2147483646 w 54"/>
              <a:gd name="T21" fmla="*/ 0 h 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4"/>
              <a:gd name="T34" fmla="*/ 0 h 82"/>
              <a:gd name="T35" fmla="*/ 54 w 54"/>
              <a:gd name="T36" fmla="*/ 82 h 8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4" h="82">
                <a:moveTo>
                  <a:pt x="54" y="0"/>
                </a:moveTo>
                <a:lnTo>
                  <a:pt x="37" y="11"/>
                </a:lnTo>
                <a:lnTo>
                  <a:pt x="16" y="22"/>
                </a:lnTo>
                <a:lnTo>
                  <a:pt x="0" y="45"/>
                </a:lnTo>
                <a:lnTo>
                  <a:pt x="0" y="60"/>
                </a:lnTo>
                <a:lnTo>
                  <a:pt x="0" y="82"/>
                </a:lnTo>
                <a:lnTo>
                  <a:pt x="29" y="60"/>
                </a:lnTo>
                <a:lnTo>
                  <a:pt x="37" y="52"/>
                </a:lnTo>
                <a:lnTo>
                  <a:pt x="50" y="37"/>
                </a:lnTo>
                <a:lnTo>
                  <a:pt x="54" y="19"/>
                </a:lnTo>
                <a:lnTo>
                  <a:pt x="54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03" name="Freeform 423"/>
          <p:cNvSpPr>
            <a:spLocks/>
          </p:cNvSpPr>
          <p:nvPr/>
        </p:nvSpPr>
        <p:spPr bwMode="auto">
          <a:xfrm>
            <a:off x="10031413" y="723900"/>
            <a:ext cx="246062" cy="82550"/>
          </a:xfrm>
          <a:custGeom>
            <a:avLst/>
            <a:gdLst>
              <a:gd name="T0" fmla="*/ 0 w 155"/>
              <a:gd name="T1" fmla="*/ 2147483646 h 52"/>
              <a:gd name="T2" fmla="*/ 0 w 155"/>
              <a:gd name="T3" fmla="*/ 2147483646 h 52"/>
              <a:gd name="T4" fmla="*/ 2147483646 w 155"/>
              <a:gd name="T5" fmla="*/ 2147483646 h 52"/>
              <a:gd name="T6" fmla="*/ 2147483646 w 155"/>
              <a:gd name="T7" fmla="*/ 2147483646 h 52"/>
              <a:gd name="T8" fmla="*/ 2147483646 w 155"/>
              <a:gd name="T9" fmla="*/ 2147483646 h 52"/>
              <a:gd name="T10" fmla="*/ 2147483646 w 155"/>
              <a:gd name="T11" fmla="*/ 2147483646 h 52"/>
              <a:gd name="T12" fmla="*/ 2147483646 w 155"/>
              <a:gd name="T13" fmla="*/ 2147483646 h 52"/>
              <a:gd name="T14" fmla="*/ 2147483646 w 155"/>
              <a:gd name="T15" fmla="*/ 2147483646 h 52"/>
              <a:gd name="T16" fmla="*/ 2147483646 w 155"/>
              <a:gd name="T17" fmla="*/ 2147483646 h 52"/>
              <a:gd name="T18" fmla="*/ 2147483646 w 155"/>
              <a:gd name="T19" fmla="*/ 2147483646 h 52"/>
              <a:gd name="T20" fmla="*/ 2147483646 w 155"/>
              <a:gd name="T21" fmla="*/ 2147483646 h 52"/>
              <a:gd name="T22" fmla="*/ 2147483646 w 155"/>
              <a:gd name="T23" fmla="*/ 0 h 52"/>
              <a:gd name="T24" fmla="*/ 2147483646 w 155"/>
              <a:gd name="T25" fmla="*/ 0 h 52"/>
              <a:gd name="T26" fmla="*/ 0 w 155"/>
              <a:gd name="T27" fmla="*/ 2147483646 h 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5"/>
              <a:gd name="T43" fmla="*/ 0 h 52"/>
              <a:gd name="T44" fmla="*/ 155 w 155"/>
              <a:gd name="T45" fmla="*/ 52 h 5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5" h="52">
                <a:moveTo>
                  <a:pt x="0" y="4"/>
                </a:moveTo>
                <a:lnTo>
                  <a:pt x="0" y="11"/>
                </a:lnTo>
                <a:lnTo>
                  <a:pt x="4" y="22"/>
                </a:lnTo>
                <a:lnTo>
                  <a:pt x="16" y="30"/>
                </a:lnTo>
                <a:lnTo>
                  <a:pt x="33" y="37"/>
                </a:lnTo>
                <a:lnTo>
                  <a:pt x="54" y="45"/>
                </a:lnTo>
                <a:lnTo>
                  <a:pt x="83" y="52"/>
                </a:lnTo>
                <a:lnTo>
                  <a:pt x="117" y="52"/>
                </a:lnTo>
                <a:lnTo>
                  <a:pt x="155" y="49"/>
                </a:lnTo>
                <a:lnTo>
                  <a:pt x="117" y="30"/>
                </a:lnTo>
                <a:lnTo>
                  <a:pt x="67" y="11"/>
                </a:lnTo>
                <a:lnTo>
                  <a:pt x="25" y="0"/>
                </a:lnTo>
                <a:lnTo>
                  <a:pt x="8" y="0"/>
                </a:lnTo>
                <a:lnTo>
                  <a:pt x="0" y="4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04" name="Freeform 424"/>
          <p:cNvSpPr>
            <a:spLocks/>
          </p:cNvSpPr>
          <p:nvPr/>
        </p:nvSpPr>
        <p:spPr bwMode="auto">
          <a:xfrm>
            <a:off x="10031413" y="682625"/>
            <a:ext cx="285750" cy="65088"/>
          </a:xfrm>
          <a:custGeom>
            <a:avLst/>
            <a:gdLst>
              <a:gd name="T0" fmla="*/ 0 w 180"/>
              <a:gd name="T1" fmla="*/ 2147483646 h 41"/>
              <a:gd name="T2" fmla="*/ 2147483646 w 180"/>
              <a:gd name="T3" fmla="*/ 2147483646 h 41"/>
              <a:gd name="T4" fmla="*/ 2147483646 w 180"/>
              <a:gd name="T5" fmla="*/ 2147483646 h 41"/>
              <a:gd name="T6" fmla="*/ 2147483646 w 180"/>
              <a:gd name="T7" fmla="*/ 2147483646 h 41"/>
              <a:gd name="T8" fmla="*/ 2147483646 w 180"/>
              <a:gd name="T9" fmla="*/ 2147483646 h 41"/>
              <a:gd name="T10" fmla="*/ 2147483646 w 180"/>
              <a:gd name="T11" fmla="*/ 2147483646 h 41"/>
              <a:gd name="T12" fmla="*/ 2147483646 w 180"/>
              <a:gd name="T13" fmla="*/ 2147483646 h 41"/>
              <a:gd name="T14" fmla="*/ 2147483646 w 180"/>
              <a:gd name="T15" fmla="*/ 2147483646 h 41"/>
              <a:gd name="T16" fmla="*/ 2147483646 w 180"/>
              <a:gd name="T17" fmla="*/ 2147483646 h 41"/>
              <a:gd name="T18" fmla="*/ 2147483646 w 180"/>
              <a:gd name="T19" fmla="*/ 0 h 41"/>
              <a:gd name="T20" fmla="*/ 2147483646 w 180"/>
              <a:gd name="T21" fmla="*/ 0 h 41"/>
              <a:gd name="T22" fmla="*/ 2147483646 w 180"/>
              <a:gd name="T23" fmla="*/ 2147483646 h 41"/>
              <a:gd name="T24" fmla="*/ 2147483646 w 180"/>
              <a:gd name="T25" fmla="*/ 2147483646 h 41"/>
              <a:gd name="T26" fmla="*/ 0 w 180"/>
              <a:gd name="T27" fmla="*/ 2147483646 h 4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80"/>
              <a:gd name="T43" fmla="*/ 0 h 41"/>
              <a:gd name="T44" fmla="*/ 180 w 180"/>
              <a:gd name="T45" fmla="*/ 41 h 4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80" h="41">
                <a:moveTo>
                  <a:pt x="0" y="26"/>
                </a:moveTo>
                <a:lnTo>
                  <a:pt x="8" y="33"/>
                </a:lnTo>
                <a:lnTo>
                  <a:pt x="21" y="41"/>
                </a:lnTo>
                <a:lnTo>
                  <a:pt x="46" y="41"/>
                </a:lnTo>
                <a:lnTo>
                  <a:pt x="71" y="41"/>
                </a:lnTo>
                <a:lnTo>
                  <a:pt x="129" y="30"/>
                </a:lnTo>
                <a:lnTo>
                  <a:pt x="159" y="22"/>
                </a:lnTo>
                <a:lnTo>
                  <a:pt x="180" y="11"/>
                </a:lnTo>
                <a:lnTo>
                  <a:pt x="125" y="4"/>
                </a:lnTo>
                <a:lnTo>
                  <a:pt x="67" y="0"/>
                </a:lnTo>
                <a:lnTo>
                  <a:pt x="41" y="0"/>
                </a:lnTo>
                <a:lnTo>
                  <a:pt x="21" y="4"/>
                </a:lnTo>
                <a:lnTo>
                  <a:pt x="8" y="11"/>
                </a:lnTo>
                <a:lnTo>
                  <a:pt x="0" y="26"/>
                </a:lnTo>
                <a:close/>
              </a:path>
            </a:pathLst>
          </a:custGeom>
          <a:solidFill>
            <a:srgbClr val="80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05" name="Freeform 425"/>
          <p:cNvSpPr>
            <a:spLocks/>
          </p:cNvSpPr>
          <p:nvPr/>
        </p:nvSpPr>
        <p:spPr bwMode="auto">
          <a:xfrm>
            <a:off x="10017125" y="474664"/>
            <a:ext cx="179388" cy="238125"/>
          </a:xfrm>
          <a:custGeom>
            <a:avLst/>
            <a:gdLst>
              <a:gd name="T0" fmla="*/ 2147483646 w 113"/>
              <a:gd name="T1" fmla="*/ 2147483646 h 150"/>
              <a:gd name="T2" fmla="*/ 2147483646 w 113"/>
              <a:gd name="T3" fmla="*/ 2147483646 h 150"/>
              <a:gd name="T4" fmla="*/ 0 w 113"/>
              <a:gd name="T5" fmla="*/ 2147483646 h 150"/>
              <a:gd name="T6" fmla="*/ 0 w 113"/>
              <a:gd name="T7" fmla="*/ 2147483646 h 150"/>
              <a:gd name="T8" fmla="*/ 2147483646 w 113"/>
              <a:gd name="T9" fmla="*/ 2147483646 h 150"/>
              <a:gd name="T10" fmla="*/ 2147483646 w 113"/>
              <a:gd name="T11" fmla="*/ 2147483646 h 150"/>
              <a:gd name="T12" fmla="*/ 2147483646 w 113"/>
              <a:gd name="T13" fmla="*/ 2147483646 h 150"/>
              <a:gd name="T14" fmla="*/ 2147483646 w 113"/>
              <a:gd name="T15" fmla="*/ 2147483646 h 150"/>
              <a:gd name="T16" fmla="*/ 2147483646 w 113"/>
              <a:gd name="T17" fmla="*/ 0 h 150"/>
              <a:gd name="T18" fmla="*/ 2147483646 w 113"/>
              <a:gd name="T19" fmla="*/ 2147483646 h 150"/>
              <a:gd name="T20" fmla="*/ 2147483646 w 113"/>
              <a:gd name="T21" fmla="*/ 2147483646 h 150"/>
              <a:gd name="T22" fmla="*/ 2147483646 w 113"/>
              <a:gd name="T23" fmla="*/ 2147483646 h 150"/>
              <a:gd name="T24" fmla="*/ 2147483646 w 113"/>
              <a:gd name="T25" fmla="*/ 2147483646 h 150"/>
              <a:gd name="T26" fmla="*/ 2147483646 w 113"/>
              <a:gd name="T27" fmla="*/ 2147483646 h 150"/>
              <a:gd name="T28" fmla="*/ 2147483646 w 113"/>
              <a:gd name="T29" fmla="*/ 2147483646 h 150"/>
              <a:gd name="T30" fmla="*/ 2147483646 w 113"/>
              <a:gd name="T31" fmla="*/ 2147483646 h 1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3"/>
              <a:gd name="T49" fmla="*/ 0 h 150"/>
              <a:gd name="T50" fmla="*/ 113 w 113"/>
              <a:gd name="T51" fmla="*/ 150 h 15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3" h="150">
                <a:moveTo>
                  <a:pt x="21" y="150"/>
                </a:moveTo>
                <a:lnTo>
                  <a:pt x="9" y="146"/>
                </a:lnTo>
                <a:lnTo>
                  <a:pt x="0" y="142"/>
                </a:lnTo>
                <a:lnTo>
                  <a:pt x="0" y="123"/>
                </a:lnTo>
                <a:lnTo>
                  <a:pt x="17" y="101"/>
                </a:lnTo>
                <a:lnTo>
                  <a:pt x="38" y="79"/>
                </a:lnTo>
                <a:lnTo>
                  <a:pt x="92" y="34"/>
                </a:lnTo>
                <a:lnTo>
                  <a:pt x="109" y="15"/>
                </a:lnTo>
                <a:lnTo>
                  <a:pt x="113" y="0"/>
                </a:lnTo>
                <a:lnTo>
                  <a:pt x="113" y="15"/>
                </a:lnTo>
                <a:lnTo>
                  <a:pt x="109" y="30"/>
                </a:lnTo>
                <a:lnTo>
                  <a:pt x="97" y="75"/>
                </a:lnTo>
                <a:lnTo>
                  <a:pt x="88" y="97"/>
                </a:lnTo>
                <a:lnTo>
                  <a:pt x="71" y="120"/>
                </a:lnTo>
                <a:lnTo>
                  <a:pt x="50" y="138"/>
                </a:lnTo>
                <a:lnTo>
                  <a:pt x="21" y="15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0506" name="Picture 21" descr="CHIP0102"/>
          <p:cNvPicPr preferRelativeResize="0"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6" y="4343400"/>
            <a:ext cx="18129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7" name="Picture 2" descr="D:\HINH ANH DEP\thanh-cong-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29001"/>
            <a:ext cx="601980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8" name="Picture 2" descr="D:\HINH ANH DEP\Tronniemvui.net-loaihoadongdep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5367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2209799" y="1676400"/>
            <a:ext cx="81790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vi-VN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QUÝ THẦY CÔ VÀ CÁC EM</a:t>
            </a:r>
          </a:p>
        </p:txBody>
      </p:sp>
    </p:spTree>
    <p:extLst>
      <p:ext uri="{BB962C8B-B14F-4D97-AF65-F5344CB8AC3E}">
        <p14:creationId xmlns:p14="http://schemas.microsoft.com/office/powerpoint/2010/main" val="146082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>
            <a:extLst>
              <a:ext uri="{FF2B5EF4-FFF2-40B4-BE49-F238E27FC236}">
                <a16:creationId xmlns:a16="http://schemas.microsoft.com/office/drawing/2014/main" id="{04FADE9C-6EAE-4E8D-87CD-5A5D442F1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16455"/>
            <a:ext cx="7794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ABE8D0B-29EA-465A-B95E-DCF48706D0EE}"/>
              </a:ext>
            </a:extLst>
          </p:cNvPr>
          <p:cNvGrpSpPr/>
          <p:nvPr/>
        </p:nvGrpSpPr>
        <p:grpSpPr>
          <a:xfrm>
            <a:off x="4098340" y="2586362"/>
            <a:ext cx="6304424" cy="2077839"/>
            <a:chOff x="3524814" y="2883746"/>
            <a:chExt cx="5441110" cy="2077839"/>
          </a:xfrm>
        </p:grpSpPr>
        <p:pic>
          <p:nvPicPr>
            <p:cNvPr id="21510" name="Picture 6" descr="Cover">
              <a:extLst>
                <a:ext uri="{FF2B5EF4-FFF2-40B4-BE49-F238E27FC236}">
                  <a16:creationId xmlns:a16="http://schemas.microsoft.com/office/drawing/2014/main" id="{3BA8B8E2-EB5A-41B0-9578-C5F3532529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59"/>
            <a:stretch/>
          </p:blipFill>
          <p:spPr bwMode="auto">
            <a:xfrm rot="19155168" flipV="1">
              <a:off x="3524814" y="2883746"/>
              <a:ext cx="1951186" cy="207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79184A6-4EF3-434A-8F67-BE933F8941DC}"/>
                </a:ext>
              </a:extLst>
            </p:cNvPr>
            <p:cNvSpPr/>
            <p:nvPr/>
          </p:nvSpPr>
          <p:spPr>
            <a:xfrm>
              <a:off x="5247209" y="3178759"/>
              <a:ext cx="3718715" cy="1044760"/>
            </a:xfrm>
            <a:prstGeom prst="roundRect">
              <a:avLst/>
            </a:prstGeom>
            <a:solidFill>
              <a:srgbClr val="99FF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2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THÀNH KIẾN THỨC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6593133-7286-4597-BA24-6A7025C27379}"/>
              </a:ext>
            </a:extLst>
          </p:cNvPr>
          <p:cNvGrpSpPr/>
          <p:nvPr/>
        </p:nvGrpSpPr>
        <p:grpSpPr>
          <a:xfrm>
            <a:off x="3025089" y="990600"/>
            <a:ext cx="5308296" cy="2470725"/>
            <a:chOff x="2368169" y="743376"/>
            <a:chExt cx="5308296" cy="247072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251AD20-8C98-40FE-AE1B-648D64085EB3}"/>
                </a:ext>
              </a:extLst>
            </p:cNvPr>
            <p:cNvSpPr/>
            <p:nvPr/>
          </p:nvSpPr>
          <p:spPr>
            <a:xfrm>
              <a:off x="4851356" y="743376"/>
              <a:ext cx="2825109" cy="1044760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1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  <p:pic>
          <p:nvPicPr>
            <p:cNvPr id="11" name="Picture 6" descr="image006">
              <a:extLst>
                <a:ext uri="{FF2B5EF4-FFF2-40B4-BE49-F238E27FC236}">
                  <a16:creationId xmlns:a16="http://schemas.microsoft.com/office/drawing/2014/main" id="{ECBC86D0-9839-47AC-96DD-E44AA3B55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43062">
              <a:off x="2368169" y="1121669"/>
              <a:ext cx="3228481" cy="2092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8385C7-7C6C-4CF8-9E6E-CA234E0AD858}"/>
              </a:ext>
            </a:extLst>
          </p:cNvPr>
          <p:cNvGrpSpPr/>
          <p:nvPr/>
        </p:nvGrpSpPr>
        <p:grpSpPr>
          <a:xfrm>
            <a:off x="3736314" y="3220841"/>
            <a:ext cx="6474486" cy="2739378"/>
            <a:chOff x="2930158" y="3772875"/>
            <a:chExt cx="6474486" cy="273937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21158E3-24C7-4623-9214-961993ED201B}"/>
                </a:ext>
              </a:extLst>
            </p:cNvPr>
            <p:cNvSpPr/>
            <p:nvPr/>
          </p:nvSpPr>
          <p:spPr>
            <a:xfrm>
              <a:off x="5232453" y="5172324"/>
              <a:ext cx="4172191" cy="1247110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3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TẬP, VẬN DỤNG</a:t>
              </a:r>
            </a:p>
          </p:txBody>
        </p:sp>
        <p:pic>
          <p:nvPicPr>
            <p:cNvPr id="13" name="Picture 2" descr="image002">
              <a:extLst>
                <a:ext uri="{FF2B5EF4-FFF2-40B4-BE49-F238E27FC236}">
                  <a16:creationId xmlns:a16="http://schemas.microsoft.com/office/drawing/2014/main" id="{A66B888C-A75C-43C7-B012-14396F3DC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378391" flipH="1">
              <a:off x="2930158" y="3772875"/>
              <a:ext cx="2450163" cy="2739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508" name="Picture 4" descr="Cover">
            <a:extLst>
              <a:ext uri="{FF2B5EF4-FFF2-40B4-BE49-F238E27FC236}">
                <a16:creationId xmlns:a16="http://schemas.microsoft.com/office/drawing/2014/main" id="{4F425F77-3F1B-4A9C-B0C6-520598F47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32873"/>
            <a:ext cx="3318441" cy="234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470062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304800" y="533400"/>
            <a:ext cx="41148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4400" y="2236857"/>
            <a:ext cx="670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  <a:endParaRPr lang="en-US" sz="7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6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49" y="-304800"/>
            <a:ext cx="100584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801290" y="1790500"/>
            <a:ext cx="5564777" cy="470898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en-US" altLang="en-US" sz="3000" dirty="0" err="1">
                <a:solidFill>
                  <a:srgbClr val="030201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3000" dirty="0">
                <a:solidFill>
                  <a:srgbClr val="03020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30201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000" dirty="0">
                <a:solidFill>
                  <a:srgbClr val="03020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30201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3000" dirty="0">
                <a:solidFill>
                  <a:srgbClr val="03020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30201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3000" dirty="0">
                <a:solidFill>
                  <a:srgbClr val="030201"/>
                </a:solidFill>
                <a:latin typeface="Times New Roman" panose="02020603050405020304" pitchFamily="18" charset="0"/>
              </a:rPr>
              <a:t>, mỗi đội có 4 em. Các thành viên trong đội lần lượt lên viết kết quả, mỗi lần là một bạn lên viết một kết quả. Khi </a:t>
            </a:r>
            <a:r>
              <a:rPr lang="en-US" altLang="en-US" sz="3000" dirty="0" err="1">
                <a:solidFill>
                  <a:srgbClr val="030201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3000" dirty="0">
                <a:solidFill>
                  <a:srgbClr val="03020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30201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000" dirty="0">
                <a:solidFill>
                  <a:srgbClr val="03020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30201"/>
                </a:solidFill>
                <a:latin typeface="Times New Roman" panose="02020603050405020304" pitchFamily="18" charset="0"/>
              </a:rPr>
              <a:t>xong</a:t>
            </a:r>
            <a:r>
              <a:rPr lang="en-US" altLang="en-US" sz="3000" dirty="0">
                <a:solidFill>
                  <a:srgbClr val="03020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30201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000" dirty="0">
                <a:solidFill>
                  <a:srgbClr val="030201"/>
                </a:solidFill>
                <a:latin typeface="Times New Roman" panose="02020603050405020304" pitchFamily="18" charset="0"/>
              </a:rPr>
              <a:t> đ</a:t>
            </a:r>
            <a:r>
              <a:rPr lang="en-US" altLang="en-US" sz="2800" dirty="0">
                <a:solidFill>
                  <a:srgbClr val="030201"/>
                </a:solidFill>
                <a:latin typeface="Times New Roman" panose="02020603050405020304" pitchFamily="18" charset="0"/>
              </a:rPr>
              <a:t>ứ</a:t>
            </a:r>
            <a:r>
              <a:rPr lang="en-US" altLang="en-US" sz="3000" dirty="0">
                <a:solidFill>
                  <a:srgbClr val="030201"/>
                </a:solidFill>
                <a:latin typeface="Times New Roman" panose="02020603050405020304" pitchFamily="18" charset="0"/>
              </a:rPr>
              <a:t>ng vị trí </a:t>
            </a:r>
            <a:r>
              <a:rPr lang="en-US" altLang="en-US" sz="2800" dirty="0">
                <a:solidFill>
                  <a:srgbClr val="030201"/>
                </a:solidFill>
                <a:latin typeface="Times New Roman" panose="02020603050405020304" pitchFamily="18" charset="0"/>
              </a:rPr>
              <a:t>cuối cùng trong đội </a:t>
            </a:r>
            <a:r>
              <a:rPr lang="en-US" altLang="en-US" sz="3000" dirty="0">
                <a:solidFill>
                  <a:srgbClr val="030201"/>
                </a:solidFill>
                <a:latin typeface="Times New Roman" panose="02020603050405020304" pitchFamily="18" charset="0"/>
              </a:rPr>
              <a:t>thì bạn khác mới được lên viết tiếp, cứ như thế cho đến </a:t>
            </a:r>
            <a:r>
              <a:rPr lang="en-US" altLang="en-US" sz="3000" dirty="0" err="1">
                <a:solidFill>
                  <a:srgbClr val="030201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000" dirty="0">
                <a:solidFill>
                  <a:srgbClr val="03020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30201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3000" dirty="0">
                <a:solidFill>
                  <a:srgbClr val="03020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30201"/>
                </a:solidFill>
                <a:latin typeface="Times New Roman" panose="02020603050405020304" pitchFamily="18" charset="0"/>
              </a:rPr>
              <a:t>lượt</a:t>
            </a:r>
            <a:r>
              <a:rPr lang="en-US" altLang="en-US" sz="3000" dirty="0">
                <a:solidFill>
                  <a:srgbClr val="03020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30201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3000" dirty="0">
                <a:solidFill>
                  <a:srgbClr val="030201"/>
                </a:solidFill>
                <a:latin typeface="Times New Roman" panose="02020603050405020304" pitchFamily="18" charset="0"/>
              </a:rPr>
              <a:t> dừng. Đội nào làm nhanh xong bài hơn và đúng thì đội đó thắng cuộc.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400697" y="816429"/>
            <a:ext cx="6096000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TIẾP SỨC</a:t>
            </a:r>
          </a:p>
        </p:txBody>
      </p:sp>
    </p:spTree>
    <p:extLst>
      <p:ext uri="{BB962C8B-B14F-4D97-AF65-F5344CB8AC3E}">
        <p14:creationId xmlns:p14="http://schemas.microsoft.com/office/powerpoint/2010/main" val="308194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3276600" y="0"/>
            <a:ext cx="5715000" cy="9144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chemeClr val="bg1"/>
                </a:solidFill>
                <a:latin typeface="VNI-Times" pitchFamily="2" charset="0"/>
              </a:rPr>
              <a:t>KIEÅM TRA BAØI CUÕ</a:t>
            </a:r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3867150" y="762000"/>
            <a:ext cx="457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5370229" y="2547938"/>
            <a:ext cx="2252663" cy="3502025"/>
            <a:chOff x="385" y="501"/>
            <a:chExt cx="1419" cy="2206"/>
          </a:xfrm>
        </p:grpSpPr>
        <p:grpSp>
          <p:nvGrpSpPr>
            <p:cNvPr id="4104" name="Group 20"/>
            <p:cNvGrpSpPr>
              <a:grpSpLocks/>
            </p:cNvGrpSpPr>
            <p:nvPr/>
          </p:nvGrpSpPr>
          <p:grpSpPr bwMode="auto">
            <a:xfrm>
              <a:off x="450" y="501"/>
              <a:ext cx="1354" cy="2206"/>
              <a:chOff x="450" y="165"/>
              <a:chExt cx="1354" cy="2206"/>
            </a:xfrm>
          </p:grpSpPr>
          <p:grpSp>
            <p:nvGrpSpPr>
              <p:cNvPr id="4108" name="Group 21"/>
              <p:cNvGrpSpPr>
                <a:grpSpLocks/>
              </p:cNvGrpSpPr>
              <p:nvPr/>
            </p:nvGrpSpPr>
            <p:grpSpPr bwMode="auto">
              <a:xfrm>
                <a:off x="452" y="165"/>
                <a:ext cx="1352" cy="2206"/>
                <a:chOff x="452" y="165"/>
                <a:chExt cx="1352" cy="2206"/>
              </a:xfrm>
            </p:grpSpPr>
            <p:sp>
              <p:nvSpPr>
                <p:cNvPr id="4114" name="AutoShape 22"/>
                <p:cNvSpPr>
                  <a:spLocks noChangeArrowheads="1"/>
                </p:cNvSpPr>
                <p:nvPr/>
              </p:nvSpPr>
              <p:spPr bwMode="auto">
                <a:xfrm>
                  <a:off x="576" y="432"/>
                  <a:ext cx="1056" cy="1680"/>
                </a:xfrm>
                <a:prstGeom prst="rtTriangl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sz="1800">
                    <a:latin typeface="+mj-lt"/>
                  </a:endParaRPr>
                </a:p>
              </p:txBody>
            </p:sp>
            <p:sp>
              <p:nvSpPr>
                <p:cNvPr id="411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52" y="2064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411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80" y="165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411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516" y="2083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</p:grpSp>
          <p:sp>
            <p:nvSpPr>
              <p:cNvPr id="4109" name="Arc 26"/>
              <p:cNvSpPr>
                <a:spLocks/>
              </p:cNvSpPr>
              <p:nvPr/>
            </p:nvSpPr>
            <p:spPr bwMode="auto">
              <a:xfrm rot="16646188">
                <a:off x="1326" y="1813"/>
                <a:ext cx="306" cy="336"/>
              </a:xfrm>
              <a:custGeom>
                <a:avLst/>
                <a:gdLst>
                  <a:gd name="T0" fmla="*/ 0 w 18801"/>
                  <a:gd name="T1" fmla="*/ 0 h 21600"/>
                  <a:gd name="T2" fmla="*/ 0 w 18801"/>
                  <a:gd name="T3" fmla="*/ 0 h 21600"/>
                  <a:gd name="T4" fmla="*/ 0 w 1880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801"/>
                  <a:gd name="T10" fmla="*/ 0 h 21600"/>
                  <a:gd name="T11" fmla="*/ 18801 w 188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01" h="21600" fill="none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</a:path>
                  <a:path w="18801" h="21600" stroke="0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  <a:lnTo>
                      <a:pt x="2568" y="2160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FF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>
                  <a:latin typeface="+mj-lt"/>
                </a:endParaRPr>
              </a:p>
            </p:txBody>
          </p:sp>
          <p:sp>
            <p:nvSpPr>
              <p:cNvPr id="4110" name="Arc 27"/>
              <p:cNvSpPr>
                <a:spLocks/>
              </p:cNvSpPr>
              <p:nvPr/>
            </p:nvSpPr>
            <p:spPr bwMode="auto">
              <a:xfrm rot="7715479">
                <a:off x="484" y="483"/>
                <a:ext cx="282" cy="350"/>
              </a:xfrm>
              <a:custGeom>
                <a:avLst/>
                <a:gdLst>
                  <a:gd name="T0" fmla="*/ 0 w 17116"/>
                  <a:gd name="T1" fmla="*/ 0 h 20317"/>
                  <a:gd name="T2" fmla="*/ 0 w 17116"/>
                  <a:gd name="T3" fmla="*/ 0 h 20317"/>
                  <a:gd name="T4" fmla="*/ 0 w 17116"/>
                  <a:gd name="T5" fmla="*/ 0 h 20317"/>
                  <a:gd name="T6" fmla="*/ 0 60000 65536"/>
                  <a:gd name="T7" fmla="*/ 0 60000 65536"/>
                  <a:gd name="T8" fmla="*/ 0 60000 65536"/>
                  <a:gd name="T9" fmla="*/ 0 w 17116"/>
                  <a:gd name="T10" fmla="*/ 0 h 20317"/>
                  <a:gd name="T11" fmla="*/ 17116 w 17116"/>
                  <a:gd name="T12" fmla="*/ 20317 h 20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16" h="20317" fill="none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</a:path>
                  <a:path w="17116" h="20317" stroke="0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  <a:lnTo>
                      <a:pt x="0" y="20317"/>
                    </a:lnTo>
                    <a:lnTo>
                      <a:pt x="7332" y="-1"/>
                    </a:lnTo>
                    <a:close/>
                  </a:path>
                </a:pathLst>
              </a:custGeom>
              <a:solidFill>
                <a:srgbClr val="FF6600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>
                  <a:latin typeface="+mj-lt"/>
                </a:endParaRPr>
              </a:p>
            </p:txBody>
          </p:sp>
          <p:grpSp>
            <p:nvGrpSpPr>
              <p:cNvPr id="4111" name="Group 28"/>
              <p:cNvGrpSpPr>
                <a:grpSpLocks/>
              </p:cNvGrpSpPr>
              <p:nvPr/>
            </p:nvGrpSpPr>
            <p:grpSpPr bwMode="auto">
              <a:xfrm>
                <a:off x="576" y="1920"/>
                <a:ext cx="192" cy="192"/>
                <a:chOff x="720" y="1584"/>
                <a:chExt cx="192" cy="192"/>
              </a:xfrm>
            </p:grpSpPr>
            <p:sp>
              <p:nvSpPr>
                <p:cNvPr id="4112" name="Line 29"/>
                <p:cNvSpPr>
                  <a:spLocks noChangeShapeType="1"/>
                </p:cNvSpPr>
                <p:nvPr/>
              </p:nvSpPr>
              <p:spPr bwMode="auto">
                <a:xfrm>
                  <a:off x="720" y="158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>
                    <a:latin typeface="+mj-lt"/>
                  </a:endParaRPr>
                </a:p>
              </p:txBody>
            </p:sp>
            <p:sp>
              <p:nvSpPr>
                <p:cNvPr id="4113" name="Line 30"/>
                <p:cNvSpPr>
                  <a:spLocks noChangeShapeType="1"/>
                </p:cNvSpPr>
                <p:nvPr/>
              </p:nvSpPr>
              <p:spPr bwMode="auto">
                <a:xfrm>
                  <a:off x="912" y="158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>
                    <a:latin typeface="+mj-lt"/>
                  </a:endParaRPr>
                </a:p>
              </p:txBody>
            </p:sp>
          </p:grpSp>
        </p:grpSp>
        <p:sp>
          <p:nvSpPr>
            <p:cNvPr id="4105" name="Text Box 52"/>
            <p:cNvSpPr txBox="1">
              <a:spLocks noChangeArrowheads="1"/>
            </p:cNvSpPr>
            <p:nvPr/>
          </p:nvSpPr>
          <p:spPr bwMode="auto">
            <a:xfrm>
              <a:off x="385" y="1458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4106" name="Text Box 53"/>
            <p:cNvSpPr txBox="1">
              <a:spLocks noChangeArrowheads="1"/>
            </p:cNvSpPr>
            <p:nvPr/>
          </p:nvSpPr>
          <p:spPr bwMode="auto">
            <a:xfrm>
              <a:off x="963" y="2189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107" name="Text Box 54"/>
            <p:cNvSpPr txBox="1">
              <a:spLocks noChangeArrowheads="1"/>
            </p:cNvSpPr>
            <p:nvPr/>
          </p:nvSpPr>
          <p:spPr bwMode="auto">
            <a:xfrm>
              <a:off x="1134" y="1483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343783" y="2185319"/>
            <a:ext cx="3890962" cy="6524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A</a:t>
            </a: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7879491" y="2137770"/>
            <a:ext cx="3733800" cy="671361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Century Gothic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Century Gothic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Century Gothic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Century Gothic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B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352800" y="123454"/>
            <a:ext cx="6096000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TIẾP SỨC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1713635" y="1082243"/>
            <a:ext cx="9899655" cy="95410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ABC vuông tại A, cạnh huyền BC = a và các cạnh góc vuông AC = b, AB = c.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66"/>
          <p:cNvGrpSpPr>
            <a:grpSpLocks/>
          </p:cNvGrpSpPr>
          <p:nvPr/>
        </p:nvGrpSpPr>
        <p:grpSpPr bwMode="auto">
          <a:xfrm>
            <a:off x="759431" y="1171936"/>
            <a:ext cx="762000" cy="650875"/>
            <a:chOff x="1920" y="1248"/>
            <a:chExt cx="480" cy="410"/>
          </a:xfrm>
        </p:grpSpPr>
        <p:sp>
          <p:nvSpPr>
            <p:cNvPr id="28" name="Text Box 34"/>
            <p:cNvSpPr txBox="1">
              <a:spLocks noChangeArrowheads="1"/>
            </p:cNvSpPr>
            <p:nvPr/>
          </p:nvSpPr>
          <p:spPr bwMode="auto">
            <a:xfrm>
              <a:off x="1920" y="1248"/>
              <a:ext cx="480" cy="410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altLang="en-US" sz="3600">
                <a:latin typeface="+mj-lt"/>
              </a:endParaRPr>
            </a:p>
          </p:txBody>
        </p:sp>
        <p:pic>
          <p:nvPicPr>
            <p:cNvPr id="29" name="Picture 65" descr="Cau hoi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260"/>
              <a:ext cx="351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91847" y="2920159"/>
            <a:ext cx="54102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các tỉ số lượng giác của góc B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572931" y="2910846"/>
            <a:ext cx="5402991" cy="52322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các tỉ số lượng giác của góc C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32">
                <a:extLst>
                  <a:ext uri="{FF2B5EF4-FFF2-40B4-BE49-F238E27FC236}">
                    <a16:creationId xmlns:a16="http://schemas.microsoft.com/office/drawing/2014/main" id="{C4D1431E-20A2-4251-AE6B-3EB95339CA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7183" y="4008032"/>
                <a:ext cx="3999617" cy="1783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/>
                <a:r>
                  <a:rPr lang="vi-VN" sz="28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sin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vi-VN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vi-VN" sz="28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cos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vi-VN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vi-VN" sz="28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tan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vi-VN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vi-VN" sz="28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cot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 Box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D1431E-20A2-4251-AE6B-3EB95339C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183" y="4008032"/>
                <a:ext cx="3999617" cy="1783168"/>
              </a:xfrm>
              <a:prstGeom prst="rect">
                <a:avLst/>
              </a:prstGeom>
              <a:blipFill rotWithShape="0">
                <a:blip r:embed="rId3"/>
                <a:stretch>
                  <a:fillRect l="-3201" b="-27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32">
                <a:extLst>
                  <a:ext uri="{FF2B5EF4-FFF2-40B4-BE49-F238E27FC236}">
                    <a16:creationId xmlns:a16="http://schemas.microsoft.com/office/drawing/2014/main" id="{9A01E7E8-98F5-47A0-ABD2-6C9F09293E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1771" y="4005198"/>
                <a:ext cx="3936609" cy="1786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/>
                <a:r>
                  <a:rPr lang="vi-VN" sz="28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sin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vi-VN" sz="28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cos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vi-VN" sz="2800" b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vi-VN" sz="28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tan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vi-VN" sz="28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cot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 Box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A01E7E8-98F5-47A0-ABD2-6C9F09293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1771" y="4005198"/>
                <a:ext cx="3936609" cy="1786002"/>
              </a:xfrm>
              <a:prstGeom prst="rect">
                <a:avLst/>
              </a:prstGeom>
              <a:blipFill rotWithShape="0">
                <a:blip r:embed="rId4"/>
                <a:stretch>
                  <a:fillRect l="-3251" b="-27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174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22" grpId="0" animBg="1"/>
      <p:bldP spid="23" grpId="0" animBg="1"/>
      <p:bldP spid="26" grpId="0" animBg="1"/>
      <p:bldP spid="30" grpId="0" animBg="1"/>
      <p:bldP spid="31" grpId="0" animBg="1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water, sky, outdoor, nature&#10;&#10;Description automatically generated">
            <a:extLst>
              <a:ext uri="{FF2B5EF4-FFF2-40B4-BE49-F238E27FC236}">
                <a16:creationId xmlns:a16="http://schemas.microsoft.com/office/drawing/2014/main" id="{79205986-A2D3-44A3-A522-0FD8790CA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-49271"/>
            <a:ext cx="12192000" cy="6874727"/>
          </a:xfrm>
          <a:prstGeom prst="rect">
            <a:avLst/>
          </a:prstGeom>
        </p:spPr>
      </p:pic>
      <p:pic>
        <p:nvPicPr>
          <p:cNvPr id="8" name="Picture 7" descr="A picture containing text, electronics, computer, computer&#10;&#10;Description automatically generated">
            <a:extLst>
              <a:ext uri="{FF2B5EF4-FFF2-40B4-BE49-F238E27FC236}">
                <a16:creationId xmlns:a16="http://schemas.microsoft.com/office/drawing/2014/main" id="{4DC5236A-64AC-4C99-822B-551758C9D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72" y="152400"/>
            <a:ext cx="6046327" cy="3881645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1348B4F4-4B2E-450A-A528-0B447569DA7E}"/>
              </a:ext>
            </a:extLst>
          </p:cNvPr>
          <p:cNvSpPr/>
          <p:nvPr/>
        </p:nvSpPr>
        <p:spPr>
          <a:xfrm>
            <a:off x="5521183" y="380999"/>
            <a:ext cx="4552104" cy="2265243"/>
          </a:xfrm>
          <a:prstGeom prst="cloudCallout">
            <a:avLst>
              <a:gd name="adj1" fmla="val -46660"/>
              <a:gd name="adj2" fmla="val 55452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2" name="3D Model 1" descr="Question Mark">
                <a:extLst>
                  <a:ext uri="{FF2B5EF4-FFF2-40B4-BE49-F238E27FC236}">
                    <a16:creationId xmlns:a16="http://schemas.microsoft.com/office/drawing/2014/main" id="{0D4AA96E-F6DC-422B-A874-152A9F53C38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950144" y="2646243"/>
              <a:ext cx="849329" cy="1077434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849329" cy="1077434"/>
                    </a:xfrm>
                    <a:prstGeom prst="rect">
                      <a:avLst/>
                    </a:prstGeom>
                  </am3d:spPr>
                  <am3d:camera>
                    <am3d:pos x="0" y="0" z="5861527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675758" d="1000000"/>
                    <am3d:preTrans dx="-721111" dy="-18000000" dz="8896"/>
                    <am3d:scale>
                      <am3d:sx n="1000000" d="1000000"/>
                      <am3d:sy n="1000000" d="1000000"/>
                      <am3d:sz n="1000000" d="1000000"/>
                    </am3d:scale>
                    <am3d:rot ax="1548616" ay="952790" az="452303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131593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Model 1" descr="Question Mark">
                <a:extLst>
                  <a:ext uri="{FF2B5EF4-FFF2-40B4-BE49-F238E27FC236}">
                    <a16:creationId xmlns:a16="http://schemas.microsoft.com/office/drawing/2014/main" id="{0D4AA96E-F6DC-422B-A874-152A9F53C38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50144" y="2646243"/>
                <a:ext cx="849329" cy="1077434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10">
            <a:extLst>
              <a:ext uri="{FF2B5EF4-FFF2-40B4-BE49-F238E27FC236}">
                <a16:creationId xmlns:a16="http://schemas.microsoft.com/office/drawing/2014/main" id="{58DC44CD-7D4C-4F4A-8010-D73F67586D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477" y="3810000"/>
            <a:ext cx="1854323" cy="294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FF36D7-F03F-40FC-8722-8ACBE7CD6F1E}"/>
              </a:ext>
            </a:extLst>
          </p:cNvPr>
          <p:cNvSpPr/>
          <p:nvPr/>
        </p:nvSpPr>
        <p:spPr>
          <a:xfrm>
            <a:off x="5943600" y="728790"/>
            <a:ext cx="39624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</a:rPr>
              <a:t>ĐẶT VẤN ĐỀ VÀO BÀI</a:t>
            </a:r>
            <a:endParaRPr lang="en-US" sz="40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8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8" presetClass="emph" presetSubtype="128" repeatCount="indefinite" accel="2000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86">
            <a:extLst>
              <a:ext uri="{FF2B5EF4-FFF2-40B4-BE49-F238E27FC236}">
                <a16:creationId xmlns:a16="http://schemas.microsoft.com/office/drawing/2014/main" id="{18E2A32A-5BD3-45F2-85C3-F77A3AEC0177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0"/>
            <a:ext cx="6705600" cy="5657850"/>
            <a:chOff x="1536" y="0"/>
            <a:chExt cx="4224" cy="3564"/>
          </a:xfrm>
        </p:grpSpPr>
        <p:sp>
          <p:nvSpPr>
            <p:cNvPr id="7266" name="Freeform 287">
              <a:extLst>
                <a:ext uri="{FF2B5EF4-FFF2-40B4-BE49-F238E27FC236}">
                  <a16:creationId xmlns:a16="http://schemas.microsoft.com/office/drawing/2014/main" id="{F9E4F053-112D-454D-9B30-934DDE3DC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2105"/>
              <a:ext cx="4224" cy="1459"/>
            </a:xfrm>
            <a:custGeom>
              <a:avLst/>
              <a:gdLst>
                <a:gd name="T0" fmla="*/ 790 w 4224"/>
                <a:gd name="T1" fmla="*/ 0 h 1459"/>
                <a:gd name="T2" fmla="*/ 572 w 4224"/>
                <a:gd name="T3" fmla="*/ 64 h 1459"/>
                <a:gd name="T4" fmla="*/ 495 w 4224"/>
                <a:gd name="T5" fmla="*/ 90 h 1459"/>
                <a:gd name="T6" fmla="*/ 457 w 4224"/>
                <a:gd name="T7" fmla="*/ 102 h 1459"/>
                <a:gd name="T8" fmla="*/ 227 w 4224"/>
                <a:gd name="T9" fmla="*/ 205 h 1459"/>
                <a:gd name="T10" fmla="*/ 188 w 4224"/>
                <a:gd name="T11" fmla="*/ 218 h 1459"/>
                <a:gd name="T12" fmla="*/ 150 w 4224"/>
                <a:gd name="T13" fmla="*/ 230 h 1459"/>
                <a:gd name="T14" fmla="*/ 22 w 4224"/>
                <a:gd name="T15" fmla="*/ 371 h 1459"/>
                <a:gd name="T16" fmla="*/ 35 w 4224"/>
                <a:gd name="T17" fmla="*/ 602 h 1459"/>
                <a:gd name="T18" fmla="*/ 99 w 4224"/>
                <a:gd name="T19" fmla="*/ 666 h 1459"/>
                <a:gd name="T20" fmla="*/ 342 w 4224"/>
                <a:gd name="T21" fmla="*/ 806 h 1459"/>
                <a:gd name="T22" fmla="*/ 380 w 4224"/>
                <a:gd name="T23" fmla="*/ 832 h 1459"/>
                <a:gd name="T24" fmla="*/ 342 w 4224"/>
                <a:gd name="T25" fmla="*/ 1139 h 1459"/>
                <a:gd name="T26" fmla="*/ 483 w 4224"/>
                <a:gd name="T27" fmla="*/ 1306 h 1459"/>
                <a:gd name="T28" fmla="*/ 598 w 4224"/>
                <a:gd name="T29" fmla="*/ 1408 h 1459"/>
                <a:gd name="T30" fmla="*/ 675 w 4224"/>
                <a:gd name="T31" fmla="*/ 1434 h 1459"/>
                <a:gd name="T32" fmla="*/ 918 w 4224"/>
                <a:gd name="T33" fmla="*/ 1408 h 1459"/>
                <a:gd name="T34" fmla="*/ 1059 w 4224"/>
                <a:gd name="T35" fmla="*/ 1370 h 1459"/>
                <a:gd name="T36" fmla="*/ 1059 w 4224"/>
                <a:gd name="T37" fmla="*/ 1370 h 1459"/>
                <a:gd name="T38" fmla="*/ 1238 w 4224"/>
                <a:gd name="T39" fmla="*/ 1331 h 1459"/>
                <a:gd name="T40" fmla="*/ 1545 w 4224"/>
                <a:gd name="T41" fmla="*/ 1382 h 1459"/>
                <a:gd name="T42" fmla="*/ 1711 w 4224"/>
                <a:gd name="T43" fmla="*/ 1408 h 1459"/>
                <a:gd name="T44" fmla="*/ 1801 w 4224"/>
                <a:gd name="T45" fmla="*/ 1434 h 1459"/>
                <a:gd name="T46" fmla="*/ 2095 w 4224"/>
                <a:gd name="T47" fmla="*/ 1459 h 1459"/>
                <a:gd name="T48" fmla="*/ 2441 w 4224"/>
                <a:gd name="T49" fmla="*/ 1370 h 1459"/>
                <a:gd name="T50" fmla="*/ 2556 w 4224"/>
                <a:gd name="T51" fmla="*/ 1331 h 1459"/>
                <a:gd name="T52" fmla="*/ 2595 w 4224"/>
                <a:gd name="T53" fmla="*/ 1318 h 1459"/>
                <a:gd name="T54" fmla="*/ 3017 w 4224"/>
                <a:gd name="T55" fmla="*/ 1357 h 1459"/>
                <a:gd name="T56" fmla="*/ 3388 w 4224"/>
                <a:gd name="T57" fmla="*/ 1434 h 1459"/>
                <a:gd name="T58" fmla="*/ 3593 w 4224"/>
                <a:gd name="T59" fmla="*/ 1382 h 1459"/>
                <a:gd name="T60" fmla="*/ 3631 w 4224"/>
                <a:gd name="T61" fmla="*/ 1370 h 1459"/>
                <a:gd name="T62" fmla="*/ 3670 w 4224"/>
                <a:gd name="T63" fmla="*/ 1357 h 1459"/>
                <a:gd name="T64" fmla="*/ 3747 w 4224"/>
                <a:gd name="T65" fmla="*/ 1306 h 1459"/>
                <a:gd name="T66" fmla="*/ 3772 w 4224"/>
                <a:gd name="T67" fmla="*/ 1267 h 1459"/>
                <a:gd name="T68" fmla="*/ 3849 w 4224"/>
                <a:gd name="T69" fmla="*/ 1203 h 1459"/>
                <a:gd name="T70" fmla="*/ 3913 w 4224"/>
                <a:gd name="T71" fmla="*/ 1126 h 1459"/>
                <a:gd name="T72" fmla="*/ 3990 w 4224"/>
                <a:gd name="T73" fmla="*/ 1075 h 1459"/>
                <a:gd name="T74" fmla="*/ 4105 w 4224"/>
                <a:gd name="T75" fmla="*/ 986 h 1459"/>
                <a:gd name="T76" fmla="*/ 4143 w 4224"/>
                <a:gd name="T77" fmla="*/ 960 h 1459"/>
                <a:gd name="T78" fmla="*/ 4182 w 4224"/>
                <a:gd name="T79" fmla="*/ 934 h 1459"/>
                <a:gd name="T80" fmla="*/ 4169 w 4224"/>
                <a:gd name="T81" fmla="*/ 755 h 1459"/>
                <a:gd name="T82" fmla="*/ 4182 w 4224"/>
                <a:gd name="T83" fmla="*/ 525 h 1459"/>
                <a:gd name="T84" fmla="*/ 4169 w 4224"/>
                <a:gd name="T85" fmla="*/ 448 h 1459"/>
                <a:gd name="T86" fmla="*/ 4131 w 4224"/>
                <a:gd name="T87" fmla="*/ 435 h 1459"/>
                <a:gd name="T88" fmla="*/ 4092 w 4224"/>
                <a:gd name="T89" fmla="*/ 410 h 1459"/>
                <a:gd name="T90" fmla="*/ 4015 w 4224"/>
                <a:gd name="T91" fmla="*/ 384 h 1459"/>
                <a:gd name="T92" fmla="*/ 3939 w 4224"/>
                <a:gd name="T93" fmla="*/ 397 h 1459"/>
                <a:gd name="T94" fmla="*/ 3887 w 4224"/>
                <a:gd name="T95" fmla="*/ 486 h 14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224" h="1459">
                  <a:moveTo>
                    <a:pt x="790" y="0"/>
                  </a:moveTo>
                  <a:cubicBezTo>
                    <a:pt x="717" y="25"/>
                    <a:pt x="646" y="44"/>
                    <a:pt x="572" y="64"/>
                  </a:cubicBezTo>
                  <a:cubicBezTo>
                    <a:pt x="546" y="71"/>
                    <a:pt x="521" y="82"/>
                    <a:pt x="495" y="90"/>
                  </a:cubicBezTo>
                  <a:cubicBezTo>
                    <a:pt x="482" y="94"/>
                    <a:pt x="457" y="102"/>
                    <a:pt x="457" y="102"/>
                  </a:cubicBezTo>
                  <a:cubicBezTo>
                    <a:pt x="407" y="136"/>
                    <a:pt x="286" y="185"/>
                    <a:pt x="227" y="205"/>
                  </a:cubicBezTo>
                  <a:cubicBezTo>
                    <a:pt x="214" y="209"/>
                    <a:pt x="201" y="214"/>
                    <a:pt x="188" y="218"/>
                  </a:cubicBezTo>
                  <a:cubicBezTo>
                    <a:pt x="175" y="222"/>
                    <a:pt x="150" y="230"/>
                    <a:pt x="150" y="230"/>
                  </a:cubicBezTo>
                  <a:cubicBezTo>
                    <a:pt x="95" y="267"/>
                    <a:pt x="69" y="324"/>
                    <a:pt x="22" y="371"/>
                  </a:cubicBezTo>
                  <a:cubicBezTo>
                    <a:pt x="3" y="446"/>
                    <a:pt x="0" y="530"/>
                    <a:pt x="35" y="602"/>
                  </a:cubicBezTo>
                  <a:cubicBezTo>
                    <a:pt x="61" y="655"/>
                    <a:pt x="55" y="629"/>
                    <a:pt x="99" y="666"/>
                  </a:cubicBezTo>
                  <a:cubicBezTo>
                    <a:pt x="173" y="728"/>
                    <a:pt x="249" y="777"/>
                    <a:pt x="342" y="806"/>
                  </a:cubicBezTo>
                  <a:cubicBezTo>
                    <a:pt x="355" y="815"/>
                    <a:pt x="370" y="820"/>
                    <a:pt x="380" y="832"/>
                  </a:cubicBezTo>
                  <a:cubicBezTo>
                    <a:pt x="434" y="899"/>
                    <a:pt x="370" y="1058"/>
                    <a:pt x="342" y="1139"/>
                  </a:cubicBezTo>
                  <a:cubicBezTo>
                    <a:pt x="366" y="1234"/>
                    <a:pt x="385" y="1273"/>
                    <a:pt x="483" y="1306"/>
                  </a:cubicBezTo>
                  <a:cubicBezTo>
                    <a:pt x="502" y="1325"/>
                    <a:pt x="578" y="1397"/>
                    <a:pt x="598" y="1408"/>
                  </a:cubicBezTo>
                  <a:cubicBezTo>
                    <a:pt x="622" y="1421"/>
                    <a:pt x="675" y="1434"/>
                    <a:pt x="675" y="1434"/>
                  </a:cubicBezTo>
                  <a:cubicBezTo>
                    <a:pt x="740" y="1428"/>
                    <a:pt x="847" y="1422"/>
                    <a:pt x="918" y="1408"/>
                  </a:cubicBezTo>
                  <a:cubicBezTo>
                    <a:pt x="966" y="1398"/>
                    <a:pt x="1012" y="1381"/>
                    <a:pt x="1059" y="1370"/>
                  </a:cubicBezTo>
                  <a:cubicBezTo>
                    <a:pt x="1123" y="1361"/>
                    <a:pt x="1178" y="1351"/>
                    <a:pt x="1238" y="1331"/>
                  </a:cubicBezTo>
                  <a:cubicBezTo>
                    <a:pt x="1340" y="1348"/>
                    <a:pt x="1442" y="1368"/>
                    <a:pt x="1545" y="1382"/>
                  </a:cubicBezTo>
                  <a:cubicBezTo>
                    <a:pt x="1636" y="1413"/>
                    <a:pt x="1529" y="1380"/>
                    <a:pt x="1711" y="1408"/>
                  </a:cubicBezTo>
                  <a:cubicBezTo>
                    <a:pt x="1742" y="1413"/>
                    <a:pt x="1771" y="1426"/>
                    <a:pt x="1801" y="1434"/>
                  </a:cubicBezTo>
                  <a:cubicBezTo>
                    <a:pt x="1934" y="1426"/>
                    <a:pt x="1997" y="1394"/>
                    <a:pt x="2095" y="1459"/>
                  </a:cubicBezTo>
                  <a:cubicBezTo>
                    <a:pt x="2225" y="1444"/>
                    <a:pt x="2320" y="1410"/>
                    <a:pt x="2441" y="1370"/>
                  </a:cubicBezTo>
                  <a:cubicBezTo>
                    <a:pt x="2479" y="1357"/>
                    <a:pt x="2518" y="1344"/>
                    <a:pt x="2556" y="1331"/>
                  </a:cubicBezTo>
                  <a:cubicBezTo>
                    <a:pt x="2569" y="1327"/>
                    <a:pt x="2595" y="1318"/>
                    <a:pt x="2595" y="1318"/>
                  </a:cubicBezTo>
                  <a:cubicBezTo>
                    <a:pt x="2763" y="1326"/>
                    <a:pt x="2865" y="1338"/>
                    <a:pt x="3017" y="1357"/>
                  </a:cubicBezTo>
                  <a:cubicBezTo>
                    <a:pt x="3140" y="1399"/>
                    <a:pt x="3259" y="1418"/>
                    <a:pt x="3388" y="1434"/>
                  </a:cubicBezTo>
                  <a:cubicBezTo>
                    <a:pt x="3462" y="1423"/>
                    <a:pt x="3523" y="1405"/>
                    <a:pt x="3593" y="1382"/>
                  </a:cubicBezTo>
                  <a:cubicBezTo>
                    <a:pt x="3606" y="1378"/>
                    <a:pt x="3618" y="1374"/>
                    <a:pt x="3631" y="1370"/>
                  </a:cubicBezTo>
                  <a:cubicBezTo>
                    <a:pt x="3644" y="1366"/>
                    <a:pt x="3670" y="1357"/>
                    <a:pt x="3670" y="1357"/>
                  </a:cubicBezTo>
                  <a:cubicBezTo>
                    <a:pt x="3696" y="1340"/>
                    <a:pt x="3730" y="1332"/>
                    <a:pt x="3747" y="1306"/>
                  </a:cubicBezTo>
                  <a:cubicBezTo>
                    <a:pt x="3755" y="1293"/>
                    <a:pt x="3761" y="1278"/>
                    <a:pt x="3772" y="1267"/>
                  </a:cubicBezTo>
                  <a:cubicBezTo>
                    <a:pt x="3886" y="1153"/>
                    <a:pt x="3730" y="1346"/>
                    <a:pt x="3849" y="1203"/>
                  </a:cubicBezTo>
                  <a:cubicBezTo>
                    <a:pt x="3884" y="1161"/>
                    <a:pt x="3866" y="1163"/>
                    <a:pt x="3913" y="1126"/>
                  </a:cubicBezTo>
                  <a:cubicBezTo>
                    <a:pt x="3937" y="1107"/>
                    <a:pt x="3968" y="1097"/>
                    <a:pt x="3990" y="1075"/>
                  </a:cubicBezTo>
                  <a:cubicBezTo>
                    <a:pt x="4051" y="1014"/>
                    <a:pt x="4011" y="1049"/>
                    <a:pt x="4105" y="986"/>
                  </a:cubicBezTo>
                  <a:cubicBezTo>
                    <a:pt x="4118" y="977"/>
                    <a:pt x="4130" y="969"/>
                    <a:pt x="4143" y="960"/>
                  </a:cubicBezTo>
                  <a:cubicBezTo>
                    <a:pt x="4156" y="951"/>
                    <a:pt x="4182" y="934"/>
                    <a:pt x="4182" y="934"/>
                  </a:cubicBezTo>
                  <a:cubicBezTo>
                    <a:pt x="4210" y="848"/>
                    <a:pt x="4224" y="837"/>
                    <a:pt x="4169" y="755"/>
                  </a:cubicBezTo>
                  <a:cubicBezTo>
                    <a:pt x="4209" y="635"/>
                    <a:pt x="4201" y="694"/>
                    <a:pt x="4182" y="525"/>
                  </a:cubicBezTo>
                  <a:cubicBezTo>
                    <a:pt x="4179" y="499"/>
                    <a:pt x="4182" y="471"/>
                    <a:pt x="4169" y="448"/>
                  </a:cubicBezTo>
                  <a:cubicBezTo>
                    <a:pt x="4162" y="436"/>
                    <a:pt x="4143" y="441"/>
                    <a:pt x="4131" y="435"/>
                  </a:cubicBezTo>
                  <a:cubicBezTo>
                    <a:pt x="4117" y="428"/>
                    <a:pt x="4106" y="416"/>
                    <a:pt x="4092" y="410"/>
                  </a:cubicBezTo>
                  <a:cubicBezTo>
                    <a:pt x="4067" y="399"/>
                    <a:pt x="4015" y="384"/>
                    <a:pt x="4015" y="384"/>
                  </a:cubicBezTo>
                  <a:cubicBezTo>
                    <a:pt x="3990" y="388"/>
                    <a:pt x="3962" y="386"/>
                    <a:pt x="3939" y="397"/>
                  </a:cubicBezTo>
                  <a:cubicBezTo>
                    <a:pt x="3906" y="413"/>
                    <a:pt x="3912" y="463"/>
                    <a:pt x="3887" y="486"/>
                  </a:cubicBezTo>
                </a:path>
              </a:pathLst>
            </a:custGeom>
            <a:solidFill>
              <a:srgbClr val="CCFFCC"/>
            </a:solidFill>
            <a:ln w="9525">
              <a:solidFill>
                <a:srgbClr val="CC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67" name="Freeform 288">
              <a:extLst>
                <a:ext uri="{FF2B5EF4-FFF2-40B4-BE49-F238E27FC236}">
                  <a16:creationId xmlns:a16="http://schemas.microsoft.com/office/drawing/2014/main" id="{0249AC23-F73D-4E62-A8B9-CAD9A614E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3" y="57"/>
              <a:ext cx="1915" cy="2871"/>
            </a:xfrm>
            <a:custGeom>
              <a:avLst/>
              <a:gdLst>
                <a:gd name="T0" fmla="*/ 27 w 1915"/>
                <a:gd name="T1" fmla="*/ 135 h 2871"/>
                <a:gd name="T2" fmla="*/ 27 w 1915"/>
                <a:gd name="T3" fmla="*/ 2391 h 2871"/>
                <a:gd name="T4" fmla="*/ 1899 w 1915"/>
                <a:gd name="T5" fmla="*/ 2871 h 2871"/>
                <a:gd name="T6" fmla="*/ 1884 w 1915"/>
                <a:gd name="T7" fmla="*/ 469 h 2871"/>
                <a:gd name="T8" fmla="*/ 1764 w 1915"/>
                <a:gd name="T9" fmla="*/ 402 h 2871"/>
                <a:gd name="T10" fmla="*/ 1148 w 1915"/>
                <a:gd name="T11" fmla="*/ 388 h 2871"/>
                <a:gd name="T12" fmla="*/ 933 w 1915"/>
                <a:gd name="T13" fmla="*/ 321 h 2871"/>
                <a:gd name="T14" fmla="*/ 826 w 1915"/>
                <a:gd name="T15" fmla="*/ 241 h 2871"/>
                <a:gd name="T16" fmla="*/ 384 w 1915"/>
                <a:gd name="T17" fmla="*/ 174 h 2871"/>
                <a:gd name="T18" fmla="*/ 317 w 1915"/>
                <a:gd name="T19" fmla="*/ 120 h 2871"/>
                <a:gd name="T20" fmla="*/ 237 w 1915"/>
                <a:gd name="T21" fmla="*/ 67 h 2871"/>
                <a:gd name="T22" fmla="*/ 197 w 1915"/>
                <a:gd name="T23" fmla="*/ 40 h 2871"/>
                <a:gd name="T24" fmla="*/ 156 w 1915"/>
                <a:gd name="T25" fmla="*/ 27 h 2871"/>
                <a:gd name="T26" fmla="*/ 76 w 1915"/>
                <a:gd name="T27" fmla="*/ 0 h 2871"/>
                <a:gd name="T28" fmla="*/ 27 w 1915"/>
                <a:gd name="T29" fmla="*/ 135 h 28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15" h="2871">
                  <a:moveTo>
                    <a:pt x="27" y="135"/>
                  </a:moveTo>
                  <a:lnTo>
                    <a:pt x="27" y="2391"/>
                  </a:lnTo>
                  <a:lnTo>
                    <a:pt x="1899" y="2871"/>
                  </a:lnTo>
                  <a:cubicBezTo>
                    <a:pt x="1894" y="2070"/>
                    <a:pt x="1915" y="1269"/>
                    <a:pt x="1884" y="469"/>
                  </a:cubicBezTo>
                  <a:cubicBezTo>
                    <a:pt x="1884" y="457"/>
                    <a:pt x="1795" y="403"/>
                    <a:pt x="1764" y="402"/>
                  </a:cubicBezTo>
                  <a:cubicBezTo>
                    <a:pt x="1559" y="394"/>
                    <a:pt x="1353" y="393"/>
                    <a:pt x="1148" y="388"/>
                  </a:cubicBezTo>
                  <a:cubicBezTo>
                    <a:pt x="1071" y="363"/>
                    <a:pt x="1002" y="366"/>
                    <a:pt x="933" y="321"/>
                  </a:cubicBezTo>
                  <a:cubicBezTo>
                    <a:pt x="902" y="274"/>
                    <a:pt x="879" y="258"/>
                    <a:pt x="826" y="241"/>
                  </a:cubicBezTo>
                  <a:cubicBezTo>
                    <a:pt x="688" y="148"/>
                    <a:pt x="559" y="181"/>
                    <a:pt x="384" y="174"/>
                  </a:cubicBezTo>
                  <a:cubicBezTo>
                    <a:pt x="294" y="145"/>
                    <a:pt x="392" y="186"/>
                    <a:pt x="317" y="120"/>
                  </a:cubicBezTo>
                  <a:cubicBezTo>
                    <a:pt x="293" y="99"/>
                    <a:pt x="264" y="85"/>
                    <a:pt x="237" y="67"/>
                  </a:cubicBezTo>
                  <a:cubicBezTo>
                    <a:pt x="224" y="58"/>
                    <a:pt x="212" y="45"/>
                    <a:pt x="197" y="40"/>
                  </a:cubicBezTo>
                  <a:cubicBezTo>
                    <a:pt x="183" y="36"/>
                    <a:pt x="170" y="32"/>
                    <a:pt x="156" y="27"/>
                  </a:cubicBezTo>
                  <a:cubicBezTo>
                    <a:pt x="129" y="18"/>
                    <a:pt x="76" y="0"/>
                    <a:pt x="76" y="0"/>
                  </a:cubicBezTo>
                  <a:cubicBezTo>
                    <a:pt x="0" y="25"/>
                    <a:pt x="23" y="58"/>
                    <a:pt x="27" y="13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68" name="Freeform 289">
              <a:extLst>
                <a:ext uri="{FF2B5EF4-FFF2-40B4-BE49-F238E27FC236}">
                  <a16:creationId xmlns:a16="http://schemas.microsoft.com/office/drawing/2014/main" id="{89709F2B-F299-41BB-8B59-19FA55F8E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107"/>
              <a:ext cx="1289" cy="2830"/>
            </a:xfrm>
            <a:custGeom>
              <a:avLst/>
              <a:gdLst>
                <a:gd name="T0" fmla="*/ 0 w 1289"/>
                <a:gd name="T1" fmla="*/ 2830 h 2830"/>
                <a:gd name="T2" fmla="*/ 1200 w 1289"/>
                <a:gd name="T3" fmla="*/ 2494 h 2830"/>
                <a:gd name="T4" fmla="*/ 1142 w 1289"/>
                <a:gd name="T5" fmla="*/ 2209 h 2830"/>
                <a:gd name="T6" fmla="*/ 1088 w 1289"/>
                <a:gd name="T7" fmla="*/ 2129 h 2830"/>
                <a:gd name="T8" fmla="*/ 1021 w 1289"/>
                <a:gd name="T9" fmla="*/ 1955 h 2830"/>
                <a:gd name="T10" fmla="*/ 1008 w 1289"/>
                <a:gd name="T11" fmla="*/ 1915 h 2830"/>
                <a:gd name="T12" fmla="*/ 1048 w 1289"/>
                <a:gd name="T13" fmla="*/ 1674 h 2830"/>
                <a:gd name="T14" fmla="*/ 1155 w 1289"/>
                <a:gd name="T15" fmla="*/ 1499 h 2830"/>
                <a:gd name="T16" fmla="*/ 1222 w 1289"/>
                <a:gd name="T17" fmla="*/ 1379 h 2830"/>
                <a:gd name="T18" fmla="*/ 1289 w 1289"/>
                <a:gd name="T19" fmla="*/ 1111 h 2830"/>
                <a:gd name="T20" fmla="*/ 1263 w 1289"/>
                <a:gd name="T21" fmla="*/ 1017 h 2830"/>
                <a:gd name="T22" fmla="*/ 1196 w 1289"/>
                <a:gd name="T23" fmla="*/ 897 h 2830"/>
                <a:gd name="T24" fmla="*/ 1115 w 1289"/>
                <a:gd name="T25" fmla="*/ 602 h 2830"/>
                <a:gd name="T26" fmla="*/ 1155 w 1289"/>
                <a:gd name="T27" fmla="*/ 173 h 2830"/>
                <a:gd name="T28" fmla="*/ 1142 w 1289"/>
                <a:gd name="T29" fmla="*/ 26 h 2830"/>
                <a:gd name="T30" fmla="*/ 1035 w 1289"/>
                <a:gd name="T31" fmla="*/ 53 h 2830"/>
                <a:gd name="T32" fmla="*/ 954 w 1289"/>
                <a:gd name="T33" fmla="*/ 66 h 2830"/>
                <a:gd name="T34" fmla="*/ 767 w 1289"/>
                <a:gd name="T35" fmla="*/ 120 h 2830"/>
                <a:gd name="T36" fmla="*/ 727 w 1289"/>
                <a:gd name="T37" fmla="*/ 133 h 2830"/>
                <a:gd name="T38" fmla="*/ 646 w 1289"/>
                <a:gd name="T39" fmla="*/ 187 h 2830"/>
                <a:gd name="T40" fmla="*/ 620 w 1289"/>
                <a:gd name="T41" fmla="*/ 267 h 2830"/>
                <a:gd name="T42" fmla="*/ 566 w 1289"/>
                <a:gd name="T43" fmla="*/ 334 h 2830"/>
                <a:gd name="T44" fmla="*/ 405 w 1289"/>
                <a:gd name="T45" fmla="*/ 428 h 2830"/>
                <a:gd name="T46" fmla="*/ 298 w 1289"/>
                <a:gd name="T47" fmla="*/ 401 h 2830"/>
                <a:gd name="T48" fmla="*/ 191 w 1289"/>
                <a:gd name="T49" fmla="*/ 374 h 2830"/>
                <a:gd name="T50" fmla="*/ 57 w 1289"/>
                <a:gd name="T51" fmla="*/ 401 h 2830"/>
                <a:gd name="T52" fmla="*/ 3 w 1289"/>
                <a:gd name="T53" fmla="*/ 414 h 28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289" h="2830">
                  <a:moveTo>
                    <a:pt x="0" y="2830"/>
                  </a:moveTo>
                  <a:lnTo>
                    <a:pt x="1200" y="2494"/>
                  </a:lnTo>
                  <a:cubicBezTo>
                    <a:pt x="1181" y="2399"/>
                    <a:pt x="1161" y="2304"/>
                    <a:pt x="1142" y="2209"/>
                  </a:cubicBezTo>
                  <a:cubicBezTo>
                    <a:pt x="1136" y="2177"/>
                    <a:pt x="1088" y="2129"/>
                    <a:pt x="1088" y="2129"/>
                  </a:cubicBezTo>
                  <a:cubicBezTo>
                    <a:pt x="1073" y="2066"/>
                    <a:pt x="1042" y="2018"/>
                    <a:pt x="1021" y="1955"/>
                  </a:cubicBezTo>
                  <a:cubicBezTo>
                    <a:pt x="1017" y="1942"/>
                    <a:pt x="1008" y="1915"/>
                    <a:pt x="1008" y="1915"/>
                  </a:cubicBezTo>
                  <a:cubicBezTo>
                    <a:pt x="1016" y="1837"/>
                    <a:pt x="1016" y="1748"/>
                    <a:pt x="1048" y="1674"/>
                  </a:cubicBezTo>
                  <a:cubicBezTo>
                    <a:pt x="1075" y="1611"/>
                    <a:pt x="1133" y="1562"/>
                    <a:pt x="1155" y="1499"/>
                  </a:cubicBezTo>
                  <a:cubicBezTo>
                    <a:pt x="1180" y="1429"/>
                    <a:pt x="1161" y="1471"/>
                    <a:pt x="1222" y="1379"/>
                  </a:cubicBezTo>
                  <a:cubicBezTo>
                    <a:pt x="1264" y="1315"/>
                    <a:pt x="1264" y="1188"/>
                    <a:pt x="1289" y="1111"/>
                  </a:cubicBezTo>
                  <a:cubicBezTo>
                    <a:pt x="1279" y="1080"/>
                    <a:pt x="1276" y="1047"/>
                    <a:pt x="1263" y="1017"/>
                  </a:cubicBezTo>
                  <a:cubicBezTo>
                    <a:pt x="1246" y="976"/>
                    <a:pt x="1214" y="938"/>
                    <a:pt x="1196" y="897"/>
                  </a:cubicBezTo>
                  <a:cubicBezTo>
                    <a:pt x="1156" y="805"/>
                    <a:pt x="1135" y="700"/>
                    <a:pt x="1115" y="602"/>
                  </a:cubicBezTo>
                  <a:cubicBezTo>
                    <a:pt x="1124" y="454"/>
                    <a:pt x="1141" y="319"/>
                    <a:pt x="1155" y="173"/>
                  </a:cubicBezTo>
                  <a:cubicBezTo>
                    <a:pt x="1151" y="124"/>
                    <a:pt x="1177" y="61"/>
                    <a:pt x="1142" y="26"/>
                  </a:cubicBezTo>
                  <a:cubicBezTo>
                    <a:pt x="1116" y="0"/>
                    <a:pt x="1071" y="44"/>
                    <a:pt x="1035" y="53"/>
                  </a:cubicBezTo>
                  <a:cubicBezTo>
                    <a:pt x="1008" y="60"/>
                    <a:pt x="981" y="62"/>
                    <a:pt x="954" y="66"/>
                  </a:cubicBezTo>
                  <a:cubicBezTo>
                    <a:pt x="892" y="86"/>
                    <a:pt x="829" y="99"/>
                    <a:pt x="767" y="120"/>
                  </a:cubicBezTo>
                  <a:cubicBezTo>
                    <a:pt x="754" y="124"/>
                    <a:pt x="727" y="133"/>
                    <a:pt x="727" y="133"/>
                  </a:cubicBezTo>
                  <a:cubicBezTo>
                    <a:pt x="700" y="151"/>
                    <a:pt x="673" y="169"/>
                    <a:pt x="646" y="187"/>
                  </a:cubicBezTo>
                  <a:cubicBezTo>
                    <a:pt x="623" y="203"/>
                    <a:pt x="629" y="240"/>
                    <a:pt x="620" y="267"/>
                  </a:cubicBezTo>
                  <a:cubicBezTo>
                    <a:pt x="602" y="321"/>
                    <a:pt x="616" y="300"/>
                    <a:pt x="566" y="334"/>
                  </a:cubicBezTo>
                  <a:cubicBezTo>
                    <a:pt x="523" y="398"/>
                    <a:pt x="478" y="409"/>
                    <a:pt x="405" y="428"/>
                  </a:cubicBezTo>
                  <a:cubicBezTo>
                    <a:pt x="240" y="394"/>
                    <a:pt x="411" y="432"/>
                    <a:pt x="298" y="401"/>
                  </a:cubicBezTo>
                  <a:cubicBezTo>
                    <a:pt x="263" y="391"/>
                    <a:pt x="191" y="374"/>
                    <a:pt x="191" y="374"/>
                  </a:cubicBezTo>
                  <a:cubicBezTo>
                    <a:pt x="146" y="383"/>
                    <a:pt x="100" y="387"/>
                    <a:pt x="57" y="401"/>
                  </a:cubicBezTo>
                  <a:cubicBezTo>
                    <a:pt x="13" y="415"/>
                    <a:pt x="31" y="414"/>
                    <a:pt x="3" y="414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7269" name="Group 290">
              <a:extLst>
                <a:ext uri="{FF2B5EF4-FFF2-40B4-BE49-F238E27FC236}">
                  <a16:creationId xmlns:a16="http://schemas.microsoft.com/office/drawing/2014/main" id="{5FD8685A-27CD-4693-B272-2B1EF8405B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9" y="0"/>
              <a:ext cx="3046" cy="1299"/>
              <a:chOff x="2339" y="0"/>
              <a:chExt cx="3046" cy="1299"/>
            </a:xfrm>
          </p:grpSpPr>
          <p:sp>
            <p:nvSpPr>
              <p:cNvPr id="7270" name="Freeform 291">
                <a:extLst>
                  <a:ext uri="{FF2B5EF4-FFF2-40B4-BE49-F238E27FC236}">
                    <a16:creationId xmlns:a16="http://schemas.microsoft.com/office/drawing/2014/main" id="{A1C7E11E-9A11-4F6F-B636-543191F9F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9" y="0"/>
                <a:ext cx="3046" cy="1299"/>
              </a:xfrm>
              <a:custGeom>
                <a:avLst/>
                <a:gdLst>
                  <a:gd name="T0" fmla="*/ 0 w 3046"/>
                  <a:gd name="T1" fmla="*/ 108 h 1299"/>
                  <a:gd name="T2" fmla="*/ 179 w 3046"/>
                  <a:gd name="T3" fmla="*/ 211 h 1299"/>
                  <a:gd name="T4" fmla="*/ 243 w 3046"/>
                  <a:gd name="T5" fmla="*/ 377 h 1299"/>
                  <a:gd name="T6" fmla="*/ 396 w 3046"/>
                  <a:gd name="T7" fmla="*/ 851 h 1299"/>
                  <a:gd name="T8" fmla="*/ 409 w 3046"/>
                  <a:gd name="T9" fmla="*/ 889 h 1299"/>
                  <a:gd name="T10" fmla="*/ 601 w 3046"/>
                  <a:gd name="T11" fmla="*/ 927 h 1299"/>
                  <a:gd name="T12" fmla="*/ 806 w 3046"/>
                  <a:gd name="T13" fmla="*/ 915 h 1299"/>
                  <a:gd name="T14" fmla="*/ 908 w 3046"/>
                  <a:gd name="T15" fmla="*/ 889 h 1299"/>
                  <a:gd name="T16" fmla="*/ 1024 w 3046"/>
                  <a:gd name="T17" fmla="*/ 927 h 1299"/>
                  <a:gd name="T18" fmla="*/ 1075 w 3046"/>
                  <a:gd name="T19" fmla="*/ 1004 h 1299"/>
                  <a:gd name="T20" fmla="*/ 1152 w 3046"/>
                  <a:gd name="T21" fmla="*/ 1068 h 1299"/>
                  <a:gd name="T22" fmla="*/ 1216 w 3046"/>
                  <a:gd name="T23" fmla="*/ 1119 h 1299"/>
                  <a:gd name="T24" fmla="*/ 1254 w 3046"/>
                  <a:gd name="T25" fmla="*/ 1158 h 1299"/>
                  <a:gd name="T26" fmla="*/ 1292 w 3046"/>
                  <a:gd name="T27" fmla="*/ 1183 h 1299"/>
                  <a:gd name="T28" fmla="*/ 1395 w 3046"/>
                  <a:gd name="T29" fmla="*/ 1273 h 1299"/>
                  <a:gd name="T30" fmla="*/ 1472 w 3046"/>
                  <a:gd name="T31" fmla="*/ 1299 h 1299"/>
                  <a:gd name="T32" fmla="*/ 1587 w 3046"/>
                  <a:gd name="T33" fmla="*/ 1286 h 1299"/>
                  <a:gd name="T34" fmla="*/ 1715 w 3046"/>
                  <a:gd name="T35" fmla="*/ 1260 h 1299"/>
                  <a:gd name="T36" fmla="*/ 1753 w 3046"/>
                  <a:gd name="T37" fmla="*/ 1235 h 1299"/>
                  <a:gd name="T38" fmla="*/ 1779 w 3046"/>
                  <a:gd name="T39" fmla="*/ 1196 h 1299"/>
                  <a:gd name="T40" fmla="*/ 2099 w 3046"/>
                  <a:gd name="T41" fmla="*/ 1171 h 1299"/>
                  <a:gd name="T42" fmla="*/ 2214 w 3046"/>
                  <a:gd name="T43" fmla="*/ 1107 h 1299"/>
                  <a:gd name="T44" fmla="*/ 2304 w 3046"/>
                  <a:gd name="T45" fmla="*/ 1081 h 1299"/>
                  <a:gd name="T46" fmla="*/ 2342 w 3046"/>
                  <a:gd name="T47" fmla="*/ 1055 h 1299"/>
                  <a:gd name="T48" fmla="*/ 2380 w 3046"/>
                  <a:gd name="T49" fmla="*/ 1043 h 1299"/>
                  <a:gd name="T50" fmla="*/ 2393 w 3046"/>
                  <a:gd name="T51" fmla="*/ 1004 h 1299"/>
                  <a:gd name="T52" fmla="*/ 2508 w 3046"/>
                  <a:gd name="T53" fmla="*/ 851 h 1299"/>
                  <a:gd name="T54" fmla="*/ 2521 w 3046"/>
                  <a:gd name="T55" fmla="*/ 812 h 1299"/>
                  <a:gd name="T56" fmla="*/ 2636 w 3046"/>
                  <a:gd name="T57" fmla="*/ 671 h 1299"/>
                  <a:gd name="T58" fmla="*/ 2944 w 3046"/>
                  <a:gd name="T59" fmla="*/ 633 h 1299"/>
                  <a:gd name="T60" fmla="*/ 2982 w 3046"/>
                  <a:gd name="T61" fmla="*/ 620 h 1299"/>
                  <a:gd name="T62" fmla="*/ 2995 w 3046"/>
                  <a:gd name="T63" fmla="*/ 569 h 1299"/>
                  <a:gd name="T64" fmla="*/ 3008 w 3046"/>
                  <a:gd name="T65" fmla="*/ 390 h 1299"/>
                  <a:gd name="T66" fmla="*/ 3046 w 3046"/>
                  <a:gd name="T67" fmla="*/ 249 h 1299"/>
                  <a:gd name="T68" fmla="*/ 2956 w 3046"/>
                  <a:gd name="T69" fmla="*/ 70 h 1299"/>
                  <a:gd name="T70" fmla="*/ 2649 w 3046"/>
                  <a:gd name="T71" fmla="*/ 147 h 1299"/>
                  <a:gd name="T72" fmla="*/ 2611 w 3046"/>
                  <a:gd name="T73" fmla="*/ 172 h 1299"/>
                  <a:gd name="T74" fmla="*/ 2572 w 3046"/>
                  <a:gd name="T75" fmla="*/ 185 h 1299"/>
                  <a:gd name="T76" fmla="*/ 2432 w 3046"/>
                  <a:gd name="T77" fmla="*/ 236 h 1299"/>
                  <a:gd name="T78" fmla="*/ 2176 w 3046"/>
                  <a:gd name="T79" fmla="*/ 262 h 1299"/>
                  <a:gd name="T80" fmla="*/ 2124 w 3046"/>
                  <a:gd name="T81" fmla="*/ 275 h 1299"/>
                  <a:gd name="T82" fmla="*/ 2060 w 3046"/>
                  <a:gd name="T83" fmla="*/ 326 h 1299"/>
                  <a:gd name="T84" fmla="*/ 2035 w 3046"/>
                  <a:gd name="T85" fmla="*/ 364 h 1299"/>
                  <a:gd name="T86" fmla="*/ 1958 w 3046"/>
                  <a:gd name="T87" fmla="*/ 390 h 1299"/>
                  <a:gd name="T88" fmla="*/ 1753 w 3046"/>
                  <a:gd name="T89" fmla="*/ 377 h 1299"/>
                  <a:gd name="T90" fmla="*/ 1638 w 3046"/>
                  <a:gd name="T91" fmla="*/ 403 h 1299"/>
                  <a:gd name="T92" fmla="*/ 1600 w 3046"/>
                  <a:gd name="T93" fmla="*/ 377 h 1299"/>
                  <a:gd name="T94" fmla="*/ 1523 w 3046"/>
                  <a:gd name="T95" fmla="*/ 185 h 1299"/>
                  <a:gd name="T96" fmla="*/ 1382 w 3046"/>
                  <a:gd name="T97" fmla="*/ 108 h 1299"/>
                  <a:gd name="T98" fmla="*/ 1203 w 3046"/>
                  <a:gd name="T99" fmla="*/ 147 h 1299"/>
                  <a:gd name="T100" fmla="*/ 1088 w 3046"/>
                  <a:gd name="T101" fmla="*/ 185 h 1299"/>
                  <a:gd name="T102" fmla="*/ 1011 w 3046"/>
                  <a:gd name="T103" fmla="*/ 223 h 1299"/>
                  <a:gd name="T104" fmla="*/ 806 w 3046"/>
                  <a:gd name="T105" fmla="*/ 185 h 1299"/>
                  <a:gd name="T106" fmla="*/ 524 w 3046"/>
                  <a:gd name="T107" fmla="*/ 121 h 1299"/>
                  <a:gd name="T108" fmla="*/ 396 w 3046"/>
                  <a:gd name="T109" fmla="*/ 70 h 1299"/>
                  <a:gd name="T110" fmla="*/ 204 w 3046"/>
                  <a:gd name="T111" fmla="*/ 19 h 1299"/>
                  <a:gd name="T112" fmla="*/ 0 w 3046"/>
                  <a:gd name="T113" fmla="*/ 108 h 129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46" h="1299">
                    <a:moveTo>
                      <a:pt x="0" y="108"/>
                    </a:moveTo>
                    <a:cubicBezTo>
                      <a:pt x="57" y="147"/>
                      <a:pt x="121" y="173"/>
                      <a:pt x="179" y="211"/>
                    </a:cubicBezTo>
                    <a:cubicBezTo>
                      <a:pt x="213" y="263"/>
                      <a:pt x="228" y="318"/>
                      <a:pt x="243" y="377"/>
                    </a:cubicBezTo>
                    <a:cubicBezTo>
                      <a:pt x="255" y="584"/>
                      <a:pt x="251" y="702"/>
                      <a:pt x="396" y="851"/>
                    </a:cubicBezTo>
                    <a:cubicBezTo>
                      <a:pt x="400" y="864"/>
                      <a:pt x="399" y="881"/>
                      <a:pt x="409" y="889"/>
                    </a:cubicBezTo>
                    <a:cubicBezTo>
                      <a:pt x="441" y="915"/>
                      <a:pt x="554" y="916"/>
                      <a:pt x="601" y="927"/>
                    </a:cubicBezTo>
                    <a:cubicBezTo>
                      <a:pt x="669" y="923"/>
                      <a:pt x="738" y="923"/>
                      <a:pt x="806" y="915"/>
                    </a:cubicBezTo>
                    <a:cubicBezTo>
                      <a:pt x="841" y="911"/>
                      <a:pt x="908" y="889"/>
                      <a:pt x="908" y="889"/>
                    </a:cubicBezTo>
                    <a:cubicBezTo>
                      <a:pt x="998" y="919"/>
                      <a:pt x="959" y="907"/>
                      <a:pt x="1024" y="927"/>
                    </a:cubicBezTo>
                    <a:cubicBezTo>
                      <a:pt x="1146" y="1052"/>
                      <a:pt x="1001" y="892"/>
                      <a:pt x="1075" y="1004"/>
                    </a:cubicBezTo>
                    <a:cubicBezTo>
                      <a:pt x="1097" y="1037"/>
                      <a:pt x="1121" y="1048"/>
                      <a:pt x="1152" y="1068"/>
                    </a:cubicBezTo>
                    <a:cubicBezTo>
                      <a:pt x="1208" y="1156"/>
                      <a:pt x="1141" y="1069"/>
                      <a:pt x="1216" y="1119"/>
                    </a:cubicBezTo>
                    <a:cubicBezTo>
                      <a:pt x="1231" y="1129"/>
                      <a:pt x="1240" y="1146"/>
                      <a:pt x="1254" y="1158"/>
                    </a:cubicBezTo>
                    <a:cubicBezTo>
                      <a:pt x="1266" y="1168"/>
                      <a:pt x="1279" y="1175"/>
                      <a:pt x="1292" y="1183"/>
                    </a:cubicBezTo>
                    <a:cubicBezTo>
                      <a:pt x="1335" y="1248"/>
                      <a:pt x="1305" y="1213"/>
                      <a:pt x="1395" y="1273"/>
                    </a:cubicBezTo>
                    <a:cubicBezTo>
                      <a:pt x="1418" y="1288"/>
                      <a:pt x="1472" y="1299"/>
                      <a:pt x="1472" y="1299"/>
                    </a:cubicBezTo>
                    <a:cubicBezTo>
                      <a:pt x="1510" y="1295"/>
                      <a:pt x="1549" y="1292"/>
                      <a:pt x="1587" y="1286"/>
                    </a:cubicBezTo>
                    <a:cubicBezTo>
                      <a:pt x="1630" y="1279"/>
                      <a:pt x="1715" y="1260"/>
                      <a:pt x="1715" y="1260"/>
                    </a:cubicBezTo>
                    <a:cubicBezTo>
                      <a:pt x="1728" y="1252"/>
                      <a:pt x="1742" y="1246"/>
                      <a:pt x="1753" y="1235"/>
                    </a:cubicBezTo>
                    <a:cubicBezTo>
                      <a:pt x="1764" y="1224"/>
                      <a:pt x="1764" y="1201"/>
                      <a:pt x="1779" y="1196"/>
                    </a:cubicBezTo>
                    <a:cubicBezTo>
                      <a:pt x="1880" y="1162"/>
                      <a:pt x="1992" y="1178"/>
                      <a:pt x="2099" y="1171"/>
                    </a:cubicBezTo>
                    <a:cubicBezTo>
                      <a:pt x="2278" y="1110"/>
                      <a:pt x="2100" y="1183"/>
                      <a:pt x="2214" y="1107"/>
                    </a:cubicBezTo>
                    <a:cubicBezTo>
                      <a:pt x="2226" y="1099"/>
                      <a:pt x="2296" y="1083"/>
                      <a:pt x="2304" y="1081"/>
                    </a:cubicBezTo>
                    <a:cubicBezTo>
                      <a:pt x="2317" y="1072"/>
                      <a:pt x="2328" y="1062"/>
                      <a:pt x="2342" y="1055"/>
                    </a:cubicBezTo>
                    <a:cubicBezTo>
                      <a:pt x="2354" y="1049"/>
                      <a:pt x="2371" y="1052"/>
                      <a:pt x="2380" y="1043"/>
                    </a:cubicBezTo>
                    <a:cubicBezTo>
                      <a:pt x="2390" y="1033"/>
                      <a:pt x="2387" y="1016"/>
                      <a:pt x="2393" y="1004"/>
                    </a:cubicBezTo>
                    <a:cubicBezTo>
                      <a:pt x="2418" y="954"/>
                      <a:pt x="2476" y="898"/>
                      <a:pt x="2508" y="851"/>
                    </a:cubicBezTo>
                    <a:cubicBezTo>
                      <a:pt x="2516" y="840"/>
                      <a:pt x="2514" y="824"/>
                      <a:pt x="2521" y="812"/>
                    </a:cubicBezTo>
                    <a:cubicBezTo>
                      <a:pt x="2547" y="764"/>
                      <a:pt x="2583" y="697"/>
                      <a:pt x="2636" y="671"/>
                    </a:cubicBezTo>
                    <a:cubicBezTo>
                      <a:pt x="2721" y="629"/>
                      <a:pt x="2872" y="637"/>
                      <a:pt x="2944" y="633"/>
                    </a:cubicBezTo>
                    <a:cubicBezTo>
                      <a:pt x="2957" y="629"/>
                      <a:pt x="2974" y="630"/>
                      <a:pt x="2982" y="620"/>
                    </a:cubicBezTo>
                    <a:cubicBezTo>
                      <a:pt x="2993" y="606"/>
                      <a:pt x="2993" y="586"/>
                      <a:pt x="2995" y="569"/>
                    </a:cubicBezTo>
                    <a:cubicBezTo>
                      <a:pt x="3002" y="510"/>
                      <a:pt x="3001" y="449"/>
                      <a:pt x="3008" y="390"/>
                    </a:cubicBezTo>
                    <a:cubicBezTo>
                      <a:pt x="3013" y="345"/>
                      <a:pt x="3037" y="293"/>
                      <a:pt x="3046" y="249"/>
                    </a:cubicBezTo>
                    <a:cubicBezTo>
                      <a:pt x="3034" y="169"/>
                      <a:pt x="3041" y="98"/>
                      <a:pt x="2956" y="70"/>
                    </a:cubicBezTo>
                    <a:cubicBezTo>
                      <a:pt x="2849" y="86"/>
                      <a:pt x="2751" y="113"/>
                      <a:pt x="2649" y="147"/>
                    </a:cubicBezTo>
                    <a:cubicBezTo>
                      <a:pt x="2635" y="152"/>
                      <a:pt x="2625" y="165"/>
                      <a:pt x="2611" y="172"/>
                    </a:cubicBezTo>
                    <a:cubicBezTo>
                      <a:pt x="2599" y="178"/>
                      <a:pt x="2585" y="181"/>
                      <a:pt x="2572" y="185"/>
                    </a:cubicBezTo>
                    <a:cubicBezTo>
                      <a:pt x="2526" y="216"/>
                      <a:pt x="2489" y="229"/>
                      <a:pt x="2432" y="236"/>
                    </a:cubicBezTo>
                    <a:cubicBezTo>
                      <a:pt x="2347" y="246"/>
                      <a:pt x="2176" y="262"/>
                      <a:pt x="2176" y="262"/>
                    </a:cubicBezTo>
                    <a:cubicBezTo>
                      <a:pt x="2159" y="266"/>
                      <a:pt x="2139" y="265"/>
                      <a:pt x="2124" y="275"/>
                    </a:cubicBezTo>
                    <a:cubicBezTo>
                      <a:pt x="2007" y="353"/>
                      <a:pt x="2190" y="283"/>
                      <a:pt x="2060" y="326"/>
                    </a:cubicBezTo>
                    <a:cubicBezTo>
                      <a:pt x="2052" y="339"/>
                      <a:pt x="2048" y="356"/>
                      <a:pt x="2035" y="364"/>
                    </a:cubicBezTo>
                    <a:cubicBezTo>
                      <a:pt x="2012" y="378"/>
                      <a:pt x="1958" y="390"/>
                      <a:pt x="1958" y="390"/>
                    </a:cubicBezTo>
                    <a:cubicBezTo>
                      <a:pt x="1856" y="369"/>
                      <a:pt x="1870" y="362"/>
                      <a:pt x="1753" y="377"/>
                    </a:cubicBezTo>
                    <a:cubicBezTo>
                      <a:pt x="1693" y="398"/>
                      <a:pt x="1701" y="423"/>
                      <a:pt x="1638" y="403"/>
                    </a:cubicBezTo>
                    <a:cubicBezTo>
                      <a:pt x="1625" y="394"/>
                      <a:pt x="1608" y="390"/>
                      <a:pt x="1600" y="377"/>
                    </a:cubicBezTo>
                    <a:cubicBezTo>
                      <a:pt x="1563" y="318"/>
                      <a:pt x="1562" y="245"/>
                      <a:pt x="1523" y="185"/>
                    </a:cubicBezTo>
                    <a:cubicBezTo>
                      <a:pt x="1493" y="68"/>
                      <a:pt x="1530" y="91"/>
                      <a:pt x="1382" y="108"/>
                    </a:cubicBezTo>
                    <a:cubicBezTo>
                      <a:pt x="1322" y="129"/>
                      <a:pt x="1267" y="138"/>
                      <a:pt x="1203" y="147"/>
                    </a:cubicBezTo>
                    <a:cubicBezTo>
                      <a:pt x="1179" y="154"/>
                      <a:pt x="1097" y="179"/>
                      <a:pt x="1088" y="185"/>
                    </a:cubicBezTo>
                    <a:cubicBezTo>
                      <a:pt x="1038" y="218"/>
                      <a:pt x="1064" y="206"/>
                      <a:pt x="1011" y="223"/>
                    </a:cubicBezTo>
                    <a:cubicBezTo>
                      <a:pt x="944" y="202"/>
                      <a:pt x="874" y="204"/>
                      <a:pt x="806" y="185"/>
                    </a:cubicBezTo>
                    <a:cubicBezTo>
                      <a:pt x="678" y="150"/>
                      <a:pt x="664" y="135"/>
                      <a:pt x="524" y="121"/>
                    </a:cubicBezTo>
                    <a:cubicBezTo>
                      <a:pt x="468" y="107"/>
                      <a:pt x="446" y="92"/>
                      <a:pt x="396" y="70"/>
                    </a:cubicBezTo>
                    <a:cubicBezTo>
                      <a:pt x="331" y="41"/>
                      <a:pt x="273" y="30"/>
                      <a:pt x="204" y="19"/>
                    </a:cubicBezTo>
                    <a:cubicBezTo>
                      <a:pt x="132" y="25"/>
                      <a:pt x="0" y="0"/>
                      <a:pt x="0" y="108"/>
                    </a:cubicBez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71" name="Line 292">
                <a:extLst>
                  <a:ext uri="{FF2B5EF4-FFF2-40B4-BE49-F238E27FC236}">
                    <a16:creationId xmlns:a16="http://schemas.microsoft.com/office/drawing/2014/main" id="{E25AF5F6-86BD-4C02-845B-E8C42AB26A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3" y="284"/>
                <a:ext cx="1632" cy="253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72" name="Line 293">
                <a:extLst>
                  <a:ext uri="{FF2B5EF4-FFF2-40B4-BE49-F238E27FC236}">
                    <a16:creationId xmlns:a16="http://schemas.microsoft.com/office/drawing/2014/main" id="{A5D49AC2-AD88-4E23-ADE9-0148B2B546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6" y="502"/>
                <a:ext cx="1623" cy="231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73" name="Line 294">
                <a:extLst>
                  <a:ext uri="{FF2B5EF4-FFF2-40B4-BE49-F238E27FC236}">
                    <a16:creationId xmlns:a16="http://schemas.microsoft.com/office/drawing/2014/main" id="{278AE305-7ED3-472A-8774-CED59EFD92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1" y="66"/>
                <a:ext cx="1536" cy="253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74" name="Line 295">
                <a:extLst>
                  <a:ext uri="{FF2B5EF4-FFF2-40B4-BE49-F238E27FC236}">
                    <a16:creationId xmlns:a16="http://schemas.microsoft.com/office/drawing/2014/main" id="{F002A4C1-D007-4624-A8DD-BC32FEBB60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9" y="681"/>
                <a:ext cx="1536" cy="240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75" name="Line 296">
                <a:extLst>
                  <a:ext uri="{FF2B5EF4-FFF2-40B4-BE49-F238E27FC236}">
                    <a16:creationId xmlns:a16="http://schemas.microsoft.com/office/drawing/2014/main" id="{4120A699-BEBF-4299-9E09-267F70A018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991"/>
                <a:ext cx="777" cy="122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76" name="Line 297">
                <a:extLst>
                  <a:ext uri="{FF2B5EF4-FFF2-40B4-BE49-F238E27FC236}">
                    <a16:creationId xmlns:a16="http://schemas.microsoft.com/office/drawing/2014/main" id="{A88D1607-1A78-4E34-A667-E1BA09D6B8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85" y="969"/>
                <a:ext cx="576" cy="144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77" name="Line 298">
                <a:extLst>
                  <a:ext uri="{FF2B5EF4-FFF2-40B4-BE49-F238E27FC236}">
                    <a16:creationId xmlns:a16="http://schemas.microsoft.com/office/drawing/2014/main" id="{5817E5FB-A8A0-43E5-B239-F7C0A852B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4" y="755"/>
                <a:ext cx="663" cy="153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78" name="Line 299">
                <a:extLst>
                  <a:ext uri="{FF2B5EF4-FFF2-40B4-BE49-F238E27FC236}">
                    <a16:creationId xmlns:a16="http://schemas.microsoft.com/office/drawing/2014/main" id="{7AAE899D-B90E-429D-8B0C-BB74605675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4" y="441"/>
                <a:ext cx="1113" cy="279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79" name="Line 300">
                <a:extLst>
                  <a:ext uri="{FF2B5EF4-FFF2-40B4-BE49-F238E27FC236}">
                    <a16:creationId xmlns:a16="http://schemas.microsoft.com/office/drawing/2014/main" id="{BBDDABD0-462B-4EE5-89D6-0104CCCF1A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0" y="236"/>
                <a:ext cx="1165" cy="288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80" name="Line 301">
                <a:extLst>
                  <a:ext uri="{FF2B5EF4-FFF2-40B4-BE49-F238E27FC236}">
                    <a16:creationId xmlns:a16="http://schemas.microsoft.com/office/drawing/2014/main" id="{210F9C18-6FEB-4835-9E0A-CDF045BA29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5" y="716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81" name="Line 302">
                <a:extLst>
                  <a:ext uri="{FF2B5EF4-FFF2-40B4-BE49-F238E27FC236}">
                    <a16:creationId xmlns:a16="http://schemas.microsoft.com/office/drawing/2014/main" id="{78DC969C-825B-44A2-AE42-154EAF20AF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7" y="873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82" name="Line 303">
                <a:extLst>
                  <a:ext uri="{FF2B5EF4-FFF2-40B4-BE49-F238E27FC236}">
                    <a16:creationId xmlns:a16="http://schemas.microsoft.com/office/drawing/2014/main" id="{ED25B93C-3B90-4948-83CA-5D5C0969C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3" y="812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83" name="Line 304">
                <a:extLst>
                  <a:ext uri="{FF2B5EF4-FFF2-40B4-BE49-F238E27FC236}">
                    <a16:creationId xmlns:a16="http://schemas.microsoft.com/office/drawing/2014/main" id="{BC32745F-AFA2-4BE8-B2AD-70E0A9C20E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3" y="1065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84" name="Line 305">
                <a:extLst>
                  <a:ext uri="{FF2B5EF4-FFF2-40B4-BE49-F238E27FC236}">
                    <a16:creationId xmlns:a16="http://schemas.microsoft.com/office/drawing/2014/main" id="{69E626D0-CAFE-4E8C-B829-13EB04967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8" y="528"/>
                <a:ext cx="9" cy="166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85" name="Line 306">
                <a:extLst>
                  <a:ext uri="{FF2B5EF4-FFF2-40B4-BE49-F238E27FC236}">
                    <a16:creationId xmlns:a16="http://schemas.microsoft.com/office/drawing/2014/main" id="{9D09B321-4B34-47AB-9ABC-CE6CFED958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0" y="729"/>
                <a:ext cx="9" cy="192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86" name="Line 307">
                <a:extLst>
                  <a:ext uri="{FF2B5EF4-FFF2-40B4-BE49-F238E27FC236}">
                    <a16:creationId xmlns:a16="http://schemas.microsoft.com/office/drawing/2014/main" id="{5D2A1552-8D10-412A-A399-39E540C615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28" y="371"/>
                <a:ext cx="0" cy="157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87" name="Line 308">
                <a:extLst>
                  <a:ext uri="{FF2B5EF4-FFF2-40B4-BE49-F238E27FC236}">
                    <a16:creationId xmlns:a16="http://schemas.microsoft.com/office/drawing/2014/main" id="{9F6C7261-A003-40FA-BB3E-EDE26E585C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08" y="441"/>
                <a:ext cx="9" cy="183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88" name="Line 309">
                <a:extLst>
                  <a:ext uri="{FF2B5EF4-FFF2-40B4-BE49-F238E27FC236}">
                    <a16:creationId xmlns:a16="http://schemas.microsoft.com/office/drawing/2014/main" id="{B54A793E-8EC7-461B-8AA3-A87434A9DF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9" y="489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89" name="Line 310">
                <a:extLst>
                  <a:ext uri="{FF2B5EF4-FFF2-40B4-BE49-F238E27FC236}">
                    <a16:creationId xmlns:a16="http://schemas.microsoft.com/office/drawing/2014/main" id="{5B837F0C-6106-4F7B-9E1B-306B60F749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7" y="184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90" name="Line 311">
                <a:extLst>
                  <a:ext uri="{FF2B5EF4-FFF2-40B4-BE49-F238E27FC236}">
                    <a16:creationId xmlns:a16="http://schemas.microsoft.com/office/drawing/2014/main" id="{ED8FD09E-D4A1-4A89-BCE4-95A64956F6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9" y="258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91" name="Line 312">
                <a:extLst>
                  <a:ext uri="{FF2B5EF4-FFF2-40B4-BE49-F238E27FC236}">
                    <a16:creationId xmlns:a16="http://schemas.microsoft.com/office/drawing/2014/main" id="{1AAEC970-FFDF-43D4-A1C2-ED4F6A9572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7" y="153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92" name="Line 313">
                <a:extLst>
                  <a:ext uri="{FF2B5EF4-FFF2-40B4-BE49-F238E27FC236}">
                    <a16:creationId xmlns:a16="http://schemas.microsoft.com/office/drawing/2014/main" id="{9049304D-3754-420E-B0CF-6E3BC15A06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" y="646"/>
                <a:ext cx="9" cy="192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93" name="Line 314">
                <a:extLst>
                  <a:ext uri="{FF2B5EF4-FFF2-40B4-BE49-F238E27FC236}">
                    <a16:creationId xmlns:a16="http://schemas.microsoft.com/office/drawing/2014/main" id="{FCCD26AF-4C2B-42C8-9FBE-FFC1242D2A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4" y="585"/>
                <a:ext cx="9" cy="192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94" name="Line 315">
                <a:extLst>
                  <a:ext uri="{FF2B5EF4-FFF2-40B4-BE49-F238E27FC236}">
                    <a16:creationId xmlns:a16="http://schemas.microsoft.com/office/drawing/2014/main" id="{13BD05B9-F540-4B7F-A6D1-D962F9B8F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92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95" name="Line 316">
                <a:extLst>
                  <a:ext uri="{FF2B5EF4-FFF2-40B4-BE49-F238E27FC236}">
                    <a16:creationId xmlns:a16="http://schemas.microsoft.com/office/drawing/2014/main" id="{4A7CDCAD-71BB-4E69-81C8-0C4AE50301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7" y="655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96" name="Line 317">
                <a:extLst>
                  <a:ext uri="{FF2B5EF4-FFF2-40B4-BE49-F238E27FC236}">
                    <a16:creationId xmlns:a16="http://schemas.microsoft.com/office/drawing/2014/main" id="{4D68E3E8-6983-459E-92A3-387B19D35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9" y="869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97" name="Line 318">
                <a:extLst>
                  <a:ext uri="{FF2B5EF4-FFF2-40B4-BE49-F238E27FC236}">
                    <a16:creationId xmlns:a16="http://schemas.microsoft.com/office/drawing/2014/main" id="{BD012B65-9D54-46CA-921D-E774E0B50B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7" y="808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98" name="Line 319">
                <a:extLst>
                  <a:ext uri="{FF2B5EF4-FFF2-40B4-BE49-F238E27FC236}">
                    <a16:creationId xmlns:a16="http://schemas.microsoft.com/office/drawing/2014/main" id="{39335A9E-05C7-42AA-92C9-3E65D6C05F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9" y="498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99" name="Line 320">
                <a:extLst>
                  <a:ext uri="{FF2B5EF4-FFF2-40B4-BE49-F238E27FC236}">
                    <a16:creationId xmlns:a16="http://schemas.microsoft.com/office/drawing/2014/main" id="{96A0AAF6-4FAD-4D00-8496-98E7734EC7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5" y="415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00" name="Line 321">
                <a:extLst>
                  <a:ext uri="{FF2B5EF4-FFF2-40B4-BE49-F238E27FC236}">
                    <a16:creationId xmlns:a16="http://schemas.microsoft.com/office/drawing/2014/main" id="{E8EF4F96-5E20-409B-82FB-0435FB7B93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1" y="332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01" name="Line 322">
                <a:extLst>
                  <a:ext uri="{FF2B5EF4-FFF2-40B4-BE49-F238E27FC236}">
                    <a16:creationId xmlns:a16="http://schemas.microsoft.com/office/drawing/2014/main" id="{55ECB76D-AD48-4E10-8DC0-1147205C35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3" y="489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02" name="Line 323">
                <a:extLst>
                  <a:ext uri="{FF2B5EF4-FFF2-40B4-BE49-F238E27FC236}">
                    <a16:creationId xmlns:a16="http://schemas.microsoft.com/office/drawing/2014/main" id="{A3DCB544-9300-4A55-B2CB-A481B14484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9" y="572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03" name="Line 324">
                <a:extLst>
                  <a:ext uri="{FF2B5EF4-FFF2-40B4-BE49-F238E27FC236}">
                    <a16:creationId xmlns:a16="http://schemas.microsoft.com/office/drawing/2014/main" id="{3FCAB9A1-3806-4968-A421-E452340673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3" y="258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04" name="Line 325">
                <a:extLst>
                  <a:ext uri="{FF2B5EF4-FFF2-40B4-BE49-F238E27FC236}">
                    <a16:creationId xmlns:a16="http://schemas.microsoft.com/office/drawing/2014/main" id="{152910F3-9253-47BD-9688-D0DFF66819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0" y="240"/>
                <a:ext cx="9" cy="166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05" name="Line 326">
                <a:extLst>
                  <a:ext uri="{FF2B5EF4-FFF2-40B4-BE49-F238E27FC236}">
                    <a16:creationId xmlns:a16="http://schemas.microsoft.com/office/drawing/2014/main" id="{A5928E1E-6411-47AA-8D75-FFE70816CA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5" y="105"/>
                <a:ext cx="0" cy="205"/>
              </a:xfrm>
              <a:prstGeom prst="line">
                <a:avLst/>
              </a:prstGeom>
              <a:noFill/>
              <a:ln w="9525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2307" name="Group 259">
            <a:extLst>
              <a:ext uri="{FF2B5EF4-FFF2-40B4-BE49-F238E27FC236}">
                <a16:creationId xmlns:a16="http://schemas.microsoft.com/office/drawing/2014/main" id="{B4874BA5-0DE1-4787-8DB7-36C7E14C0B34}"/>
              </a:ext>
            </a:extLst>
          </p:cNvPr>
          <p:cNvGrpSpPr>
            <a:grpSpLocks/>
          </p:cNvGrpSpPr>
          <p:nvPr/>
        </p:nvGrpSpPr>
        <p:grpSpPr bwMode="auto">
          <a:xfrm rot="707392">
            <a:off x="4495800" y="2514600"/>
            <a:ext cx="1995488" cy="3276600"/>
            <a:chOff x="1392" y="1824"/>
            <a:chExt cx="1257" cy="2064"/>
          </a:xfrm>
        </p:grpSpPr>
        <p:grpSp>
          <p:nvGrpSpPr>
            <p:cNvPr id="7256" name="Group 55">
              <a:extLst>
                <a:ext uri="{FF2B5EF4-FFF2-40B4-BE49-F238E27FC236}">
                  <a16:creationId xmlns:a16="http://schemas.microsoft.com/office/drawing/2014/main" id="{3BBD1602-A870-4773-ABAF-2DE467AEC3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1824"/>
              <a:ext cx="1056" cy="2064"/>
              <a:chOff x="1632" y="1680"/>
              <a:chExt cx="1056" cy="2064"/>
            </a:xfrm>
          </p:grpSpPr>
          <p:sp>
            <p:nvSpPr>
              <p:cNvPr id="7260" name="Rectangle 43">
                <a:extLst>
                  <a:ext uri="{FF2B5EF4-FFF2-40B4-BE49-F238E27FC236}">
                    <a16:creationId xmlns:a16="http://schemas.microsoft.com/office/drawing/2014/main" id="{1002828C-FBDE-4E2F-9A62-09F0D71F1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50998">
                <a:off x="1872" y="1680"/>
                <a:ext cx="100" cy="2016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61" name="Rectangle 45">
                <a:extLst>
                  <a:ext uri="{FF2B5EF4-FFF2-40B4-BE49-F238E27FC236}">
                    <a16:creationId xmlns:a16="http://schemas.microsoft.com/office/drawing/2014/main" id="{D242EBB5-9618-4BFD-A65A-08A573C7A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50998">
                <a:off x="2352" y="1728"/>
                <a:ext cx="100" cy="2016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62" name="Rectangle 48">
                <a:extLst>
                  <a:ext uri="{FF2B5EF4-FFF2-40B4-BE49-F238E27FC236}">
                    <a16:creationId xmlns:a16="http://schemas.microsoft.com/office/drawing/2014/main" id="{AAD670C0-1806-4A39-B490-E6C9EC6D4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3216"/>
                <a:ext cx="4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63" name="Rectangle 51">
                <a:extLst>
                  <a:ext uri="{FF2B5EF4-FFF2-40B4-BE49-F238E27FC236}">
                    <a16:creationId xmlns:a16="http://schemas.microsoft.com/office/drawing/2014/main" id="{8FEDC0F2-BF7A-4FE3-95C4-E28BEE9A2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2832"/>
                <a:ext cx="4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64" name="Rectangle 52">
                <a:extLst>
                  <a:ext uri="{FF2B5EF4-FFF2-40B4-BE49-F238E27FC236}">
                    <a16:creationId xmlns:a16="http://schemas.microsoft.com/office/drawing/2014/main" id="{8E3FA7C3-D26D-4532-A9CB-50BE5DA28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064"/>
                <a:ext cx="4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65" name="Rectangle 53">
                <a:extLst>
                  <a:ext uri="{FF2B5EF4-FFF2-40B4-BE49-F238E27FC236}">
                    <a16:creationId xmlns:a16="http://schemas.microsoft.com/office/drawing/2014/main" id="{5A285EFF-E5E9-401B-9748-EA84EB1B7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4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257" name="Line 46">
              <a:extLst>
                <a:ext uri="{FF2B5EF4-FFF2-40B4-BE49-F238E27FC236}">
                  <a16:creationId xmlns:a16="http://schemas.microsoft.com/office/drawing/2014/main" id="{AC421561-56EB-4D19-9A74-73F69DF035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5" y="2740"/>
              <a:ext cx="864" cy="105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58" name="Line 47">
              <a:extLst>
                <a:ext uri="{FF2B5EF4-FFF2-40B4-BE49-F238E27FC236}">
                  <a16:creationId xmlns:a16="http://schemas.microsoft.com/office/drawing/2014/main" id="{A640C761-4E6C-4F4D-89B4-E4DB4A12FF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990"/>
              <a:ext cx="0" cy="76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59" name="Freeform 56">
              <a:extLst>
                <a:ext uri="{FF2B5EF4-FFF2-40B4-BE49-F238E27FC236}">
                  <a16:creationId xmlns:a16="http://schemas.microsoft.com/office/drawing/2014/main" id="{89F91494-5943-4A49-9BDA-E982F5856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3399"/>
              <a:ext cx="92" cy="52"/>
            </a:xfrm>
            <a:custGeom>
              <a:avLst/>
              <a:gdLst>
                <a:gd name="T0" fmla="*/ 0 w 141"/>
                <a:gd name="T1" fmla="*/ 0 h 103"/>
                <a:gd name="T2" fmla="*/ 5 w 141"/>
                <a:gd name="T3" fmla="*/ 1 h 103"/>
                <a:gd name="T4" fmla="*/ 7 w 141"/>
                <a:gd name="T5" fmla="*/ 1 h 10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1" h="103">
                  <a:moveTo>
                    <a:pt x="0" y="0"/>
                  </a:moveTo>
                  <a:cubicBezTo>
                    <a:pt x="1" y="0"/>
                    <a:pt x="84" y="20"/>
                    <a:pt x="90" y="26"/>
                  </a:cubicBezTo>
                  <a:cubicBezTo>
                    <a:pt x="112" y="47"/>
                    <a:pt x="96" y="103"/>
                    <a:pt x="141" y="103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223" name="Group 175">
            <a:extLst>
              <a:ext uri="{FF2B5EF4-FFF2-40B4-BE49-F238E27FC236}">
                <a16:creationId xmlns:a16="http://schemas.microsoft.com/office/drawing/2014/main" id="{EB33333D-0C4B-4E09-9FAC-D618A439BCD4}"/>
              </a:ext>
            </a:extLst>
          </p:cNvPr>
          <p:cNvGrpSpPr>
            <a:grpSpLocks/>
          </p:cNvGrpSpPr>
          <p:nvPr/>
        </p:nvGrpSpPr>
        <p:grpSpPr bwMode="auto">
          <a:xfrm rot="1075586">
            <a:off x="3962400" y="4038600"/>
            <a:ext cx="1150938" cy="1849438"/>
            <a:chOff x="4163" y="2243"/>
            <a:chExt cx="725" cy="1165"/>
          </a:xfrm>
        </p:grpSpPr>
        <p:sp>
          <p:nvSpPr>
            <p:cNvPr id="7242" name="AutoShape 176">
              <a:extLst>
                <a:ext uri="{FF2B5EF4-FFF2-40B4-BE49-F238E27FC236}">
                  <a16:creationId xmlns:a16="http://schemas.microsoft.com/office/drawing/2014/main" id="{A4E06FC0-8848-4C69-988F-AF7722691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" y="2967"/>
              <a:ext cx="131" cy="201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43" name="AutoShape 177">
              <a:extLst>
                <a:ext uri="{FF2B5EF4-FFF2-40B4-BE49-F238E27FC236}">
                  <a16:creationId xmlns:a16="http://schemas.microsoft.com/office/drawing/2014/main" id="{431ECC44-7744-45A8-B1CF-D0E1D92446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99647">
              <a:off x="4346" y="3004"/>
              <a:ext cx="9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244" name="Rectangle 178">
              <a:extLst>
                <a:ext uri="{FF2B5EF4-FFF2-40B4-BE49-F238E27FC236}">
                  <a16:creationId xmlns:a16="http://schemas.microsoft.com/office/drawing/2014/main" id="{4D7715DB-D50A-41EA-92EB-390BA7ECB9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75030">
              <a:off x="4596" y="2580"/>
              <a:ext cx="292" cy="109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45" name="Rectangle 179">
              <a:extLst>
                <a:ext uri="{FF2B5EF4-FFF2-40B4-BE49-F238E27FC236}">
                  <a16:creationId xmlns:a16="http://schemas.microsoft.com/office/drawing/2014/main" id="{7432DB1B-F832-4947-8D09-D0A3EA39B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2618"/>
              <a:ext cx="192" cy="9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46" name="Oval 180">
              <a:extLst>
                <a:ext uri="{FF2B5EF4-FFF2-40B4-BE49-F238E27FC236}">
                  <a16:creationId xmlns:a16="http://schemas.microsoft.com/office/drawing/2014/main" id="{5790DFFA-643B-418A-80E9-6C43147A7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2352"/>
              <a:ext cx="310" cy="18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47" name="AutoShape 181">
              <a:extLst>
                <a:ext uri="{FF2B5EF4-FFF2-40B4-BE49-F238E27FC236}">
                  <a16:creationId xmlns:a16="http://schemas.microsoft.com/office/drawing/2014/main" id="{E5F4F05C-A478-4BC4-A41D-D7BE324C1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" y="2592"/>
              <a:ext cx="336" cy="384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48" name="Rectangle 182">
              <a:extLst>
                <a:ext uri="{FF2B5EF4-FFF2-40B4-BE49-F238E27FC236}">
                  <a16:creationId xmlns:a16="http://schemas.microsoft.com/office/drawing/2014/main" id="{450BA8A1-F153-48DE-B5A0-22CAC8251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44"/>
              <a:ext cx="144" cy="4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49" name="AutoShape 183">
              <a:extLst>
                <a:ext uri="{FF2B5EF4-FFF2-40B4-BE49-F238E27FC236}">
                  <a16:creationId xmlns:a16="http://schemas.microsoft.com/office/drawing/2014/main" id="{9C4E7834-474C-40D4-A9CA-48E9B70B5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369"/>
              <a:ext cx="96" cy="336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50" name="AutoShape 184">
              <a:extLst>
                <a:ext uri="{FF2B5EF4-FFF2-40B4-BE49-F238E27FC236}">
                  <a16:creationId xmlns:a16="http://schemas.microsoft.com/office/drawing/2014/main" id="{C026134C-8B27-4CD9-BFFF-50CF732FA7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57799">
              <a:off x="4749" y="2290"/>
              <a:ext cx="106" cy="357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51" name="AutoShape 185">
              <a:extLst>
                <a:ext uri="{FF2B5EF4-FFF2-40B4-BE49-F238E27FC236}">
                  <a16:creationId xmlns:a16="http://schemas.microsoft.com/office/drawing/2014/main" id="{36A714FB-7A6C-4AC1-B6EB-F3A8C44E9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3360"/>
              <a:ext cx="96" cy="48"/>
            </a:xfrm>
            <a:prstGeom prst="flowChartTerminator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52" name="AutoShape 186">
              <a:extLst>
                <a:ext uri="{FF2B5EF4-FFF2-40B4-BE49-F238E27FC236}">
                  <a16:creationId xmlns:a16="http://schemas.microsoft.com/office/drawing/2014/main" id="{939C0844-4839-461A-9F67-3BC3EC94EA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74786">
              <a:off x="4305" y="3221"/>
              <a:ext cx="96" cy="48"/>
            </a:xfrm>
            <a:prstGeom prst="pentagon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53" name="AutoShape 187">
              <a:extLst>
                <a:ext uri="{FF2B5EF4-FFF2-40B4-BE49-F238E27FC236}">
                  <a16:creationId xmlns:a16="http://schemas.microsoft.com/office/drawing/2014/main" id="{9179DAA2-1C01-4FE4-9BDA-6C3FD6161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3190"/>
              <a:ext cx="83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24 w 21600"/>
                <a:gd name="T13" fmla="*/ 4500 h 21600"/>
                <a:gd name="T14" fmla="*/ 17176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254" name="Oval 188">
              <a:extLst>
                <a:ext uri="{FF2B5EF4-FFF2-40B4-BE49-F238E27FC236}">
                  <a16:creationId xmlns:a16="http://schemas.microsoft.com/office/drawing/2014/main" id="{44CDC3AC-5D41-486C-A6FF-9B75CA791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" y="2282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55" name="Oval 189">
              <a:extLst>
                <a:ext uri="{FF2B5EF4-FFF2-40B4-BE49-F238E27FC236}">
                  <a16:creationId xmlns:a16="http://schemas.microsoft.com/office/drawing/2014/main" id="{3CE3C1F2-49AC-4966-8216-DC823A34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243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268" name="Group 220">
            <a:extLst>
              <a:ext uri="{FF2B5EF4-FFF2-40B4-BE49-F238E27FC236}">
                <a16:creationId xmlns:a16="http://schemas.microsoft.com/office/drawing/2014/main" id="{3A9763AA-5220-4152-9517-F2AFEB8128A3}"/>
              </a:ext>
            </a:extLst>
          </p:cNvPr>
          <p:cNvGrpSpPr>
            <a:grpSpLocks/>
          </p:cNvGrpSpPr>
          <p:nvPr/>
        </p:nvGrpSpPr>
        <p:grpSpPr bwMode="auto">
          <a:xfrm rot="1177574">
            <a:off x="5486400" y="1981200"/>
            <a:ext cx="1150938" cy="1849438"/>
            <a:chOff x="4163" y="2243"/>
            <a:chExt cx="725" cy="1165"/>
          </a:xfrm>
        </p:grpSpPr>
        <p:sp>
          <p:nvSpPr>
            <p:cNvPr id="7228" name="AutoShape 221">
              <a:extLst>
                <a:ext uri="{FF2B5EF4-FFF2-40B4-BE49-F238E27FC236}">
                  <a16:creationId xmlns:a16="http://schemas.microsoft.com/office/drawing/2014/main" id="{B0B63A13-EDF7-4987-A398-00A9A9E3E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" y="2967"/>
              <a:ext cx="131" cy="201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29" name="AutoShape 222">
              <a:extLst>
                <a:ext uri="{FF2B5EF4-FFF2-40B4-BE49-F238E27FC236}">
                  <a16:creationId xmlns:a16="http://schemas.microsoft.com/office/drawing/2014/main" id="{1C7404A9-2AEF-4686-8418-62FE9E6A57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99647">
              <a:off x="4346" y="3004"/>
              <a:ext cx="9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230" name="Rectangle 223">
              <a:extLst>
                <a:ext uri="{FF2B5EF4-FFF2-40B4-BE49-F238E27FC236}">
                  <a16:creationId xmlns:a16="http://schemas.microsoft.com/office/drawing/2014/main" id="{89F83CFB-F944-4C46-BD6B-C9AF0EDB9E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75030">
              <a:off x="4596" y="2580"/>
              <a:ext cx="292" cy="109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31" name="Rectangle 224">
              <a:extLst>
                <a:ext uri="{FF2B5EF4-FFF2-40B4-BE49-F238E27FC236}">
                  <a16:creationId xmlns:a16="http://schemas.microsoft.com/office/drawing/2014/main" id="{A8379414-D183-40A6-84CE-8C675ACB9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2618"/>
              <a:ext cx="192" cy="9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32" name="Oval 225">
              <a:extLst>
                <a:ext uri="{FF2B5EF4-FFF2-40B4-BE49-F238E27FC236}">
                  <a16:creationId xmlns:a16="http://schemas.microsoft.com/office/drawing/2014/main" id="{2D3F99F6-54DD-4F0D-8158-F21F478BB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2352"/>
              <a:ext cx="310" cy="18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33" name="AutoShape 226">
              <a:extLst>
                <a:ext uri="{FF2B5EF4-FFF2-40B4-BE49-F238E27FC236}">
                  <a16:creationId xmlns:a16="http://schemas.microsoft.com/office/drawing/2014/main" id="{F5D234A2-8986-44AA-8267-A67551A08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" y="2592"/>
              <a:ext cx="336" cy="384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34" name="Rectangle 227">
              <a:extLst>
                <a:ext uri="{FF2B5EF4-FFF2-40B4-BE49-F238E27FC236}">
                  <a16:creationId xmlns:a16="http://schemas.microsoft.com/office/drawing/2014/main" id="{AC017FB5-0D36-4A29-8243-B32C3A46B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44"/>
              <a:ext cx="144" cy="4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35" name="AutoShape 228">
              <a:extLst>
                <a:ext uri="{FF2B5EF4-FFF2-40B4-BE49-F238E27FC236}">
                  <a16:creationId xmlns:a16="http://schemas.microsoft.com/office/drawing/2014/main" id="{67E72EC5-4255-44B9-BB90-613DBBF8F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369"/>
              <a:ext cx="96" cy="336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36" name="AutoShape 229">
              <a:extLst>
                <a:ext uri="{FF2B5EF4-FFF2-40B4-BE49-F238E27FC236}">
                  <a16:creationId xmlns:a16="http://schemas.microsoft.com/office/drawing/2014/main" id="{14A086FB-ECDA-4E86-A3AD-BD2017D0D8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57799">
              <a:off x="4749" y="2290"/>
              <a:ext cx="106" cy="357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37" name="AutoShape 230">
              <a:extLst>
                <a:ext uri="{FF2B5EF4-FFF2-40B4-BE49-F238E27FC236}">
                  <a16:creationId xmlns:a16="http://schemas.microsoft.com/office/drawing/2014/main" id="{482B9BE8-4FFD-4624-A934-41432629C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3360"/>
              <a:ext cx="96" cy="48"/>
            </a:xfrm>
            <a:prstGeom prst="flowChartTerminator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38" name="AutoShape 231">
              <a:extLst>
                <a:ext uri="{FF2B5EF4-FFF2-40B4-BE49-F238E27FC236}">
                  <a16:creationId xmlns:a16="http://schemas.microsoft.com/office/drawing/2014/main" id="{4423D9D4-B0C6-416B-B077-FD8D573B62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74786">
              <a:off x="4305" y="3221"/>
              <a:ext cx="96" cy="48"/>
            </a:xfrm>
            <a:prstGeom prst="pentagon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39" name="AutoShape 232">
              <a:extLst>
                <a:ext uri="{FF2B5EF4-FFF2-40B4-BE49-F238E27FC236}">
                  <a16:creationId xmlns:a16="http://schemas.microsoft.com/office/drawing/2014/main" id="{ACE86B03-59D7-486D-8F31-278A8F61B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3190"/>
              <a:ext cx="83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24 w 21600"/>
                <a:gd name="T13" fmla="*/ 4500 h 21600"/>
                <a:gd name="T14" fmla="*/ 17176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240" name="Oval 233">
              <a:extLst>
                <a:ext uri="{FF2B5EF4-FFF2-40B4-BE49-F238E27FC236}">
                  <a16:creationId xmlns:a16="http://schemas.microsoft.com/office/drawing/2014/main" id="{9C39D973-2054-4570-88A0-CF7ED96C9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" y="2282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41" name="Oval 234">
              <a:extLst>
                <a:ext uri="{FF2B5EF4-FFF2-40B4-BE49-F238E27FC236}">
                  <a16:creationId xmlns:a16="http://schemas.microsoft.com/office/drawing/2014/main" id="{CBE80A91-45A5-40D3-BA85-1975BFD59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243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305" name="Group 257">
            <a:extLst>
              <a:ext uri="{FF2B5EF4-FFF2-40B4-BE49-F238E27FC236}">
                <a16:creationId xmlns:a16="http://schemas.microsoft.com/office/drawing/2014/main" id="{DF201F7A-EBFC-4F8C-AF0B-496B4598A57E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581400"/>
            <a:ext cx="3068638" cy="3276600"/>
            <a:chOff x="2688" y="2544"/>
            <a:chExt cx="1933" cy="2064"/>
          </a:xfrm>
        </p:grpSpPr>
        <p:grpSp>
          <p:nvGrpSpPr>
            <p:cNvPr id="7206" name="Group 235">
              <a:extLst>
                <a:ext uri="{FF2B5EF4-FFF2-40B4-BE49-F238E27FC236}">
                  <a16:creationId xmlns:a16="http://schemas.microsoft.com/office/drawing/2014/main" id="{A31485CF-82FF-4E09-A20B-A2905E5272AD}"/>
                </a:ext>
              </a:extLst>
            </p:cNvPr>
            <p:cNvGrpSpPr>
              <a:grpSpLocks/>
            </p:cNvGrpSpPr>
            <p:nvPr/>
          </p:nvGrpSpPr>
          <p:grpSpPr bwMode="auto">
            <a:xfrm rot="1180460">
              <a:off x="2688" y="2544"/>
              <a:ext cx="1056" cy="2064"/>
              <a:chOff x="1632" y="1680"/>
              <a:chExt cx="1056" cy="2064"/>
            </a:xfrm>
          </p:grpSpPr>
          <p:sp>
            <p:nvSpPr>
              <p:cNvPr id="7222" name="Rectangle 236">
                <a:extLst>
                  <a:ext uri="{FF2B5EF4-FFF2-40B4-BE49-F238E27FC236}">
                    <a16:creationId xmlns:a16="http://schemas.microsoft.com/office/drawing/2014/main" id="{8555CFB0-4854-4A31-8C4D-1255B6B92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50998">
                <a:off x="1872" y="1680"/>
                <a:ext cx="100" cy="2016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23" name="Rectangle 237">
                <a:extLst>
                  <a:ext uri="{FF2B5EF4-FFF2-40B4-BE49-F238E27FC236}">
                    <a16:creationId xmlns:a16="http://schemas.microsoft.com/office/drawing/2014/main" id="{D2187A52-9A5B-4FCA-8B67-7E8132D8EE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50998">
                <a:off x="2352" y="1728"/>
                <a:ext cx="100" cy="2016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24" name="Rectangle 238">
                <a:extLst>
                  <a:ext uri="{FF2B5EF4-FFF2-40B4-BE49-F238E27FC236}">
                    <a16:creationId xmlns:a16="http://schemas.microsoft.com/office/drawing/2014/main" id="{B8A04764-4AE9-4E76-87FD-E7756DB1A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3216"/>
                <a:ext cx="4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25" name="Rectangle 239">
                <a:extLst>
                  <a:ext uri="{FF2B5EF4-FFF2-40B4-BE49-F238E27FC236}">
                    <a16:creationId xmlns:a16="http://schemas.microsoft.com/office/drawing/2014/main" id="{D5AF00CA-BE65-4A8D-AA38-AA38F23E9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2832"/>
                <a:ext cx="4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26" name="Rectangle 240">
                <a:extLst>
                  <a:ext uri="{FF2B5EF4-FFF2-40B4-BE49-F238E27FC236}">
                    <a16:creationId xmlns:a16="http://schemas.microsoft.com/office/drawing/2014/main" id="{17EB9444-0889-4DB4-A226-EDE8925720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064"/>
                <a:ext cx="4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27" name="Rectangle 241">
                <a:extLst>
                  <a:ext uri="{FF2B5EF4-FFF2-40B4-BE49-F238E27FC236}">
                    <a16:creationId xmlns:a16="http://schemas.microsoft.com/office/drawing/2014/main" id="{8E131B6A-09A4-475C-9CC7-3F0B31AAD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480" cy="48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7207" name="Group 242">
              <a:extLst>
                <a:ext uri="{FF2B5EF4-FFF2-40B4-BE49-F238E27FC236}">
                  <a16:creationId xmlns:a16="http://schemas.microsoft.com/office/drawing/2014/main" id="{5CDE51CA-85B9-4CD1-852D-AA664FFD5E74}"/>
                </a:ext>
              </a:extLst>
            </p:cNvPr>
            <p:cNvGrpSpPr>
              <a:grpSpLocks/>
            </p:cNvGrpSpPr>
            <p:nvPr/>
          </p:nvGrpSpPr>
          <p:grpSpPr bwMode="auto">
            <a:xfrm rot="4060970">
              <a:off x="3676" y="2324"/>
              <a:ext cx="725" cy="1165"/>
              <a:chOff x="4163" y="2243"/>
              <a:chExt cx="725" cy="1165"/>
            </a:xfrm>
          </p:grpSpPr>
          <p:sp>
            <p:nvSpPr>
              <p:cNvPr id="7208" name="AutoShape 243">
                <a:extLst>
                  <a:ext uri="{FF2B5EF4-FFF2-40B4-BE49-F238E27FC236}">
                    <a16:creationId xmlns:a16="http://schemas.microsoft.com/office/drawing/2014/main" id="{B7716988-38C3-4C21-A7FB-10115184A7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5" y="2967"/>
                <a:ext cx="131" cy="201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09" name="AutoShape 244">
                <a:extLst>
                  <a:ext uri="{FF2B5EF4-FFF2-40B4-BE49-F238E27FC236}">
                    <a16:creationId xmlns:a16="http://schemas.microsoft.com/office/drawing/2014/main" id="{264FD662-7CD5-4741-86E4-BE9D8C5BB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99647">
                <a:off x="4346" y="3004"/>
                <a:ext cx="96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7210" name="Rectangle 245">
                <a:extLst>
                  <a:ext uri="{FF2B5EF4-FFF2-40B4-BE49-F238E27FC236}">
                    <a16:creationId xmlns:a16="http://schemas.microsoft.com/office/drawing/2014/main" id="{7EB5190E-437B-4B14-8D60-178508F55A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275030">
                <a:off x="4596" y="2580"/>
                <a:ext cx="292" cy="109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11" name="Rectangle 246">
                <a:extLst>
                  <a:ext uri="{FF2B5EF4-FFF2-40B4-BE49-F238E27FC236}">
                    <a16:creationId xmlns:a16="http://schemas.microsoft.com/office/drawing/2014/main" id="{ABF9E239-47C8-4C8D-9F55-25D00494DA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2618"/>
                <a:ext cx="192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12" name="Oval 247">
                <a:extLst>
                  <a:ext uri="{FF2B5EF4-FFF2-40B4-BE49-F238E27FC236}">
                    <a16:creationId xmlns:a16="http://schemas.microsoft.com/office/drawing/2014/main" id="{01DE8216-A42B-454C-ADC8-700495FDA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9" y="2352"/>
                <a:ext cx="310" cy="183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13" name="AutoShape 248">
                <a:extLst>
                  <a:ext uri="{FF2B5EF4-FFF2-40B4-BE49-F238E27FC236}">
                    <a16:creationId xmlns:a16="http://schemas.microsoft.com/office/drawing/2014/main" id="{F8F8CBC9-2DD7-423E-9A57-8A3B0730D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3" y="2592"/>
                <a:ext cx="336" cy="384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14" name="Rectangle 249">
                <a:extLst>
                  <a:ext uri="{FF2B5EF4-FFF2-40B4-BE49-F238E27FC236}">
                    <a16:creationId xmlns:a16="http://schemas.microsoft.com/office/drawing/2014/main" id="{E4DE260F-6E5D-4F69-80E8-D39465DB01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544"/>
                <a:ext cx="144" cy="4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15" name="AutoShape 250">
                <a:extLst>
                  <a:ext uri="{FF2B5EF4-FFF2-40B4-BE49-F238E27FC236}">
                    <a16:creationId xmlns:a16="http://schemas.microsoft.com/office/drawing/2014/main" id="{C392B70F-A79B-46F9-BA6A-521BC57C7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2369"/>
                <a:ext cx="96" cy="336"/>
              </a:xfrm>
              <a:prstGeom prst="parallelogram">
                <a:avLst>
                  <a:gd name="adj" fmla="val 25000"/>
                </a:avLst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16" name="AutoShape 251">
                <a:extLst>
                  <a:ext uri="{FF2B5EF4-FFF2-40B4-BE49-F238E27FC236}">
                    <a16:creationId xmlns:a16="http://schemas.microsoft.com/office/drawing/2014/main" id="{344F4854-619A-4892-8029-2C20ED31C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057799">
                <a:off x="4749" y="2290"/>
                <a:ext cx="106" cy="357"/>
              </a:xfrm>
              <a:prstGeom prst="parallelogram">
                <a:avLst>
                  <a:gd name="adj" fmla="val 25000"/>
                </a:avLst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17" name="AutoShape 252">
                <a:extLst>
                  <a:ext uri="{FF2B5EF4-FFF2-40B4-BE49-F238E27FC236}">
                    <a16:creationId xmlns:a16="http://schemas.microsoft.com/office/drawing/2014/main" id="{3007DE60-DC63-47FB-86C4-67B066FF2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1" y="3360"/>
                <a:ext cx="96" cy="48"/>
              </a:xfrm>
              <a:prstGeom prst="flowChartTerminator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18" name="AutoShape 253">
                <a:extLst>
                  <a:ext uri="{FF2B5EF4-FFF2-40B4-BE49-F238E27FC236}">
                    <a16:creationId xmlns:a16="http://schemas.microsoft.com/office/drawing/2014/main" id="{B6BCB43B-14B3-4C03-B9C1-C21996B124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574786">
                <a:off x="4305" y="3221"/>
                <a:ext cx="96" cy="48"/>
              </a:xfrm>
              <a:prstGeom prst="pentagon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19" name="AutoShape 254">
                <a:extLst>
                  <a:ext uri="{FF2B5EF4-FFF2-40B4-BE49-F238E27FC236}">
                    <a16:creationId xmlns:a16="http://schemas.microsoft.com/office/drawing/2014/main" id="{0015DE84-F2D4-4905-A258-D8C0E9584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1" y="3190"/>
                <a:ext cx="83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24 w 21600"/>
                  <a:gd name="T13" fmla="*/ 4500 h 21600"/>
                  <a:gd name="T14" fmla="*/ 17176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7220" name="Oval 255">
                <a:extLst>
                  <a:ext uri="{FF2B5EF4-FFF2-40B4-BE49-F238E27FC236}">
                    <a16:creationId xmlns:a16="http://schemas.microsoft.com/office/drawing/2014/main" id="{C79BFD49-A2C0-4082-BD25-69515B287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" y="2282"/>
                <a:ext cx="135" cy="96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21" name="Oval 256">
                <a:extLst>
                  <a:ext uri="{FF2B5EF4-FFF2-40B4-BE49-F238E27FC236}">
                    <a16:creationId xmlns:a16="http://schemas.microsoft.com/office/drawing/2014/main" id="{E0FA10ED-1485-4A39-A12A-C8E3CF44E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2243"/>
                <a:ext cx="135" cy="96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7175" name="Line 327">
            <a:extLst>
              <a:ext uri="{FF2B5EF4-FFF2-40B4-BE49-F238E27FC236}">
                <a16:creationId xmlns:a16="http://schemas.microsoft.com/office/drawing/2014/main" id="{CDE8E470-8D16-4431-80A1-AA58FB502E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94675" y="609600"/>
            <a:ext cx="0" cy="129540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2376" name="Group 328">
            <a:extLst>
              <a:ext uri="{FF2B5EF4-FFF2-40B4-BE49-F238E27FC236}">
                <a16:creationId xmlns:a16="http://schemas.microsoft.com/office/drawing/2014/main" id="{8175D797-4C80-4F14-B1E5-6D45D4747E2B}"/>
              </a:ext>
            </a:extLst>
          </p:cNvPr>
          <p:cNvGrpSpPr>
            <a:grpSpLocks/>
          </p:cNvGrpSpPr>
          <p:nvPr/>
        </p:nvGrpSpPr>
        <p:grpSpPr bwMode="auto">
          <a:xfrm rot="1075586">
            <a:off x="4648200" y="2971800"/>
            <a:ext cx="1150938" cy="1849438"/>
            <a:chOff x="4163" y="2243"/>
            <a:chExt cx="725" cy="1165"/>
          </a:xfrm>
        </p:grpSpPr>
        <p:sp>
          <p:nvSpPr>
            <p:cNvPr id="7192" name="AutoShape 329">
              <a:extLst>
                <a:ext uri="{FF2B5EF4-FFF2-40B4-BE49-F238E27FC236}">
                  <a16:creationId xmlns:a16="http://schemas.microsoft.com/office/drawing/2014/main" id="{8855EB40-AF53-4E9B-9274-6A5C5C32F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" y="2967"/>
              <a:ext cx="131" cy="201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3" name="AutoShape 330">
              <a:extLst>
                <a:ext uri="{FF2B5EF4-FFF2-40B4-BE49-F238E27FC236}">
                  <a16:creationId xmlns:a16="http://schemas.microsoft.com/office/drawing/2014/main" id="{056CB7FB-25A5-4043-8531-4F44D9C785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99647">
              <a:off x="4346" y="3004"/>
              <a:ext cx="9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194" name="Rectangle 331">
              <a:extLst>
                <a:ext uri="{FF2B5EF4-FFF2-40B4-BE49-F238E27FC236}">
                  <a16:creationId xmlns:a16="http://schemas.microsoft.com/office/drawing/2014/main" id="{68B8EEE1-3087-41D1-8B75-403B6985BA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75030">
              <a:off x="4596" y="2580"/>
              <a:ext cx="292" cy="109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5" name="Rectangle 332">
              <a:extLst>
                <a:ext uri="{FF2B5EF4-FFF2-40B4-BE49-F238E27FC236}">
                  <a16:creationId xmlns:a16="http://schemas.microsoft.com/office/drawing/2014/main" id="{AA481D05-57C5-422E-9C2B-45BB390AE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2618"/>
              <a:ext cx="192" cy="9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6" name="Oval 333">
              <a:extLst>
                <a:ext uri="{FF2B5EF4-FFF2-40B4-BE49-F238E27FC236}">
                  <a16:creationId xmlns:a16="http://schemas.microsoft.com/office/drawing/2014/main" id="{BF9795BD-BE8B-4240-8F39-BE86F4D93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2352"/>
              <a:ext cx="310" cy="18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7" name="AutoShape 334">
              <a:extLst>
                <a:ext uri="{FF2B5EF4-FFF2-40B4-BE49-F238E27FC236}">
                  <a16:creationId xmlns:a16="http://schemas.microsoft.com/office/drawing/2014/main" id="{80516348-E515-4A54-A68F-B53148FCF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" y="2592"/>
              <a:ext cx="336" cy="384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8" name="Rectangle 335">
              <a:extLst>
                <a:ext uri="{FF2B5EF4-FFF2-40B4-BE49-F238E27FC236}">
                  <a16:creationId xmlns:a16="http://schemas.microsoft.com/office/drawing/2014/main" id="{BE383433-DFFA-40B8-9605-FFC6D3646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44"/>
              <a:ext cx="144" cy="4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9" name="AutoShape 336">
              <a:extLst>
                <a:ext uri="{FF2B5EF4-FFF2-40B4-BE49-F238E27FC236}">
                  <a16:creationId xmlns:a16="http://schemas.microsoft.com/office/drawing/2014/main" id="{C13CCCA5-BCE4-416C-8962-98F980AF4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369"/>
              <a:ext cx="96" cy="336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0" name="AutoShape 337">
              <a:extLst>
                <a:ext uri="{FF2B5EF4-FFF2-40B4-BE49-F238E27FC236}">
                  <a16:creationId xmlns:a16="http://schemas.microsoft.com/office/drawing/2014/main" id="{DB38C668-29DF-468C-AD0E-CAAE892514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57799">
              <a:off x="4749" y="2290"/>
              <a:ext cx="106" cy="357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1" name="AutoShape 338">
              <a:extLst>
                <a:ext uri="{FF2B5EF4-FFF2-40B4-BE49-F238E27FC236}">
                  <a16:creationId xmlns:a16="http://schemas.microsoft.com/office/drawing/2014/main" id="{C5E9923A-1041-432F-80E0-80608C0A0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3360"/>
              <a:ext cx="96" cy="48"/>
            </a:xfrm>
            <a:prstGeom prst="flowChartTerminator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2" name="AutoShape 339">
              <a:extLst>
                <a:ext uri="{FF2B5EF4-FFF2-40B4-BE49-F238E27FC236}">
                  <a16:creationId xmlns:a16="http://schemas.microsoft.com/office/drawing/2014/main" id="{2BD675C9-0F90-4280-9CB7-0A87FB95CD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74786">
              <a:off x="4305" y="3221"/>
              <a:ext cx="96" cy="48"/>
            </a:xfrm>
            <a:prstGeom prst="pentagon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3" name="AutoShape 340">
              <a:extLst>
                <a:ext uri="{FF2B5EF4-FFF2-40B4-BE49-F238E27FC236}">
                  <a16:creationId xmlns:a16="http://schemas.microsoft.com/office/drawing/2014/main" id="{F062F9F9-93AA-4CF7-B86A-091ED9CCC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3190"/>
              <a:ext cx="83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24 w 21600"/>
                <a:gd name="T13" fmla="*/ 4500 h 21600"/>
                <a:gd name="T14" fmla="*/ 17176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204" name="Oval 341">
              <a:extLst>
                <a:ext uri="{FF2B5EF4-FFF2-40B4-BE49-F238E27FC236}">
                  <a16:creationId xmlns:a16="http://schemas.microsoft.com/office/drawing/2014/main" id="{8F34AB57-3FB8-47DE-94FF-674855206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" y="2282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5" name="Oval 342">
              <a:extLst>
                <a:ext uri="{FF2B5EF4-FFF2-40B4-BE49-F238E27FC236}">
                  <a16:creationId xmlns:a16="http://schemas.microsoft.com/office/drawing/2014/main" id="{C3E76C1B-6289-4814-A351-D6CAE93D1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243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391" name="Group 343">
            <a:extLst>
              <a:ext uri="{FF2B5EF4-FFF2-40B4-BE49-F238E27FC236}">
                <a16:creationId xmlns:a16="http://schemas.microsoft.com/office/drawing/2014/main" id="{E1BB6513-2DC6-4E1F-9CB6-808AE3B57907}"/>
              </a:ext>
            </a:extLst>
          </p:cNvPr>
          <p:cNvGrpSpPr>
            <a:grpSpLocks/>
          </p:cNvGrpSpPr>
          <p:nvPr/>
        </p:nvGrpSpPr>
        <p:grpSpPr bwMode="auto">
          <a:xfrm rot="1075586">
            <a:off x="5029200" y="2514600"/>
            <a:ext cx="1150938" cy="1849438"/>
            <a:chOff x="4163" y="2243"/>
            <a:chExt cx="725" cy="1165"/>
          </a:xfrm>
        </p:grpSpPr>
        <p:sp>
          <p:nvSpPr>
            <p:cNvPr id="7178" name="AutoShape 344">
              <a:extLst>
                <a:ext uri="{FF2B5EF4-FFF2-40B4-BE49-F238E27FC236}">
                  <a16:creationId xmlns:a16="http://schemas.microsoft.com/office/drawing/2014/main" id="{BC2DB98A-DC79-4E18-A70D-4A02A4ABF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" y="2967"/>
              <a:ext cx="131" cy="201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9" name="AutoShape 345">
              <a:extLst>
                <a:ext uri="{FF2B5EF4-FFF2-40B4-BE49-F238E27FC236}">
                  <a16:creationId xmlns:a16="http://schemas.microsoft.com/office/drawing/2014/main" id="{EE4FD57F-C9EE-4B8A-A613-56311ADA2B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99647">
              <a:off x="4346" y="3004"/>
              <a:ext cx="96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180" name="Rectangle 346">
              <a:extLst>
                <a:ext uri="{FF2B5EF4-FFF2-40B4-BE49-F238E27FC236}">
                  <a16:creationId xmlns:a16="http://schemas.microsoft.com/office/drawing/2014/main" id="{7046A30E-A9D5-4297-AFBA-10B461E855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75030">
              <a:off x="4596" y="2580"/>
              <a:ext cx="292" cy="109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1" name="Rectangle 347">
              <a:extLst>
                <a:ext uri="{FF2B5EF4-FFF2-40B4-BE49-F238E27FC236}">
                  <a16:creationId xmlns:a16="http://schemas.microsoft.com/office/drawing/2014/main" id="{52EAB6E7-0FF5-428E-9957-B2429FA4F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2618"/>
              <a:ext cx="192" cy="9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2" name="Oval 348">
              <a:extLst>
                <a:ext uri="{FF2B5EF4-FFF2-40B4-BE49-F238E27FC236}">
                  <a16:creationId xmlns:a16="http://schemas.microsoft.com/office/drawing/2014/main" id="{31539CB5-4F30-4AAF-9CC2-C3B8E4766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2352"/>
              <a:ext cx="310" cy="18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3" name="AutoShape 349">
              <a:extLst>
                <a:ext uri="{FF2B5EF4-FFF2-40B4-BE49-F238E27FC236}">
                  <a16:creationId xmlns:a16="http://schemas.microsoft.com/office/drawing/2014/main" id="{5E8622E2-363F-4BBD-9CB2-CE07F2A3A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" y="2592"/>
              <a:ext cx="336" cy="384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4" name="Rectangle 350">
              <a:extLst>
                <a:ext uri="{FF2B5EF4-FFF2-40B4-BE49-F238E27FC236}">
                  <a16:creationId xmlns:a16="http://schemas.microsoft.com/office/drawing/2014/main" id="{7BA8DEED-C337-4DFE-9E6A-7FB4628A9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44"/>
              <a:ext cx="144" cy="4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5" name="AutoShape 351">
              <a:extLst>
                <a:ext uri="{FF2B5EF4-FFF2-40B4-BE49-F238E27FC236}">
                  <a16:creationId xmlns:a16="http://schemas.microsoft.com/office/drawing/2014/main" id="{59B1F247-AD34-42FA-B5E8-F35678E86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369"/>
              <a:ext cx="96" cy="336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6" name="AutoShape 352">
              <a:extLst>
                <a:ext uri="{FF2B5EF4-FFF2-40B4-BE49-F238E27FC236}">
                  <a16:creationId xmlns:a16="http://schemas.microsoft.com/office/drawing/2014/main" id="{B64947B9-6292-4F0F-BF81-29FAE56407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57799">
              <a:off x="4749" y="2290"/>
              <a:ext cx="106" cy="357"/>
            </a:xfrm>
            <a:prstGeom prst="parallelogram">
              <a:avLst>
                <a:gd name="adj" fmla="val 2500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7" name="AutoShape 353">
              <a:extLst>
                <a:ext uri="{FF2B5EF4-FFF2-40B4-BE49-F238E27FC236}">
                  <a16:creationId xmlns:a16="http://schemas.microsoft.com/office/drawing/2014/main" id="{CA37C090-555B-40CD-8BBC-839037B11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3360"/>
              <a:ext cx="96" cy="48"/>
            </a:xfrm>
            <a:prstGeom prst="flowChartTerminator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8" name="AutoShape 354">
              <a:extLst>
                <a:ext uri="{FF2B5EF4-FFF2-40B4-BE49-F238E27FC236}">
                  <a16:creationId xmlns:a16="http://schemas.microsoft.com/office/drawing/2014/main" id="{F2AF61B0-307A-4795-8DB7-2A92AB4DF0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74786">
              <a:off x="4305" y="3221"/>
              <a:ext cx="96" cy="48"/>
            </a:xfrm>
            <a:prstGeom prst="pentagon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9" name="AutoShape 355">
              <a:extLst>
                <a:ext uri="{FF2B5EF4-FFF2-40B4-BE49-F238E27FC236}">
                  <a16:creationId xmlns:a16="http://schemas.microsoft.com/office/drawing/2014/main" id="{0010EBDC-2A4E-462A-9C45-99E437AB4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3190"/>
              <a:ext cx="83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24 w 21600"/>
                <a:gd name="T13" fmla="*/ 4500 h 21600"/>
                <a:gd name="T14" fmla="*/ 17176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190" name="Oval 356">
              <a:extLst>
                <a:ext uri="{FF2B5EF4-FFF2-40B4-BE49-F238E27FC236}">
                  <a16:creationId xmlns:a16="http://schemas.microsoft.com/office/drawing/2014/main" id="{AE9954AB-528C-4852-B7B6-E6298758A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" y="2282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1" name="Oval 357">
              <a:extLst>
                <a:ext uri="{FF2B5EF4-FFF2-40B4-BE49-F238E27FC236}">
                  <a16:creationId xmlns:a16="http://schemas.microsoft.com/office/drawing/2014/main" id="{9B54F91B-461F-407D-AA4E-595EA90CD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243"/>
              <a:ext cx="13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8.32178E-8 L 0.06216 -0.14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7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5 0.01318 L 0.02431 -0.054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3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82802E-6 L 0.03333 -0.0811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4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-3.57836E-6 L 0.02049 -0.0760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-38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2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2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2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RÚC BÀI HỌC"/>
  <p:tag name="ISPRING_SLIDE_INDENT_LEVEL" val="0"/>
  <p:tag name="ISPRING_CUSTOM_TIMING_USED" val="1"/>
  <p:tag name="ISPRING_PRESENTER_ID" val="{7257E5D0-9D30-4FF0-97B0-8B144157FD3C}"/>
  <p:tag name="TIMING" val="|0.812|1.705|3.123|2.079|2.655|4.942|5.061|5.042|3.648"/>
  <p:tag name="GENSWF_ADVANCE_TIME" val="34.93"/>
  <p:tag name="ISPRING_SLIDE_ID_2" val="{4CB09DEB-4BB4-49E2-A360-8AEB62F89126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4115</TotalTime>
  <Words>1492</Words>
  <Application>Microsoft Office PowerPoint</Application>
  <PresentationFormat>Widescreen</PresentationFormat>
  <Paragraphs>383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.VnTime</vt:lpstr>
      <vt:lpstr>Arial</vt:lpstr>
      <vt:lpstr>Calibri</vt:lpstr>
      <vt:lpstr>Calibri Light</vt:lpstr>
      <vt:lpstr>Cambria</vt:lpstr>
      <vt:lpstr>Cambria Math</vt:lpstr>
      <vt:lpstr>Symbol</vt:lpstr>
      <vt:lpstr>Tahoma</vt:lpstr>
      <vt:lpstr>Times New Roman</vt:lpstr>
      <vt:lpstr>Verdana</vt:lpstr>
      <vt:lpstr>VNI-Times</vt:lpstr>
      <vt:lpstr>Wingdings</vt:lpstr>
      <vt:lpstr>Wingdings 3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KIEÅM TRA BAØI CUÕ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vienlaptop115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240</cp:revision>
  <cp:lastPrinted>2021-07-15T12:41:10Z</cp:lastPrinted>
  <dcterms:created xsi:type="dcterms:W3CDTF">2014-05-08T07:15:53Z</dcterms:created>
  <dcterms:modified xsi:type="dcterms:W3CDTF">2023-08-07T16:11:23Z</dcterms:modified>
</cp:coreProperties>
</file>