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f9f8d902a0d640f4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6" r:id="rId2"/>
  </p:sldMasterIdLst>
  <p:notesMasterIdLst>
    <p:notesMasterId r:id="rId35"/>
  </p:notesMasterIdLst>
  <p:handoutMasterIdLst>
    <p:handoutMasterId r:id="rId36"/>
  </p:handoutMasterIdLst>
  <p:sldIdLst>
    <p:sldId id="299" r:id="rId3"/>
    <p:sldId id="300" r:id="rId4"/>
    <p:sldId id="263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97" r:id="rId14"/>
    <p:sldId id="298" r:id="rId15"/>
    <p:sldId id="276" r:id="rId16"/>
    <p:sldId id="277" r:id="rId17"/>
    <p:sldId id="278" r:id="rId18"/>
    <p:sldId id="280" r:id="rId19"/>
    <p:sldId id="283" r:id="rId20"/>
    <p:sldId id="303" r:id="rId21"/>
    <p:sldId id="284" r:id="rId22"/>
    <p:sldId id="285" r:id="rId23"/>
    <p:sldId id="286" r:id="rId24"/>
    <p:sldId id="287" r:id="rId25"/>
    <p:sldId id="288" r:id="rId26"/>
    <p:sldId id="289" r:id="rId27"/>
    <p:sldId id="295" r:id="rId28"/>
    <p:sldId id="302" r:id="rId29"/>
    <p:sldId id="291" r:id="rId30"/>
    <p:sldId id="292" r:id="rId31"/>
    <p:sldId id="293" r:id="rId32"/>
    <p:sldId id="301" r:id="rId33"/>
    <p:sldId id="26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6600"/>
    <a:srgbClr val="2E0EB8"/>
    <a:srgbClr val="000000"/>
    <a:srgbClr val="66FF66"/>
    <a:srgbClr val="377F85"/>
    <a:srgbClr val="5D8223"/>
    <a:srgbClr val="397B0D"/>
    <a:srgbClr val="6E8F15"/>
    <a:srgbClr val="004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94648" autoAdjust="0"/>
  </p:normalViewPr>
  <p:slideViewPr>
    <p:cSldViewPr>
      <p:cViewPr varScale="1">
        <p:scale>
          <a:sx n="79" d="100"/>
          <a:sy n="79" d="100"/>
        </p:scale>
        <p:origin x="13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9AD99-8F26-48C8-A711-91B26E9B73C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A0205D4B-DD62-4A93-896B-397AE610EFF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just"/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Củng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khắc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sâu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kiến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rút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gọn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căn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bậc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biến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đổi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căn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bậc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tìm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kiện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endParaRPr lang="vi-VN" sz="2400" b="1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A4C8BAE-8A02-48A9-B501-43F9A3243C8E}" type="parTrans" cxnId="{6D06D3C1-789B-4F1C-B9CA-031EA5FC612A}">
      <dgm:prSet/>
      <dgm:spPr/>
      <dgm:t>
        <a:bodyPr/>
        <a:lstStyle/>
        <a:p>
          <a:endParaRPr lang="vi-VN"/>
        </a:p>
      </dgm:t>
    </dgm:pt>
    <dgm:pt modelId="{B30C67E0-2F71-4F9C-ACF8-825AEAD9935D}" type="sibTrans" cxnId="{6D06D3C1-789B-4F1C-B9CA-031EA5FC612A}">
      <dgm:prSet/>
      <dgm:spPr/>
      <dgm:t>
        <a:bodyPr/>
        <a:lstStyle/>
        <a:p>
          <a:endParaRPr lang="vi-VN"/>
        </a:p>
      </dgm:t>
    </dgm:pt>
    <dgm:pt modelId="{B5997ED0-3522-498B-8BA4-DCBB0AD1F13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  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Giải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quyết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được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các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bài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toán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tổng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hợp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về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rút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gọn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biểu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thức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,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chứng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minh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đẳng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thức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và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sử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dụng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được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các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kết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quả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đã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rút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gọn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làm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các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bài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toán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có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liên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quan</a:t>
          </a:r>
          <a:r>
            <a:rPr lang="es-ES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.</a:t>
          </a:r>
          <a:endParaRPr lang="vi-VN" sz="2400" b="1" dirty="0">
            <a:solidFill>
              <a:srgbClr val="C00000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DEFE5D40-C941-4BE0-917D-BB107693C6C6}" type="parTrans" cxnId="{2BE3E8D9-439B-4A15-9664-E4DE655C35B5}">
      <dgm:prSet/>
      <dgm:spPr/>
      <dgm:t>
        <a:bodyPr/>
        <a:lstStyle/>
        <a:p>
          <a:endParaRPr lang="vi-VN"/>
        </a:p>
      </dgm:t>
    </dgm:pt>
    <dgm:pt modelId="{A809F897-0247-407E-B94A-BE429736FF2D}" type="sibTrans" cxnId="{2BE3E8D9-439B-4A15-9664-E4DE655C35B5}">
      <dgm:prSet/>
      <dgm:spPr/>
      <dgm:t>
        <a:bodyPr/>
        <a:lstStyle/>
        <a:p>
          <a:endParaRPr lang="vi-VN"/>
        </a:p>
      </dgm:t>
    </dgm:pt>
    <dgm:pt modelId="{580B0FA7-8C15-4008-83DF-154A0F1E4DD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Giúp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sinh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huy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toán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giải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quyết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vấn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đề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ngôn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ngữ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vi-VN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2A1577-286E-47A8-83F3-02E2E7CAB9E4}" type="parTrans" cxnId="{C967F92F-8176-4BF4-8044-DE4792B54A35}">
      <dgm:prSet/>
      <dgm:spPr/>
      <dgm:t>
        <a:bodyPr/>
        <a:lstStyle/>
        <a:p>
          <a:endParaRPr lang="vi-VN"/>
        </a:p>
      </dgm:t>
    </dgm:pt>
    <dgm:pt modelId="{DE816A82-3AF7-4796-A7D4-DDDF2A84848E}" type="sibTrans" cxnId="{C967F92F-8176-4BF4-8044-DE4792B54A35}">
      <dgm:prSet/>
      <dgm:spPr/>
      <dgm:t>
        <a:bodyPr/>
        <a:lstStyle/>
        <a:p>
          <a:endParaRPr lang="vi-VN"/>
        </a:p>
      </dgm:t>
    </dgm:pt>
    <dgm:pt modelId="{87B6ABC5-1418-4CAC-A928-E8F8CD589982}" type="pres">
      <dgm:prSet presAssocID="{E3C9AD99-8F26-48C8-A711-91B26E9B73CD}" presName="linearFlow" presStyleCnt="0">
        <dgm:presLayoutVars>
          <dgm:dir/>
          <dgm:resizeHandles val="exact"/>
        </dgm:presLayoutVars>
      </dgm:prSet>
      <dgm:spPr/>
    </dgm:pt>
    <dgm:pt modelId="{EA16FCB9-695E-40A7-A4E7-E538956C3366}" type="pres">
      <dgm:prSet presAssocID="{A0205D4B-DD62-4A93-896B-397AE610EFFF}" presName="composite" presStyleCnt="0"/>
      <dgm:spPr/>
    </dgm:pt>
    <dgm:pt modelId="{89B4E7C5-C745-4D89-BF55-A9C879D5A316}" type="pres">
      <dgm:prSet presAssocID="{A0205D4B-DD62-4A93-896B-397AE610EFFF}" presName="imgShp" presStyleLbl="fgImgPlace1" presStyleIdx="0" presStyleCnt="3" custLinFactNeighborX="-29493"/>
      <dgm:spPr>
        <a:solidFill>
          <a:srgbClr val="00B050"/>
        </a:solidFill>
      </dgm:spPr>
    </dgm:pt>
    <dgm:pt modelId="{777F159B-E39B-4E60-A2A9-2DB09DAB4AF6}" type="pres">
      <dgm:prSet presAssocID="{A0205D4B-DD62-4A93-896B-397AE610EFFF}" presName="txShp" presStyleLbl="node1" presStyleIdx="0" presStyleCnt="3" custScaleX="124411" custLinFactNeighborX="4103">
        <dgm:presLayoutVars>
          <dgm:bulletEnabled val="1"/>
        </dgm:presLayoutVars>
      </dgm:prSet>
      <dgm:spPr/>
    </dgm:pt>
    <dgm:pt modelId="{93A11E1F-7F51-44EB-8470-C96FC3EA67D4}" type="pres">
      <dgm:prSet presAssocID="{B30C67E0-2F71-4F9C-ACF8-825AEAD9935D}" presName="spacing" presStyleCnt="0"/>
      <dgm:spPr/>
    </dgm:pt>
    <dgm:pt modelId="{B0979E97-9D4B-4B4E-9660-F52E695347A8}" type="pres">
      <dgm:prSet presAssocID="{B5997ED0-3522-498B-8BA4-DCBB0AD1F136}" presName="composite" presStyleCnt="0"/>
      <dgm:spPr/>
    </dgm:pt>
    <dgm:pt modelId="{6FE914D6-8871-4978-A25B-D4D4DFD68FE1}" type="pres">
      <dgm:prSet presAssocID="{B5997ED0-3522-498B-8BA4-DCBB0AD1F136}" presName="imgShp" presStyleLbl="fgImgPlace1" presStyleIdx="1" presStyleCnt="3" custLinFactNeighborX="-29493"/>
      <dgm:spPr>
        <a:solidFill>
          <a:schemeClr val="accent6">
            <a:lumMod val="75000"/>
          </a:schemeClr>
        </a:solidFill>
      </dgm:spPr>
    </dgm:pt>
    <dgm:pt modelId="{68F474C2-9C3F-4113-8578-9E581356ADB1}" type="pres">
      <dgm:prSet presAssocID="{B5997ED0-3522-498B-8BA4-DCBB0AD1F136}" presName="txShp" presStyleLbl="node1" presStyleIdx="1" presStyleCnt="3" custScaleX="121824" custLinFactNeighborX="4270">
        <dgm:presLayoutVars>
          <dgm:bulletEnabled val="1"/>
        </dgm:presLayoutVars>
      </dgm:prSet>
      <dgm:spPr/>
    </dgm:pt>
    <dgm:pt modelId="{F7C2FA62-A088-4514-9B61-C751B3944449}" type="pres">
      <dgm:prSet presAssocID="{A809F897-0247-407E-B94A-BE429736FF2D}" presName="spacing" presStyleCnt="0"/>
      <dgm:spPr/>
    </dgm:pt>
    <dgm:pt modelId="{81D5E742-7485-438B-97A1-8191084CCD79}" type="pres">
      <dgm:prSet presAssocID="{580B0FA7-8C15-4008-83DF-154A0F1E4DD8}" presName="composite" presStyleCnt="0"/>
      <dgm:spPr/>
    </dgm:pt>
    <dgm:pt modelId="{63683EFE-ABBF-4431-84C4-A3D60BBAA68A}" type="pres">
      <dgm:prSet presAssocID="{580B0FA7-8C15-4008-83DF-154A0F1E4DD8}" presName="imgShp" presStyleLbl="fgImgPlace1" presStyleIdx="2" presStyleCnt="3" custLinFactNeighborX="-29493"/>
      <dgm:spPr>
        <a:solidFill>
          <a:srgbClr val="FFC000"/>
        </a:solidFill>
      </dgm:spPr>
    </dgm:pt>
    <dgm:pt modelId="{252D0FAD-4898-4373-90C3-F6364E6A51CA}" type="pres">
      <dgm:prSet presAssocID="{580B0FA7-8C15-4008-83DF-154A0F1E4DD8}" presName="txShp" presStyleLbl="node1" presStyleIdx="2" presStyleCnt="3" custScaleX="124411" custLinFactNeighborX="3871">
        <dgm:presLayoutVars>
          <dgm:bulletEnabled val="1"/>
        </dgm:presLayoutVars>
      </dgm:prSet>
      <dgm:spPr/>
    </dgm:pt>
  </dgm:ptLst>
  <dgm:cxnLst>
    <dgm:cxn modelId="{C967F92F-8176-4BF4-8044-DE4792B54A35}" srcId="{E3C9AD99-8F26-48C8-A711-91B26E9B73CD}" destId="{580B0FA7-8C15-4008-83DF-154A0F1E4DD8}" srcOrd="2" destOrd="0" parTransId="{A62A1577-286E-47A8-83F3-02E2E7CAB9E4}" sibTransId="{DE816A82-3AF7-4796-A7D4-DDDF2A84848E}"/>
    <dgm:cxn modelId="{B5F5A034-6240-4BAA-AD92-32231DFFE579}" type="presOf" srcId="{580B0FA7-8C15-4008-83DF-154A0F1E4DD8}" destId="{252D0FAD-4898-4373-90C3-F6364E6A51CA}" srcOrd="0" destOrd="0" presId="urn:microsoft.com/office/officeart/2005/8/layout/vList3"/>
    <dgm:cxn modelId="{5B333929-5254-4A92-B898-5DDBAE68CE56}" type="presOf" srcId="{A0205D4B-DD62-4A93-896B-397AE610EFFF}" destId="{777F159B-E39B-4E60-A2A9-2DB09DAB4AF6}" srcOrd="0" destOrd="0" presId="urn:microsoft.com/office/officeart/2005/8/layout/vList3"/>
    <dgm:cxn modelId="{6D06D3C1-789B-4F1C-B9CA-031EA5FC612A}" srcId="{E3C9AD99-8F26-48C8-A711-91B26E9B73CD}" destId="{A0205D4B-DD62-4A93-896B-397AE610EFFF}" srcOrd="0" destOrd="0" parTransId="{7A4C8BAE-8A02-48A9-B501-43F9A3243C8E}" sibTransId="{B30C67E0-2F71-4F9C-ACF8-825AEAD9935D}"/>
    <dgm:cxn modelId="{2BE3E8D9-439B-4A15-9664-E4DE655C35B5}" srcId="{E3C9AD99-8F26-48C8-A711-91B26E9B73CD}" destId="{B5997ED0-3522-498B-8BA4-DCBB0AD1F136}" srcOrd="1" destOrd="0" parTransId="{DEFE5D40-C941-4BE0-917D-BB107693C6C6}" sibTransId="{A809F897-0247-407E-B94A-BE429736FF2D}"/>
    <dgm:cxn modelId="{FEDCB7DF-5A76-433C-9CEF-8627ED28A5E3}" type="presOf" srcId="{E3C9AD99-8F26-48C8-A711-91B26E9B73CD}" destId="{87B6ABC5-1418-4CAC-A928-E8F8CD589982}" srcOrd="0" destOrd="0" presId="urn:microsoft.com/office/officeart/2005/8/layout/vList3"/>
    <dgm:cxn modelId="{A28D1F75-8415-43DF-BD1E-6C8AFF057A30}" type="presOf" srcId="{B5997ED0-3522-498B-8BA4-DCBB0AD1F136}" destId="{68F474C2-9C3F-4113-8578-9E581356ADB1}" srcOrd="0" destOrd="0" presId="urn:microsoft.com/office/officeart/2005/8/layout/vList3"/>
    <dgm:cxn modelId="{5F76FFD6-0C68-4213-8D7E-FFD022FA2953}" type="presParOf" srcId="{87B6ABC5-1418-4CAC-A928-E8F8CD589982}" destId="{EA16FCB9-695E-40A7-A4E7-E538956C3366}" srcOrd="0" destOrd="0" presId="urn:microsoft.com/office/officeart/2005/8/layout/vList3"/>
    <dgm:cxn modelId="{1EBE8018-2010-4E17-ADFC-7F06EFAC1D3C}" type="presParOf" srcId="{EA16FCB9-695E-40A7-A4E7-E538956C3366}" destId="{89B4E7C5-C745-4D89-BF55-A9C879D5A316}" srcOrd="0" destOrd="0" presId="urn:microsoft.com/office/officeart/2005/8/layout/vList3"/>
    <dgm:cxn modelId="{0EE60FCF-0C2E-4034-A66A-262BC3950E3A}" type="presParOf" srcId="{EA16FCB9-695E-40A7-A4E7-E538956C3366}" destId="{777F159B-E39B-4E60-A2A9-2DB09DAB4AF6}" srcOrd="1" destOrd="0" presId="urn:microsoft.com/office/officeart/2005/8/layout/vList3"/>
    <dgm:cxn modelId="{E22A8FEA-0787-4012-82AF-CD29C4B369BF}" type="presParOf" srcId="{87B6ABC5-1418-4CAC-A928-E8F8CD589982}" destId="{93A11E1F-7F51-44EB-8470-C96FC3EA67D4}" srcOrd="1" destOrd="0" presId="urn:microsoft.com/office/officeart/2005/8/layout/vList3"/>
    <dgm:cxn modelId="{F1725562-551E-4036-ACB7-F57D04E5F5AC}" type="presParOf" srcId="{87B6ABC5-1418-4CAC-A928-E8F8CD589982}" destId="{B0979E97-9D4B-4B4E-9660-F52E695347A8}" srcOrd="2" destOrd="0" presId="urn:microsoft.com/office/officeart/2005/8/layout/vList3"/>
    <dgm:cxn modelId="{7CBFBD7D-EE5C-49CF-A876-E52347CD0693}" type="presParOf" srcId="{B0979E97-9D4B-4B4E-9660-F52E695347A8}" destId="{6FE914D6-8871-4978-A25B-D4D4DFD68FE1}" srcOrd="0" destOrd="0" presId="urn:microsoft.com/office/officeart/2005/8/layout/vList3"/>
    <dgm:cxn modelId="{1658C9CF-F751-4F5E-9074-C9F7BCCDF3CA}" type="presParOf" srcId="{B0979E97-9D4B-4B4E-9660-F52E695347A8}" destId="{68F474C2-9C3F-4113-8578-9E581356ADB1}" srcOrd="1" destOrd="0" presId="urn:microsoft.com/office/officeart/2005/8/layout/vList3"/>
    <dgm:cxn modelId="{26E19AB5-48F6-4C2E-87AD-7972359E2BCC}" type="presParOf" srcId="{87B6ABC5-1418-4CAC-A928-E8F8CD589982}" destId="{F7C2FA62-A088-4514-9B61-C751B3944449}" srcOrd="3" destOrd="0" presId="urn:microsoft.com/office/officeart/2005/8/layout/vList3"/>
    <dgm:cxn modelId="{A5A8A2BF-96D3-4B46-9D67-758755944FC6}" type="presParOf" srcId="{87B6ABC5-1418-4CAC-A928-E8F8CD589982}" destId="{81D5E742-7485-438B-97A1-8191084CCD79}" srcOrd="4" destOrd="0" presId="urn:microsoft.com/office/officeart/2005/8/layout/vList3"/>
    <dgm:cxn modelId="{5C2C66CA-4649-4F6E-AA92-9F08E1A6C123}" type="presParOf" srcId="{81D5E742-7485-438B-97A1-8191084CCD79}" destId="{63683EFE-ABBF-4431-84C4-A3D60BBAA68A}" srcOrd="0" destOrd="0" presId="urn:microsoft.com/office/officeart/2005/8/layout/vList3"/>
    <dgm:cxn modelId="{BA217E7A-A752-45A6-A812-776F9414F9D9}" type="presParOf" srcId="{81D5E742-7485-438B-97A1-8191084CCD79}" destId="{252D0FAD-4898-4373-90C3-F6364E6A51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F159B-E39B-4E60-A2A9-2DB09DAB4AF6}">
      <dsp:nvSpPr>
        <dsp:cNvPr id="0" name=""/>
        <dsp:cNvSpPr/>
      </dsp:nvSpPr>
      <dsp:spPr>
        <a:xfrm rot="10800000">
          <a:off x="1006316" y="705"/>
          <a:ext cx="7327676" cy="1405311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703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Củng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cố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khắc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sâu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kiến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rút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gọn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căn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bậc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biến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đổi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chứa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căn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bậc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tìm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kiện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s-E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rPr>
            <a:t>thức</a:t>
          </a:r>
          <a:endParaRPr lang="vi-VN" sz="2400" b="1" kern="1200" dirty="0">
            <a:solidFill>
              <a:schemeClr val="tx1">
                <a:lumMod val="65000"/>
                <a:lumOff val="3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357644" y="705"/>
        <a:ext cx="6976348" cy="1405311"/>
      </dsp:txXfrm>
    </dsp:sp>
    <dsp:sp modelId="{89B4E7C5-C745-4D89-BF55-A9C879D5A316}">
      <dsp:nvSpPr>
        <dsp:cNvPr id="0" name=""/>
        <dsp:cNvSpPr/>
      </dsp:nvSpPr>
      <dsp:spPr>
        <a:xfrm>
          <a:off x="366420" y="705"/>
          <a:ext cx="1405311" cy="140531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474C2-9C3F-4113-8578-9E581356ADB1}">
      <dsp:nvSpPr>
        <dsp:cNvPr id="0" name=""/>
        <dsp:cNvSpPr/>
      </dsp:nvSpPr>
      <dsp:spPr>
        <a:xfrm rot="10800000">
          <a:off x="1122313" y="1825512"/>
          <a:ext cx="7175304" cy="1405311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703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  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Giải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quyết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được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các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bài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toán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tổng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hợp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về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rút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gọn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biểu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thức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,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chứng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minh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đẳng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thức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và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sử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dụng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được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các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kết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quả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đã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rút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gọn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làm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các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bài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toán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có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liên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quan</a:t>
          </a:r>
          <a:r>
            <a:rPr lang="es-ES" sz="24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.</a:t>
          </a:r>
          <a:endParaRPr lang="vi-VN" sz="2400" b="1" kern="1200" dirty="0">
            <a:solidFill>
              <a:srgbClr val="C00000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 rot="10800000">
        <a:off x="1473641" y="1825512"/>
        <a:ext cx="6823976" cy="1405311"/>
      </dsp:txXfrm>
    </dsp:sp>
    <dsp:sp modelId="{6FE914D6-8871-4978-A25B-D4D4DFD68FE1}">
      <dsp:nvSpPr>
        <dsp:cNvPr id="0" name=""/>
        <dsp:cNvSpPr/>
      </dsp:nvSpPr>
      <dsp:spPr>
        <a:xfrm>
          <a:off x="396396" y="1825512"/>
          <a:ext cx="1405311" cy="140531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D0FAD-4898-4373-90C3-F6364E6A51CA}">
      <dsp:nvSpPr>
        <dsp:cNvPr id="0" name=""/>
        <dsp:cNvSpPr/>
      </dsp:nvSpPr>
      <dsp:spPr>
        <a:xfrm rot="10800000">
          <a:off x="992651" y="3650319"/>
          <a:ext cx="7327676" cy="140531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9703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Giúp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sinh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huy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toán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giải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quyết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vấn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đề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ngôn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ngữ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s-ES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vi-VN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343979" y="3650319"/>
        <a:ext cx="6976348" cy="1405311"/>
      </dsp:txXfrm>
    </dsp:sp>
    <dsp:sp modelId="{63683EFE-ABBF-4431-84C4-A3D60BBAA68A}">
      <dsp:nvSpPr>
        <dsp:cNvPr id="0" name=""/>
        <dsp:cNvSpPr/>
      </dsp:nvSpPr>
      <dsp:spPr>
        <a:xfrm>
          <a:off x="366420" y="3650319"/>
          <a:ext cx="1405311" cy="140531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59.wmf"/><Relationship Id="rId1" Type="http://schemas.openxmlformats.org/officeDocument/2006/relationships/image" Target="../media/image131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8.wmf"/><Relationship Id="rId18" Type="http://schemas.openxmlformats.org/officeDocument/2006/relationships/image" Target="../media/image8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17" Type="http://schemas.openxmlformats.org/officeDocument/2006/relationships/image" Target="../media/image82.wmf"/><Relationship Id="rId2" Type="http://schemas.openxmlformats.org/officeDocument/2006/relationships/image" Target="../media/image67.wmf"/><Relationship Id="rId16" Type="http://schemas.openxmlformats.org/officeDocument/2006/relationships/image" Target="../media/image81.wmf"/><Relationship Id="rId20" Type="http://schemas.openxmlformats.org/officeDocument/2006/relationships/image" Target="../media/image85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5" Type="http://schemas.openxmlformats.org/officeDocument/2006/relationships/image" Target="../media/image80.wmf"/><Relationship Id="rId10" Type="http://schemas.openxmlformats.org/officeDocument/2006/relationships/image" Target="../media/image75.wmf"/><Relationship Id="rId19" Type="http://schemas.openxmlformats.org/officeDocument/2006/relationships/image" Target="../media/image84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Relationship Id="rId14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59.wmf"/><Relationship Id="rId1" Type="http://schemas.openxmlformats.org/officeDocument/2006/relationships/image" Target="../media/image60.wmf"/><Relationship Id="rId4" Type="http://schemas.openxmlformats.org/officeDocument/2006/relationships/image" Target="../media/image8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6B94FDE-E46D-4E0F-8F55-50F82D52FC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3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4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4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18/10/2021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2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7060A3-8747-4477-88D7-F4E130D4D65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68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6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7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2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8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0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0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1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jp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gif"/><Relationship Id="rId5" Type="http://schemas.openxmlformats.org/officeDocument/2006/relationships/image" Target="../media/image51.jpeg"/><Relationship Id="rId10" Type="http://schemas.openxmlformats.org/officeDocument/2006/relationships/image" Target="../media/image8.png"/><Relationship Id="rId4" Type="http://schemas.openxmlformats.org/officeDocument/2006/relationships/image" Target="../media/image50.png"/><Relationship Id="rId9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jp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.jp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62.wmf"/><Relationship Id="rId3" Type="http://schemas.openxmlformats.org/officeDocument/2006/relationships/audio" Target="../media/audio1.wav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61.wmf"/><Relationship Id="rId5" Type="http://schemas.openxmlformats.org/officeDocument/2006/relationships/image" Target="../media/image65.jpeg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4.jp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9" Type="http://schemas.openxmlformats.org/officeDocument/2006/relationships/image" Target="../media/image83.wmf"/><Relationship Id="rId21" Type="http://schemas.openxmlformats.org/officeDocument/2006/relationships/image" Target="../media/image74.wmf"/><Relationship Id="rId34" Type="http://schemas.openxmlformats.org/officeDocument/2006/relationships/oleObject" Target="../embeddings/oleObject32.bin"/><Relationship Id="rId42" Type="http://schemas.openxmlformats.org/officeDocument/2006/relationships/oleObject" Target="../embeddings/oleObject36.bin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78.wmf"/><Relationship Id="rId41" Type="http://schemas.openxmlformats.org/officeDocument/2006/relationships/image" Target="../media/image84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37" Type="http://schemas.openxmlformats.org/officeDocument/2006/relationships/image" Target="../media/image82.wmf"/><Relationship Id="rId40" Type="http://schemas.openxmlformats.org/officeDocument/2006/relationships/oleObject" Target="../embeddings/oleObject35.bin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28" Type="http://schemas.openxmlformats.org/officeDocument/2006/relationships/oleObject" Target="../embeddings/oleObject29.bin"/><Relationship Id="rId36" Type="http://schemas.openxmlformats.org/officeDocument/2006/relationships/oleObject" Target="../embeddings/oleObject33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73.wmf"/><Relationship Id="rId31" Type="http://schemas.openxmlformats.org/officeDocument/2006/relationships/image" Target="../media/image79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77.wmf"/><Relationship Id="rId30" Type="http://schemas.openxmlformats.org/officeDocument/2006/relationships/oleObject" Target="../embeddings/oleObject30.bin"/><Relationship Id="rId35" Type="http://schemas.openxmlformats.org/officeDocument/2006/relationships/image" Target="../media/image81.wmf"/><Relationship Id="rId43" Type="http://schemas.openxmlformats.org/officeDocument/2006/relationships/image" Target="../media/image85.wmf"/><Relationship Id="rId8" Type="http://schemas.openxmlformats.org/officeDocument/2006/relationships/oleObject" Target="../embeddings/oleObject19.bin"/><Relationship Id="rId3" Type="http://schemas.openxmlformats.org/officeDocument/2006/relationships/image" Target="../media/image4.jpg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72.wmf"/><Relationship Id="rId25" Type="http://schemas.openxmlformats.org/officeDocument/2006/relationships/image" Target="../media/image76.wmf"/><Relationship Id="rId33" Type="http://schemas.openxmlformats.org/officeDocument/2006/relationships/image" Target="../media/image80.wmf"/><Relationship Id="rId38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.jp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87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8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slide" Target="slide24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slide" Target="slide23.xml"/><Relationship Id="rId2" Type="http://schemas.openxmlformats.org/officeDocument/2006/relationships/image" Target="../media/image89.jpeg"/><Relationship Id="rId16" Type="http://schemas.openxmlformats.org/officeDocument/2006/relationships/slide" Target="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11" Type="http://schemas.openxmlformats.org/officeDocument/2006/relationships/image" Target="../media/image95.png"/><Relationship Id="rId5" Type="http://schemas.openxmlformats.org/officeDocument/2006/relationships/image" Target="../media/image91.png"/><Relationship Id="rId15" Type="http://schemas.openxmlformats.org/officeDocument/2006/relationships/slide" Target="slide26.xml"/><Relationship Id="rId10" Type="http://schemas.openxmlformats.org/officeDocument/2006/relationships/slide" Target="slide10.xml"/><Relationship Id="rId4" Type="http://schemas.openxmlformats.org/officeDocument/2006/relationships/image" Target="../media/image90.png"/><Relationship Id="rId9" Type="http://schemas.openxmlformats.org/officeDocument/2006/relationships/image" Target="../media/image94.png"/><Relationship Id="rId1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6.jpe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18" Type="http://schemas.openxmlformats.org/officeDocument/2006/relationships/image" Target="../media/image99.wmf"/><Relationship Id="rId3" Type="http://schemas.openxmlformats.org/officeDocument/2006/relationships/audio" Target="../media/audio2.wav"/><Relationship Id="rId21" Type="http://schemas.openxmlformats.org/officeDocument/2006/relationships/oleObject" Target="../embeddings/oleObject44.bin"/><Relationship Id="rId7" Type="http://schemas.openxmlformats.org/officeDocument/2006/relationships/slide" Target="slide9.xml"/><Relationship Id="rId12" Type="http://schemas.openxmlformats.org/officeDocument/2006/relationships/image" Target="../media/image5.jpeg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3.wmf"/><Relationship Id="rId11" Type="http://schemas.openxmlformats.org/officeDocument/2006/relationships/image" Target="../media/image106.png"/><Relationship Id="rId24" Type="http://schemas.openxmlformats.org/officeDocument/2006/relationships/image" Target="../media/image102.wmf"/><Relationship Id="rId5" Type="http://schemas.openxmlformats.org/officeDocument/2006/relationships/audio" Target="../media/audio4.wav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10" Type="http://schemas.microsoft.com/office/2007/relationships/hdphoto" Target="../media/hdphoto2.wdp"/><Relationship Id="rId19" Type="http://schemas.openxmlformats.org/officeDocument/2006/relationships/oleObject" Target="../embeddings/oleObject43.bin"/><Relationship Id="rId4" Type="http://schemas.openxmlformats.org/officeDocument/2006/relationships/audio" Target="../media/audio3.wav"/><Relationship Id="rId9" Type="http://schemas.openxmlformats.org/officeDocument/2006/relationships/image" Target="../media/image105.png"/><Relationship Id="rId14" Type="http://schemas.openxmlformats.org/officeDocument/2006/relationships/image" Target="../media/image108.png"/><Relationship Id="rId22" Type="http://schemas.openxmlformats.org/officeDocument/2006/relationships/image" Target="../media/image101.wm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7.png"/><Relationship Id="rId18" Type="http://schemas.openxmlformats.org/officeDocument/2006/relationships/image" Target="../media/image110.wmf"/><Relationship Id="rId3" Type="http://schemas.openxmlformats.org/officeDocument/2006/relationships/audio" Target="../media/audio2.wav"/><Relationship Id="rId21" Type="http://schemas.openxmlformats.org/officeDocument/2006/relationships/oleObject" Target="../embeddings/oleObject49.bin"/><Relationship Id="rId7" Type="http://schemas.openxmlformats.org/officeDocument/2006/relationships/image" Target="../media/image105.png"/><Relationship Id="rId12" Type="http://schemas.openxmlformats.org/officeDocument/2006/relationships/image" Target="../media/image5.jpeg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3.wmf"/><Relationship Id="rId11" Type="http://schemas.openxmlformats.org/officeDocument/2006/relationships/image" Target="../media/image104.png"/><Relationship Id="rId24" Type="http://schemas.openxmlformats.org/officeDocument/2006/relationships/image" Target="../media/image113.wmf"/><Relationship Id="rId5" Type="http://schemas.openxmlformats.org/officeDocument/2006/relationships/audio" Target="../media/audio3.wav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slide" Target="slide9.xml"/><Relationship Id="rId19" Type="http://schemas.openxmlformats.org/officeDocument/2006/relationships/oleObject" Target="../embeddings/oleObject48.bin"/><Relationship Id="rId4" Type="http://schemas.openxmlformats.org/officeDocument/2006/relationships/audio" Target="../media/audio4.wav"/><Relationship Id="rId9" Type="http://schemas.openxmlformats.org/officeDocument/2006/relationships/image" Target="../media/image106.png"/><Relationship Id="rId14" Type="http://schemas.openxmlformats.org/officeDocument/2006/relationships/image" Target="../media/image108.png"/><Relationship Id="rId22" Type="http://schemas.openxmlformats.org/officeDocument/2006/relationships/image" Target="../media/image112.wmf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.jpeg"/><Relationship Id="rId18" Type="http://schemas.openxmlformats.org/officeDocument/2006/relationships/oleObject" Target="../embeddings/oleObject52.bin"/><Relationship Id="rId3" Type="http://schemas.openxmlformats.org/officeDocument/2006/relationships/audio" Target="../media/audio2.wav"/><Relationship Id="rId21" Type="http://schemas.openxmlformats.org/officeDocument/2006/relationships/image" Target="../media/image116.wmf"/><Relationship Id="rId7" Type="http://schemas.openxmlformats.org/officeDocument/2006/relationships/image" Target="../media/image105.png"/><Relationship Id="rId12" Type="http://schemas.openxmlformats.org/officeDocument/2006/relationships/image" Target="../media/image51.jpeg"/><Relationship Id="rId17" Type="http://schemas.openxmlformats.org/officeDocument/2006/relationships/image" Target="../media/image114.wmf"/><Relationship Id="rId25" Type="http://schemas.openxmlformats.org/officeDocument/2006/relationships/image" Target="../media/image11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3.wmf"/><Relationship Id="rId11" Type="http://schemas.openxmlformats.org/officeDocument/2006/relationships/image" Target="../media/image104.png"/><Relationship Id="rId24" Type="http://schemas.openxmlformats.org/officeDocument/2006/relationships/oleObject" Target="../embeddings/oleObject55.bin"/><Relationship Id="rId5" Type="http://schemas.openxmlformats.org/officeDocument/2006/relationships/audio" Target="../media/audio3.wav"/><Relationship Id="rId15" Type="http://schemas.openxmlformats.org/officeDocument/2006/relationships/image" Target="../media/image108.png"/><Relationship Id="rId23" Type="http://schemas.openxmlformats.org/officeDocument/2006/relationships/image" Target="../media/image117.wmf"/><Relationship Id="rId10" Type="http://schemas.openxmlformats.org/officeDocument/2006/relationships/slide" Target="slide9.xml"/><Relationship Id="rId19" Type="http://schemas.openxmlformats.org/officeDocument/2006/relationships/image" Target="../media/image115.wmf"/><Relationship Id="rId4" Type="http://schemas.openxmlformats.org/officeDocument/2006/relationships/audio" Target="../media/audio4.wav"/><Relationship Id="rId9" Type="http://schemas.openxmlformats.org/officeDocument/2006/relationships/image" Target="../media/image106.png"/><Relationship Id="rId14" Type="http://schemas.openxmlformats.org/officeDocument/2006/relationships/image" Target="../media/image107.png"/><Relationship Id="rId22" Type="http://schemas.openxmlformats.org/officeDocument/2006/relationships/oleObject" Target="../embeddings/oleObject5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7.png"/><Relationship Id="rId18" Type="http://schemas.openxmlformats.org/officeDocument/2006/relationships/image" Target="../media/image120.wmf"/><Relationship Id="rId3" Type="http://schemas.openxmlformats.org/officeDocument/2006/relationships/audio" Target="../media/audio2.wav"/><Relationship Id="rId21" Type="http://schemas.openxmlformats.org/officeDocument/2006/relationships/oleObject" Target="../embeddings/oleObject59.bin"/><Relationship Id="rId7" Type="http://schemas.openxmlformats.org/officeDocument/2006/relationships/slide" Target="slide9.xml"/><Relationship Id="rId12" Type="http://schemas.openxmlformats.org/officeDocument/2006/relationships/image" Target="../media/image5.jpeg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3.wmf"/><Relationship Id="rId11" Type="http://schemas.openxmlformats.org/officeDocument/2006/relationships/image" Target="../media/image106.png"/><Relationship Id="rId24" Type="http://schemas.openxmlformats.org/officeDocument/2006/relationships/image" Target="../media/image123.wmf"/><Relationship Id="rId5" Type="http://schemas.openxmlformats.org/officeDocument/2006/relationships/audio" Target="../media/audio4.wav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10" Type="http://schemas.microsoft.com/office/2007/relationships/hdphoto" Target="../media/hdphoto2.wdp"/><Relationship Id="rId19" Type="http://schemas.openxmlformats.org/officeDocument/2006/relationships/oleObject" Target="../embeddings/oleObject58.bin"/><Relationship Id="rId4" Type="http://schemas.openxmlformats.org/officeDocument/2006/relationships/audio" Target="../media/audio3.wav"/><Relationship Id="rId9" Type="http://schemas.openxmlformats.org/officeDocument/2006/relationships/image" Target="../media/image105.png"/><Relationship Id="rId14" Type="http://schemas.openxmlformats.org/officeDocument/2006/relationships/image" Target="../media/image108.png"/><Relationship Id="rId22" Type="http://schemas.openxmlformats.org/officeDocument/2006/relationships/image" Target="../media/image12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4.jpeg"/><Relationship Id="rId7" Type="http://schemas.microsoft.com/office/2007/relationships/hdphoto" Target="../media/hdphoto4.wdp"/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6.png"/><Relationship Id="rId5" Type="http://schemas.microsoft.com/office/2007/relationships/hdphoto" Target="../media/hdphoto3.wdp"/><Relationship Id="rId4" Type="http://schemas.openxmlformats.org/officeDocument/2006/relationships/image" Target="../media/image125.png"/><Relationship Id="rId9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134.wmf"/><Relationship Id="rId3" Type="http://schemas.openxmlformats.org/officeDocument/2006/relationships/image" Target="../media/image4.jpg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133.wmf"/><Relationship Id="rId5" Type="http://schemas.openxmlformats.org/officeDocument/2006/relationships/image" Target="../media/image131.wmf"/><Relationship Id="rId15" Type="http://schemas.openxmlformats.org/officeDocument/2006/relationships/image" Target="../media/image135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6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36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2" Type="http://schemas.openxmlformats.org/officeDocument/2006/relationships/image" Target="../media/image15.jp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8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980" y="0"/>
            <a:ext cx="9217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6"/>
          <p:cNvGrpSpPr/>
          <p:nvPr/>
        </p:nvGrpSpPr>
        <p:grpSpPr>
          <a:xfrm>
            <a:off x="464289" y="716617"/>
            <a:ext cx="1133256" cy="1238422"/>
            <a:chOff x="4597016" y="61144"/>
            <a:chExt cx="1133256" cy="1238039"/>
          </a:xfrm>
        </p:grpSpPr>
        <p:grpSp>
          <p:nvGrpSpPr>
            <p:cNvPr id="3" name="组合 112"/>
            <p:cNvGrpSpPr/>
            <p:nvPr/>
          </p:nvGrpSpPr>
          <p:grpSpPr>
            <a:xfrm>
              <a:off x="4597016" y="165927"/>
              <a:ext cx="1133256" cy="1133256"/>
              <a:chOff x="304800" y="673100"/>
              <a:chExt cx="4000500" cy="4000500"/>
            </a:xfrm>
            <a:effectLst>
              <a:outerShdw blurRad="444500" dist="254000" dir="6840000" algn="tr" rotWithShape="0">
                <a:prstClr val="black">
                  <a:alpha val="24000"/>
                </a:prstClr>
              </a:outerShdw>
            </a:effectLst>
          </p:grpSpPr>
          <p:sp>
            <p:nvSpPr>
              <p:cNvPr id="9" name="同心圆 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669553" y="61144"/>
              <a:ext cx="1016734" cy="119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spc="-300" dirty="0">
                  <a:solidFill>
                    <a:schemeClr val="accent1"/>
                  </a:solidFill>
                  <a:latin typeface="Impact" panose="020B0806030902050204" pitchFamily="34" charset="0"/>
                  <a:ea typeface="Hakuu" panose="02000609000000000000" pitchFamily="49" charset="-128"/>
                </a:rPr>
                <a:t>2</a:t>
              </a:r>
              <a:endParaRPr lang="zh-CN" altLang="en-US" sz="7200" b="1" spc="-300" dirty="0">
                <a:solidFill>
                  <a:schemeClr val="accent1"/>
                </a:solidFill>
                <a:latin typeface="Impact" panose="020B0806030902050204" pitchFamily="34" charset="0"/>
                <a:ea typeface="Hakuu" panose="02000609000000000000" pitchFamily="49" charset="-128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56561" y="733682"/>
            <a:ext cx="1133256" cy="1221676"/>
            <a:chOff x="5317096" y="77884"/>
            <a:chExt cx="1133256" cy="1221299"/>
          </a:xfrm>
        </p:grpSpPr>
        <p:grpSp>
          <p:nvGrpSpPr>
            <p:cNvPr id="7" name="组合 118"/>
            <p:cNvGrpSpPr/>
            <p:nvPr/>
          </p:nvGrpSpPr>
          <p:grpSpPr>
            <a:xfrm>
              <a:off x="5317096" y="165927"/>
              <a:ext cx="1133256" cy="1133256"/>
              <a:chOff x="304800" y="673100"/>
              <a:chExt cx="4000500" cy="4000500"/>
            </a:xfrm>
            <a:effectLst>
              <a:outerShdw blurRad="444500" dist="254000" dir="6840000" algn="tr" rotWithShape="0">
                <a:prstClr val="black">
                  <a:alpha val="24000"/>
                </a:prstClr>
              </a:outerShdw>
            </a:effectLst>
          </p:grpSpPr>
          <p:sp>
            <p:nvSpPr>
              <p:cNvPr id="14" name="同心圆 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TextBox 60"/>
            <p:cNvSpPr txBox="1"/>
            <p:nvPr/>
          </p:nvSpPr>
          <p:spPr>
            <a:xfrm>
              <a:off x="5355466" y="77884"/>
              <a:ext cx="1016734" cy="119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spc="-300" dirty="0">
                  <a:solidFill>
                    <a:schemeClr val="accent1"/>
                  </a:solidFill>
                  <a:latin typeface="Impact" panose="020B0806030902050204" pitchFamily="34" charset="0"/>
                  <a:ea typeface="Hakuu" panose="02000609000000000000" pitchFamily="49" charset="-128"/>
                </a:rPr>
                <a:t>0</a:t>
              </a:r>
              <a:endParaRPr lang="zh-CN" altLang="en-US" sz="7200" b="1" spc="-300" dirty="0">
                <a:solidFill>
                  <a:schemeClr val="accent1"/>
                </a:solidFill>
                <a:latin typeface="Impact" panose="020B0806030902050204" pitchFamily="34" charset="0"/>
                <a:ea typeface="Hakuu" panose="02000609000000000000" pitchFamily="49" charset="-128"/>
              </a:endParaRPr>
            </a:p>
          </p:txBody>
        </p:sp>
      </p:grpSp>
      <p:grpSp>
        <p:nvGrpSpPr>
          <p:cNvPr id="11" name="组合 4"/>
          <p:cNvGrpSpPr/>
          <p:nvPr/>
        </p:nvGrpSpPr>
        <p:grpSpPr>
          <a:xfrm>
            <a:off x="2202840" y="737589"/>
            <a:ext cx="1133256" cy="1207441"/>
            <a:chOff x="6109443" y="71103"/>
            <a:chExt cx="1133256" cy="1207068"/>
          </a:xfrm>
        </p:grpSpPr>
        <p:grpSp>
          <p:nvGrpSpPr>
            <p:cNvPr id="12" name="组合 121"/>
            <p:cNvGrpSpPr/>
            <p:nvPr/>
          </p:nvGrpSpPr>
          <p:grpSpPr>
            <a:xfrm>
              <a:off x="6109443" y="144915"/>
              <a:ext cx="1133256" cy="1133256"/>
              <a:chOff x="304800" y="673100"/>
              <a:chExt cx="4000500" cy="4000500"/>
            </a:xfrm>
            <a:effectLst>
              <a:outerShdw blurRad="444500" dist="254000" dir="6840000" algn="tr" rotWithShape="0">
                <a:prstClr val="black">
                  <a:alpha val="24000"/>
                </a:prstClr>
              </a:outerShdw>
            </a:effectLst>
          </p:grpSpPr>
          <p:sp>
            <p:nvSpPr>
              <p:cNvPr id="19" name="同心圆 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TextBox 60"/>
            <p:cNvSpPr txBox="1"/>
            <p:nvPr/>
          </p:nvSpPr>
          <p:spPr>
            <a:xfrm>
              <a:off x="6184683" y="71103"/>
              <a:ext cx="1016734" cy="119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spc="-300" dirty="0">
                  <a:solidFill>
                    <a:schemeClr val="accent1"/>
                  </a:solidFill>
                  <a:latin typeface="Impact" panose="020B0806030902050204" pitchFamily="34" charset="0"/>
                  <a:ea typeface="Hakuu" panose="02000609000000000000" pitchFamily="49" charset="-128"/>
                </a:rPr>
                <a:t>2</a:t>
              </a:r>
              <a:endParaRPr lang="zh-CN" altLang="en-US" sz="7200" b="1" spc="-300" dirty="0">
                <a:solidFill>
                  <a:schemeClr val="accent1"/>
                </a:solidFill>
                <a:latin typeface="Impact" panose="020B0806030902050204" pitchFamily="34" charset="0"/>
                <a:ea typeface="Hakuu" panose="02000609000000000000" pitchFamily="49" charset="-128"/>
              </a:endParaRPr>
            </a:p>
          </p:txBody>
        </p:sp>
      </p:grpSp>
      <p:grpSp>
        <p:nvGrpSpPr>
          <p:cNvPr id="16" name="组合 3"/>
          <p:cNvGrpSpPr/>
          <p:nvPr/>
        </p:nvGrpSpPr>
        <p:grpSpPr>
          <a:xfrm>
            <a:off x="3090975" y="704884"/>
            <a:ext cx="1133256" cy="1203391"/>
            <a:chOff x="6923348" y="86297"/>
            <a:chExt cx="1133256" cy="1203019"/>
          </a:xfrm>
        </p:grpSpPr>
        <p:grpSp>
          <p:nvGrpSpPr>
            <p:cNvPr id="17" name="组合 124"/>
            <p:cNvGrpSpPr/>
            <p:nvPr/>
          </p:nvGrpSpPr>
          <p:grpSpPr>
            <a:xfrm>
              <a:off x="6923348" y="156060"/>
              <a:ext cx="1133256" cy="1133256"/>
              <a:chOff x="304800" y="673100"/>
              <a:chExt cx="4000500" cy="4000500"/>
            </a:xfrm>
            <a:effectLst>
              <a:outerShdw blurRad="444500" dist="254000" dir="6840000" algn="tr" rotWithShape="0">
                <a:prstClr val="black">
                  <a:alpha val="24000"/>
                </a:prstClr>
              </a:outerShdw>
            </a:effectLst>
          </p:grpSpPr>
          <p:sp>
            <p:nvSpPr>
              <p:cNvPr id="24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3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TextBox 60"/>
            <p:cNvSpPr txBox="1"/>
            <p:nvPr/>
          </p:nvSpPr>
          <p:spPr>
            <a:xfrm>
              <a:off x="6979376" y="86297"/>
              <a:ext cx="1016734" cy="1199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spc="-300" dirty="0">
                  <a:solidFill>
                    <a:schemeClr val="accent1"/>
                  </a:solidFill>
                  <a:latin typeface="Impact" panose="020B0806030902050204" pitchFamily="34" charset="0"/>
                  <a:ea typeface="Hakuu" panose="02000609000000000000" pitchFamily="49" charset="-128"/>
                </a:rPr>
                <a:t>1</a:t>
              </a:r>
              <a:endParaRPr lang="zh-CN" altLang="en-US" sz="7200" b="1" spc="-300" dirty="0">
                <a:solidFill>
                  <a:schemeClr val="accent1"/>
                </a:solidFill>
                <a:latin typeface="Impact" panose="020B0806030902050204" pitchFamily="34" charset="0"/>
                <a:ea typeface="Hakuu" panose="02000609000000000000" pitchFamily="49" charset="-128"/>
              </a:endParaRPr>
            </a:p>
          </p:txBody>
        </p:sp>
      </p:grpSp>
      <p:grpSp>
        <p:nvGrpSpPr>
          <p:cNvPr id="21" name="组合 63"/>
          <p:cNvGrpSpPr/>
          <p:nvPr/>
        </p:nvGrpSpPr>
        <p:grpSpPr>
          <a:xfrm>
            <a:off x="1285287" y="3058894"/>
            <a:ext cx="305647" cy="305738"/>
            <a:chOff x="5196486" y="5946187"/>
            <a:chExt cx="305647" cy="305644"/>
          </a:xfrm>
        </p:grpSpPr>
        <p:grpSp>
          <p:nvGrpSpPr>
            <p:cNvPr id="22" name="组合 64"/>
            <p:cNvGrpSpPr/>
            <p:nvPr/>
          </p:nvGrpSpPr>
          <p:grpSpPr>
            <a:xfrm>
              <a:off x="5196486" y="5946187"/>
              <a:ext cx="305647" cy="305644"/>
              <a:chOff x="1517330" y="1125257"/>
              <a:chExt cx="2204282" cy="2204282"/>
            </a:xfrm>
          </p:grpSpPr>
          <p:sp>
            <p:nvSpPr>
              <p:cNvPr id="29" name="椭圆 56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57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Freeform 44"/>
            <p:cNvSpPr>
              <a:spLocks noEditPoints="1"/>
            </p:cNvSpPr>
            <p:nvPr/>
          </p:nvSpPr>
          <p:spPr bwMode="auto">
            <a:xfrm>
              <a:off x="5276888" y="6030324"/>
              <a:ext cx="170620" cy="137369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1015" tIns="40507" rIns="81015" bIns="40507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68"/>
          <p:cNvGrpSpPr/>
          <p:nvPr/>
        </p:nvGrpSpPr>
        <p:grpSpPr>
          <a:xfrm>
            <a:off x="1727684" y="3058894"/>
            <a:ext cx="305647" cy="305738"/>
            <a:chOff x="5638883" y="5946187"/>
            <a:chExt cx="305647" cy="305644"/>
          </a:xfrm>
        </p:grpSpPr>
        <p:grpSp>
          <p:nvGrpSpPr>
            <p:cNvPr id="27" name="组合 69"/>
            <p:cNvGrpSpPr/>
            <p:nvPr/>
          </p:nvGrpSpPr>
          <p:grpSpPr>
            <a:xfrm>
              <a:off x="5638883" y="5946187"/>
              <a:ext cx="305647" cy="305644"/>
              <a:chOff x="1517330" y="1125257"/>
              <a:chExt cx="2204282" cy="2204282"/>
            </a:xfrm>
          </p:grpSpPr>
          <p:sp>
            <p:nvSpPr>
              <p:cNvPr id="34" name="椭圆 61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62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5694390" y="6035130"/>
              <a:ext cx="194632" cy="113061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73"/>
          <p:cNvGrpSpPr/>
          <p:nvPr/>
        </p:nvGrpSpPr>
        <p:grpSpPr>
          <a:xfrm>
            <a:off x="388567" y="3058894"/>
            <a:ext cx="305647" cy="305738"/>
            <a:chOff x="4299766" y="5946187"/>
            <a:chExt cx="305647" cy="305644"/>
          </a:xfrm>
        </p:grpSpPr>
        <p:grpSp>
          <p:nvGrpSpPr>
            <p:cNvPr id="32" name="组合 74"/>
            <p:cNvGrpSpPr/>
            <p:nvPr/>
          </p:nvGrpSpPr>
          <p:grpSpPr>
            <a:xfrm>
              <a:off x="4299766" y="5946187"/>
              <a:ext cx="305647" cy="305644"/>
              <a:chOff x="1517330" y="1125257"/>
              <a:chExt cx="2204282" cy="2204282"/>
            </a:xfrm>
          </p:grpSpPr>
          <p:sp>
            <p:nvSpPr>
              <p:cNvPr id="39" name="椭圆 66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67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4381353" y="6022165"/>
              <a:ext cx="142472" cy="146367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1015" tIns="40507" rIns="81015" bIns="40507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78"/>
          <p:cNvGrpSpPr/>
          <p:nvPr/>
        </p:nvGrpSpPr>
        <p:grpSpPr>
          <a:xfrm>
            <a:off x="829191" y="3058894"/>
            <a:ext cx="305647" cy="305738"/>
            <a:chOff x="4740390" y="5946187"/>
            <a:chExt cx="305647" cy="305644"/>
          </a:xfrm>
        </p:grpSpPr>
        <p:grpSp>
          <p:nvGrpSpPr>
            <p:cNvPr id="37" name="组合 79"/>
            <p:cNvGrpSpPr/>
            <p:nvPr/>
          </p:nvGrpSpPr>
          <p:grpSpPr>
            <a:xfrm>
              <a:off x="4740390" y="5946187"/>
              <a:ext cx="305647" cy="305644"/>
              <a:chOff x="1517330" y="1125257"/>
              <a:chExt cx="2204282" cy="2204282"/>
            </a:xfrm>
          </p:grpSpPr>
          <p:sp>
            <p:nvSpPr>
              <p:cNvPr id="44" name="椭圆 71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72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4814511" y="6022165"/>
              <a:ext cx="157403" cy="145529"/>
            </a:xfrm>
            <a:custGeom>
              <a:avLst/>
              <a:gdLst>
                <a:gd name="T0" fmla="*/ 43 w 57"/>
                <a:gd name="T1" fmla="*/ 9 h 58"/>
                <a:gd name="T2" fmla="*/ 4 w 57"/>
                <a:gd name="T3" fmla="*/ 22 h 58"/>
                <a:gd name="T4" fmla="*/ 5 w 57"/>
                <a:gd name="T5" fmla="*/ 25 h 58"/>
                <a:gd name="T6" fmla="*/ 6 w 57"/>
                <a:gd name="T7" fmla="*/ 30 h 58"/>
                <a:gd name="T8" fmla="*/ 7 w 57"/>
                <a:gd name="T9" fmla="*/ 35 h 58"/>
                <a:gd name="T10" fmla="*/ 10 w 57"/>
                <a:gd name="T11" fmla="*/ 39 h 58"/>
                <a:gd name="T12" fmla="*/ 12 w 57"/>
                <a:gd name="T13" fmla="*/ 41 h 58"/>
                <a:gd name="T14" fmla="*/ 13 w 57"/>
                <a:gd name="T15" fmla="*/ 49 h 58"/>
                <a:gd name="T16" fmla="*/ 16 w 57"/>
                <a:gd name="T17" fmla="*/ 52 h 58"/>
                <a:gd name="T18" fmla="*/ 17 w 57"/>
                <a:gd name="T19" fmla="*/ 51 h 58"/>
                <a:gd name="T20" fmla="*/ 18 w 57"/>
                <a:gd name="T21" fmla="*/ 47 h 58"/>
                <a:gd name="T22" fmla="*/ 20 w 57"/>
                <a:gd name="T23" fmla="*/ 41 h 58"/>
                <a:gd name="T24" fmla="*/ 24 w 57"/>
                <a:gd name="T25" fmla="*/ 36 h 58"/>
                <a:gd name="T26" fmla="*/ 26 w 57"/>
                <a:gd name="T27" fmla="*/ 33 h 58"/>
                <a:gd name="T28" fmla="*/ 22 w 57"/>
                <a:gd name="T29" fmla="*/ 30 h 58"/>
                <a:gd name="T30" fmla="*/ 19 w 57"/>
                <a:gd name="T31" fmla="*/ 29 h 58"/>
                <a:gd name="T32" fmla="*/ 16 w 57"/>
                <a:gd name="T33" fmla="*/ 26 h 58"/>
                <a:gd name="T34" fmla="*/ 12 w 57"/>
                <a:gd name="T35" fmla="*/ 24 h 58"/>
                <a:gd name="T36" fmla="*/ 8 w 57"/>
                <a:gd name="T37" fmla="*/ 24 h 58"/>
                <a:gd name="T38" fmla="*/ 6 w 57"/>
                <a:gd name="T39" fmla="*/ 22 h 58"/>
                <a:gd name="T40" fmla="*/ 6 w 57"/>
                <a:gd name="T41" fmla="*/ 18 h 58"/>
                <a:gd name="T42" fmla="*/ 4 w 57"/>
                <a:gd name="T43" fmla="*/ 19 h 58"/>
                <a:gd name="T44" fmla="*/ 6 w 57"/>
                <a:gd name="T45" fmla="*/ 15 h 58"/>
                <a:gd name="T46" fmla="*/ 9 w 57"/>
                <a:gd name="T47" fmla="*/ 15 h 58"/>
                <a:gd name="T48" fmla="*/ 11 w 57"/>
                <a:gd name="T49" fmla="*/ 13 h 58"/>
                <a:gd name="T50" fmla="*/ 15 w 57"/>
                <a:gd name="T51" fmla="*/ 9 h 58"/>
                <a:gd name="T52" fmla="*/ 16 w 57"/>
                <a:gd name="T53" fmla="*/ 8 h 58"/>
                <a:gd name="T54" fmla="*/ 21 w 57"/>
                <a:gd name="T55" fmla="*/ 6 h 58"/>
                <a:gd name="T56" fmla="*/ 17 w 57"/>
                <a:gd name="T57" fmla="*/ 4 h 58"/>
                <a:gd name="T58" fmla="*/ 16 w 57"/>
                <a:gd name="T59" fmla="*/ 4 h 58"/>
                <a:gd name="T60" fmla="*/ 24 w 57"/>
                <a:gd name="T61" fmla="*/ 1 h 58"/>
                <a:gd name="T62" fmla="*/ 27 w 57"/>
                <a:gd name="T63" fmla="*/ 3 h 58"/>
                <a:gd name="T64" fmla="*/ 41 w 57"/>
                <a:gd name="T65" fmla="*/ 3 h 58"/>
                <a:gd name="T66" fmla="*/ 39 w 57"/>
                <a:gd name="T67" fmla="*/ 6 h 58"/>
                <a:gd name="T68" fmla="*/ 42 w 57"/>
                <a:gd name="T69" fmla="*/ 10 h 58"/>
                <a:gd name="T70" fmla="*/ 44 w 57"/>
                <a:gd name="T71" fmla="*/ 10 h 58"/>
                <a:gd name="T72" fmla="*/ 46 w 57"/>
                <a:gd name="T73" fmla="*/ 9 h 58"/>
                <a:gd name="T74" fmla="*/ 48 w 57"/>
                <a:gd name="T75" fmla="*/ 12 h 58"/>
                <a:gd name="T76" fmla="*/ 50 w 57"/>
                <a:gd name="T77" fmla="*/ 13 h 58"/>
                <a:gd name="T78" fmla="*/ 47 w 57"/>
                <a:gd name="T79" fmla="*/ 14 h 58"/>
                <a:gd name="T80" fmla="*/ 44 w 57"/>
                <a:gd name="T81" fmla="*/ 12 h 58"/>
                <a:gd name="T82" fmla="*/ 40 w 57"/>
                <a:gd name="T83" fmla="*/ 12 h 58"/>
                <a:gd name="T84" fmla="*/ 36 w 57"/>
                <a:gd name="T85" fmla="*/ 15 h 58"/>
                <a:gd name="T86" fmla="*/ 34 w 57"/>
                <a:gd name="T87" fmla="*/ 20 h 58"/>
                <a:gd name="T88" fmla="*/ 36 w 57"/>
                <a:gd name="T89" fmla="*/ 25 h 58"/>
                <a:gd name="T90" fmla="*/ 40 w 57"/>
                <a:gd name="T91" fmla="*/ 27 h 58"/>
                <a:gd name="T92" fmla="*/ 45 w 57"/>
                <a:gd name="T93" fmla="*/ 27 h 58"/>
                <a:gd name="T94" fmla="*/ 47 w 57"/>
                <a:gd name="T95" fmla="*/ 30 h 58"/>
                <a:gd name="T96" fmla="*/ 47 w 57"/>
                <a:gd name="T97" fmla="*/ 35 h 58"/>
                <a:gd name="T98" fmla="*/ 47 w 57"/>
                <a:gd name="T99" fmla="*/ 40 h 58"/>
                <a:gd name="T100" fmla="*/ 50 w 57"/>
                <a:gd name="T101" fmla="*/ 45 h 58"/>
                <a:gd name="T102" fmla="*/ 53 w 57"/>
                <a:gd name="T103" fmla="*/ 41 h 58"/>
                <a:gd name="T104" fmla="*/ 56 w 57"/>
                <a:gd name="T105" fmla="*/ 34 h 58"/>
                <a:gd name="T106" fmla="*/ 56 w 57"/>
                <a:gd name="T107" fmla="*/ 26 h 58"/>
                <a:gd name="T108" fmla="*/ 54 w 57"/>
                <a:gd name="T109" fmla="*/ 19 h 58"/>
                <a:gd name="T110" fmla="*/ 52 w 57"/>
                <a:gd name="T111" fmla="*/ 16 h 58"/>
                <a:gd name="T112" fmla="*/ 55 w 57"/>
                <a:gd name="T113" fmla="*/ 20 h 58"/>
                <a:gd name="T114" fmla="*/ 39 w 57"/>
                <a:gd name="T115" fmla="*/ 5 h 58"/>
                <a:gd name="T116" fmla="*/ 37 w 57"/>
                <a:gd name="T117" fmla="*/ 3 h 58"/>
                <a:gd name="T118" fmla="*/ 38 w 57"/>
                <a:gd name="T119" fmla="*/ 5 h 58"/>
                <a:gd name="T120" fmla="*/ 36 w 57"/>
                <a:gd name="T121" fmla="*/ 2 h 58"/>
                <a:gd name="T122" fmla="*/ 54 w 57"/>
                <a:gd name="T12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5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5" y="19"/>
                  </a:moveTo>
                  <a:cubicBezTo>
                    <a:pt x="56" y="22"/>
                    <a:pt x="57" y="25"/>
                    <a:pt x="57" y="29"/>
                  </a:cubicBez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1"/>
                    <a:pt x="37" y="1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39" y="9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7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2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39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  <a:moveTo>
                    <a:pt x="55" y="38"/>
                  </a:move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1015" tIns="40507" rIns="81015" bIns="40507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025900" y="2154550"/>
            <a:ext cx="511395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CHÀO MỪNG QUÝ THẦY CÔ VỀ DỰ GIỜ, THĂM LỚP 9A4</a:t>
            </a:r>
          </a:p>
          <a:p>
            <a:pPr algn="ctr"/>
            <a:endParaRPr lang="vi-V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07910" y="586956"/>
            <a:ext cx="61635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TRƯỜNG THCS NGỌC LÂM </a:t>
            </a:r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pPr/>
              <a:t>1</a:t>
            </a:fld>
            <a:endParaRPr lang="vi-VN" dirty="0"/>
          </a:p>
        </p:txBody>
      </p:sp>
      <p:sp>
        <p:nvSpPr>
          <p:cNvPr id="50" name="TextBox 49"/>
          <p:cNvSpPr txBox="1"/>
          <p:nvPr/>
        </p:nvSpPr>
        <p:spPr>
          <a:xfrm>
            <a:off x="611559" y="212447"/>
            <a:ext cx="79223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PHÒNG GIÁO DỤC VÀ ĐÀO TẠO QUẬN LONG BIÊN</a:t>
            </a:r>
            <a:endParaRPr lang="vi-VN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5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9" y="0"/>
            <a:ext cx="931244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DẠNG 1: RÚT GỌN BIỂU THỨC</a:t>
            </a:r>
          </a:p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KHÔNG CHỨA BIẾN</a:t>
            </a:r>
            <a:endParaRPr lang="vi-VN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4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16000" r="50626" b="11501"/>
          <a:stretch>
            <a:fillRect/>
          </a:stretch>
        </p:blipFill>
        <p:spPr bwMode="auto">
          <a:xfrm>
            <a:off x="585608" y="1600200"/>
            <a:ext cx="3698360" cy="4870139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419600" y="1798637"/>
            <a:ext cx="4343400" cy="7159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Tx/>
              <a:buNone/>
            </a:pP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88270"/>
              </p:ext>
            </p:extLst>
          </p:nvPr>
        </p:nvGraphicFramePr>
        <p:xfrm>
          <a:off x="4716463" y="2492375"/>
          <a:ext cx="34321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6" imgW="1993900" imgH="444500" progId="Equation.DSMT4">
                  <p:embed/>
                </p:oleObj>
              </mc:Choice>
              <mc:Fallback>
                <p:oleObj name="Equation" r:id="rId6" imgW="19939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92375"/>
                        <a:ext cx="343217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1374"/>
              </p:ext>
            </p:extLst>
          </p:nvPr>
        </p:nvGraphicFramePr>
        <p:xfrm>
          <a:off x="4799013" y="3573463"/>
          <a:ext cx="3279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8" imgW="1904760" imgH="304560" progId="Equation.DSMT4">
                  <p:embed/>
                </p:oleObj>
              </mc:Choice>
              <mc:Fallback>
                <p:oleObj name="Equation" r:id="rId8" imgW="190476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3573463"/>
                        <a:ext cx="327977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097999" y="4599847"/>
            <a:ext cx="3139001" cy="484229"/>
          </a:xfrm>
          <a:prstGeom prst="rect">
            <a:avLst/>
          </a:prstGeom>
          <a:solidFill>
            <a:srgbClr val="92D050">
              <a:alpha val="32941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</p:txBody>
      </p:sp>
      <p:sp>
        <p:nvSpPr>
          <p:cNvPr id="8" name="Rectangle 7"/>
          <p:cNvSpPr/>
          <p:nvPr/>
        </p:nvSpPr>
        <p:spPr>
          <a:xfrm>
            <a:off x="4900830" y="5270010"/>
            <a:ext cx="35333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5" b="3741"/>
          <a:stretch/>
        </p:blipFill>
        <p:spPr bwMode="auto">
          <a:xfrm>
            <a:off x="3124200" y="4196942"/>
            <a:ext cx="1900481" cy="12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igit 18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05" y="5246368"/>
            <a:ext cx="2664295" cy="11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2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371"/>
          </a:xfrm>
          <a:prstGeom prst="rect">
            <a:avLst/>
          </a:prstGeom>
        </p:spPr>
      </p:pic>
      <p:graphicFrame>
        <p:nvGraphicFramePr>
          <p:cNvPr id="6451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8806749"/>
              </p:ext>
            </p:extLst>
          </p:nvPr>
        </p:nvGraphicFramePr>
        <p:xfrm>
          <a:off x="293688" y="1244600"/>
          <a:ext cx="36464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4" imgW="1993680" imgH="444240" progId="Equation.DSMT4">
                  <p:embed/>
                </p:oleObj>
              </mc:Choice>
              <mc:Fallback>
                <p:oleObj name="Equation" r:id="rId4" imgW="1993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244600"/>
                        <a:ext cx="3646487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743223"/>
              </p:ext>
            </p:extLst>
          </p:nvPr>
        </p:nvGraphicFramePr>
        <p:xfrm>
          <a:off x="371475" y="2108200"/>
          <a:ext cx="3570288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6" imgW="2145960" imgH="2120760" progId="Equation.DSMT4">
                  <p:embed/>
                </p:oleObj>
              </mc:Choice>
              <mc:Fallback>
                <p:oleObj name="Equation" r:id="rId6" imgW="2145960" imgH="2120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2108200"/>
                        <a:ext cx="3570288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4108450" y="704850"/>
            <a:ext cx="0" cy="5972175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069877"/>
              </p:ext>
            </p:extLst>
          </p:nvPr>
        </p:nvGraphicFramePr>
        <p:xfrm>
          <a:off x="4572000" y="1350324"/>
          <a:ext cx="3698875" cy="2376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8" imgW="2197080" imgH="1333440" progId="Equation.DSMT4">
                  <p:embed/>
                </p:oleObj>
              </mc:Choice>
              <mc:Fallback>
                <p:oleObj name="Equation" r:id="rId8" imgW="219708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50324"/>
                        <a:ext cx="3698875" cy="2376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7374" y="14478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b)</a:t>
            </a:r>
            <a:endParaRPr lang="vi-VN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TIẾT 13: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553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 : RÚT GỌN BIỂU THỨC CHỨA BIẾN</a:t>
            </a:r>
            <a:endParaRPr lang="vi-VN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ĐKXĐ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2:Phân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5: Thu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0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6349"/>
            <a:ext cx="9156652" cy="687453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304800" y="2793093"/>
            <a:ext cx="2209800" cy="1143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RÚT GỌN BIỂU THỨC CHỨA CĂN BẬC HAI</a:t>
            </a:r>
            <a:endParaRPr kumimoji="0" lang="vi-V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514600" y="3276600"/>
            <a:ext cx="914400" cy="146504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429000" y="2895600"/>
            <a:ext cx="1600200" cy="971551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ĐỂ GIẢI CÁC BT PHỨC TẠP</a:t>
            </a:r>
            <a:endParaRPr kumimoji="0" lang="vi-V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Punched Tape 9"/>
          <p:cNvSpPr/>
          <p:nvPr/>
        </p:nvSpPr>
        <p:spPr bwMode="auto">
          <a:xfrm>
            <a:off x="5791200" y="6350"/>
            <a:ext cx="3182572" cy="60325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CHỨNG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MINH ĐẲNG THỨC</a:t>
            </a:r>
            <a:endParaRPr kumimoji="0" lang="vi-V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Punched Tape 11"/>
          <p:cNvSpPr/>
          <p:nvPr/>
        </p:nvSpPr>
        <p:spPr bwMode="auto">
          <a:xfrm>
            <a:off x="5791199" y="1066800"/>
            <a:ext cx="3334973" cy="5334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GIÁ TRỊ CỦA BIỂU THỨC</a:t>
            </a:r>
            <a:endParaRPr kumimoji="0" lang="vi-V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Punched Tape 13"/>
          <p:cNvSpPr/>
          <p:nvPr/>
        </p:nvSpPr>
        <p:spPr bwMode="auto">
          <a:xfrm>
            <a:off x="5791200" y="1752600"/>
            <a:ext cx="3352800" cy="1078593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CHỨNG MINH BIỂU THỨC THỎA MÃN TÍNH CHẤT NÀO ĐÓ</a:t>
            </a:r>
            <a:endParaRPr kumimoji="0" lang="vi-V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Punched Tape 15"/>
          <p:cNvSpPr/>
          <p:nvPr/>
        </p:nvSpPr>
        <p:spPr bwMode="auto">
          <a:xfrm>
            <a:off x="5791200" y="3048000"/>
            <a:ext cx="3352800" cy="811893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ĐIỀU KIỆN CỦA BIẾN THỎA MÃN PT, BPT</a:t>
            </a:r>
            <a:endParaRPr kumimoji="0" lang="vi-V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owchart: Punched Tape 27"/>
          <p:cNvSpPr/>
          <p:nvPr/>
        </p:nvSpPr>
        <p:spPr bwMode="auto">
          <a:xfrm>
            <a:off x="5791200" y="4114800"/>
            <a:ext cx="3352800" cy="8382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GIÁ TRỊ CỦA BIẾN ĐỂ BIỂU THỨC CÓ GIÁ TRỊ NGUYÊN</a:t>
            </a:r>
            <a:endParaRPr kumimoji="0" lang="vi-V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lowchart: Punched Tape 28"/>
          <p:cNvSpPr/>
          <p:nvPr/>
        </p:nvSpPr>
        <p:spPr bwMode="auto">
          <a:xfrm>
            <a:off x="5791199" y="5181600"/>
            <a:ext cx="3352801" cy="7620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15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GIÁ TRỊ LỚN NHẤT, GIÁ TRỊ NHỎ NHẤT CỦA BIỂU THỨC</a:t>
            </a:r>
            <a:endParaRPr kumimoji="0" lang="vi-VN" sz="1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unched Tape 29"/>
          <p:cNvSpPr/>
          <p:nvPr/>
        </p:nvSpPr>
        <p:spPr bwMode="auto">
          <a:xfrm>
            <a:off x="5791200" y="6248400"/>
            <a:ext cx="3334972" cy="52705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TOÁN KHÁC</a:t>
            </a:r>
            <a:endParaRPr kumimoji="0" lang="vi-VN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>
            <a:stCxn id="5" idx="3"/>
          </p:cNvCxnSpPr>
          <p:nvPr/>
        </p:nvCxnSpPr>
        <p:spPr bwMode="auto">
          <a:xfrm flipV="1">
            <a:off x="5029200" y="307975"/>
            <a:ext cx="761999" cy="30734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5029200" y="1333500"/>
            <a:ext cx="761999" cy="2025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5" idx="3"/>
          </p:cNvCxnSpPr>
          <p:nvPr/>
        </p:nvCxnSpPr>
        <p:spPr bwMode="auto">
          <a:xfrm flipV="1">
            <a:off x="5029200" y="2291896"/>
            <a:ext cx="761999" cy="10894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5" idx="3"/>
            <a:endCxn id="16" idx="1"/>
          </p:cNvCxnSpPr>
          <p:nvPr/>
        </p:nvCxnSpPr>
        <p:spPr bwMode="auto">
          <a:xfrm>
            <a:off x="5029200" y="3381376"/>
            <a:ext cx="762000" cy="725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5029200" y="3381376"/>
            <a:ext cx="761999" cy="1152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5" idx="3"/>
            <a:endCxn id="29" idx="1"/>
          </p:cNvCxnSpPr>
          <p:nvPr/>
        </p:nvCxnSpPr>
        <p:spPr bwMode="auto">
          <a:xfrm>
            <a:off x="5029200" y="3381376"/>
            <a:ext cx="761999" cy="21812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5" idx="3"/>
          </p:cNvCxnSpPr>
          <p:nvPr/>
        </p:nvCxnSpPr>
        <p:spPr bwMode="auto">
          <a:xfrm>
            <a:off x="5029200" y="3381376"/>
            <a:ext cx="761999" cy="31305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43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  <p:bldP spid="12" grpId="0" animBg="1"/>
      <p:bldP spid="14" grpId="0" animBg="1"/>
      <p:bldP spid="16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1700" y="2299475"/>
            <a:ext cx="2476960" cy="596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biểu thức:</a:t>
            </a:r>
            <a:endParaRPr lang="en-US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3700" y="1513115"/>
            <a:ext cx="1666351" cy="6966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7609" y="4433075"/>
            <a:ext cx="3026791" cy="596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 minh rằng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593811"/>
              </p:ext>
            </p:extLst>
          </p:nvPr>
        </p:nvGraphicFramePr>
        <p:xfrm>
          <a:off x="1524000" y="3143250"/>
          <a:ext cx="41941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4" imgW="1790640" imgH="457200" progId="Equation.DSMT4">
                  <p:embed/>
                </p:oleObj>
              </mc:Choice>
              <mc:Fallback>
                <p:oleObj name="Equation" r:id="rId4" imgW="1790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43250"/>
                        <a:ext cx="4194175" cy="97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04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53545"/>
              </p:ext>
            </p:extLst>
          </p:nvPr>
        </p:nvGraphicFramePr>
        <p:xfrm>
          <a:off x="4724400" y="4419600"/>
          <a:ext cx="169703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6" imgW="723600" imgH="419040" progId="Equation.DSMT4">
                  <p:embed/>
                </p:oleObj>
              </mc:Choice>
              <mc:Fallback>
                <p:oleObj name="Equation" r:id="rId6" imgW="723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9600"/>
                        <a:ext cx="1697037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890091"/>
              </p:ext>
            </p:extLst>
          </p:nvPr>
        </p:nvGraphicFramePr>
        <p:xfrm>
          <a:off x="5791200" y="3378200"/>
          <a:ext cx="190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8" imgW="812520" imgH="203040" progId="Equation.DSMT4">
                  <p:embed/>
                </p:oleObj>
              </mc:Choice>
              <mc:Fallback>
                <p:oleObj name="Equation" r:id="rId8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78200"/>
                        <a:ext cx="1905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0"/>
            <a:ext cx="9144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TIẾT 13: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079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384738"/>
              </p:ext>
            </p:extLst>
          </p:nvPr>
        </p:nvGraphicFramePr>
        <p:xfrm>
          <a:off x="2123728" y="1227666"/>
          <a:ext cx="5328592" cy="532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4" imgW="2387520" imgH="2844720" progId="Equation.DSMT4">
                  <p:embed/>
                </p:oleObj>
              </mc:Choice>
              <mc:Fallback>
                <p:oleObj name="Equation" r:id="rId4" imgW="2387520" imgH="2844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227666"/>
                        <a:ext cx="5328592" cy="5325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3035"/>
              </p:ext>
            </p:extLst>
          </p:nvPr>
        </p:nvGraphicFramePr>
        <p:xfrm>
          <a:off x="3286125" y="787400"/>
          <a:ext cx="166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6" imgW="711000" imgH="203040" progId="Equation.DSMT4">
                  <p:embed/>
                </p:oleObj>
              </mc:Choice>
              <mc:Fallback>
                <p:oleObj name="Equation" r:id="rId6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787400"/>
                        <a:ext cx="166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620651" y="757535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757535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TIẾT 13: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3159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2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12413" y="308654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990" y="308654"/>
            <a:ext cx="3647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818" y="2909818"/>
            <a:ext cx="4708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3: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           để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05:00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04:39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04:35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04:30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04:29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04:28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04:00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03:59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03:58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03:57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03:56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03:55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03:54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03:53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03:52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03:51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03:50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03:49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03:48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03:46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03:45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03:44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03:43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03:42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03:41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03:39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03:38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03:37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03:36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03:35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03:34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03:33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03:32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03:31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03:30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03:29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03:28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03:27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03:26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03:25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03:24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03:23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03:22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03:21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03:20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03:19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03:18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03:17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03:16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03:15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03:14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03:13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03:11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03:10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03:09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03:08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03:07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03:06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03:05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03:04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03:03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03:02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03:01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03:00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02:59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02:58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02:57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02:56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02:55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02:54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02:53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02:52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02:51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02:50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02:49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02:48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02:47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02:46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02:45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02:44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02:43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02:42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02:41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02:40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02:39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02:38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02:37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02:36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02:35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02:34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02:33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02:32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02:31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02:30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02:29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02:28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02:27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02:26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02:25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02:24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02:23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02:22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02:21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02:20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02:19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02:18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02:17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02:16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02:15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02:14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02:13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02:12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02:11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02:10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02:09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02:08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02:07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02:06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02:05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02:04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02:03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02:02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02:01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02:00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01:59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01:58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01:57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01:56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01:55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01:54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01:53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01:52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01:51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01:50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01:49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01:48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01:47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01:46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01:45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01:44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01:42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01:41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01:40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01:39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01:38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01:37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01:36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01:35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01:34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01:33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01:32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01:31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01:30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01:29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01:28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01:27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01:26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01:25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01:24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01:23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01:22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01:21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01:20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01:19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01:18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01:17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01:16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01:15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01:14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01:13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01:12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01:11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01:10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01:09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01:08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01:07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01:06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01:05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01:04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01:03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01:02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01:01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01:00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00:59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00:58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00:57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00:56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00:55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00:54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00:53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00:52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00:51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00:50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00:49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00:48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00:47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00:46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00:45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00:44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00:43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00:42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00:41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00:40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00:39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00:38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00:37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00:36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00:35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00:34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00:33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00:32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00:31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00:30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00:29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00:28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00:27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00:26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00:25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00:24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00:23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00:22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00:21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00:20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00:19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00:18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00:17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00:16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00:15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00:14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00:13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00:12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00:11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00:10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00:09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00:08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00:07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00:06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00:05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00:04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00:03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6542314" y="526666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00:02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6522273" y="4800600"/>
            <a:ext cx="1315441" cy="999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00:01</a:t>
            </a:r>
          </a:p>
        </p:txBody>
      </p:sp>
      <p:pic>
        <p:nvPicPr>
          <p:cNvPr id="9218" name="Picture 2" descr="Kết quả hình ảnh cho ĐỒNG HỒ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09" y="4445739"/>
            <a:ext cx="2252506" cy="22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994527"/>
              </p:ext>
            </p:extLst>
          </p:nvPr>
        </p:nvGraphicFramePr>
        <p:xfrm>
          <a:off x="4550796" y="124970"/>
          <a:ext cx="169703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Equation" r:id="rId6" imgW="723600" imgH="419040" progId="Equation.DSMT4">
                  <p:embed/>
                </p:oleObj>
              </mc:Choice>
              <mc:Fallback>
                <p:oleObj name="Equation" r:id="rId6" imgW="723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796" y="124970"/>
                        <a:ext cx="1697037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291511"/>
              </p:ext>
            </p:extLst>
          </p:nvPr>
        </p:nvGraphicFramePr>
        <p:xfrm>
          <a:off x="6858000" y="332904"/>
          <a:ext cx="166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Equation" r:id="rId8" imgW="711000" imgH="203040" progId="Equation.DSMT4">
                  <p:embed/>
                </p:oleObj>
              </mc:Choice>
              <mc:Fallback>
                <p:oleObj name="Equation" r:id="rId8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32904"/>
                        <a:ext cx="166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" name="Rectangle 311"/>
          <p:cNvSpPr/>
          <p:nvPr/>
        </p:nvSpPr>
        <p:spPr>
          <a:xfrm>
            <a:off x="367845" y="1484784"/>
            <a:ext cx="4708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1: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giá trị của A khi 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58064"/>
              </p:ext>
            </p:extLst>
          </p:nvPr>
        </p:nvGraphicFramePr>
        <p:xfrm>
          <a:off x="4800600" y="1557481"/>
          <a:ext cx="8334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Equation" r:id="rId10" imgW="355320" imgH="177480" progId="Equation.DSMT4">
                  <p:embed/>
                </p:oleObj>
              </mc:Choice>
              <mc:Fallback>
                <p:oleObj name="Equation" r:id="rId10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57481"/>
                        <a:ext cx="8334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" name="Rectangle 313"/>
          <p:cNvSpPr/>
          <p:nvPr/>
        </p:nvSpPr>
        <p:spPr>
          <a:xfrm>
            <a:off x="395536" y="2132856"/>
            <a:ext cx="4708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2: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giá trị của x để  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9216" name="Object 9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589568"/>
              </p:ext>
            </p:extLst>
          </p:nvPr>
        </p:nvGraphicFramePr>
        <p:xfrm>
          <a:off x="4647860" y="2008004"/>
          <a:ext cx="922337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860" y="2008004"/>
                        <a:ext cx="922337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" name="Object 92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372663"/>
              </p:ext>
            </p:extLst>
          </p:nvPr>
        </p:nvGraphicFramePr>
        <p:xfrm>
          <a:off x="2323916" y="2982515"/>
          <a:ext cx="8620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Equation" r:id="rId14" imgW="368280" imgH="177480" progId="Equation.DSMT4">
                  <p:embed/>
                </p:oleObj>
              </mc:Choice>
              <mc:Fallback>
                <p:oleObj name="Equation" r:id="rId14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916" y="2982515"/>
                        <a:ext cx="8620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92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22705"/>
              </p:ext>
            </p:extLst>
          </p:nvPr>
        </p:nvGraphicFramePr>
        <p:xfrm>
          <a:off x="3743478" y="3001962"/>
          <a:ext cx="9207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Equation" r:id="rId16" imgW="393480" imgH="164880" progId="Equation.DSMT4">
                  <p:embed/>
                </p:oleObj>
              </mc:Choice>
              <mc:Fallback>
                <p:oleObj name="Equation" r:id="rId16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478" y="3001962"/>
                        <a:ext cx="92075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5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94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5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6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7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8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7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8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9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30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31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60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61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62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63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64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92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93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94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5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6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7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8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9144000" cy="6847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15888"/>
            <a:ext cx="54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(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167457"/>
              </p:ext>
            </p:extLst>
          </p:nvPr>
        </p:nvGraphicFramePr>
        <p:xfrm>
          <a:off x="1907704" y="384175"/>
          <a:ext cx="8334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0"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84175"/>
                        <a:ext cx="83343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331825"/>
              </p:ext>
            </p:extLst>
          </p:nvPr>
        </p:nvGraphicFramePr>
        <p:xfrm>
          <a:off x="5867400" y="152400"/>
          <a:ext cx="22637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1" name="Equation" r:id="rId6" imgW="965160" imgH="419040" progId="Equation.DSMT4">
                  <p:embed/>
                </p:oleObj>
              </mc:Choice>
              <mc:Fallback>
                <p:oleObj name="Equation" r:id="rId6" imgW="965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"/>
                        <a:ext cx="2263775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195482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2: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314395"/>
              </p:ext>
            </p:extLst>
          </p:nvPr>
        </p:nvGraphicFramePr>
        <p:xfrm>
          <a:off x="1342446" y="1009447"/>
          <a:ext cx="5029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" name="Equation" r:id="rId8" imgW="2145960" imgH="609480" progId="Equation.DSMT4">
                  <p:embed/>
                </p:oleObj>
              </mc:Choice>
              <mc:Fallback>
                <p:oleObj name="Equation" r:id="rId8" imgW="2145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446" y="1009447"/>
                        <a:ext cx="5029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763579"/>
              </p:ext>
            </p:extLst>
          </p:nvPr>
        </p:nvGraphicFramePr>
        <p:xfrm>
          <a:off x="4356100" y="1759466"/>
          <a:ext cx="29765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" name="Equation" r:id="rId10" imgW="1269720" imgH="228600" progId="Equation.DSMT4">
                  <p:embed/>
                </p:oleObj>
              </mc:Choice>
              <mc:Fallback>
                <p:oleObj name="Equation" r:id="rId10" imgW="1269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759466"/>
                        <a:ext cx="29765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288768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-7979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82411"/>
              </p:ext>
            </p:extLst>
          </p:nvPr>
        </p:nvGraphicFramePr>
        <p:xfrm>
          <a:off x="1565275" y="2887117"/>
          <a:ext cx="623728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" name="Equation" r:id="rId12" imgW="3022560" imgH="419040" progId="Equation.DSMT4">
                  <p:embed/>
                </p:oleObj>
              </mc:Choice>
              <mc:Fallback>
                <p:oleObj name="Equation" r:id="rId12" imgW="3022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2887117"/>
                        <a:ext cx="6237288" cy="865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154774"/>
              </p:ext>
            </p:extLst>
          </p:nvPr>
        </p:nvGraphicFramePr>
        <p:xfrm>
          <a:off x="1310418" y="3882479"/>
          <a:ext cx="6501940" cy="175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01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01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01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(TMĐK)</a:t>
                      </a:r>
                      <a:endParaRPr lang="vi-VN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096303"/>
              </p:ext>
            </p:extLst>
          </p:nvPr>
        </p:nvGraphicFramePr>
        <p:xfrm>
          <a:off x="1547664" y="4111823"/>
          <a:ext cx="724531" cy="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" name="Equation" r:id="rId14" imgW="444240" imgH="228600" progId="Equation.DSMT4">
                  <p:embed/>
                </p:oleObj>
              </mc:Choice>
              <mc:Fallback>
                <p:oleObj name="Equation" r:id="rId14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47664" y="4111823"/>
                        <a:ext cx="724531" cy="372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903439"/>
              </p:ext>
            </p:extLst>
          </p:nvPr>
        </p:nvGraphicFramePr>
        <p:xfrm>
          <a:off x="1619672" y="4687886"/>
          <a:ext cx="432048" cy="40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" name="Equation" r:id="rId16" imgW="241200" imgH="228600" progId="Equation.DSMT4">
                  <p:embed/>
                </p:oleObj>
              </mc:Choice>
              <mc:Fallback>
                <p:oleObj name="Equation" r:id="rId16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19672" y="4687886"/>
                        <a:ext cx="432048" cy="409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435952"/>
              </p:ext>
            </p:extLst>
          </p:nvPr>
        </p:nvGraphicFramePr>
        <p:xfrm>
          <a:off x="1763688" y="5335959"/>
          <a:ext cx="227012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"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335959"/>
                        <a:ext cx="227012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082589"/>
              </p:ext>
            </p:extLst>
          </p:nvPr>
        </p:nvGraphicFramePr>
        <p:xfrm>
          <a:off x="3052763" y="4172992"/>
          <a:ext cx="3635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" name="Equation" r:id="rId20" imgW="203040" imgH="177480" progId="Equation.DSMT4">
                  <p:embed/>
                </p:oleObj>
              </mc:Choice>
              <mc:Fallback>
                <p:oleObj name="Equation" r:id="rId20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4172992"/>
                        <a:ext cx="36353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452593"/>
              </p:ext>
            </p:extLst>
          </p:nvPr>
        </p:nvGraphicFramePr>
        <p:xfrm>
          <a:off x="4302125" y="4184104"/>
          <a:ext cx="34131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" name="Equation" r:id="rId22" imgW="190440" imgH="164880" progId="Equation.DSMT4">
                  <p:embed/>
                </p:oleObj>
              </mc:Choice>
              <mc:Fallback>
                <p:oleObj name="Equation" r:id="rId22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4184104"/>
                        <a:ext cx="34131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4958"/>
              </p:ext>
            </p:extLst>
          </p:nvPr>
        </p:nvGraphicFramePr>
        <p:xfrm>
          <a:off x="5689600" y="4184104"/>
          <a:ext cx="1587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" name="Equation" r:id="rId24" imgW="88560" imgH="164880" progId="Equation.DSMT4">
                  <p:embed/>
                </p:oleObj>
              </mc:Choice>
              <mc:Fallback>
                <p:oleObj name="Equation" r:id="rId24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4184104"/>
                        <a:ext cx="1587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924993"/>
              </p:ext>
            </p:extLst>
          </p:nvPr>
        </p:nvGraphicFramePr>
        <p:xfrm>
          <a:off x="7033096" y="4172992"/>
          <a:ext cx="2032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" name="Equation" r:id="rId26" imgW="114120" imgH="177480" progId="Equation.DSMT4">
                  <p:embed/>
                </p:oleObj>
              </mc:Choice>
              <mc:Fallback>
                <p:oleObj name="Equation" r:id="rId2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3096" y="4172992"/>
                        <a:ext cx="2032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300715"/>
              </p:ext>
            </p:extLst>
          </p:nvPr>
        </p:nvGraphicFramePr>
        <p:xfrm>
          <a:off x="2987824" y="4728840"/>
          <a:ext cx="3635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" name="Equation" r:id="rId28" imgW="203040" imgH="177480" progId="Equation.DSMT4">
                  <p:embed/>
                </p:oleObj>
              </mc:Choice>
              <mc:Fallback>
                <p:oleObj name="Equation" r:id="rId28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728840"/>
                        <a:ext cx="36353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187377"/>
              </p:ext>
            </p:extLst>
          </p:nvPr>
        </p:nvGraphicFramePr>
        <p:xfrm>
          <a:off x="4279900" y="4739729"/>
          <a:ext cx="36353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" name="Equation" r:id="rId30" imgW="203040" imgH="164880" progId="Equation.DSMT4">
                  <p:embed/>
                </p:oleObj>
              </mc:Choice>
              <mc:Fallback>
                <p:oleObj name="Equation" r:id="rId30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4739729"/>
                        <a:ext cx="36353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58054"/>
              </p:ext>
            </p:extLst>
          </p:nvPr>
        </p:nvGraphicFramePr>
        <p:xfrm>
          <a:off x="5576888" y="4739729"/>
          <a:ext cx="3635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" name="Equation" r:id="rId32" imgW="203040" imgH="164880" progId="Equation.DSMT4">
                  <p:embed/>
                </p:oleObj>
              </mc:Choice>
              <mc:Fallback>
                <p:oleObj name="Equation" r:id="rId32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4739729"/>
                        <a:ext cx="36353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646686"/>
              </p:ext>
            </p:extLst>
          </p:nvPr>
        </p:nvGraphicFramePr>
        <p:xfrm>
          <a:off x="7020272" y="4760367"/>
          <a:ext cx="2270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" name="Equation" r:id="rId34" imgW="126720" imgH="177480" progId="Equation.DSMT4">
                  <p:embed/>
                </p:oleObj>
              </mc:Choice>
              <mc:Fallback>
                <p:oleObj name="Equation" r:id="rId3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760367"/>
                        <a:ext cx="22701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1520" y="286271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8056" y="18404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(TMĐK)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4782" y="2242066"/>
            <a:ext cx="24929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vi-VN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4667"/>
              </p:ext>
            </p:extLst>
          </p:nvPr>
        </p:nvGraphicFramePr>
        <p:xfrm>
          <a:off x="2364294" y="2253734"/>
          <a:ext cx="988506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" name="Equation" r:id="rId36" imgW="431640" imgH="177480" progId="Equation.DSMT4">
                  <p:embed/>
                </p:oleObj>
              </mc:Choice>
              <mc:Fallback>
                <p:oleObj name="Equation" r:id="rId36" imgW="43164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294" y="2253734"/>
                        <a:ext cx="98850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57333"/>
              </p:ext>
            </p:extLst>
          </p:nvPr>
        </p:nvGraphicFramePr>
        <p:xfrm>
          <a:off x="3906211" y="2170629"/>
          <a:ext cx="665789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" name="Equation" r:id="rId38" imgW="393480" imgH="393480" progId="Equation.DSMT4">
                  <p:embed/>
                </p:oleObj>
              </mc:Choice>
              <mc:Fallback>
                <p:oleObj name="Equation" r:id="rId38" imgW="39348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211" y="2170629"/>
                        <a:ext cx="665789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47182" y="5787479"/>
            <a:ext cx="224933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vi-VN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00634"/>
              </p:ext>
            </p:extLst>
          </p:nvPr>
        </p:nvGraphicFramePr>
        <p:xfrm>
          <a:off x="2603500" y="5798592"/>
          <a:ext cx="749300" cy="3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" name="Equation" r:id="rId40" imgW="355320" imgH="177480" progId="Equation.DSMT4">
                  <p:embed/>
                </p:oleObj>
              </mc:Choice>
              <mc:Fallback>
                <p:oleObj name="Equation" r:id="rId40" imgW="35532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5798592"/>
                        <a:ext cx="749300" cy="3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922482"/>
              </p:ext>
            </p:extLst>
          </p:nvPr>
        </p:nvGraphicFramePr>
        <p:xfrm>
          <a:off x="3810000" y="5863679"/>
          <a:ext cx="66516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" name="Equation" r:id="rId42" imgW="393480" imgH="164880" progId="Equation.DSMT4">
                  <p:embed/>
                </p:oleObj>
              </mc:Choice>
              <mc:Fallback>
                <p:oleObj name="Equation" r:id="rId42" imgW="393480" imgH="164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863679"/>
                        <a:ext cx="665163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03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 bwMode="auto">
          <a:xfrm>
            <a:off x="1447800" y="1828800"/>
            <a:ext cx="7010400" cy="266700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612880"/>
            <a:ext cx="80610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So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So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x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2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990" y="308654"/>
            <a:ext cx="3945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030867"/>
              </p:ext>
            </p:extLst>
          </p:nvPr>
        </p:nvGraphicFramePr>
        <p:xfrm>
          <a:off x="4551363" y="125413"/>
          <a:ext cx="169703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Equation" r:id="rId4" imgW="723586" imgH="418918" progId="Equation.DSMT4">
                  <p:embed/>
                </p:oleObj>
              </mc:Choice>
              <mc:Fallback>
                <p:oleObj name="Equation" r:id="rId4" imgW="723586" imgH="4189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125413"/>
                        <a:ext cx="1697037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212413" y="308654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47370"/>
              </p:ext>
            </p:extLst>
          </p:nvPr>
        </p:nvGraphicFramePr>
        <p:xfrm>
          <a:off x="6858000" y="333375"/>
          <a:ext cx="166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Equation" r:id="rId6" imgW="710891" imgH="203112" progId="Equation.DSMT4">
                  <p:embed/>
                </p:oleObj>
              </mc:Choice>
              <mc:Fallback>
                <p:oleObj name="Equation" r:id="rId6" imgW="710891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33375"/>
                        <a:ext cx="166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493115"/>
              </p:ext>
            </p:extLst>
          </p:nvPr>
        </p:nvGraphicFramePr>
        <p:xfrm>
          <a:off x="2895600" y="4268787"/>
          <a:ext cx="9525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Equation" r:id="rId8" imgW="406080" imgH="393480" progId="Equation.DSMT4">
                  <p:embed/>
                </p:oleObj>
              </mc:Choice>
              <mc:Fallback>
                <p:oleObj name="Equation" r:id="rId8" imgW="4060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68787"/>
                        <a:ext cx="9525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9133" y="633626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Lưu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ý: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nghiên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cứu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endParaRPr lang="vi-VN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690072"/>
              </p:ext>
            </p:extLst>
          </p:nvPr>
        </p:nvGraphicFramePr>
        <p:xfrm>
          <a:off x="2286000" y="5029200"/>
          <a:ext cx="9223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Equation" r:id="rId10" imgW="393480" imgH="164880" progId="Equation.DSMT4">
                  <p:embed/>
                </p:oleObj>
              </mc:Choice>
              <mc:Fallback>
                <p:oleObj name="Equation" r:id="rId10" imgW="393480" imgH="164880" progId="Equation.DSMT4">
                  <p:embed/>
                  <p:pic>
                    <p:nvPicPr>
                      <p:cNvPr id="0" name="Object 9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92233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củng cố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41473" y="706735"/>
            <a:ext cx="62612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VẬN DỤNG</a:t>
            </a:r>
          </a:p>
        </p:txBody>
      </p:sp>
    </p:spTree>
    <p:extLst>
      <p:ext uri="{BB962C8B-B14F-4D97-AF65-F5344CB8AC3E}">
        <p14:creationId xmlns:p14="http://schemas.microsoft.com/office/powerpoint/2010/main" val="220150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98"/>
            <a:ext cx="9144000" cy="6875798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5137384"/>
              </p:ext>
            </p:extLst>
          </p:nvPr>
        </p:nvGraphicFramePr>
        <p:xfrm>
          <a:off x="395536" y="1397000"/>
          <a:ext cx="885698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3944" y="1467361"/>
            <a:ext cx="4859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7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944" y="3284984"/>
            <a:ext cx="6399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7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944" y="5139769"/>
            <a:ext cx="63350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7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6064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 TIÊU BÀI HỌC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27198" y="1562100"/>
            <a:ext cx="3744686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4746170" y="2960914"/>
            <a:ext cx="2699657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32" b="59892" l="42892" r="77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4746170" y="2079988"/>
            <a:ext cx="986973" cy="10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415880" y="261002"/>
            <a:ext cx="1370919" cy="1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543768" y="2046515"/>
            <a:ext cx="1659165" cy="17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7188168" y="5167087"/>
            <a:ext cx="1370919" cy="1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166515" y="1989627"/>
            <a:ext cx="1278627" cy="13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ết quả hình ảnh cho bắn súng 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78" y="4444096"/>
            <a:ext cx="1503135" cy="1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tiêu diệt 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0158" r="7352" b="9652"/>
          <a:stretch/>
        </p:blipFill>
        <p:spPr bwMode="auto">
          <a:xfrm>
            <a:off x="4119892" y="102475"/>
            <a:ext cx="904216" cy="8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2043" y="302219"/>
            <a:ext cx="396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553" y="1150239"/>
            <a:ext cx="5539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CORONA VIRUS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8" name="Picture 6" descr="Kết quả hình ảnh cho play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38" y="5874658"/>
            <a:ext cx="895817" cy="89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70114" y="6029408"/>
            <a:ext cx="146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16" name="Oval 15">
            <a:hlinkClick r:id="rId12" action="ppaction://hlinksldjump"/>
          </p:cNvPr>
          <p:cNvSpPr/>
          <p:nvPr/>
        </p:nvSpPr>
        <p:spPr>
          <a:xfrm>
            <a:off x="197268" y="2440223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7" name="Oval 16">
            <a:hlinkClick r:id="rId13" action="ppaction://hlinksldjump"/>
          </p:cNvPr>
          <p:cNvSpPr/>
          <p:nvPr/>
        </p:nvSpPr>
        <p:spPr>
          <a:xfrm>
            <a:off x="687473" y="2440223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8" name="Oval 17">
            <a:hlinkClick r:id="rId14" action="ppaction://hlinksldjump"/>
          </p:cNvPr>
          <p:cNvSpPr/>
          <p:nvPr/>
        </p:nvSpPr>
        <p:spPr>
          <a:xfrm>
            <a:off x="1177678" y="2440223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9" name="Oval 18">
            <a:hlinkClick r:id="rId15" action="ppaction://hlinksldjump"/>
          </p:cNvPr>
          <p:cNvSpPr/>
          <p:nvPr/>
        </p:nvSpPr>
        <p:spPr>
          <a:xfrm>
            <a:off x="1647987" y="2440223"/>
            <a:ext cx="396000" cy="365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8373350" y="6322566"/>
            <a:ext cx="663146" cy="44790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-0.42894 L 0.20903 -0.42894 L 0.29184 -0.53033 L 0.3724 -0.42894 L 0.48906 -0.42894 L 0.48906 -0.28611 L 0.56962 -0.18542 L 0.48906 -0.08635 L 0.48906 0.05648 L 0.3724 0.05648 L 0.29184 0.15486 L 0.20903 0.05648 L 0.09236 0.05648 L 0.09236 -0.08635 L 0.00955 -0.18542 L 0.09236 -0.28611 L 0.09236 -0.42894 Z " pathEditMode="relative" rAng="0" ptsTypes="AAAAAAAAAAAAAAAAA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802" y="1964541"/>
            <a:ext cx="854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 virus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orona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còn được gọi là 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 viêm phổi cấp do chủng mới của virus corona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hay 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 viêm phổi Vũ Hán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(bệnh được gọi chính thức là 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bởi WHO) là một dịch bệnh truyền nhiễm gây ra bởi virus SARS 2 (SARS-CoV 2) đang ảnh hưởng đến toàn thế giới, bắt đầu bùng phát vào giữa tháng 12 năm 2019 tại thành phố Vũ Hán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74919" y="628837"/>
            <a:ext cx="6037943" cy="7769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</a:p>
        </p:txBody>
      </p:sp>
      <p:pic>
        <p:nvPicPr>
          <p:cNvPr id="12294" name="Picture 6" descr="Kết quả hình ảnh cho địa cầu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12626"/>
            <a:ext cx="18669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13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2311" y="1667718"/>
            <a:ext cx="854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corona.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6771" y="570269"/>
            <a:ext cx="6037943" cy="7769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Kết quả hình ảnh cho start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04" y="5638036"/>
            <a:ext cx="1884726" cy="10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địa cầu 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3371"/>
            <a:ext cx="18669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54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17" y="217713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52156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Kết quả hình ảnh cho virut corona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1387021" y="209728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7560" y="1999506"/>
            <a:ext cx="1826840" cy="3108543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248" y="1199543"/>
            <a:ext cx="7652752" cy="584775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S3"/>
          <p:cNvSpPr/>
          <p:nvPr/>
        </p:nvSpPr>
        <p:spPr>
          <a:xfrm>
            <a:off x="2455480" y="2184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D1"/>
          <p:cNvSpPr/>
          <p:nvPr/>
        </p:nvSpPr>
        <p:spPr>
          <a:xfrm>
            <a:off x="2455480" y="29972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" name="D2" descr="Kết quả hình ảnh cho đúng sai 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12676" y="2959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2438076" y="2166938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3"/>
          <p:cNvSpPr/>
          <p:nvPr/>
        </p:nvSpPr>
        <p:spPr>
          <a:xfrm>
            <a:off x="2483508" y="3854551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2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2479879" y="3863523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3"/>
          <p:cNvSpPr/>
          <p:nvPr/>
        </p:nvSpPr>
        <p:spPr>
          <a:xfrm>
            <a:off x="2438400" y="472734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2421789" y="4692246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365254"/>
              </p:ext>
            </p:extLst>
          </p:nvPr>
        </p:nvGraphicFramePr>
        <p:xfrm>
          <a:off x="3458940" y="2008237"/>
          <a:ext cx="1066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Equation" r:id="rId15" imgW="507960" imgH="228600" progId="Equation.DSMT4">
                  <p:embed/>
                </p:oleObj>
              </mc:Choice>
              <mc:Fallback>
                <p:oleObj name="Equation" r:id="rId15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940" y="2008237"/>
                        <a:ext cx="10668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868630"/>
              </p:ext>
            </p:extLst>
          </p:nvPr>
        </p:nvGraphicFramePr>
        <p:xfrm>
          <a:off x="3511096" y="2894985"/>
          <a:ext cx="1051379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096" y="2894985"/>
                        <a:ext cx="1051379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894096"/>
              </p:ext>
            </p:extLst>
          </p:nvPr>
        </p:nvGraphicFramePr>
        <p:xfrm>
          <a:off x="3458940" y="4601930"/>
          <a:ext cx="1066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Equation" r:id="rId19" imgW="508000" imgH="228600" progId="Equation.DSMT4">
                  <p:embed/>
                </p:oleObj>
              </mc:Choice>
              <mc:Fallback>
                <p:oleObj name="Equation" r:id="rId19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940" y="4601930"/>
                        <a:ext cx="10668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22857"/>
              </p:ext>
            </p:extLst>
          </p:nvPr>
        </p:nvGraphicFramePr>
        <p:xfrm>
          <a:off x="3429000" y="3784941"/>
          <a:ext cx="11334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" name="Equation" r:id="rId21" imgW="190440" imgH="164880" progId="Equation.DSMT4">
                  <p:embed/>
                </p:oleObj>
              </mc:Choice>
              <mc:Fallback>
                <p:oleObj name="Equation" r:id="rId2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84941"/>
                        <a:ext cx="11334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198883"/>
              </p:ext>
            </p:extLst>
          </p:nvPr>
        </p:nvGraphicFramePr>
        <p:xfrm>
          <a:off x="5823403" y="1130443"/>
          <a:ext cx="2743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Equation" r:id="rId23" imgW="1447172" imgH="291973" progId="Equation.DSMT4">
                  <p:embed/>
                </p:oleObj>
              </mc:Choice>
              <mc:Fallback>
                <p:oleObj name="Equation" r:id="rId23" imgW="1447172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403" y="1130443"/>
                        <a:ext cx="27432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5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52156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Kết quả hình ảnh cho virut corona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1387021" y="209728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7" name="Picture 2" descr="Kết quả hình ảnh cho home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17" y="217713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2176" y="1199112"/>
            <a:ext cx="6968091" cy="1384995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07849" y="2732544"/>
            <a:ext cx="1435551" cy="2677656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39" name="D1"/>
          <p:cNvSpPr/>
          <p:nvPr/>
        </p:nvSpPr>
        <p:spPr>
          <a:xfrm>
            <a:off x="2438076" y="495716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" name="D2" descr="Kết quả hình ảnh cho đúng sai 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99976" y="4919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3"/>
          <p:cNvSpPr/>
          <p:nvPr/>
        </p:nvSpPr>
        <p:spPr>
          <a:xfrm>
            <a:off x="2477763" y="3060319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2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2465063" y="3042857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3"/>
          <p:cNvSpPr/>
          <p:nvPr/>
        </p:nvSpPr>
        <p:spPr>
          <a:xfrm>
            <a:off x="2441343" y="431898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2428643" y="4301521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S3"/>
          <p:cNvSpPr/>
          <p:nvPr/>
        </p:nvSpPr>
        <p:spPr>
          <a:xfrm>
            <a:off x="2465063" y="371969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6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2452363" y="3702231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657621"/>
              </p:ext>
            </p:extLst>
          </p:nvPr>
        </p:nvGraphicFramePr>
        <p:xfrm>
          <a:off x="5508104" y="1188080"/>
          <a:ext cx="2412163" cy="100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Equation" r:id="rId15" imgW="1028700" imgH="457200" progId="Equation.DSMT4">
                  <p:embed/>
                </p:oleObj>
              </mc:Choice>
              <mc:Fallback>
                <p:oleObj name="Equation" r:id="rId15" imgW="1028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188080"/>
                        <a:ext cx="2412163" cy="1002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408578"/>
              </p:ext>
            </p:extLst>
          </p:nvPr>
        </p:nvGraphicFramePr>
        <p:xfrm>
          <a:off x="3505200" y="2860294"/>
          <a:ext cx="6858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60294"/>
                        <a:ext cx="6858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810802"/>
              </p:ext>
            </p:extLst>
          </p:nvPr>
        </p:nvGraphicFramePr>
        <p:xfrm>
          <a:off x="3430588" y="3541113"/>
          <a:ext cx="688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Equation" r:id="rId19" imgW="279360" imgH="164880" progId="Equation.DSMT4">
                  <p:embed/>
                </p:oleObj>
              </mc:Choice>
              <mc:Fallback>
                <p:oleObj name="Equation" r:id="rId19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3541113"/>
                        <a:ext cx="6889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597424"/>
              </p:ext>
            </p:extLst>
          </p:nvPr>
        </p:nvGraphicFramePr>
        <p:xfrm>
          <a:off x="3457284" y="4817463"/>
          <a:ext cx="657516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" name="Equation" r:id="rId21" imgW="177492" imgH="164814" progId="Equation.DSMT4">
                  <p:embed/>
                </p:oleObj>
              </mc:Choice>
              <mc:Fallback>
                <p:oleObj name="Equation" r:id="rId21" imgW="177492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284" y="4817463"/>
                        <a:ext cx="657516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09233"/>
              </p:ext>
            </p:extLst>
          </p:nvPr>
        </p:nvGraphicFramePr>
        <p:xfrm>
          <a:off x="3429001" y="4134838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" name="Equation" r:id="rId23" imgW="88560" imgH="164880" progId="Equation.DSMT4">
                  <p:embed/>
                </p:oleObj>
              </mc:Choice>
              <mc:Fallback>
                <p:oleObj name="Equation" r:id="rId23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4134838"/>
                        <a:ext cx="68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5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3" grpId="0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52156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Kết quả hình ảnh cho virut corona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1387021" y="209728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7" name="Picture 2" descr="Kết quả hình ảnh cho home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17" y="217713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952176" y="1053405"/>
            <a:ext cx="8006314" cy="1015663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(a ≥ 0) ta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86111" y="2362200"/>
            <a:ext cx="2757489" cy="4062651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40" name="D1"/>
          <p:cNvSpPr/>
          <p:nvPr/>
        </p:nvSpPr>
        <p:spPr>
          <a:xfrm>
            <a:off x="2795587" y="27051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" name="D2" descr="Kết quả hình ảnh cho đúng sai 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70496" y="265335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3"/>
          <p:cNvSpPr/>
          <p:nvPr/>
        </p:nvSpPr>
        <p:spPr>
          <a:xfrm>
            <a:off x="2795587" y="38100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" name="SS3" descr="Hình ảnh có liên quan"/>
          <p:cNvPicPr>
            <a:picLocks noChangeAspect="1" noChangeArrowheads="1"/>
          </p:cNvPicPr>
          <p:nvPr/>
        </p:nvPicPr>
        <p:blipFill>
          <a:blip r:embed="rId15"/>
          <a:srcRect l="14398" t="13542" r="14490" b="14236"/>
          <a:stretch>
            <a:fillRect/>
          </a:stretch>
        </p:blipFill>
        <p:spPr bwMode="auto">
          <a:xfrm>
            <a:off x="2795587" y="3783013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3"/>
          <p:cNvSpPr/>
          <p:nvPr/>
        </p:nvSpPr>
        <p:spPr>
          <a:xfrm>
            <a:off x="2795587" y="48006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" name="SS3" descr="Hình ảnh có liên quan"/>
          <p:cNvPicPr>
            <a:picLocks noChangeAspect="1" noChangeArrowheads="1"/>
          </p:cNvPicPr>
          <p:nvPr/>
        </p:nvPicPr>
        <p:blipFill>
          <a:blip r:embed="rId15"/>
          <a:srcRect l="14398" t="13542" r="14490" b="14236"/>
          <a:stretch>
            <a:fillRect/>
          </a:stretch>
        </p:blipFill>
        <p:spPr bwMode="auto">
          <a:xfrm>
            <a:off x="2795587" y="4800600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S3"/>
          <p:cNvSpPr/>
          <p:nvPr/>
        </p:nvSpPr>
        <p:spPr>
          <a:xfrm>
            <a:off x="2795587" y="5961062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7" name="SS3" descr="Hình ảnh có liên quan"/>
          <p:cNvPicPr>
            <a:picLocks noChangeAspect="1" noChangeArrowheads="1"/>
          </p:cNvPicPr>
          <p:nvPr/>
        </p:nvPicPr>
        <p:blipFill>
          <a:blip r:embed="rId15"/>
          <a:srcRect l="14398" t="13542" r="14490" b="14236"/>
          <a:stretch>
            <a:fillRect/>
          </a:stretch>
        </p:blipFill>
        <p:spPr bwMode="auto">
          <a:xfrm>
            <a:off x="2795587" y="5943600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46351"/>
              </p:ext>
            </p:extLst>
          </p:nvPr>
        </p:nvGraphicFramePr>
        <p:xfrm>
          <a:off x="3756356" y="990600"/>
          <a:ext cx="35179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16" imgW="1651000" imgH="393700" progId="Equation.DSMT4">
                  <p:embed/>
                </p:oleObj>
              </mc:Choice>
              <mc:Fallback>
                <p:oleObj name="Equation" r:id="rId16" imgW="1651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356" y="990600"/>
                        <a:ext cx="35179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770038"/>
              </p:ext>
            </p:extLst>
          </p:nvPr>
        </p:nvGraphicFramePr>
        <p:xfrm>
          <a:off x="3761656" y="2429272"/>
          <a:ext cx="1877144" cy="618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18" imgW="672840" imgH="228600" progId="Equation.DSMT4">
                  <p:embed/>
                </p:oleObj>
              </mc:Choice>
              <mc:Fallback>
                <p:oleObj name="Equation" r:id="rId18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656" y="2429272"/>
                        <a:ext cx="1877144" cy="618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100741"/>
              </p:ext>
            </p:extLst>
          </p:nvPr>
        </p:nvGraphicFramePr>
        <p:xfrm>
          <a:off x="3761656" y="3481387"/>
          <a:ext cx="18415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Equation" r:id="rId20" imgW="863280" imgH="393480" progId="Equation.DSMT4">
                  <p:embed/>
                </p:oleObj>
              </mc:Choice>
              <mc:Fallback>
                <p:oleObj name="Equation" r:id="rId20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656" y="3481387"/>
                        <a:ext cx="18415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516780"/>
              </p:ext>
            </p:extLst>
          </p:nvPr>
        </p:nvGraphicFramePr>
        <p:xfrm>
          <a:off x="3810000" y="4648200"/>
          <a:ext cx="1652736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22" imgW="863280" imgH="393480" progId="Equation.DSMT4">
                  <p:embed/>
                </p:oleObj>
              </mc:Choice>
              <mc:Fallback>
                <p:oleObj name="Equation" r:id="rId22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48200"/>
                        <a:ext cx="1652736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7099"/>
              </p:ext>
            </p:extLst>
          </p:nvPr>
        </p:nvGraphicFramePr>
        <p:xfrm>
          <a:off x="3833664" y="5638800"/>
          <a:ext cx="17049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Equation" r:id="rId24" imgW="799920" imgH="393480" progId="Equation.DSMT4">
                  <p:embed/>
                </p:oleObj>
              </mc:Choice>
              <mc:Fallback>
                <p:oleObj name="Equation" r:id="rId24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664" y="5638800"/>
                        <a:ext cx="17049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3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2" grpId="0" animBg="1"/>
      <p:bldP spid="44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17" y="217713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32" b="100000" l="0" r="45422">
                        <a14:foregroundMark x1="36024" y1="22122" x2="36024" y2="22122"/>
                        <a14:foregroundMark x1="41084" y1="37950" x2="41084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52156" y="-124955"/>
            <a:ext cx="1282709" cy="18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Kết quả hình ảnh cho virut corona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4" t="20229" r="28889" b="18928"/>
          <a:stretch/>
        </p:blipFill>
        <p:spPr bwMode="auto">
          <a:xfrm>
            <a:off x="1387021" y="209728"/>
            <a:ext cx="635327" cy="61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3467" y="34495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8960" y="1999506"/>
            <a:ext cx="2665040" cy="3108543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7" name="S3"/>
          <p:cNvSpPr/>
          <p:nvPr/>
        </p:nvSpPr>
        <p:spPr>
          <a:xfrm>
            <a:off x="2222176" y="2184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D1"/>
          <p:cNvSpPr/>
          <p:nvPr/>
        </p:nvSpPr>
        <p:spPr>
          <a:xfrm>
            <a:off x="2222176" y="29972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" name="D2" descr="Kết quả hình ảnh cho đúng sai 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84076" y="2959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2209476" y="2166938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3"/>
          <p:cNvSpPr/>
          <p:nvPr/>
        </p:nvSpPr>
        <p:spPr>
          <a:xfrm>
            <a:off x="2250204" y="3854551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2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2251279" y="3863523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3"/>
          <p:cNvSpPr/>
          <p:nvPr/>
        </p:nvSpPr>
        <p:spPr>
          <a:xfrm>
            <a:off x="2205096" y="472734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" name="SS3" descr="Hình ảnh có liên quan"/>
          <p:cNvPicPr>
            <a:picLocks noChangeAspect="1" noChangeArrowheads="1"/>
          </p:cNvPicPr>
          <p:nvPr/>
        </p:nvPicPr>
        <p:blipFill>
          <a:blip r:embed="rId14"/>
          <a:srcRect l="14398" t="13542" r="14490" b="14236"/>
          <a:stretch>
            <a:fillRect/>
          </a:stretch>
        </p:blipFill>
        <p:spPr bwMode="auto">
          <a:xfrm>
            <a:off x="2193189" y="4692246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832576"/>
              </p:ext>
            </p:extLst>
          </p:nvPr>
        </p:nvGraphicFramePr>
        <p:xfrm>
          <a:off x="3200400" y="4572000"/>
          <a:ext cx="1666875" cy="54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" name="Equation" r:id="rId15" imgW="698400" imgH="228600" progId="Equation.DSMT4">
                  <p:embed/>
                </p:oleObj>
              </mc:Choice>
              <mc:Fallback>
                <p:oleObj name="Equation" r:id="rId15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0"/>
                        <a:ext cx="1666875" cy="544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859420" y="1165889"/>
            <a:ext cx="7522580" cy="523220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56351"/>
              </p:ext>
            </p:extLst>
          </p:nvPr>
        </p:nvGraphicFramePr>
        <p:xfrm>
          <a:off x="5562600" y="1024173"/>
          <a:ext cx="19542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" name="Equation" r:id="rId17" imgW="799753" imgH="266584" progId="Equation.DSMT4">
                  <p:embed/>
                </p:oleObj>
              </mc:Choice>
              <mc:Fallback>
                <p:oleObj name="Equation" r:id="rId17" imgW="799753" imgH="266584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024173"/>
                        <a:ext cx="19542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778397"/>
              </p:ext>
            </p:extLst>
          </p:nvPr>
        </p:nvGraphicFramePr>
        <p:xfrm>
          <a:off x="3200400" y="1981200"/>
          <a:ext cx="1676400" cy="57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9" name="Equation" r:id="rId19" imgW="812520" imgH="266400" progId="Equation.DSMT4">
                  <p:embed/>
                </p:oleObj>
              </mc:Choice>
              <mc:Fallback>
                <p:oleObj name="Equation" r:id="rId19" imgW="812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81200"/>
                        <a:ext cx="1676400" cy="576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4736"/>
              </p:ext>
            </p:extLst>
          </p:nvPr>
        </p:nvGraphicFramePr>
        <p:xfrm>
          <a:off x="3200400" y="2743200"/>
          <a:ext cx="1676400" cy="58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0" name="Equation" r:id="rId21" imgW="799920" imgH="266400" progId="Equation.DSMT4">
                  <p:embed/>
                </p:oleObj>
              </mc:Choice>
              <mc:Fallback>
                <p:oleObj name="Equation" r:id="rId21" imgW="7999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743200"/>
                        <a:ext cx="1676400" cy="584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61366"/>
              </p:ext>
            </p:extLst>
          </p:nvPr>
        </p:nvGraphicFramePr>
        <p:xfrm>
          <a:off x="3200400" y="3600949"/>
          <a:ext cx="1676400" cy="58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" name="Equation" r:id="rId23" imgW="799920" imgH="266400" progId="Equation.DSMT4">
                  <p:embed/>
                </p:oleObj>
              </mc:Choice>
              <mc:Fallback>
                <p:oleObj name="Equation" r:id="rId23" imgW="7999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00949"/>
                        <a:ext cx="1676400" cy="584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phòng dịch coro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6665" b="51210"/>
          <a:stretch/>
        </p:blipFill>
        <p:spPr bwMode="auto">
          <a:xfrm>
            <a:off x="0" y="251535"/>
            <a:ext cx="6829063" cy="66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corona viruts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3222" r="13880" b="9276"/>
          <a:stretch/>
        </p:blipFill>
        <p:spPr bwMode="auto">
          <a:xfrm>
            <a:off x="6938211" y="5119496"/>
            <a:ext cx="1449164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corona viruts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3222" r="13880" b="9276"/>
          <a:stretch/>
        </p:blipFill>
        <p:spPr bwMode="auto">
          <a:xfrm>
            <a:off x="7687455" y="1727523"/>
            <a:ext cx="1180963" cy="12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corona viruts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3222" r="13880" b="9276"/>
          <a:stretch/>
        </p:blipFill>
        <p:spPr bwMode="auto">
          <a:xfrm>
            <a:off x="6297222" y="2678443"/>
            <a:ext cx="1449164" cy="14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corona viruts 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3222" r="13880" b="9276"/>
          <a:stretch/>
        </p:blipFill>
        <p:spPr bwMode="auto">
          <a:xfrm>
            <a:off x="7746386" y="3531276"/>
            <a:ext cx="1334703" cy="13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02888" y="861245"/>
            <a:ext cx="3361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Virus Covid-19</a:t>
            </a:r>
          </a:p>
        </p:txBody>
      </p:sp>
    </p:spTree>
    <p:extLst>
      <p:ext uri="{BB962C8B-B14F-4D97-AF65-F5344CB8AC3E}">
        <p14:creationId xmlns:p14="http://schemas.microsoft.com/office/powerpoint/2010/main" val="4670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phòng dịch cor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phòng dịch coron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4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9144000" cy="6858000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523B85F6-ABF4-41E8-874C-AF8A5A0BF7E4}"/>
              </a:ext>
            </a:extLst>
          </p:cNvPr>
          <p:cNvSpPr/>
          <p:nvPr/>
        </p:nvSpPr>
        <p:spPr>
          <a:xfrm>
            <a:off x="457200" y="581151"/>
            <a:ext cx="2461263" cy="474089"/>
          </a:xfrm>
          <a:prstGeom prst="roundRect">
            <a:avLst/>
          </a:prstGeom>
          <a:solidFill>
            <a:srgbClr val="97E3FF"/>
          </a:solidFill>
          <a:ln>
            <a:solidFill>
              <a:srgbClr val="97E3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3D9477B0-9C4D-433D-B526-13803E609D39}"/>
              </a:ext>
            </a:extLst>
          </p:cNvPr>
          <p:cNvSpPr/>
          <p:nvPr/>
        </p:nvSpPr>
        <p:spPr>
          <a:xfrm>
            <a:off x="2911206" y="1295400"/>
            <a:ext cx="5410858" cy="2167466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01057" tIns="201057" rIns="201057" bIns="201057" numCol="1" spcCol="1270" anchor="ctr" anchorCtr="0">
            <a:noAutofit/>
          </a:bodyPr>
          <a:lstStyle/>
          <a:p>
            <a:pPr marL="0" lvl="0" indent="0"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SGK,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hoạch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dạy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b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0057DD4B-D51A-4238-A96B-505D94BD57A9}"/>
              </a:ext>
            </a:extLst>
          </p:cNvPr>
          <p:cNvSpPr/>
          <p:nvPr/>
        </p:nvSpPr>
        <p:spPr>
          <a:xfrm>
            <a:off x="449943" y="3887522"/>
            <a:ext cx="2461263" cy="536233"/>
          </a:xfrm>
          <a:prstGeom prst="roundRect">
            <a:avLst/>
          </a:prstGeom>
          <a:solidFill>
            <a:srgbClr val="99E4FF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en-US" sz="3200" b="1" kern="1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C38D6A3B-D4FA-4A01-AF00-3B4594570A66}"/>
              </a:ext>
            </a:extLst>
          </p:cNvPr>
          <p:cNvSpPr/>
          <p:nvPr/>
        </p:nvSpPr>
        <p:spPr>
          <a:xfrm>
            <a:off x="3124200" y="4724400"/>
            <a:ext cx="4501032" cy="1867130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01057" tIns="201057" rIns="201057" bIns="201057" numCol="1" spcCol="1270" anchor="ctr" anchorCtr="0">
            <a:noAutofit/>
          </a:bodyPr>
          <a:lstStyle/>
          <a:p>
            <a:pPr marL="0" lvl="0" indent="0"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SGK,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thước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thẳng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6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600" b="1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19188" y="1957582"/>
            <a:ext cx="4591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 - VỀ NHÀ</a:t>
            </a:r>
          </a:p>
        </p:txBody>
      </p:sp>
      <p:pic>
        <p:nvPicPr>
          <p:cNvPr id="5122" name="Picture 2" descr="Kết quả hình ảnh cho học ở nhà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047978"/>
            <a:ext cx="2701925" cy="25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2200" y="3581400"/>
            <a:ext cx="7302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80-87 SBT,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TIẾT 13: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28307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914400"/>
            <a:ext cx="266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2021)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4871" y="1600200"/>
            <a:ext cx="1704313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biểu thức:</a:t>
            </a:r>
            <a:endParaRPr lang="en-US" sz="2000" b="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9479"/>
              </p:ext>
            </p:extLst>
          </p:nvPr>
        </p:nvGraphicFramePr>
        <p:xfrm>
          <a:off x="965200" y="2133600"/>
          <a:ext cx="4368800" cy="82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" name="Equation" r:id="rId4" imgW="2450880" imgH="507960" progId="Equation.DSMT4">
                  <p:embed/>
                </p:oleObj>
              </mc:Choice>
              <mc:Fallback>
                <p:oleObj name="Equation" r:id="rId4" imgW="245088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133600"/>
                        <a:ext cx="4368800" cy="821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410200" y="2362200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b="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2374"/>
              </p:ext>
            </p:extLst>
          </p:nvPr>
        </p:nvGraphicFramePr>
        <p:xfrm>
          <a:off x="5953125" y="2362200"/>
          <a:ext cx="1514475" cy="39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" name="Equation" r:id="rId6" imgW="710891" imgH="203112" progId="Equation.DSMT4">
                  <p:embed/>
                </p:oleObj>
              </mc:Choice>
              <mc:Fallback>
                <p:oleObj name="Equation" r:id="rId6" imgW="710891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2362200"/>
                        <a:ext cx="1514475" cy="392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3048000"/>
            <a:ext cx="281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</a:t>
            </a:r>
          </a:p>
          <a:p>
            <a:pPr marL="457200" indent="-457200">
              <a:buAutoNum type="alphaLcParenR"/>
            </a:pP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423617"/>
              </p:ext>
            </p:extLst>
          </p:nvPr>
        </p:nvGraphicFramePr>
        <p:xfrm>
          <a:off x="3657600" y="3352800"/>
          <a:ext cx="1447800" cy="40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" name="Equation" r:id="rId8" imgW="749160" imgH="228600" progId="Equation.DSMT4">
                  <p:embed/>
                </p:oleObj>
              </mc:Choice>
              <mc:Fallback>
                <p:oleObj name="Equation" r:id="rId8" imgW="7491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352800"/>
                        <a:ext cx="1447800" cy="400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4343400"/>
            <a:ext cx="384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(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2021) </a:t>
            </a:r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7271" y="4267200"/>
            <a:ext cx="1704313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biểu thức:</a:t>
            </a:r>
            <a:endParaRPr lang="en-US" sz="2000" b="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59452"/>
              </p:ext>
            </p:extLst>
          </p:nvPr>
        </p:nvGraphicFramePr>
        <p:xfrm>
          <a:off x="1069975" y="4760913"/>
          <a:ext cx="3349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0" name="Equation" r:id="rId10" imgW="1879560" imgH="457200" progId="Equation.DSMT4">
                  <p:embed/>
                </p:oleObj>
              </mc:Choice>
              <mc:Fallback>
                <p:oleObj name="Equation" r:id="rId10" imgW="18795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4760913"/>
                        <a:ext cx="3349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0" y="4888468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b="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395758"/>
              </p:ext>
            </p:extLst>
          </p:nvPr>
        </p:nvGraphicFramePr>
        <p:xfrm>
          <a:off x="5100638" y="4865688"/>
          <a:ext cx="16764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1" name="Equation" r:id="rId12" imgW="787320" imgH="203040" progId="Equation.DSMT4">
                  <p:embed/>
                </p:oleObj>
              </mc:Choice>
              <mc:Fallback>
                <p:oleObj name="Equation" r:id="rId12" imgW="78732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4865688"/>
                        <a:ext cx="16764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66800" y="5540514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marL="457200" indent="-457200">
              <a:buAutoNum type="alphaLcParenR"/>
            </a:pP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60587"/>
              </p:ext>
            </p:extLst>
          </p:nvPr>
        </p:nvGraphicFramePr>
        <p:xfrm>
          <a:off x="4114800" y="5711825"/>
          <a:ext cx="7858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2" name="Equation" r:id="rId14" imgW="406080" imgH="393480" progId="Equation.DSMT4">
                  <p:embed/>
                </p:oleObj>
              </mc:Choice>
              <mc:Fallback>
                <p:oleObj name="Equation" r:id="rId14" imgW="4060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711825"/>
                        <a:ext cx="7858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0"/>
            <a:ext cx="9144000" cy="704850"/>
          </a:xfrm>
          <a:prstGeom prst="rect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TIẾT 13: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75446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 bwMode="auto">
          <a:xfrm>
            <a:off x="1143000" y="3276600"/>
            <a:ext cx="6477000" cy="19812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4000" i="1" dirty="0">
                <a:solidFill>
                  <a:srgbClr val="FF0000"/>
                </a:solidFill>
              </a:rPr>
              <a:t>CẢM ƠN THẦY CÔ </a:t>
            </a:r>
            <a:br>
              <a:rPr lang="en-US" sz="4000" i="1" dirty="0">
                <a:solidFill>
                  <a:srgbClr val="FF0000"/>
                </a:solidFill>
              </a:rPr>
            </a:br>
            <a:r>
              <a:rPr lang="en-US" sz="4000" i="1" dirty="0">
                <a:solidFill>
                  <a:srgbClr val="FF0000"/>
                </a:solidFill>
              </a:rPr>
              <a:t>VỀ DỰ GIỜ THĂM LỚP!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92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3496" y="617183"/>
            <a:ext cx="7886700" cy="1863213"/>
            <a:chOff x="603496" y="680683"/>
            <a:chExt cx="7886700" cy="1863213"/>
          </a:xfrm>
        </p:grpSpPr>
        <p:sp>
          <p:nvSpPr>
            <p:cNvPr id="5" name="Rounded Rectangle 4"/>
            <p:cNvSpPr/>
            <p:nvPr/>
          </p:nvSpPr>
          <p:spPr>
            <a:xfrm>
              <a:off x="603496" y="680683"/>
              <a:ext cx="7886700" cy="186321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    HOẠT ĐỘNG CÁ NHÂN</a:t>
              </a:r>
            </a:p>
          </p:txBody>
        </p:sp>
        <p:pic>
          <p:nvPicPr>
            <p:cNvPr id="6" name="Picture 2" descr="Hình ảnh có liên qua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840" y="849246"/>
              <a:ext cx="1440000" cy="1526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03496" y="2739500"/>
            <a:ext cx="7886700" cy="1863213"/>
            <a:chOff x="603496" y="2803000"/>
            <a:chExt cx="7886700" cy="1863213"/>
          </a:xfrm>
        </p:grpSpPr>
        <p:sp>
          <p:nvSpPr>
            <p:cNvPr id="8" name="Rounded Rectangle 7"/>
            <p:cNvSpPr/>
            <p:nvPr/>
          </p:nvSpPr>
          <p:spPr>
            <a:xfrm>
              <a:off x="603496" y="2803000"/>
              <a:ext cx="7886700" cy="186321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    HOẠT ĐỘNG CẶP ĐÔI</a:t>
              </a:r>
            </a:p>
          </p:txBody>
        </p:sp>
        <p:pic>
          <p:nvPicPr>
            <p:cNvPr id="9" name="Picture 4" descr="Kết quả hình ảnh cho hỏi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5" r="10573"/>
            <a:stretch/>
          </p:blipFill>
          <p:spPr bwMode="auto">
            <a:xfrm>
              <a:off x="804618" y="3063731"/>
              <a:ext cx="1764000" cy="1341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10"/>
          <p:cNvSpPr/>
          <p:nvPr/>
        </p:nvSpPr>
        <p:spPr>
          <a:xfrm>
            <a:off x="603496" y="4790960"/>
            <a:ext cx="7886700" cy="18632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HOẠT ĐỘNG NHÓM</a:t>
            </a:r>
          </a:p>
        </p:txBody>
      </p:sp>
      <p:pic>
        <p:nvPicPr>
          <p:cNvPr id="13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5" b="3741"/>
          <a:stretch/>
        </p:blipFill>
        <p:spPr bwMode="auto">
          <a:xfrm>
            <a:off x="736377" y="5141046"/>
            <a:ext cx="1900481" cy="12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5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1520" y="251460"/>
            <a:ext cx="7863840" cy="9029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 descr="Kết quả hình ảnh cho khởi động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4" y="1154430"/>
            <a:ext cx="5445125" cy="54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0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TRÒ CHƠI: TIẾP SỨC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444"/>
            <a:ext cx="4038600" cy="4053474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 marL="0" indent="0">
              <a:buFontTx/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dãy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HS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dùng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hoàn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chỗ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trỗng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phụ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theo.</a:t>
            </a:r>
            <a:endParaRPr lang="en-US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Hết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giờ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xong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thúc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giành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chiến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thắng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vi-VN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9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9394371" cy="6858000"/>
          </a:xfrm>
          <a:prstGeom prst="rect">
            <a:avLst/>
          </a:prstGeom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33400" y="1371600"/>
            <a:ext cx="80772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anchor="ctr"/>
          <a:lstStyle/>
          <a:p>
            <a:pPr algn="ctr" eaLnBrk="1" hangingPunct="1"/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điền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chỗ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 (........) 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hoàn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công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</a:rPr>
              <a:t>sau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4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7278"/>
            <a:ext cx="3810000" cy="41148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5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/>
          <a:stretch>
            <a:fillRect/>
          </a:stretch>
        </p:blipFill>
        <p:spPr bwMode="auto">
          <a:xfrm>
            <a:off x="4648200" y="2057400"/>
            <a:ext cx="3886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88640"/>
            <a:ext cx="2664295" cy="11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" y="17463"/>
            <a:ext cx="9136743" cy="6859586"/>
          </a:xfrm>
          <a:prstGeom prst="rect">
            <a:avLst/>
          </a:prstGeo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548313"/>
            <a:ext cx="2405063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5653088"/>
            <a:ext cx="20637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849813"/>
            <a:ext cx="222726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943475"/>
            <a:ext cx="21066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319588"/>
            <a:ext cx="173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348163"/>
            <a:ext cx="1350962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3703638"/>
            <a:ext cx="198913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3759200"/>
            <a:ext cx="180498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3041650"/>
            <a:ext cx="19637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106738"/>
            <a:ext cx="17922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2478088"/>
            <a:ext cx="17049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552700"/>
            <a:ext cx="16065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565275"/>
            <a:ext cx="17684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1612900"/>
            <a:ext cx="15192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138238"/>
            <a:ext cx="16192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195388"/>
            <a:ext cx="1498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4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642938"/>
            <a:ext cx="9175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5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681038"/>
            <a:ext cx="7270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6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154113"/>
            <a:ext cx="30257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7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627063"/>
            <a:ext cx="2160588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8" name="Picture 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22363"/>
            <a:ext cx="29892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9" name="Picture 2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273175"/>
            <a:ext cx="31321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0" name="Picture 2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025650"/>
            <a:ext cx="25019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1" name="Picture 2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2473325"/>
            <a:ext cx="42719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2" name="Picture 2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2973388"/>
            <a:ext cx="460851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3" name="Picture 2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405188"/>
            <a:ext cx="453231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4" name="Picture 2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3417888"/>
            <a:ext cx="211455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5" name="Picture 2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4314825"/>
            <a:ext cx="24796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6" name="Picture 3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4665663"/>
            <a:ext cx="29702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7" name="Picture 3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4672013"/>
            <a:ext cx="31416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28" name="Picture 3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04938"/>
            <a:ext cx="1611313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entr" presetSubtype="2457814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entr" presetSubtype="42818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entr" presetSubtype="90792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entr" presetSubtype="2508569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entr" presetSubtype="4282920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entr" presetSubtype="206491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entr" presetSubtype="207828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0" presetClass="entr" presetSubtype="59586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entr" presetSubtype="597734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entr" presetSubtype="599677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entr" presetSubtype="6018954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0" presetClass="entr" presetSubtype="603286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0" presetClass="entr" presetSubtype="247136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0" presetClass="entr" presetSubtype="2475453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entr" presetSubtype="2501589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0" presetClass="entr" presetSubtype="25036789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entr" presetSubtype="25076854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0" presetClass="entr" presetSubtype="2535654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41"/>
            <a:ext cx="9033034" cy="6654759"/>
          </a:xfrm>
          <a:prstGeom prst="rect">
            <a:avLst/>
          </a:prstGeom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870710" y="1543050"/>
            <a:ext cx="6419850" cy="9486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47177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PPT8 4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534</TotalTime>
  <Words>1383</Words>
  <Application>Microsoft Office PowerPoint</Application>
  <PresentationFormat>On-screen Show (4:3)</PresentationFormat>
  <Paragraphs>541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微软雅黑</vt:lpstr>
      <vt:lpstr>宋体</vt:lpstr>
      <vt:lpstr>Arial</vt:lpstr>
      <vt:lpstr>Book Antiqua</vt:lpstr>
      <vt:lpstr>Hakuu</vt:lpstr>
      <vt:lpstr>Impact</vt:lpstr>
      <vt:lpstr>Lucida Sans</vt:lpstr>
      <vt:lpstr>Tahoma</vt:lpstr>
      <vt:lpstr>Times New Roman</vt:lpstr>
      <vt:lpstr>Verdana</vt:lpstr>
      <vt:lpstr>Wingdings</vt:lpstr>
      <vt:lpstr>Wingdings 2</vt:lpstr>
      <vt:lpstr>Wingdings 3</vt:lpstr>
      <vt:lpstr>Custom Design</vt:lpstr>
      <vt:lpstr>Apex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Admin</cp:lastModifiedBy>
  <cp:revision>49</cp:revision>
  <dcterms:created xsi:type="dcterms:W3CDTF">2013-04-15T07:54:58Z</dcterms:created>
  <dcterms:modified xsi:type="dcterms:W3CDTF">2021-10-18T15:16:06Z</dcterms:modified>
</cp:coreProperties>
</file>