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openxmlformats-officedocument.oleObject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notesSlides/notesSlide10.xml" ContentType="application/vnd.openxmlformats-officedocument.presentationml.notesSlide+xml"/>
  <Override PartName="/ppt/tags/tag10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64b5c239d06949ce" Type="http://schemas.microsoft.com/office/2007/relationships/ui/extensibility" Target="customUI/customUI14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72" r:id="rId2"/>
    <p:sldMasterId id="2147483685" r:id="rId3"/>
    <p:sldMasterId id="2147483701" r:id="rId4"/>
  </p:sldMasterIdLst>
  <p:notesMasterIdLst>
    <p:notesMasterId r:id="rId35"/>
  </p:notesMasterIdLst>
  <p:sldIdLst>
    <p:sldId id="310" r:id="rId5"/>
    <p:sldId id="313" r:id="rId6"/>
    <p:sldId id="267" r:id="rId7"/>
    <p:sldId id="315" r:id="rId8"/>
    <p:sldId id="269" r:id="rId9"/>
    <p:sldId id="298" r:id="rId10"/>
    <p:sldId id="314" r:id="rId11"/>
    <p:sldId id="299" r:id="rId12"/>
    <p:sldId id="259" r:id="rId13"/>
    <p:sldId id="300" r:id="rId14"/>
    <p:sldId id="301" r:id="rId15"/>
    <p:sldId id="302" r:id="rId16"/>
    <p:sldId id="303" r:id="rId17"/>
    <p:sldId id="304" r:id="rId18"/>
    <p:sldId id="268" r:id="rId19"/>
    <p:sldId id="305" r:id="rId20"/>
    <p:sldId id="264" r:id="rId21"/>
    <p:sldId id="258" r:id="rId22"/>
    <p:sldId id="265" r:id="rId23"/>
    <p:sldId id="257" r:id="rId24"/>
    <p:sldId id="260" r:id="rId25"/>
    <p:sldId id="261" r:id="rId26"/>
    <p:sldId id="306" r:id="rId27"/>
    <p:sldId id="262" r:id="rId28"/>
    <p:sldId id="307" r:id="rId29"/>
    <p:sldId id="272" r:id="rId30"/>
    <p:sldId id="280" r:id="rId31"/>
    <p:sldId id="317" r:id="rId32"/>
    <p:sldId id="309" r:id="rId33"/>
    <p:sldId id="295" r:id="rId34"/>
  </p:sldIdLst>
  <p:sldSz cx="9144000" cy="6858000" type="screen4x3"/>
  <p:notesSz cx="6858000" cy="9144000"/>
  <p:embeddedFontLst>
    <p:embeddedFont>
      <p:font typeface="Cambria Math" panose="02040503050406030204" pitchFamily="18" charset="0"/>
      <p:regular r:id="rId36"/>
    </p:embeddedFont>
    <p:embeddedFont>
      <p:font typeface="Calibri Light" panose="020F0302020204030204" pitchFamily="34" charset="0"/>
      <p:regular r:id="rId37"/>
      <p:italic r:id="rId38"/>
    </p:embeddedFont>
    <p:embeddedFont>
      <p:font typeface="Yu Gothic Light" panose="020B0300000000000000" pitchFamily="34" charset="-128"/>
      <p:regular r:id="rId39"/>
    </p:embeddedFon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宋体" panose="02010600030101010101" pitchFamily="2" charset="-122"/>
      <p:regular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FF00"/>
    <a:srgbClr val="66FFFF"/>
    <a:srgbClr val="FCC9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40" autoAdjust="0"/>
    <p:restoredTop sz="94343" autoAdjust="0"/>
  </p:normalViewPr>
  <p:slideViewPr>
    <p:cSldViewPr snapToGrid="0">
      <p:cViewPr varScale="1">
        <p:scale>
          <a:sx n="72" d="100"/>
          <a:sy n="72" d="100"/>
        </p:scale>
        <p:origin x="126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4.fntdata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7.fntdata"/><Relationship Id="rId47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1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9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font" Target="fonts/font3.fntdata"/><Relationship Id="rId46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font" Target="fonts/font6.fntdata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7" Type="http://schemas.openxmlformats.org/officeDocument/2006/relationships/image" Target="../media/image48.wmf"/><Relationship Id="rId2" Type="http://schemas.openxmlformats.org/officeDocument/2006/relationships/image" Target="../media/image43.wmf"/><Relationship Id="rId1" Type="http://schemas.openxmlformats.org/officeDocument/2006/relationships/image" Target="../media/image42.wmf"/><Relationship Id="rId6" Type="http://schemas.openxmlformats.org/officeDocument/2006/relationships/image" Target="../media/image47.wmf"/><Relationship Id="rId5" Type="http://schemas.openxmlformats.org/officeDocument/2006/relationships/image" Target="../media/image46.wmf"/><Relationship Id="rId4" Type="http://schemas.openxmlformats.org/officeDocument/2006/relationships/image" Target="../media/image45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wmf"/><Relationship Id="rId2" Type="http://schemas.openxmlformats.org/officeDocument/2006/relationships/image" Target="../media/image146.wmf"/><Relationship Id="rId1" Type="http://schemas.openxmlformats.org/officeDocument/2006/relationships/image" Target="../media/image145.wmf"/><Relationship Id="rId6" Type="http://schemas.openxmlformats.org/officeDocument/2006/relationships/image" Target="../media/image150.wmf"/><Relationship Id="rId5" Type="http://schemas.openxmlformats.org/officeDocument/2006/relationships/image" Target="../media/image149.wmf"/><Relationship Id="rId4" Type="http://schemas.openxmlformats.org/officeDocument/2006/relationships/image" Target="../media/image148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emf"/><Relationship Id="rId2" Type="http://schemas.openxmlformats.org/officeDocument/2006/relationships/image" Target="../media/image152.emf"/><Relationship Id="rId1" Type="http://schemas.openxmlformats.org/officeDocument/2006/relationships/image" Target="../media/image151.emf"/><Relationship Id="rId4" Type="http://schemas.openxmlformats.org/officeDocument/2006/relationships/image" Target="../media/image154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51.wmf"/><Relationship Id="rId2" Type="http://schemas.openxmlformats.org/officeDocument/2006/relationships/image" Target="../media/image50.wmf"/><Relationship Id="rId1" Type="http://schemas.openxmlformats.org/officeDocument/2006/relationships/image" Target="../media/image49.wmf"/><Relationship Id="rId4" Type="http://schemas.openxmlformats.org/officeDocument/2006/relationships/image" Target="../media/image52.wmf"/></Relationships>
</file>

<file path=ppt/drawings/_rels/vmlDrawing3.vml.rels><?xml version="1.0" encoding="UTF-8" standalone="yes"?>
<Relationships xmlns="http://schemas.openxmlformats.org/package/2006/relationships"><Relationship Id="rId8" Type="http://schemas.openxmlformats.org/officeDocument/2006/relationships/image" Target="../media/image60.wmf"/><Relationship Id="rId3" Type="http://schemas.openxmlformats.org/officeDocument/2006/relationships/image" Target="../media/image55.wmf"/><Relationship Id="rId7" Type="http://schemas.openxmlformats.org/officeDocument/2006/relationships/image" Target="../media/image59.wmf"/><Relationship Id="rId12" Type="http://schemas.openxmlformats.org/officeDocument/2006/relationships/image" Target="../media/image52.wmf"/><Relationship Id="rId2" Type="http://schemas.openxmlformats.org/officeDocument/2006/relationships/image" Target="../media/image54.wmf"/><Relationship Id="rId1" Type="http://schemas.openxmlformats.org/officeDocument/2006/relationships/image" Target="../media/image53.wmf"/><Relationship Id="rId6" Type="http://schemas.openxmlformats.org/officeDocument/2006/relationships/image" Target="../media/image58.wmf"/><Relationship Id="rId11" Type="http://schemas.openxmlformats.org/officeDocument/2006/relationships/image" Target="../media/image63.wmf"/><Relationship Id="rId5" Type="http://schemas.openxmlformats.org/officeDocument/2006/relationships/image" Target="../media/image57.wmf"/><Relationship Id="rId10" Type="http://schemas.openxmlformats.org/officeDocument/2006/relationships/image" Target="../media/image62.wmf"/><Relationship Id="rId4" Type="http://schemas.openxmlformats.org/officeDocument/2006/relationships/image" Target="../media/image56.wmf"/><Relationship Id="rId9" Type="http://schemas.openxmlformats.org/officeDocument/2006/relationships/image" Target="../media/image61.wmf"/></Relationships>
</file>

<file path=ppt/drawings/_rels/vmlDrawing4.vml.rels><?xml version="1.0" encoding="UTF-8" standalone="yes"?>
<Relationships xmlns="http://schemas.openxmlformats.org/package/2006/relationships"><Relationship Id="rId8" Type="http://schemas.openxmlformats.org/officeDocument/2006/relationships/image" Target="../media/image71.wmf"/><Relationship Id="rId3" Type="http://schemas.openxmlformats.org/officeDocument/2006/relationships/image" Target="../media/image66.wmf"/><Relationship Id="rId7" Type="http://schemas.openxmlformats.org/officeDocument/2006/relationships/image" Target="../media/image70.wmf"/><Relationship Id="rId12" Type="http://schemas.openxmlformats.org/officeDocument/2006/relationships/image" Target="../media/image52.wmf"/><Relationship Id="rId2" Type="http://schemas.openxmlformats.org/officeDocument/2006/relationships/image" Target="../media/image65.wmf"/><Relationship Id="rId1" Type="http://schemas.openxmlformats.org/officeDocument/2006/relationships/image" Target="../media/image64.wmf"/><Relationship Id="rId6" Type="http://schemas.openxmlformats.org/officeDocument/2006/relationships/image" Target="../media/image69.wmf"/><Relationship Id="rId11" Type="http://schemas.openxmlformats.org/officeDocument/2006/relationships/image" Target="../media/image74.wmf"/><Relationship Id="rId5" Type="http://schemas.openxmlformats.org/officeDocument/2006/relationships/image" Target="../media/image68.wmf"/><Relationship Id="rId10" Type="http://schemas.openxmlformats.org/officeDocument/2006/relationships/image" Target="../media/image73.wmf"/><Relationship Id="rId4" Type="http://schemas.openxmlformats.org/officeDocument/2006/relationships/image" Target="../media/image67.wmf"/><Relationship Id="rId9" Type="http://schemas.openxmlformats.org/officeDocument/2006/relationships/image" Target="../media/image72.wmf"/></Relationships>
</file>

<file path=ppt/drawings/_rels/vmlDrawing5.vml.rels><?xml version="1.0" encoding="UTF-8" standalone="yes"?>
<Relationships xmlns="http://schemas.openxmlformats.org/package/2006/relationships"><Relationship Id="rId8" Type="http://schemas.openxmlformats.org/officeDocument/2006/relationships/image" Target="../media/image82.wmf"/><Relationship Id="rId3" Type="http://schemas.openxmlformats.org/officeDocument/2006/relationships/image" Target="../media/image77.wmf"/><Relationship Id="rId7" Type="http://schemas.openxmlformats.org/officeDocument/2006/relationships/image" Target="../media/image81.wmf"/><Relationship Id="rId12" Type="http://schemas.openxmlformats.org/officeDocument/2006/relationships/image" Target="../media/image86.wmf"/><Relationship Id="rId2" Type="http://schemas.openxmlformats.org/officeDocument/2006/relationships/image" Target="../media/image76.wmf"/><Relationship Id="rId1" Type="http://schemas.openxmlformats.org/officeDocument/2006/relationships/image" Target="../media/image75.wmf"/><Relationship Id="rId6" Type="http://schemas.openxmlformats.org/officeDocument/2006/relationships/image" Target="../media/image80.wmf"/><Relationship Id="rId11" Type="http://schemas.openxmlformats.org/officeDocument/2006/relationships/image" Target="../media/image85.wmf"/><Relationship Id="rId5" Type="http://schemas.openxmlformats.org/officeDocument/2006/relationships/image" Target="../media/image79.wmf"/><Relationship Id="rId10" Type="http://schemas.openxmlformats.org/officeDocument/2006/relationships/image" Target="../media/image84.wmf"/><Relationship Id="rId4" Type="http://schemas.openxmlformats.org/officeDocument/2006/relationships/image" Target="../media/image78.wmf"/><Relationship Id="rId9" Type="http://schemas.openxmlformats.org/officeDocument/2006/relationships/image" Target="../media/image83.wmf"/></Relationships>
</file>

<file path=ppt/drawings/_rels/vmlDrawing6.vml.rels><?xml version="1.0" encoding="UTF-8" standalone="yes"?>
<Relationships xmlns="http://schemas.openxmlformats.org/package/2006/relationships"><Relationship Id="rId8" Type="http://schemas.openxmlformats.org/officeDocument/2006/relationships/image" Target="../media/image94.wmf"/><Relationship Id="rId13" Type="http://schemas.openxmlformats.org/officeDocument/2006/relationships/image" Target="../media/image99.wmf"/><Relationship Id="rId3" Type="http://schemas.openxmlformats.org/officeDocument/2006/relationships/image" Target="../media/image89.wmf"/><Relationship Id="rId7" Type="http://schemas.openxmlformats.org/officeDocument/2006/relationships/image" Target="../media/image93.wmf"/><Relationship Id="rId12" Type="http://schemas.openxmlformats.org/officeDocument/2006/relationships/image" Target="../media/image98.wmf"/><Relationship Id="rId2" Type="http://schemas.openxmlformats.org/officeDocument/2006/relationships/image" Target="../media/image88.wmf"/><Relationship Id="rId1" Type="http://schemas.openxmlformats.org/officeDocument/2006/relationships/image" Target="../media/image87.wmf"/><Relationship Id="rId6" Type="http://schemas.openxmlformats.org/officeDocument/2006/relationships/image" Target="../media/image92.wmf"/><Relationship Id="rId11" Type="http://schemas.openxmlformats.org/officeDocument/2006/relationships/image" Target="../media/image97.wmf"/><Relationship Id="rId5" Type="http://schemas.openxmlformats.org/officeDocument/2006/relationships/image" Target="../media/image91.wmf"/><Relationship Id="rId10" Type="http://schemas.openxmlformats.org/officeDocument/2006/relationships/image" Target="../media/image96.wmf"/><Relationship Id="rId4" Type="http://schemas.openxmlformats.org/officeDocument/2006/relationships/image" Target="../media/image90.wmf"/><Relationship Id="rId9" Type="http://schemas.openxmlformats.org/officeDocument/2006/relationships/image" Target="../media/image95.wmf"/><Relationship Id="rId14" Type="http://schemas.openxmlformats.org/officeDocument/2006/relationships/image" Target="../media/image100.wmf"/></Relationships>
</file>

<file path=ppt/drawings/_rels/vmlDrawing7.v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wmf"/><Relationship Id="rId13" Type="http://schemas.openxmlformats.org/officeDocument/2006/relationships/image" Target="../media/image113.wmf"/><Relationship Id="rId3" Type="http://schemas.openxmlformats.org/officeDocument/2006/relationships/image" Target="../media/image103.wmf"/><Relationship Id="rId7" Type="http://schemas.openxmlformats.org/officeDocument/2006/relationships/image" Target="../media/image107.wmf"/><Relationship Id="rId12" Type="http://schemas.openxmlformats.org/officeDocument/2006/relationships/image" Target="../media/image112.wmf"/><Relationship Id="rId2" Type="http://schemas.openxmlformats.org/officeDocument/2006/relationships/image" Target="../media/image102.wmf"/><Relationship Id="rId1" Type="http://schemas.openxmlformats.org/officeDocument/2006/relationships/image" Target="../media/image101.wmf"/><Relationship Id="rId6" Type="http://schemas.openxmlformats.org/officeDocument/2006/relationships/image" Target="../media/image106.wmf"/><Relationship Id="rId11" Type="http://schemas.openxmlformats.org/officeDocument/2006/relationships/image" Target="../media/image111.wmf"/><Relationship Id="rId5" Type="http://schemas.openxmlformats.org/officeDocument/2006/relationships/image" Target="../media/image105.wmf"/><Relationship Id="rId10" Type="http://schemas.openxmlformats.org/officeDocument/2006/relationships/image" Target="../media/image110.wmf"/><Relationship Id="rId4" Type="http://schemas.openxmlformats.org/officeDocument/2006/relationships/image" Target="../media/image104.wmf"/><Relationship Id="rId9" Type="http://schemas.openxmlformats.org/officeDocument/2006/relationships/image" Target="../media/image109.wmf"/></Relationships>
</file>

<file path=ppt/drawings/_rels/vmlDrawing8.v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wmf"/><Relationship Id="rId13" Type="http://schemas.openxmlformats.org/officeDocument/2006/relationships/image" Target="../media/image126.wmf"/><Relationship Id="rId3" Type="http://schemas.openxmlformats.org/officeDocument/2006/relationships/image" Target="../media/image116.wmf"/><Relationship Id="rId7" Type="http://schemas.openxmlformats.org/officeDocument/2006/relationships/image" Target="../media/image120.wmf"/><Relationship Id="rId12" Type="http://schemas.openxmlformats.org/officeDocument/2006/relationships/image" Target="../media/image125.wmf"/><Relationship Id="rId2" Type="http://schemas.openxmlformats.org/officeDocument/2006/relationships/image" Target="../media/image115.wmf"/><Relationship Id="rId1" Type="http://schemas.openxmlformats.org/officeDocument/2006/relationships/image" Target="../media/image114.wmf"/><Relationship Id="rId6" Type="http://schemas.openxmlformats.org/officeDocument/2006/relationships/image" Target="../media/image119.wmf"/><Relationship Id="rId11" Type="http://schemas.openxmlformats.org/officeDocument/2006/relationships/image" Target="../media/image124.wmf"/><Relationship Id="rId5" Type="http://schemas.openxmlformats.org/officeDocument/2006/relationships/image" Target="../media/image118.wmf"/><Relationship Id="rId10" Type="http://schemas.openxmlformats.org/officeDocument/2006/relationships/image" Target="../media/image123.wmf"/><Relationship Id="rId4" Type="http://schemas.openxmlformats.org/officeDocument/2006/relationships/image" Target="../media/image117.wmf"/><Relationship Id="rId9" Type="http://schemas.openxmlformats.org/officeDocument/2006/relationships/image" Target="../media/image122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AB336C-5D39-4212-B9B3-A6F3DDDBB375}" type="datetimeFigureOut">
              <a:rPr lang="en-US" smtClean="0"/>
              <a:t>29/11/2023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F76391-021F-49B0-8751-3977B11CB8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270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3BFC4-A9DB-44FE-8FB9-B2492AC7389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1120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3BFC4-A9DB-44FE-8FB9-B2492AC7389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1120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3BFC4-A9DB-44FE-8FB9-B2492AC7389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1120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>
            <a:extLst>
              <a:ext uri="{FF2B5EF4-FFF2-40B4-BE49-F238E27FC236}">
                <a16:creationId xmlns:a16="http://schemas.microsoft.com/office/drawing/2014/main" id="{0376310A-590F-4A64-86F5-AD9E7EA1830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>
            <a:extLst>
              <a:ext uri="{FF2B5EF4-FFF2-40B4-BE49-F238E27FC236}">
                <a16:creationId xmlns:a16="http://schemas.microsoft.com/office/drawing/2014/main" id="{CDD2A522-FEC7-4066-99CD-A8A9E9DDBF7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7652" name="Slide Number Placeholder 3">
            <a:extLst>
              <a:ext uri="{FF2B5EF4-FFF2-40B4-BE49-F238E27FC236}">
                <a16:creationId xmlns:a16="http://schemas.microsoft.com/office/drawing/2014/main" id="{9E5E9110-0A23-4B32-B93A-C572A09CBE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FEE4460-E600-4E2C-B501-F77C651020F9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26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>
            <a:extLst>
              <a:ext uri="{FF2B5EF4-FFF2-40B4-BE49-F238E27FC236}">
                <a16:creationId xmlns:a16="http://schemas.microsoft.com/office/drawing/2014/main" id="{3FA58E9A-A28A-4BCE-8E87-45509483B55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Notes Placeholder 2">
            <a:extLst>
              <a:ext uri="{FF2B5EF4-FFF2-40B4-BE49-F238E27FC236}">
                <a16:creationId xmlns:a16="http://schemas.microsoft.com/office/drawing/2014/main" id="{C6079F57-C352-4D6A-8535-59B239D1DCC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36868" name="Slide Number Placeholder 3">
            <a:extLst>
              <a:ext uri="{FF2B5EF4-FFF2-40B4-BE49-F238E27FC236}">
                <a16:creationId xmlns:a16="http://schemas.microsoft.com/office/drawing/2014/main" id="{7ED4EC4A-B1E1-4C6F-AADB-FDA7A7F67F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08BE1DD-8083-4BBA-88DE-E3A63806EF83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29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69989-EB00-4EE7-BCB5-25BDC5BB29F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4848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3BFC4-A9DB-44FE-8FB9-B2492AC7389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0036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3BFC4-A9DB-44FE-8FB9-B2492AC7389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1120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3BFC4-A9DB-44FE-8FB9-B2492AC7389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1120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3BFC4-A9DB-44FE-8FB9-B2492AC7389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1120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3BFC4-A9DB-44FE-8FB9-B2492AC7389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1120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3BFC4-A9DB-44FE-8FB9-B2492AC7389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1120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3BFC4-A9DB-44FE-8FB9-B2492AC7389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1120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29/11/2023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5076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29/11/2023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7488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29/11/2023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9593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839E86-2DAF-4E0F-B10E-4294516D03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AD21CA-A0F3-4E06-910B-A0E6A19AF6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BC130A-4C25-4403-AFB3-761D5CA56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29/11/2023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255C81-D456-4F8B-88C2-E72368379E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805F17-FBC2-45DB-8C66-568621F1F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5767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6FB60B-0FF0-4E33-B6DD-6DD391C81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54EB74-C78E-46C1-9D5D-85190460F6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7E633-19CB-4C99-B0D9-F41433F5A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29/11/2023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553240-FC63-419E-BC50-5FBB4A3801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311443-602A-49B5-B9E6-9FDF26FA5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5100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D1C3A-BAB9-4807-BA0F-4E27A8ECC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86C1A5-D4D3-489D-8EDB-3ED03F86EA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1E9B0-9305-4825-BE4F-2532A03124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29/11/2023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FBA9F7-2A17-4D3A-AEC1-63D0B7927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BC6BBB-2675-4F6E-BEDA-DE9369D2A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4738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8667DA-2641-46CA-82F1-CED5AEEA6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FB1E8A-1DC5-4D71-A96B-440A1EDBCE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B0E4A3-4DED-419D-A771-AAD30938EA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AAE829-915E-4F74-832A-BFF2E2F98D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29/11/2023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EDCE64-DFED-4CA1-999C-703140523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656D57-A2C9-44A7-9868-43BFD48AE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4143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940BF-87B4-4FA9-BDBD-3BCE213F4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20043F-F794-4A79-A220-79C0AAD342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F7C7B8-A3AA-4DC8-9970-87DE3BE1A7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88455C8-11E2-4E6C-B0B5-EDFA55FC8A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0CD9459-8B7D-413D-A3D7-48FD673909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909DF21-1EBC-4063-90A7-96D13F8F67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29/11/2023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6D65303-A722-4919-A8A6-BA31A3B58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06C1F53-092A-460A-A1BA-B4DDA1F61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5977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EB84C-97C3-4337-A1A1-959BC3BA5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1536DA-659B-4A25-9637-98C35D69A8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29/11/2023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481017-A933-49B1-A189-4A9E4CACE1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CE32E3-9D91-491F-A56D-5368B0466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6376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446F8EE-5DA9-4660-99DC-33780D0F39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29/11/2023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E6BBFD-253B-418D-97ED-6669DD4A6E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0862B5-7367-4A5D-A7DC-4F02E5B46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1383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AFD0A9-7AED-48D8-835D-367F6D7CB3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A240FC-61CE-43F2-962E-3C69212A87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C69FC9-C6B0-4381-AA65-7AB5363D25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EDAB23-717E-4012-817A-3E024A5446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29/11/2023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6011A4-C701-44B1-BB31-7190BBE8E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4332BD-535C-4DAE-A4FC-503F71E8A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9371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29/11/2023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4060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1BAE5B-6001-49DF-906E-8F953DD20C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964805-0A2C-4C7E-952B-DC46EA75E8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3F5CAB-3447-4164-95E5-3A54FAADDB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74695B-3298-4E19-B6A1-403577D13F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29/11/2023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7FEB54-F406-4166-BEB5-166CA5A4F4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543BE5-5C8D-4226-94E3-C41F009BF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0201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626D2A-5EA6-49FC-B27C-5AF04C4CF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C14D076-0DFE-41E3-8A63-B701B637F7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3C78D8-7C33-40FC-B788-FAC4BCAE78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29/11/2023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7F687F-71B4-4138-952A-D606905C7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30CC9D-B0AA-4B42-B13E-D1FD2599C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419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990E425-D6D6-4A16-BED2-BF6C1261B3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062047-0C42-4EF2-B182-B3A355ECF0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FCD4E9-47B5-4D14-8C3D-BBB93E90DA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29/11/2023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40E274-0ABA-4E2C-B560-8EB7332FE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6F1067-A954-425E-8B1A-FB79960FE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4507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C764DE79-268F-4C1A-8933-263129D2AF90}" type="datetimeFigureOut">
              <a:rPr lang="en-US" smtClean="0">
                <a:solidFill>
                  <a:prstClr val="black"/>
                </a:solidFill>
                <a:ea typeface="宋体" pitchFamily="2" charset="-122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29/11/2023</a:t>
            </a:fld>
            <a:endParaRPr lang="en-US" dirty="0">
              <a:solidFill>
                <a:prstClr val="black"/>
              </a:solidFill>
              <a:ea typeface="宋体" pitchFamily="2" charset="-122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/>
              </a:solidFill>
              <a:ea typeface="宋体" pitchFamily="2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48F63A3B-78C7-47BE-AE5E-E10140E04643}" type="slidenum">
              <a:rPr lang="en-US" smtClean="0">
                <a:solidFill>
                  <a:prstClr val="black"/>
                </a:solidFill>
                <a:ea typeface="宋体" pitchFamily="2" charset="-122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prstClr val="black"/>
              </a:solidFill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46279116"/>
      </p:ext>
    </p:extLst>
  </p:cSld>
  <p:clrMapOvr>
    <a:masterClrMapping/>
  </p:clrMapOvr>
  <p:transition spd="slow" advClick="0" advTm="0">
    <p:randomBar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C764DE79-268F-4C1A-8933-263129D2AF90}" type="datetimeFigureOut">
              <a:rPr lang="en-US" smtClean="0">
                <a:solidFill>
                  <a:prstClr val="black"/>
                </a:solidFill>
                <a:ea typeface="宋体" pitchFamily="2" charset="-122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29/11/2023</a:t>
            </a:fld>
            <a:endParaRPr lang="en-US" dirty="0">
              <a:solidFill>
                <a:prstClr val="black"/>
              </a:solidFill>
              <a:ea typeface="宋体" pitchFamily="2" charset="-122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/>
              </a:solidFill>
              <a:ea typeface="宋体" pitchFamily="2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48F63A3B-78C7-47BE-AE5E-E10140E04643}" type="slidenum">
              <a:rPr lang="en-US" smtClean="0">
                <a:solidFill>
                  <a:prstClr val="black"/>
                </a:solidFill>
                <a:ea typeface="宋体" pitchFamily="2" charset="-122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prstClr val="black"/>
              </a:solidFill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16017790"/>
      </p:ext>
    </p:extLst>
  </p:cSld>
  <p:clrMapOvr>
    <a:masterClrMapping/>
  </p:clrMapOvr>
  <p:transition spd="slow" advClick="0" advTm="0">
    <p:randomBar dir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C764DE79-268F-4C1A-8933-263129D2AF90}" type="datetimeFigureOut">
              <a:rPr lang="en-US" smtClean="0">
                <a:solidFill>
                  <a:prstClr val="black"/>
                </a:solidFill>
                <a:ea typeface="宋体" pitchFamily="2" charset="-122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29/11/2023</a:t>
            </a:fld>
            <a:endParaRPr lang="en-US" dirty="0">
              <a:solidFill>
                <a:prstClr val="black"/>
              </a:solidFill>
              <a:ea typeface="宋体" pitchFamily="2" charset="-122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/>
              </a:solidFill>
              <a:ea typeface="宋体" pitchFamily="2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48F63A3B-78C7-47BE-AE5E-E10140E04643}" type="slidenum">
              <a:rPr lang="en-US" smtClean="0">
                <a:solidFill>
                  <a:prstClr val="black"/>
                </a:solidFill>
                <a:ea typeface="宋体" pitchFamily="2" charset="-122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prstClr val="black"/>
              </a:solidFill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27694121"/>
      </p:ext>
    </p:extLst>
  </p:cSld>
  <p:clrMapOvr>
    <a:masterClrMapping/>
  </p:clrMapOvr>
  <p:transition spd="slow" advClick="0" advTm="0">
    <p:randomBar dir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C764DE79-268F-4C1A-8933-263129D2AF90}" type="datetimeFigureOut">
              <a:rPr lang="en-US" smtClean="0">
                <a:solidFill>
                  <a:prstClr val="black"/>
                </a:solidFill>
                <a:ea typeface="宋体" pitchFamily="2" charset="-122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29/11/2023</a:t>
            </a:fld>
            <a:endParaRPr lang="en-US" dirty="0">
              <a:solidFill>
                <a:prstClr val="black"/>
              </a:solidFill>
              <a:ea typeface="宋体" pitchFamily="2" charset="-122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/>
              </a:solidFill>
              <a:ea typeface="宋体" pitchFamily="2" charset="-122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48F63A3B-78C7-47BE-AE5E-E10140E04643}" type="slidenum">
              <a:rPr lang="en-US" smtClean="0">
                <a:solidFill>
                  <a:prstClr val="black"/>
                </a:solidFill>
                <a:ea typeface="宋体" pitchFamily="2" charset="-122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prstClr val="black"/>
              </a:solidFill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738538"/>
      </p:ext>
    </p:extLst>
  </p:cSld>
  <p:clrMapOvr>
    <a:masterClrMapping/>
  </p:clrMapOvr>
  <p:transition spd="slow" advClick="0" advTm="0">
    <p:randomBar dir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C764DE79-268F-4C1A-8933-263129D2AF90}" type="datetimeFigureOut">
              <a:rPr lang="en-US" smtClean="0">
                <a:solidFill>
                  <a:prstClr val="black"/>
                </a:solidFill>
                <a:ea typeface="宋体" pitchFamily="2" charset="-122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29/11/2023</a:t>
            </a:fld>
            <a:endParaRPr lang="en-US" dirty="0">
              <a:solidFill>
                <a:prstClr val="black"/>
              </a:solidFill>
              <a:ea typeface="宋体" pitchFamily="2" charset="-122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/>
              </a:solidFill>
              <a:ea typeface="宋体" pitchFamily="2" charset="-122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48F63A3B-78C7-47BE-AE5E-E10140E04643}" type="slidenum">
              <a:rPr lang="en-US" smtClean="0">
                <a:solidFill>
                  <a:prstClr val="black"/>
                </a:solidFill>
                <a:ea typeface="宋体" pitchFamily="2" charset="-122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prstClr val="black"/>
              </a:solidFill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98313144"/>
      </p:ext>
    </p:extLst>
  </p:cSld>
  <p:clrMapOvr>
    <a:masterClrMapping/>
  </p:clrMapOvr>
  <p:transition spd="slow" advClick="0" advTm="0">
    <p:randomBar dir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C764DE79-268F-4C1A-8933-263129D2AF90}" type="datetimeFigureOut">
              <a:rPr lang="en-US" smtClean="0">
                <a:solidFill>
                  <a:prstClr val="black"/>
                </a:solidFill>
                <a:ea typeface="宋体" pitchFamily="2" charset="-122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29/11/2023</a:t>
            </a:fld>
            <a:endParaRPr lang="en-US" dirty="0">
              <a:solidFill>
                <a:prstClr val="black"/>
              </a:solidFill>
              <a:ea typeface="宋体" pitchFamily="2" charset="-122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/>
              </a:solidFill>
              <a:ea typeface="宋体" pitchFamily="2" charset="-122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48F63A3B-78C7-47BE-AE5E-E10140E04643}" type="slidenum">
              <a:rPr lang="en-US" smtClean="0">
                <a:solidFill>
                  <a:prstClr val="black"/>
                </a:solidFill>
                <a:ea typeface="宋体" pitchFamily="2" charset="-122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prstClr val="black"/>
              </a:solidFill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29449549"/>
      </p:ext>
    </p:extLst>
  </p:cSld>
  <p:clrMapOvr>
    <a:masterClrMapping/>
  </p:clrMapOvr>
  <p:transition spd="slow" advClick="0" advTm="0">
    <p:randomBar dir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C764DE79-268F-4C1A-8933-263129D2AF90}" type="datetimeFigureOut">
              <a:rPr lang="en-US" smtClean="0">
                <a:solidFill>
                  <a:prstClr val="black"/>
                </a:solidFill>
                <a:ea typeface="宋体" pitchFamily="2" charset="-122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29/11/2023</a:t>
            </a:fld>
            <a:endParaRPr lang="en-US" dirty="0">
              <a:solidFill>
                <a:prstClr val="black"/>
              </a:solidFill>
              <a:ea typeface="宋体" pitchFamily="2" charset="-122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/>
              </a:solidFill>
              <a:ea typeface="宋体" pitchFamily="2" charset="-12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48F63A3B-78C7-47BE-AE5E-E10140E04643}" type="slidenum">
              <a:rPr lang="en-US" smtClean="0">
                <a:solidFill>
                  <a:prstClr val="black"/>
                </a:solidFill>
                <a:ea typeface="宋体" pitchFamily="2" charset="-122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prstClr val="black"/>
              </a:solidFill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22598103"/>
      </p:ext>
    </p:extLst>
  </p:cSld>
  <p:clrMapOvr>
    <a:masterClrMapping/>
  </p:clrMapOvr>
  <p:transition spd="slow" advClick="0" advTm="0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29/11/2023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32120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C764DE79-268F-4C1A-8933-263129D2AF90}" type="datetimeFigureOut">
              <a:rPr lang="en-US" smtClean="0">
                <a:solidFill>
                  <a:prstClr val="black"/>
                </a:solidFill>
                <a:ea typeface="宋体" pitchFamily="2" charset="-122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29/11/2023</a:t>
            </a:fld>
            <a:endParaRPr lang="en-US" dirty="0">
              <a:solidFill>
                <a:prstClr val="black"/>
              </a:solidFill>
              <a:ea typeface="宋体" pitchFamily="2" charset="-122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/>
              </a:solidFill>
              <a:ea typeface="宋体" pitchFamily="2" charset="-122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48F63A3B-78C7-47BE-AE5E-E10140E04643}" type="slidenum">
              <a:rPr lang="en-US" smtClean="0">
                <a:solidFill>
                  <a:prstClr val="black"/>
                </a:solidFill>
                <a:ea typeface="宋体" pitchFamily="2" charset="-122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prstClr val="black"/>
              </a:solidFill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90086327"/>
      </p:ext>
    </p:extLst>
  </p:cSld>
  <p:clrMapOvr>
    <a:masterClrMapping/>
  </p:clrMapOvr>
  <p:transition spd="slow" advClick="0" advTm="0">
    <p:randomBar dir="vert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C764DE79-268F-4C1A-8933-263129D2AF90}" type="datetimeFigureOut">
              <a:rPr lang="en-US" smtClean="0">
                <a:solidFill>
                  <a:prstClr val="black"/>
                </a:solidFill>
                <a:ea typeface="宋体" pitchFamily="2" charset="-122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29/11/2023</a:t>
            </a:fld>
            <a:endParaRPr lang="en-US" dirty="0">
              <a:solidFill>
                <a:prstClr val="black"/>
              </a:solidFill>
              <a:ea typeface="宋体" pitchFamily="2" charset="-122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/>
              </a:solidFill>
              <a:ea typeface="宋体" pitchFamily="2" charset="-122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48F63A3B-78C7-47BE-AE5E-E10140E04643}" type="slidenum">
              <a:rPr lang="en-US" smtClean="0">
                <a:solidFill>
                  <a:prstClr val="black"/>
                </a:solidFill>
                <a:ea typeface="宋体" pitchFamily="2" charset="-122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prstClr val="black"/>
              </a:solidFill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4361333"/>
      </p:ext>
    </p:extLst>
  </p:cSld>
  <p:clrMapOvr>
    <a:masterClrMapping/>
  </p:clrMapOvr>
  <p:transition spd="slow" advClick="0" advTm="0">
    <p:randomBar dir="vert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C764DE79-268F-4C1A-8933-263129D2AF90}" type="datetimeFigureOut">
              <a:rPr lang="en-US" smtClean="0">
                <a:solidFill>
                  <a:prstClr val="black"/>
                </a:solidFill>
                <a:ea typeface="宋体" pitchFamily="2" charset="-122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29/11/2023</a:t>
            </a:fld>
            <a:endParaRPr lang="en-US" dirty="0">
              <a:solidFill>
                <a:prstClr val="black"/>
              </a:solidFill>
              <a:ea typeface="宋体" pitchFamily="2" charset="-122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/>
              </a:solidFill>
              <a:ea typeface="宋体" pitchFamily="2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48F63A3B-78C7-47BE-AE5E-E10140E04643}" type="slidenum">
              <a:rPr lang="en-US" smtClean="0">
                <a:solidFill>
                  <a:prstClr val="black"/>
                </a:solidFill>
                <a:ea typeface="宋体" pitchFamily="2" charset="-122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prstClr val="black"/>
              </a:solidFill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00321286"/>
      </p:ext>
    </p:extLst>
  </p:cSld>
  <p:clrMapOvr>
    <a:masterClrMapping/>
  </p:clrMapOvr>
  <p:transition spd="slow" advClick="0" advTm="0">
    <p:randomBar dir="vert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6"/>
            <a:ext cx="1971675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6"/>
            <a:ext cx="5800725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C764DE79-268F-4C1A-8933-263129D2AF90}" type="datetimeFigureOut">
              <a:rPr lang="en-US" smtClean="0">
                <a:solidFill>
                  <a:prstClr val="black"/>
                </a:solidFill>
                <a:ea typeface="宋体" pitchFamily="2" charset="-122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29/11/2023</a:t>
            </a:fld>
            <a:endParaRPr lang="en-US" dirty="0">
              <a:solidFill>
                <a:prstClr val="black"/>
              </a:solidFill>
              <a:ea typeface="宋体" pitchFamily="2" charset="-122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/>
              </a:solidFill>
              <a:ea typeface="宋体" pitchFamily="2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48F63A3B-78C7-47BE-AE5E-E10140E04643}" type="slidenum">
              <a:rPr lang="en-US" smtClean="0">
                <a:solidFill>
                  <a:prstClr val="black"/>
                </a:solidFill>
                <a:ea typeface="宋体" pitchFamily="2" charset="-122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prstClr val="black"/>
              </a:solidFill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369346"/>
      </p:ext>
    </p:extLst>
  </p:cSld>
  <p:clrMapOvr>
    <a:masterClrMapping/>
  </p:clrMapOvr>
  <p:transition spd="slow" advClick="0" advTm="0">
    <p:randomBar dir="vert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7603386"/>
      </p:ext>
    </p:extLst>
  </p:cSld>
  <p:clrMapOvr>
    <a:masterClrMapping/>
  </p:clrMapOvr>
  <p:transition spd="slow" advClick="0" advTm="0">
    <p:randomBar dir="vert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4746420"/>
      </p:ext>
    </p:extLst>
  </p:cSld>
  <p:clrMapOvr>
    <a:masterClrMapping/>
  </p:clrMapOvr>
  <p:transition spd="slow" advClick="0" advTm="0">
    <p:randomBar dir="vert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90" y="246064"/>
            <a:ext cx="1112837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-82549"/>
            <a:ext cx="1008063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1091" y="-26504"/>
            <a:ext cx="2523768" cy="1307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970852"/>
      </p:ext>
    </p:extLst>
  </p:cSld>
  <p:clrMapOvr>
    <a:masterClrMapping/>
  </p:clrMapOvr>
  <p:transition spd="slow" advClick="0" advTm="0">
    <p:randomBar dir="vert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alpha val="4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7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90" y="246064"/>
            <a:ext cx="1112837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-82549"/>
            <a:ext cx="1008063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1592414"/>
      </p:ext>
    </p:extLst>
  </p:cSld>
  <p:clrMapOvr>
    <a:masterClrMapping/>
  </p:clrMapOvr>
  <p:transition spd="slow" advClick="0" advTm="0">
    <p:randomBar dir="vert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2" y="2130430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2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2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4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5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6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29/11/2023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1435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29/11/2023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9848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29/11/2023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88898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5" y="4406903"/>
            <a:ext cx="7772400" cy="1362075"/>
          </a:xfrm>
        </p:spPr>
        <p:txBody>
          <a:bodyPr anchor="t"/>
          <a:lstStyle>
            <a:lvl1pPr algn="l">
              <a:defRPr sz="404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5" y="2906715"/>
            <a:ext cx="7772400" cy="1500187"/>
          </a:xfrm>
        </p:spPr>
        <p:txBody>
          <a:bodyPr anchor="b"/>
          <a:lstStyle>
            <a:lvl1pPr marL="0" indent="0">
              <a:buNone/>
              <a:defRPr sz="2024">
                <a:solidFill>
                  <a:schemeClr val="tx1">
                    <a:tint val="75000"/>
                  </a:schemeClr>
                </a:solidFill>
              </a:defRPr>
            </a:lvl1pPr>
            <a:lvl2pPr marL="45709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195" indent="0">
              <a:buNone/>
              <a:defRPr sz="1650">
                <a:solidFill>
                  <a:schemeClr val="tx1">
                    <a:tint val="75000"/>
                  </a:schemeClr>
                </a:solidFill>
              </a:defRPr>
            </a:lvl3pPr>
            <a:lvl4pPr marL="1371291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4pPr>
            <a:lvl5pPr marL="1828388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5pPr>
            <a:lvl6pPr marL="2285486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6pPr>
            <a:lvl7pPr marL="2742583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7pPr>
            <a:lvl8pPr marL="3199680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8pPr>
            <a:lvl9pPr marL="3656777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29/11/2023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325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2" y="1600203"/>
            <a:ext cx="4038600" cy="4525963"/>
          </a:xfrm>
        </p:spPr>
        <p:txBody>
          <a:bodyPr/>
          <a:lstStyle>
            <a:lvl1pPr>
              <a:defRPr sz="2849"/>
            </a:lvl1pPr>
            <a:lvl2pPr>
              <a:defRPr sz="2399"/>
            </a:lvl2pPr>
            <a:lvl3pPr>
              <a:defRPr sz="2024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600203"/>
            <a:ext cx="4038600" cy="4525963"/>
          </a:xfrm>
        </p:spPr>
        <p:txBody>
          <a:bodyPr/>
          <a:lstStyle>
            <a:lvl1pPr>
              <a:defRPr sz="2849"/>
            </a:lvl1pPr>
            <a:lvl2pPr>
              <a:defRPr sz="2399"/>
            </a:lvl2pPr>
            <a:lvl3pPr>
              <a:defRPr sz="2024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29/11/2023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428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5"/>
            <a:ext cx="4040188" cy="639763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97" indent="0">
              <a:buNone/>
              <a:defRPr sz="2024" b="1"/>
            </a:lvl2pPr>
            <a:lvl3pPr marL="914195" indent="0">
              <a:buNone/>
              <a:defRPr sz="1800" b="1"/>
            </a:lvl3pPr>
            <a:lvl4pPr marL="1371291" indent="0">
              <a:buNone/>
              <a:defRPr sz="1650" b="1"/>
            </a:lvl4pPr>
            <a:lvl5pPr marL="1828388" indent="0">
              <a:buNone/>
              <a:defRPr sz="1650" b="1"/>
            </a:lvl5pPr>
            <a:lvl6pPr marL="2285486" indent="0">
              <a:buNone/>
              <a:defRPr sz="1650" b="1"/>
            </a:lvl6pPr>
            <a:lvl7pPr marL="2742583" indent="0">
              <a:buNone/>
              <a:defRPr sz="1650" b="1"/>
            </a:lvl7pPr>
            <a:lvl8pPr marL="3199680" indent="0">
              <a:buNone/>
              <a:defRPr sz="1650" b="1"/>
            </a:lvl8pPr>
            <a:lvl9pPr marL="3656777" indent="0">
              <a:buNone/>
              <a:defRPr sz="16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7"/>
            <a:ext cx="4040188" cy="3951288"/>
          </a:xfrm>
        </p:spPr>
        <p:txBody>
          <a:bodyPr/>
          <a:lstStyle>
            <a:lvl1pPr>
              <a:defRPr sz="2399"/>
            </a:lvl1pPr>
            <a:lvl2pPr>
              <a:defRPr sz="2024"/>
            </a:lvl2pPr>
            <a:lvl3pPr>
              <a:defRPr sz="1800"/>
            </a:lvl3pPr>
            <a:lvl4pPr>
              <a:defRPr sz="1650"/>
            </a:lvl4pPr>
            <a:lvl5pPr>
              <a:defRPr sz="1650"/>
            </a:lvl5pPr>
            <a:lvl6pPr>
              <a:defRPr sz="1650"/>
            </a:lvl6pPr>
            <a:lvl7pPr>
              <a:defRPr sz="1650"/>
            </a:lvl7pPr>
            <a:lvl8pPr>
              <a:defRPr sz="1650"/>
            </a:lvl8pPr>
            <a:lvl9pPr>
              <a:defRPr sz="16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535115"/>
            <a:ext cx="4041775" cy="639763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97" indent="0">
              <a:buNone/>
              <a:defRPr sz="2024" b="1"/>
            </a:lvl2pPr>
            <a:lvl3pPr marL="914195" indent="0">
              <a:buNone/>
              <a:defRPr sz="1800" b="1"/>
            </a:lvl3pPr>
            <a:lvl4pPr marL="1371291" indent="0">
              <a:buNone/>
              <a:defRPr sz="1650" b="1"/>
            </a:lvl4pPr>
            <a:lvl5pPr marL="1828388" indent="0">
              <a:buNone/>
              <a:defRPr sz="1650" b="1"/>
            </a:lvl5pPr>
            <a:lvl6pPr marL="2285486" indent="0">
              <a:buNone/>
              <a:defRPr sz="1650" b="1"/>
            </a:lvl6pPr>
            <a:lvl7pPr marL="2742583" indent="0">
              <a:buNone/>
              <a:defRPr sz="1650" b="1"/>
            </a:lvl7pPr>
            <a:lvl8pPr marL="3199680" indent="0">
              <a:buNone/>
              <a:defRPr sz="1650" b="1"/>
            </a:lvl8pPr>
            <a:lvl9pPr marL="3656777" indent="0">
              <a:buNone/>
              <a:defRPr sz="16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174877"/>
            <a:ext cx="4041775" cy="3951288"/>
          </a:xfrm>
        </p:spPr>
        <p:txBody>
          <a:bodyPr/>
          <a:lstStyle>
            <a:lvl1pPr>
              <a:defRPr sz="2399"/>
            </a:lvl1pPr>
            <a:lvl2pPr>
              <a:defRPr sz="2024"/>
            </a:lvl2pPr>
            <a:lvl3pPr>
              <a:defRPr sz="1800"/>
            </a:lvl3pPr>
            <a:lvl4pPr>
              <a:defRPr sz="1650"/>
            </a:lvl4pPr>
            <a:lvl5pPr>
              <a:defRPr sz="1650"/>
            </a:lvl5pPr>
            <a:lvl6pPr>
              <a:defRPr sz="1650"/>
            </a:lvl6pPr>
            <a:lvl7pPr>
              <a:defRPr sz="1650"/>
            </a:lvl7pPr>
            <a:lvl8pPr>
              <a:defRPr sz="1650"/>
            </a:lvl8pPr>
            <a:lvl9pPr>
              <a:defRPr sz="16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29/11/2023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745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29/11/2023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640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854725" y="1031258"/>
            <a:ext cx="7434551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1" tIns="34280" rIns="68561" bIns="34280" rtlCol="0" anchor="ctr"/>
          <a:lstStyle/>
          <a:p>
            <a:pPr marL="0" marR="0" lvl="0" indent="0" algn="ctr" defTabSz="6856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4425043" y="6451899"/>
            <a:ext cx="293917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1" tIns="34280" rIns="68561" bIns="34280" rtlCol="0" anchor="ctr"/>
          <a:lstStyle/>
          <a:p>
            <a:pPr marL="0" marR="0" lvl="0" indent="0" algn="ctr" defTabSz="6856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29/11/2023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3505201" y="6396228"/>
            <a:ext cx="21336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 defTabSz="6858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681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0035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1"/>
            <a:ext cx="3008313" cy="1162051"/>
          </a:xfrm>
        </p:spPr>
        <p:txBody>
          <a:bodyPr anchor="b"/>
          <a:lstStyle>
            <a:lvl1pPr algn="l">
              <a:defRPr sz="202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5"/>
            <a:ext cx="5111750" cy="5853113"/>
          </a:xfrm>
        </p:spPr>
        <p:txBody>
          <a:bodyPr/>
          <a:lstStyle>
            <a:lvl1pPr>
              <a:defRPr sz="3224"/>
            </a:lvl1pPr>
            <a:lvl2pPr>
              <a:defRPr sz="2849"/>
            </a:lvl2pPr>
            <a:lvl3pPr>
              <a:defRPr sz="2399"/>
            </a:lvl3pPr>
            <a:lvl4pPr>
              <a:defRPr sz="2024"/>
            </a:lvl4pPr>
            <a:lvl5pPr>
              <a:defRPr sz="2024"/>
            </a:lvl5pPr>
            <a:lvl6pPr>
              <a:defRPr sz="2024"/>
            </a:lvl6pPr>
            <a:lvl7pPr>
              <a:defRPr sz="2024"/>
            </a:lvl7pPr>
            <a:lvl8pPr>
              <a:defRPr sz="2024"/>
            </a:lvl8pPr>
            <a:lvl9pPr>
              <a:defRPr sz="202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6"/>
            <a:ext cx="3008313" cy="4691063"/>
          </a:xfrm>
        </p:spPr>
        <p:txBody>
          <a:bodyPr/>
          <a:lstStyle>
            <a:lvl1pPr marL="0" indent="0">
              <a:buNone/>
              <a:defRPr sz="1425"/>
            </a:lvl1pPr>
            <a:lvl2pPr marL="457097" indent="0">
              <a:buNone/>
              <a:defRPr sz="1200"/>
            </a:lvl2pPr>
            <a:lvl3pPr marL="914195" indent="0">
              <a:buNone/>
              <a:defRPr sz="1050"/>
            </a:lvl3pPr>
            <a:lvl4pPr marL="1371291" indent="0">
              <a:buNone/>
              <a:defRPr sz="900"/>
            </a:lvl4pPr>
            <a:lvl5pPr marL="1828388" indent="0">
              <a:buNone/>
              <a:defRPr sz="900"/>
            </a:lvl5pPr>
            <a:lvl6pPr marL="2285486" indent="0">
              <a:buNone/>
              <a:defRPr sz="900"/>
            </a:lvl6pPr>
            <a:lvl7pPr marL="2742583" indent="0">
              <a:buNone/>
              <a:defRPr sz="900"/>
            </a:lvl7pPr>
            <a:lvl8pPr marL="3199680" indent="0">
              <a:buNone/>
              <a:defRPr sz="900"/>
            </a:lvl8pPr>
            <a:lvl9pPr marL="365677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29/11/2023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6155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3"/>
            <a:ext cx="5486400" cy="566739"/>
          </a:xfrm>
        </p:spPr>
        <p:txBody>
          <a:bodyPr anchor="b"/>
          <a:lstStyle>
            <a:lvl1pPr algn="l">
              <a:defRPr sz="202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7"/>
            <a:ext cx="5486400" cy="4114800"/>
          </a:xfrm>
        </p:spPr>
        <p:txBody>
          <a:bodyPr/>
          <a:lstStyle>
            <a:lvl1pPr marL="0" indent="0">
              <a:buNone/>
              <a:defRPr sz="3224"/>
            </a:lvl1pPr>
            <a:lvl2pPr marL="457097" indent="0">
              <a:buNone/>
              <a:defRPr sz="2849"/>
            </a:lvl2pPr>
            <a:lvl3pPr marL="914195" indent="0">
              <a:buNone/>
              <a:defRPr sz="2399"/>
            </a:lvl3pPr>
            <a:lvl4pPr marL="1371291" indent="0">
              <a:buNone/>
              <a:defRPr sz="2024"/>
            </a:lvl4pPr>
            <a:lvl5pPr marL="1828388" indent="0">
              <a:buNone/>
              <a:defRPr sz="2024"/>
            </a:lvl5pPr>
            <a:lvl6pPr marL="2285486" indent="0">
              <a:buNone/>
              <a:defRPr sz="2024"/>
            </a:lvl6pPr>
            <a:lvl7pPr marL="2742583" indent="0">
              <a:buNone/>
              <a:defRPr sz="2024"/>
            </a:lvl7pPr>
            <a:lvl8pPr marL="3199680" indent="0">
              <a:buNone/>
              <a:defRPr sz="2024"/>
            </a:lvl8pPr>
            <a:lvl9pPr marL="3656777" indent="0">
              <a:buNone/>
              <a:defRPr sz="2024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2"/>
            <a:ext cx="5486400" cy="804863"/>
          </a:xfrm>
        </p:spPr>
        <p:txBody>
          <a:bodyPr/>
          <a:lstStyle>
            <a:lvl1pPr marL="0" indent="0">
              <a:buNone/>
              <a:defRPr sz="1425"/>
            </a:lvl1pPr>
            <a:lvl2pPr marL="457097" indent="0">
              <a:buNone/>
              <a:defRPr sz="1200"/>
            </a:lvl2pPr>
            <a:lvl3pPr marL="914195" indent="0">
              <a:buNone/>
              <a:defRPr sz="1050"/>
            </a:lvl3pPr>
            <a:lvl4pPr marL="1371291" indent="0">
              <a:buNone/>
              <a:defRPr sz="900"/>
            </a:lvl4pPr>
            <a:lvl5pPr marL="1828388" indent="0">
              <a:buNone/>
              <a:defRPr sz="900"/>
            </a:lvl5pPr>
            <a:lvl6pPr marL="2285486" indent="0">
              <a:buNone/>
              <a:defRPr sz="900"/>
            </a:lvl6pPr>
            <a:lvl7pPr marL="2742583" indent="0">
              <a:buNone/>
              <a:defRPr sz="900"/>
            </a:lvl7pPr>
            <a:lvl8pPr marL="3199680" indent="0">
              <a:buNone/>
              <a:defRPr sz="900"/>
            </a:lvl8pPr>
            <a:lvl9pPr marL="365677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29/11/2023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020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29/11/2023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722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641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2" y="274641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29/11/2023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4780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29/11/2023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95052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9488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29/11/2023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0156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29/11/2023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6988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29/11/2023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4968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29/11/2023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0416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image" Target="../media/image2.jpg"/><Relationship Id="rId2" Type="http://schemas.openxmlformats.org/officeDocument/2006/relationships/slideLayout" Target="../slideLayouts/slideLayout24.xml"/><Relationship Id="rId16" Type="http://schemas.openxmlformats.org/officeDocument/2006/relationships/theme" Target="../theme/theme3.xml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image" Target="../media/image9.jpg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6433EC-62DB-4882-9412-9B8E930C28C1}" type="datetimeFigureOut">
              <a:rPr lang="en-US" smtClean="0"/>
              <a:t>29/11/2023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398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5AB67C9-DDC8-4AED-8C9E-9D3E9D42D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017A3D-9A62-4088-B464-EA67ACD7AC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EAEF67-6C6F-4231-9A49-4F654AF372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6433EC-62DB-4882-9412-9B8E930C28C1}" type="datetimeFigureOut">
              <a:rPr lang="en-US" smtClean="0"/>
              <a:t>29/11/2023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C8E7D8-227A-4F57-A9FB-D632693B2E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C7F7F4-A07C-4538-86AF-90207DD543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631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" y="0"/>
            <a:ext cx="9141291" cy="68580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21520" y="3267266"/>
            <a:ext cx="1006716" cy="1475449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606" b="9742"/>
          <a:stretch>
            <a:fillRect/>
          </a:stretch>
        </p:blipFill>
        <p:spPr>
          <a:xfrm>
            <a:off x="8240769" y="5700200"/>
            <a:ext cx="940302" cy="1186632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0" y="820621"/>
            <a:ext cx="1513104" cy="2217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710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</p:sldLayoutIdLst>
  <p:transition spd="slow" advClick="0" advTm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1" y="274640"/>
            <a:ext cx="82296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600203"/>
            <a:ext cx="82296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1" y="6356354"/>
            <a:ext cx="21336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29/11/2023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2" y="6356354"/>
            <a:ext cx="28956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1" y="6356354"/>
            <a:ext cx="21336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797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hf hdr="0" ftr="0" dt="0"/>
  <p:txStyles>
    <p:titleStyle>
      <a:lvl1pPr algn="ctr" defTabSz="914195" rtl="0" eaLnBrk="1" latinLnBrk="0" hangingPunct="1">
        <a:spcBef>
          <a:spcPct val="0"/>
        </a:spcBef>
        <a:buNone/>
        <a:defRPr sz="442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24" indent="-342824" algn="l" defTabSz="914195" rtl="0" eaLnBrk="1" latinLnBrk="0" hangingPunct="1">
        <a:spcBef>
          <a:spcPct val="20000"/>
        </a:spcBef>
        <a:buFont typeface="Arial" pitchFamily="34" charset="0"/>
        <a:buChar char="•"/>
        <a:defRPr sz="3224" kern="1200">
          <a:solidFill>
            <a:schemeClr val="tx1"/>
          </a:solidFill>
          <a:latin typeface="+mn-lt"/>
          <a:ea typeface="+mn-ea"/>
          <a:cs typeface="+mn-cs"/>
        </a:defRPr>
      </a:lvl1pPr>
      <a:lvl2pPr marL="742783" indent="-285686" algn="l" defTabSz="914195" rtl="0" eaLnBrk="1" latinLnBrk="0" hangingPunct="1">
        <a:spcBef>
          <a:spcPct val="20000"/>
        </a:spcBef>
        <a:buFont typeface="Arial" pitchFamily="34" charset="0"/>
        <a:buChar char="–"/>
        <a:defRPr sz="2849" kern="1200">
          <a:solidFill>
            <a:schemeClr val="tx1"/>
          </a:solidFill>
          <a:latin typeface="+mn-lt"/>
          <a:ea typeface="+mn-ea"/>
          <a:cs typeface="+mn-cs"/>
        </a:defRPr>
      </a:lvl2pPr>
      <a:lvl3pPr marL="1142743" indent="-228548" algn="l" defTabSz="914195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840" indent="-228548" algn="l" defTabSz="914195" rtl="0" eaLnBrk="1" latinLnBrk="0" hangingPunct="1">
        <a:spcBef>
          <a:spcPct val="20000"/>
        </a:spcBef>
        <a:buFont typeface="Arial" pitchFamily="34" charset="0"/>
        <a:buChar char="–"/>
        <a:defRPr sz="2024" kern="1200">
          <a:solidFill>
            <a:schemeClr val="tx1"/>
          </a:solidFill>
          <a:latin typeface="+mn-lt"/>
          <a:ea typeface="+mn-ea"/>
          <a:cs typeface="+mn-cs"/>
        </a:defRPr>
      </a:lvl4pPr>
      <a:lvl5pPr marL="2056937" indent="-228548" algn="l" defTabSz="914195" rtl="0" eaLnBrk="1" latinLnBrk="0" hangingPunct="1">
        <a:spcBef>
          <a:spcPct val="20000"/>
        </a:spcBef>
        <a:buFont typeface="Arial" pitchFamily="34" charset="0"/>
        <a:buChar char="»"/>
        <a:defRPr sz="2024" kern="1200">
          <a:solidFill>
            <a:schemeClr val="tx1"/>
          </a:solidFill>
          <a:latin typeface="+mn-lt"/>
          <a:ea typeface="+mn-ea"/>
          <a:cs typeface="+mn-cs"/>
        </a:defRPr>
      </a:lvl5pPr>
      <a:lvl6pPr marL="2514034" indent="-228548" algn="l" defTabSz="914195" rtl="0" eaLnBrk="1" latinLnBrk="0" hangingPunct="1">
        <a:spcBef>
          <a:spcPct val="20000"/>
        </a:spcBef>
        <a:buFont typeface="Arial" pitchFamily="34" charset="0"/>
        <a:buChar char="•"/>
        <a:defRPr sz="2024" kern="1200">
          <a:solidFill>
            <a:schemeClr val="tx1"/>
          </a:solidFill>
          <a:latin typeface="+mn-lt"/>
          <a:ea typeface="+mn-ea"/>
          <a:cs typeface="+mn-cs"/>
        </a:defRPr>
      </a:lvl6pPr>
      <a:lvl7pPr marL="2971132" indent="-228548" algn="l" defTabSz="914195" rtl="0" eaLnBrk="1" latinLnBrk="0" hangingPunct="1">
        <a:spcBef>
          <a:spcPct val="20000"/>
        </a:spcBef>
        <a:buFont typeface="Arial" pitchFamily="34" charset="0"/>
        <a:buChar char="•"/>
        <a:defRPr sz="2024" kern="1200">
          <a:solidFill>
            <a:schemeClr val="tx1"/>
          </a:solidFill>
          <a:latin typeface="+mn-lt"/>
          <a:ea typeface="+mn-ea"/>
          <a:cs typeface="+mn-cs"/>
        </a:defRPr>
      </a:lvl7pPr>
      <a:lvl8pPr marL="3428229" indent="-228548" algn="l" defTabSz="914195" rtl="0" eaLnBrk="1" latinLnBrk="0" hangingPunct="1">
        <a:spcBef>
          <a:spcPct val="20000"/>
        </a:spcBef>
        <a:buFont typeface="Arial" pitchFamily="34" charset="0"/>
        <a:buChar char="•"/>
        <a:defRPr sz="2024" kern="1200">
          <a:solidFill>
            <a:schemeClr val="tx1"/>
          </a:solidFill>
          <a:latin typeface="+mn-lt"/>
          <a:ea typeface="+mn-ea"/>
          <a:cs typeface="+mn-cs"/>
        </a:defRPr>
      </a:lvl8pPr>
      <a:lvl9pPr marL="3885326" indent="-228548" algn="l" defTabSz="914195" rtl="0" eaLnBrk="1" latinLnBrk="0" hangingPunct="1">
        <a:spcBef>
          <a:spcPct val="20000"/>
        </a:spcBef>
        <a:buFont typeface="Arial" pitchFamily="34" charset="0"/>
        <a:buChar char="•"/>
        <a:defRPr sz="202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97" algn="l" defTabSz="9141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95" algn="l" defTabSz="9141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91" algn="l" defTabSz="9141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88" algn="l" defTabSz="9141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86" algn="l" defTabSz="9141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83" algn="l" defTabSz="9141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80" algn="l" defTabSz="9141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77" algn="l" defTabSz="9141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microsoft.com/office/2007/relationships/media" Target="../media/media2.mp3"/><Relationship Id="rId7" Type="http://schemas.openxmlformats.org/officeDocument/2006/relationships/image" Target="../media/image1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0.gif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14.png"/><Relationship Id="rId4" Type="http://schemas.openxmlformats.org/officeDocument/2006/relationships/audio" Target="../media/media2.mp3"/><Relationship Id="rId9" Type="http://schemas.openxmlformats.org/officeDocument/2006/relationships/image" Target="../media/image13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wmf"/><Relationship Id="rId13" Type="http://schemas.openxmlformats.org/officeDocument/2006/relationships/oleObject" Target="../embeddings/oleObject16.bin"/><Relationship Id="rId18" Type="http://schemas.openxmlformats.org/officeDocument/2006/relationships/image" Target="../media/image59.wmf"/><Relationship Id="rId26" Type="http://schemas.openxmlformats.org/officeDocument/2006/relationships/image" Target="../media/image63.wmf"/><Relationship Id="rId3" Type="http://schemas.openxmlformats.org/officeDocument/2006/relationships/slideLayout" Target="../slideLayouts/slideLayout13.xml"/><Relationship Id="rId21" Type="http://schemas.openxmlformats.org/officeDocument/2006/relationships/oleObject" Target="../embeddings/oleObject20.bin"/><Relationship Id="rId7" Type="http://schemas.openxmlformats.org/officeDocument/2006/relationships/oleObject" Target="../embeddings/oleObject13.bin"/><Relationship Id="rId12" Type="http://schemas.openxmlformats.org/officeDocument/2006/relationships/image" Target="../media/image56.wmf"/><Relationship Id="rId17" Type="http://schemas.openxmlformats.org/officeDocument/2006/relationships/oleObject" Target="../embeddings/oleObject18.bin"/><Relationship Id="rId25" Type="http://schemas.openxmlformats.org/officeDocument/2006/relationships/oleObject" Target="../embeddings/oleObject22.bin"/><Relationship Id="rId2" Type="http://schemas.openxmlformats.org/officeDocument/2006/relationships/tags" Target="../tags/tag4.xml"/><Relationship Id="rId16" Type="http://schemas.openxmlformats.org/officeDocument/2006/relationships/image" Target="../media/image58.wmf"/><Relationship Id="rId20" Type="http://schemas.openxmlformats.org/officeDocument/2006/relationships/image" Target="../media/image60.wmf"/><Relationship Id="rId1" Type="http://schemas.openxmlformats.org/officeDocument/2006/relationships/vmlDrawing" Target="../drawings/vmlDrawing3.vml"/><Relationship Id="rId6" Type="http://schemas.openxmlformats.org/officeDocument/2006/relationships/image" Target="../media/image53.wmf"/><Relationship Id="rId11" Type="http://schemas.openxmlformats.org/officeDocument/2006/relationships/oleObject" Target="../embeddings/oleObject15.bin"/><Relationship Id="rId24" Type="http://schemas.openxmlformats.org/officeDocument/2006/relationships/image" Target="../media/image62.wmf"/><Relationship Id="rId5" Type="http://schemas.openxmlformats.org/officeDocument/2006/relationships/oleObject" Target="../embeddings/oleObject12.bin"/><Relationship Id="rId15" Type="http://schemas.openxmlformats.org/officeDocument/2006/relationships/oleObject" Target="../embeddings/oleObject17.bin"/><Relationship Id="rId23" Type="http://schemas.openxmlformats.org/officeDocument/2006/relationships/oleObject" Target="../embeddings/oleObject21.bin"/><Relationship Id="rId28" Type="http://schemas.openxmlformats.org/officeDocument/2006/relationships/image" Target="../media/image52.wmf"/><Relationship Id="rId10" Type="http://schemas.openxmlformats.org/officeDocument/2006/relationships/image" Target="../media/image55.wmf"/><Relationship Id="rId19" Type="http://schemas.openxmlformats.org/officeDocument/2006/relationships/oleObject" Target="../embeddings/oleObject19.bin"/><Relationship Id="rId4" Type="http://schemas.openxmlformats.org/officeDocument/2006/relationships/notesSlide" Target="../notesSlides/notesSlide5.xml"/><Relationship Id="rId9" Type="http://schemas.openxmlformats.org/officeDocument/2006/relationships/oleObject" Target="../embeddings/oleObject14.bin"/><Relationship Id="rId14" Type="http://schemas.openxmlformats.org/officeDocument/2006/relationships/image" Target="../media/image57.wmf"/><Relationship Id="rId22" Type="http://schemas.openxmlformats.org/officeDocument/2006/relationships/image" Target="../media/image61.wmf"/><Relationship Id="rId27" Type="http://schemas.openxmlformats.org/officeDocument/2006/relationships/oleObject" Target="../embeddings/oleObject11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wmf"/><Relationship Id="rId13" Type="http://schemas.openxmlformats.org/officeDocument/2006/relationships/oleObject" Target="../embeddings/oleObject27.bin"/><Relationship Id="rId18" Type="http://schemas.openxmlformats.org/officeDocument/2006/relationships/image" Target="../media/image70.wmf"/><Relationship Id="rId26" Type="http://schemas.openxmlformats.org/officeDocument/2006/relationships/image" Target="../media/image74.wmf"/><Relationship Id="rId3" Type="http://schemas.openxmlformats.org/officeDocument/2006/relationships/slideLayout" Target="../slideLayouts/slideLayout13.xml"/><Relationship Id="rId21" Type="http://schemas.openxmlformats.org/officeDocument/2006/relationships/oleObject" Target="../embeddings/oleObject31.bin"/><Relationship Id="rId7" Type="http://schemas.openxmlformats.org/officeDocument/2006/relationships/oleObject" Target="../embeddings/oleObject24.bin"/><Relationship Id="rId12" Type="http://schemas.openxmlformats.org/officeDocument/2006/relationships/image" Target="../media/image67.wmf"/><Relationship Id="rId17" Type="http://schemas.openxmlformats.org/officeDocument/2006/relationships/oleObject" Target="../embeddings/oleObject29.bin"/><Relationship Id="rId25" Type="http://schemas.openxmlformats.org/officeDocument/2006/relationships/oleObject" Target="../embeddings/oleObject33.bin"/><Relationship Id="rId2" Type="http://schemas.openxmlformats.org/officeDocument/2006/relationships/tags" Target="../tags/tag5.xml"/><Relationship Id="rId16" Type="http://schemas.openxmlformats.org/officeDocument/2006/relationships/image" Target="../media/image69.wmf"/><Relationship Id="rId20" Type="http://schemas.openxmlformats.org/officeDocument/2006/relationships/image" Target="../media/image71.wmf"/><Relationship Id="rId1" Type="http://schemas.openxmlformats.org/officeDocument/2006/relationships/vmlDrawing" Target="../drawings/vmlDrawing4.vml"/><Relationship Id="rId6" Type="http://schemas.openxmlformats.org/officeDocument/2006/relationships/image" Target="../media/image64.wmf"/><Relationship Id="rId11" Type="http://schemas.openxmlformats.org/officeDocument/2006/relationships/oleObject" Target="../embeddings/oleObject26.bin"/><Relationship Id="rId24" Type="http://schemas.openxmlformats.org/officeDocument/2006/relationships/image" Target="../media/image73.wmf"/><Relationship Id="rId5" Type="http://schemas.openxmlformats.org/officeDocument/2006/relationships/oleObject" Target="../embeddings/oleObject23.bin"/><Relationship Id="rId15" Type="http://schemas.openxmlformats.org/officeDocument/2006/relationships/oleObject" Target="../embeddings/oleObject28.bin"/><Relationship Id="rId23" Type="http://schemas.openxmlformats.org/officeDocument/2006/relationships/oleObject" Target="../embeddings/oleObject32.bin"/><Relationship Id="rId28" Type="http://schemas.openxmlformats.org/officeDocument/2006/relationships/image" Target="../media/image52.wmf"/><Relationship Id="rId10" Type="http://schemas.openxmlformats.org/officeDocument/2006/relationships/image" Target="../media/image66.wmf"/><Relationship Id="rId19" Type="http://schemas.openxmlformats.org/officeDocument/2006/relationships/oleObject" Target="../embeddings/oleObject30.bin"/><Relationship Id="rId4" Type="http://schemas.openxmlformats.org/officeDocument/2006/relationships/notesSlide" Target="../notesSlides/notesSlide6.xml"/><Relationship Id="rId9" Type="http://schemas.openxmlformats.org/officeDocument/2006/relationships/oleObject" Target="../embeddings/oleObject25.bin"/><Relationship Id="rId14" Type="http://schemas.openxmlformats.org/officeDocument/2006/relationships/image" Target="../media/image68.wmf"/><Relationship Id="rId22" Type="http://schemas.openxmlformats.org/officeDocument/2006/relationships/image" Target="../media/image72.wmf"/><Relationship Id="rId27" Type="http://schemas.openxmlformats.org/officeDocument/2006/relationships/oleObject" Target="../embeddings/oleObject11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wmf"/><Relationship Id="rId13" Type="http://schemas.openxmlformats.org/officeDocument/2006/relationships/oleObject" Target="../embeddings/oleObject38.bin"/><Relationship Id="rId18" Type="http://schemas.openxmlformats.org/officeDocument/2006/relationships/image" Target="../media/image81.wmf"/><Relationship Id="rId26" Type="http://schemas.openxmlformats.org/officeDocument/2006/relationships/image" Target="../media/image85.wmf"/><Relationship Id="rId3" Type="http://schemas.openxmlformats.org/officeDocument/2006/relationships/slideLayout" Target="../slideLayouts/slideLayout13.xml"/><Relationship Id="rId21" Type="http://schemas.openxmlformats.org/officeDocument/2006/relationships/oleObject" Target="../embeddings/oleObject42.bin"/><Relationship Id="rId7" Type="http://schemas.openxmlformats.org/officeDocument/2006/relationships/oleObject" Target="../embeddings/oleObject35.bin"/><Relationship Id="rId12" Type="http://schemas.openxmlformats.org/officeDocument/2006/relationships/image" Target="../media/image78.wmf"/><Relationship Id="rId17" Type="http://schemas.openxmlformats.org/officeDocument/2006/relationships/oleObject" Target="../embeddings/oleObject40.bin"/><Relationship Id="rId25" Type="http://schemas.openxmlformats.org/officeDocument/2006/relationships/oleObject" Target="../embeddings/oleObject44.bin"/><Relationship Id="rId2" Type="http://schemas.openxmlformats.org/officeDocument/2006/relationships/tags" Target="../tags/tag6.xml"/><Relationship Id="rId16" Type="http://schemas.openxmlformats.org/officeDocument/2006/relationships/image" Target="../media/image80.wmf"/><Relationship Id="rId20" Type="http://schemas.openxmlformats.org/officeDocument/2006/relationships/image" Target="../media/image82.wmf"/><Relationship Id="rId1" Type="http://schemas.openxmlformats.org/officeDocument/2006/relationships/vmlDrawing" Target="../drawings/vmlDrawing5.vml"/><Relationship Id="rId6" Type="http://schemas.openxmlformats.org/officeDocument/2006/relationships/image" Target="../media/image75.wmf"/><Relationship Id="rId11" Type="http://schemas.openxmlformats.org/officeDocument/2006/relationships/oleObject" Target="../embeddings/oleObject37.bin"/><Relationship Id="rId24" Type="http://schemas.openxmlformats.org/officeDocument/2006/relationships/image" Target="../media/image84.wmf"/><Relationship Id="rId5" Type="http://schemas.openxmlformats.org/officeDocument/2006/relationships/oleObject" Target="../embeddings/oleObject34.bin"/><Relationship Id="rId15" Type="http://schemas.openxmlformats.org/officeDocument/2006/relationships/oleObject" Target="../embeddings/oleObject39.bin"/><Relationship Id="rId23" Type="http://schemas.openxmlformats.org/officeDocument/2006/relationships/oleObject" Target="../embeddings/oleObject43.bin"/><Relationship Id="rId28" Type="http://schemas.openxmlformats.org/officeDocument/2006/relationships/image" Target="../media/image86.wmf"/><Relationship Id="rId10" Type="http://schemas.openxmlformats.org/officeDocument/2006/relationships/image" Target="../media/image77.wmf"/><Relationship Id="rId19" Type="http://schemas.openxmlformats.org/officeDocument/2006/relationships/oleObject" Target="../embeddings/oleObject41.bin"/><Relationship Id="rId4" Type="http://schemas.openxmlformats.org/officeDocument/2006/relationships/notesSlide" Target="../notesSlides/notesSlide7.xml"/><Relationship Id="rId9" Type="http://schemas.openxmlformats.org/officeDocument/2006/relationships/oleObject" Target="../embeddings/oleObject36.bin"/><Relationship Id="rId14" Type="http://schemas.openxmlformats.org/officeDocument/2006/relationships/image" Target="../media/image79.wmf"/><Relationship Id="rId22" Type="http://schemas.openxmlformats.org/officeDocument/2006/relationships/image" Target="../media/image83.wmf"/><Relationship Id="rId27" Type="http://schemas.openxmlformats.org/officeDocument/2006/relationships/oleObject" Target="../embeddings/oleObject45.bin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wmf"/><Relationship Id="rId13" Type="http://schemas.openxmlformats.org/officeDocument/2006/relationships/oleObject" Target="../embeddings/oleObject50.bin"/><Relationship Id="rId18" Type="http://schemas.openxmlformats.org/officeDocument/2006/relationships/image" Target="../media/image93.wmf"/><Relationship Id="rId26" Type="http://schemas.openxmlformats.org/officeDocument/2006/relationships/image" Target="../media/image97.wmf"/><Relationship Id="rId3" Type="http://schemas.openxmlformats.org/officeDocument/2006/relationships/slideLayout" Target="../slideLayouts/slideLayout13.xml"/><Relationship Id="rId21" Type="http://schemas.openxmlformats.org/officeDocument/2006/relationships/oleObject" Target="../embeddings/oleObject54.bin"/><Relationship Id="rId7" Type="http://schemas.openxmlformats.org/officeDocument/2006/relationships/oleObject" Target="../embeddings/oleObject47.bin"/><Relationship Id="rId12" Type="http://schemas.openxmlformats.org/officeDocument/2006/relationships/image" Target="../media/image90.wmf"/><Relationship Id="rId17" Type="http://schemas.openxmlformats.org/officeDocument/2006/relationships/oleObject" Target="../embeddings/oleObject52.bin"/><Relationship Id="rId25" Type="http://schemas.openxmlformats.org/officeDocument/2006/relationships/oleObject" Target="../embeddings/oleObject56.bin"/><Relationship Id="rId2" Type="http://schemas.openxmlformats.org/officeDocument/2006/relationships/tags" Target="../tags/tag7.xml"/><Relationship Id="rId16" Type="http://schemas.openxmlformats.org/officeDocument/2006/relationships/image" Target="../media/image92.wmf"/><Relationship Id="rId20" Type="http://schemas.openxmlformats.org/officeDocument/2006/relationships/image" Target="../media/image94.wmf"/><Relationship Id="rId29" Type="http://schemas.openxmlformats.org/officeDocument/2006/relationships/oleObject" Target="../embeddings/oleObject58.bin"/><Relationship Id="rId1" Type="http://schemas.openxmlformats.org/officeDocument/2006/relationships/vmlDrawing" Target="../drawings/vmlDrawing6.vml"/><Relationship Id="rId6" Type="http://schemas.openxmlformats.org/officeDocument/2006/relationships/image" Target="../media/image87.wmf"/><Relationship Id="rId11" Type="http://schemas.openxmlformats.org/officeDocument/2006/relationships/oleObject" Target="../embeddings/oleObject49.bin"/><Relationship Id="rId24" Type="http://schemas.openxmlformats.org/officeDocument/2006/relationships/image" Target="../media/image96.wmf"/><Relationship Id="rId32" Type="http://schemas.openxmlformats.org/officeDocument/2006/relationships/image" Target="../media/image100.wmf"/><Relationship Id="rId5" Type="http://schemas.openxmlformats.org/officeDocument/2006/relationships/oleObject" Target="../embeddings/oleObject46.bin"/><Relationship Id="rId15" Type="http://schemas.openxmlformats.org/officeDocument/2006/relationships/oleObject" Target="../embeddings/oleObject51.bin"/><Relationship Id="rId23" Type="http://schemas.openxmlformats.org/officeDocument/2006/relationships/oleObject" Target="../embeddings/oleObject55.bin"/><Relationship Id="rId28" Type="http://schemas.openxmlformats.org/officeDocument/2006/relationships/image" Target="../media/image98.wmf"/><Relationship Id="rId10" Type="http://schemas.openxmlformats.org/officeDocument/2006/relationships/image" Target="../media/image89.wmf"/><Relationship Id="rId19" Type="http://schemas.openxmlformats.org/officeDocument/2006/relationships/oleObject" Target="../embeddings/oleObject53.bin"/><Relationship Id="rId31" Type="http://schemas.openxmlformats.org/officeDocument/2006/relationships/oleObject" Target="../embeddings/oleObject59.bin"/><Relationship Id="rId4" Type="http://schemas.openxmlformats.org/officeDocument/2006/relationships/notesSlide" Target="../notesSlides/notesSlide8.xml"/><Relationship Id="rId9" Type="http://schemas.openxmlformats.org/officeDocument/2006/relationships/oleObject" Target="../embeddings/oleObject48.bin"/><Relationship Id="rId14" Type="http://schemas.openxmlformats.org/officeDocument/2006/relationships/image" Target="../media/image91.wmf"/><Relationship Id="rId22" Type="http://schemas.openxmlformats.org/officeDocument/2006/relationships/image" Target="../media/image95.wmf"/><Relationship Id="rId27" Type="http://schemas.openxmlformats.org/officeDocument/2006/relationships/oleObject" Target="../embeddings/oleObject57.bin"/><Relationship Id="rId30" Type="http://schemas.openxmlformats.org/officeDocument/2006/relationships/image" Target="../media/image99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8.xml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wmf"/><Relationship Id="rId13" Type="http://schemas.openxmlformats.org/officeDocument/2006/relationships/oleObject" Target="../embeddings/oleObject64.bin"/><Relationship Id="rId18" Type="http://schemas.openxmlformats.org/officeDocument/2006/relationships/image" Target="../media/image107.wmf"/><Relationship Id="rId26" Type="http://schemas.openxmlformats.org/officeDocument/2006/relationships/image" Target="../media/image111.wmf"/><Relationship Id="rId3" Type="http://schemas.openxmlformats.org/officeDocument/2006/relationships/slideLayout" Target="../slideLayouts/slideLayout13.xml"/><Relationship Id="rId21" Type="http://schemas.openxmlformats.org/officeDocument/2006/relationships/oleObject" Target="../embeddings/oleObject68.bin"/><Relationship Id="rId7" Type="http://schemas.openxmlformats.org/officeDocument/2006/relationships/oleObject" Target="../embeddings/oleObject61.bin"/><Relationship Id="rId12" Type="http://schemas.openxmlformats.org/officeDocument/2006/relationships/image" Target="../media/image104.wmf"/><Relationship Id="rId17" Type="http://schemas.openxmlformats.org/officeDocument/2006/relationships/oleObject" Target="../embeddings/oleObject66.bin"/><Relationship Id="rId25" Type="http://schemas.openxmlformats.org/officeDocument/2006/relationships/oleObject" Target="../embeddings/oleObject70.bin"/><Relationship Id="rId2" Type="http://schemas.openxmlformats.org/officeDocument/2006/relationships/tags" Target="../tags/tag9.xml"/><Relationship Id="rId16" Type="http://schemas.openxmlformats.org/officeDocument/2006/relationships/image" Target="../media/image106.wmf"/><Relationship Id="rId20" Type="http://schemas.openxmlformats.org/officeDocument/2006/relationships/image" Target="../media/image108.wmf"/><Relationship Id="rId29" Type="http://schemas.openxmlformats.org/officeDocument/2006/relationships/oleObject" Target="../embeddings/oleObject72.bin"/><Relationship Id="rId1" Type="http://schemas.openxmlformats.org/officeDocument/2006/relationships/vmlDrawing" Target="../drawings/vmlDrawing7.vml"/><Relationship Id="rId6" Type="http://schemas.openxmlformats.org/officeDocument/2006/relationships/image" Target="../media/image101.wmf"/><Relationship Id="rId11" Type="http://schemas.openxmlformats.org/officeDocument/2006/relationships/oleObject" Target="../embeddings/oleObject63.bin"/><Relationship Id="rId24" Type="http://schemas.openxmlformats.org/officeDocument/2006/relationships/image" Target="../media/image110.wmf"/><Relationship Id="rId5" Type="http://schemas.openxmlformats.org/officeDocument/2006/relationships/oleObject" Target="../embeddings/oleObject60.bin"/><Relationship Id="rId15" Type="http://schemas.openxmlformats.org/officeDocument/2006/relationships/oleObject" Target="../embeddings/oleObject65.bin"/><Relationship Id="rId23" Type="http://schemas.openxmlformats.org/officeDocument/2006/relationships/oleObject" Target="../embeddings/oleObject69.bin"/><Relationship Id="rId28" Type="http://schemas.openxmlformats.org/officeDocument/2006/relationships/image" Target="../media/image112.wmf"/><Relationship Id="rId10" Type="http://schemas.openxmlformats.org/officeDocument/2006/relationships/image" Target="../media/image103.wmf"/><Relationship Id="rId19" Type="http://schemas.openxmlformats.org/officeDocument/2006/relationships/oleObject" Target="../embeddings/oleObject67.bin"/><Relationship Id="rId4" Type="http://schemas.openxmlformats.org/officeDocument/2006/relationships/notesSlide" Target="../notesSlides/notesSlide10.xml"/><Relationship Id="rId9" Type="http://schemas.openxmlformats.org/officeDocument/2006/relationships/oleObject" Target="../embeddings/oleObject62.bin"/><Relationship Id="rId14" Type="http://schemas.openxmlformats.org/officeDocument/2006/relationships/image" Target="../media/image105.wmf"/><Relationship Id="rId22" Type="http://schemas.openxmlformats.org/officeDocument/2006/relationships/image" Target="../media/image109.wmf"/><Relationship Id="rId27" Type="http://schemas.openxmlformats.org/officeDocument/2006/relationships/oleObject" Target="../embeddings/oleObject71.bin"/><Relationship Id="rId30" Type="http://schemas.openxmlformats.org/officeDocument/2006/relationships/image" Target="../media/image113.w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wmf"/><Relationship Id="rId13" Type="http://schemas.openxmlformats.org/officeDocument/2006/relationships/oleObject" Target="../embeddings/oleObject77.bin"/><Relationship Id="rId18" Type="http://schemas.openxmlformats.org/officeDocument/2006/relationships/image" Target="../media/image120.wmf"/><Relationship Id="rId26" Type="http://schemas.openxmlformats.org/officeDocument/2006/relationships/image" Target="../media/image124.wmf"/><Relationship Id="rId3" Type="http://schemas.openxmlformats.org/officeDocument/2006/relationships/slideLayout" Target="../slideLayouts/slideLayout13.xml"/><Relationship Id="rId21" Type="http://schemas.openxmlformats.org/officeDocument/2006/relationships/oleObject" Target="../embeddings/oleObject81.bin"/><Relationship Id="rId7" Type="http://schemas.openxmlformats.org/officeDocument/2006/relationships/oleObject" Target="../embeddings/oleObject74.bin"/><Relationship Id="rId12" Type="http://schemas.openxmlformats.org/officeDocument/2006/relationships/image" Target="../media/image117.wmf"/><Relationship Id="rId17" Type="http://schemas.openxmlformats.org/officeDocument/2006/relationships/oleObject" Target="../embeddings/oleObject79.bin"/><Relationship Id="rId25" Type="http://schemas.openxmlformats.org/officeDocument/2006/relationships/oleObject" Target="../embeddings/oleObject83.bin"/><Relationship Id="rId2" Type="http://schemas.openxmlformats.org/officeDocument/2006/relationships/tags" Target="../tags/tag10.xml"/><Relationship Id="rId16" Type="http://schemas.openxmlformats.org/officeDocument/2006/relationships/image" Target="../media/image119.wmf"/><Relationship Id="rId20" Type="http://schemas.openxmlformats.org/officeDocument/2006/relationships/image" Target="../media/image121.wmf"/><Relationship Id="rId29" Type="http://schemas.openxmlformats.org/officeDocument/2006/relationships/oleObject" Target="../embeddings/oleObject85.bin"/><Relationship Id="rId1" Type="http://schemas.openxmlformats.org/officeDocument/2006/relationships/vmlDrawing" Target="../drawings/vmlDrawing8.vml"/><Relationship Id="rId6" Type="http://schemas.openxmlformats.org/officeDocument/2006/relationships/image" Target="../media/image114.wmf"/><Relationship Id="rId11" Type="http://schemas.openxmlformats.org/officeDocument/2006/relationships/oleObject" Target="../embeddings/oleObject76.bin"/><Relationship Id="rId24" Type="http://schemas.openxmlformats.org/officeDocument/2006/relationships/image" Target="../media/image123.wmf"/><Relationship Id="rId5" Type="http://schemas.openxmlformats.org/officeDocument/2006/relationships/oleObject" Target="../embeddings/oleObject73.bin"/><Relationship Id="rId15" Type="http://schemas.openxmlformats.org/officeDocument/2006/relationships/oleObject" Target="../embeddings/oleObject78.bin"/><Relationship Id="rId23" Type="http://schemas.openxmlformats.org/officeDocument/2006/relationships/oleObject" Target="../embeddings/oleObject82.bin"/><Relationship Id="rId28" Type="http://schemas.openxmlformats.org/officeDocument/2006/relationships/image" Target="../media/image125.wmf"/><Relationship Id="rId10" Type="http://schemas.openxmlformats.org/officeDocument/2006/relationships/image" Target="../media/image116.wmf"/><Relationship Id="rId19" Type="http://schemas.openxmlformats.org/officeDocument/2006/relationships/oleObject" Target="../embeddings/oleObject80.bin"/><Relationship Id="rId4" Type="http://schemas.openxmlformats.org/officeDocument/2006/relationships/notesSlide" Target="../notesSlides/notesSlide11.xml"/><Relationship Id="rId9" Type="http://schemas.openxmlformats.org/officeDocument/2006/relationships/oleObject" Target="../embeddings/oleObject75.bin"/><Relationship Id="rId14" Type="http://schemas.openxmlformats.org/officeDocument/2006/relationships/image" Target="../media/image118.wmf"/><Relationship Id="rId22" Type="http://schemas.openxmlformats.org/officeDocument/2006/relationships/image" Target="../media/image122.wmf"/><Relationship Id="rId27" Type="http://schemas.openxmlformats.org/officeDocument/2006/relationships/oleObject" Target="../embeddings/oleObject84.bin"/><Relationship Id="rId30" Type="http://schemas.openxmlformats.org/officeDocument/2006/relationships/image" Target="../media/image126.w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0.gif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29.gif"/><Relationship Id="rId5" Type="http://schemas.openxmlformats.org/officeDocument/2006/relationships/image" Target="../media/image128.gif"/><Relationship Id="rId4" Type="http://schemas.openxmlformats.org/officeDocument/2006/relationships/image" Target="../media/image127.gif"/><Relationship Id="rId9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media7.mp3"/><Relationship Id="rId13" Type="http://schemas.openxmlformats.org/officeDocument/2006/relationships/image" Target="../media/image127.gif"/><Relationship Id="rId18" Type="http://schemas.openxmlformats.org/officeDocument/2006/relationships/image" Target="../media/image131.png"/><Relationship Id="rId3" Type="http://schemas.microsoft.com/office/2007/relationships/media" Target="../media/media5.mp3"/><Relationship Id="rId7" Type="http://schemas.microsoft.com/office/2007/relationships/media" Target="../media/media7.mp3"/><Relationship Id="rId12" Type="http://schemas.openxmlformats.org/officeDocument/2006/relationships/image" Target="../media/image128.gif"/><Relationship Id="rId17" Type="http://schemas.openxmlformats.org/officeDocument/2006/relationships/image" Target="../media/image135.gif"/><Relationship Id="rId2" Type="http://schemas.openxmlformats.org/officeDocument/2006/relationships/audio" Target="../media/media4.mp3"/><Relationship Id="rId16" Type="http://schemas.openxmlformats.org/officeDocument/2006/relationships/image" Target="../media/image134.gif"/><Relationship Id="rId1" Type="http://schemas.microsoft.com/office/2007/relationships/media" Target="../media/media4.mp3"/><Relationship Id="rId6" Type="http://schemas.openxmlformats.org/officeDocument/2006/relationships/audio" Target="../media/media6.mp3"/><Relationship Id="rId11" Type="http://schemas.openxmlformats.org/officeDocument/2006/relationships/slideLayout" Target="../slideLayouts/slideLayout1.xml"/><Relationship Id="rId5" Type="http://schemas.microsoft.com/office/2007/relationships/media" Target="../media/media6.mp3"/><Relationship Id="rId15" Type="http://schemas.openxmlformats.org/officeDocument/2006/relationships/image" Target="../media/image133.gif"/><Relationship Id="rId10" Type="http://schemas.openxmlformats.org/officeDocument/2006/relationships/audio" Target="../media/media8.mp3"/><Relationship Id="rId19" Type="http://schemas.openxmlformats.org/officeDocument/2006/relationships/image" Target="../media/image11.png"/><Relationship Id="rId4" Type="http://schemas.openxmlformats.org/officeDocument/2006/relationships/audio" Target="../media/media5.mp3"/><Relationship Id="rId9" Type="http://schemas.microsoft.com/office/2007/relationships/media" Target="../media/media8.mp3"/><Relationship Id="rId14" Type="http://schemas.openxmlformats.org/officeDocument/2006/relationships/image" Target="../media/image132.gi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gif"/><Relationship Id="rId13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128.gif"/><Relationship Id="rId12" Type="http://schemas.openxmlformats.org/officeDocument/2006/relationships/image" Target="../media/image139.png"/><Relationship Id="rId2" Type="http://schemas.openxmlformats.org/officeDocument/2006/relationships/audio" Target="../media/audio1.wav"/><Relationship Id="rId16" Type="http://schemas.openxmlformats.org/officeDocument/2006/relationships/image" Target="../media/image1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6.gif"/><Relationship Id="rId11" Type="http://schemas.openxmlformats.org/officeDocument/2006/relationships/image" Target="../media/image138.gif"/><Relationship Id="rId5" Type="http://schemas.openxmlformats.org/officeDocument/2006/relationships/audio" Target="../media/audio4.wav"/><Relationship Id="rId15" Type="http://schemas.openxmlformats.org/officeDocument/2006/relationships/image" Target="../media/image140.gif"/><Relationship Id="rId10" Type="http://schemas.openxmlformats.org/officeDocument/2006/relationships/image" Target="../media/image135.gif"/><Relationship Id="rId4" Type="http://schemas.openxmlformats.org/officeDocument/2006/relationships/audio" Target="../media/audio3.wav"/><Relationship Id="rId9" Type="http://schemas.openxmlformats.org/officeDocument/2006/relationships/image" Target="../media/image137.gif"/><Relationship Id="rId14" Type="http://schemas.openxmlformats.org/officeDocument/2006/relationships/image" Target="../media/image13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gif"/><Relationship Id="rId13" Type="http://schemas.openxmlformats.org/officeDocument/2006/relationships/image" Target="../media/image131.png"/><Relationship Id="rId3" Type="http://schemas.openxmlformats.org/officeDocument/2006/relationships/audio" Target="../media/audio3.wav"/><Relationship Id="rId7" Type="http://schemas.openxmlformats.org/officeDocument/2006/relationships/image" Target="../media/image127.gif"/><Relationship Id="rId12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gif"/><Relationship Id="rId11" Type="http://schemas.openxmlformats.org/officeDocument/2006/relationships/image" Target="../media/image139.png"/><Relationship Id="rId5" Type="http://schemas.openxmlformats.org/officeDocument/2006/relationships/image" Target="../media/image136.gif"/><Relationship Id="rId15" Type="http://schemas.openxmlformats.org/officeDocument/2006/relationships/image" Target="../media/image143.png"/><Relationship Id="rId10" Type="http://schemas.openxmlformats.org/officeDocument/2006/relationships/image" Target="../media/image138.gif"/><Relationship Id="rId4" Type="http://schemas.openxmlformats.org/officeDocument/2006/relationships/audio" Target="../media/audio4.wav"/><Relationship Id="rId9" Type="http://schemas.openxmlformats.org/officeDocument/2006/relationships/image" Target="../media/image135.gif"/><Relationship Id="rId14" Type="http://schemas.openxmlformats.org/officeDocument/2006/relationships/image" Target="../media/image141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gif"/><Relationship Id="rId13" Type="http://schemas.openxmlformats.org/officeDocument/2006/relationships/image" Target="../media/image131.png"/><Relationship Id="rId3" Type="http://schemas.openxmlformats.org/officeDocument/2006/relationships/audio" Target="../media/audio3.wav"/><Relationship Id="rId7" Type="http://schemas.openxmlformats.org/officeDocument/2006/relationships/image" Target="../media/image128.gif"/><Relationship Id="rId12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8.gif"/><Relationship Id="rId11" Type="http://schemas.openxmlformats.org/officeDocument/2006/relationships/image" Target="../media/image139.png"/><Relationship Id="rId5" Type="http://schemas.openxmlformats.org/officeDocument/2006/relationships/image" Target="../media/image136.gif"/><Relationship Id="rId15" Type="http://schemas.openxmlformats.org/officeDocument/2006/relationships/image" Target="../media/image145.png"/><Relationship Id="rId10" Type="http://schemas.openxmlformats.org/officeDocument/2006/relationships/image" Target="../media/image135.gif"/><Relationship Id="rId4" Type="http://schemas.openxmlformats.org/officeDocument/2006/relationships/audio" Target="../media/audio4.wav"/><Relationship Id="rId9" Type="http://schemas.openxmlformats.org/officeDocument/2006/relationships/image" Target="../media/image137.gif"/><Relationship Id="rId14" Type="http://schemas.openxmlformats.org/officeDocument/2006/relationships/image" Target="../media/image142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gif"/><Relationship Id="rId13" Type="http://schemas.openxmlformats.org/officeDocument/2006/relationships/image" Target="../media/image131.png"/><Relationship Id="rId3" Type="http://schemas.openxmlformats.org/officeDocument/2006/relationships/audio" Target="../media/audio3.wav"/><Relationship Id="rId7" Type="http://schemas.openxmlformats.org/officeDocument/2006/relationships/image" Target="../media/image127.gif"/><Relationship Id="rId12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gif"/><Relationship Id="rId11" Type="http://schemas.openxmlformats.org/officeDocument/2006/relationships/image" Target="../media/image139.png"/><Relationship Id="rId5" Type="http://schemas.openxmlformats.org/officeDocument/2006/relationships/image" Target="../media/image136.gif"/><Relationship Id="rId15" Type="http://schemas.openxmlformats.org/officeDocument/2006/relationships/image" Target="../media/image144.png"/><Relationship Id="rId10" Type="http://schemas.openxmlformats.org/officeDocument/2006/relationships/image" Target="../media/image138.gif"/><Relationship Id="rId4" Type="http://schemas.openxmlformats.org/officeDocument/2006/relationships/audio" Target="../media/audio4.wav"/><Relationship Id="rId9" Type="http://schemas.openxmlformats.org/officeDocument/2006/relationships/image" Target="../media/image135.gif"/><Relationship Id="rId14" Type="http://schemas.openxmlformats.org/officeDocument/2006/relationships/image" Target="../media/image141.gi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gif"/><Relationship Id="rId13" Type="http://schemas.openxmlformats.org/officeDocument/2006/relationships/image" Target="../media/image142.gif"/><Relationship Id="rId18" Type="http://schemas.openxmlformats.org/officeDocument/2006/relationships/image" Target="../media/image143.wmf"/><Relationship Id="rId3" Type="http://schemas.openxmlformats.org/officeDocument/2006/relationships/audio" Target="../media/audio3.wav"/><Relationship Id="rId7" Type="http://schemas.openxmlformats.org/officeDocument/2006/relationships/image" Target="../media/image144.gif"/><Relationship Id="rId12" Type="http://schemas.openxmlformats.org/officeDocument/2006/relationships/image" Target="../media/image135.gif"/><Relationship Id="rId17" Type="http://schemas.openxmlformats.org/officeDocument/2006/relationships/oleObject" Target="../embeddings/oleObject86.bin"/><Relationship Id="rId2" Type="http://schemas.openxmlformats.org/officeDocument/2006/relationships/slideLayout" Target="../slideLayouts/slideLayout2.xml"/><Relationship Id="rId16" Type="http://schemas.microsoft.com/office/2007/relationships/hdphoto" Target="../media/hdphoto2.wdp"/><Relationship Id="rId1" Type="http://schemas.openxmlformats.org/officeDocument/2006/relationships/vmlDrawing" Target="../drawings/vmlDrawing9.vml"/><Relationship Id="rId6" Type="http://schemas.openxmlformats.org/officeDocument/2006/relationships/image" Target="../media/image136.gif"/><Relationship Id="rId11" Type="http://schemas.openxmlformats.org/officeDocument/2006/relationships/image" Target="../media/image137.gif"/><Relationship Id="rId5" Type="http://schemas.openxmlformats.org/officeDocument/2006/relationships/audio" Target="../media/audio4.wav"/><Relationship Id="rId15" Type="http://schemas.openxmlformats.org/officeDocument/2006/relationships/image" Target="../media/image139.png"/><Relationship Id="rId10" Type="http://schemas.openxmlformats.org/officeDocument/2006/relationships/image" Target="../media/image127.gif"/><Relationship Id="rId4" Type="http://schemas.openxmlformats.org/officeDocument/2006/relationships/audio" Target="../media/audio1.wav"/><Relationship Id="rId9" Type="http://schemas.openxmlformats.org/officeDocument/2006/relationships/image" Target="../media/image128.gif"/><Relationship Id="rId14" Type="http://schemas.openxmlformats.org/officeDocument/2006/relationships/image" Target="../media/image13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gif"/><Relationship Id="rId13" Type="http://schemas.openxmlformats.org/officeDocument/2006/relationships/image" Target="../media/image131.png"/><Relationship Id="rId18" Type="http://schemas.openxmlformats.org/officeDocument/2006/relationships/image" Target="../media/image151.png"/><Relationship Id="rId3" Type="http://schemas.openxmlformats.org/officeDocument/2006/relationships/audio" Target="../media/audio1.wav"/><Relationship Id="rId7" Type="http://schemas.openxmlformats.org/officeDocument/2006/relationships/image" Target="../media/image138.gif"/><Relationship Id="rId12" Type="http://schemas.openxmlformats.org/officeDocument/2006/relationships/image" Target="../media/image142.gif"/><Relationship Id="rId17" Type="http://schemas.openxmlformats.org/officeDocument/2006/relationships/image" Target="../media/image150.png"/><Relationship Id="rId2" Type="http://schemas.openxmlformats.org/officeDocument/2006/relationships/audio" Target="../media/audio3.wav"/><Relationship Id="rId16" Type="http://schemas.microsoft.com/office/2007/relationships/hdphoto" Target="../media/hdphoto2.wdp"/><Relationship Id="rId20" Type="http://schemas.openxmlformats.org/officeDocument/2006/relationships/image" Target="../media/image13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4.gif"/><Relationship Id="rId11" Type="http://schemas.openxmlformats.org/officeDocument/2006/relationships/image" Target="../media/image135.gif"/><Relationship Id="rId5" Type="http://schemas.openxmlformats.org/officeDocument/2006/relationships/image" Target="../media/image136.gif"/><Relationship Id="rId15" Type="http://schemas.openxmlformats.org/officeDocument/2006/relationships/image" Target="../media/image139.png"/><Relationship Id="rId10" Type="http://schemas.openxmlformats.org/officeDocument/2006/relationships/image" Target="../media/image137.gif"/><Relationship Id="rId19" Type="http://schemas.openxmlformats.org/officeDocument/2006/relationships/image" Target="../media/image152.png"/><Relationship Id="rId4" Type="http://schemas.openxmlformats.org/officeDocument/2006/relationships/audio" Target="../media/audio4.wav"/><Relationship Id="rId9" Type="http://schemas.openxmlformats.org/officeDocument/2006/relationships/image" Target="../media/image127.gif"/><Relationship Id="rId14" Type="http://schemas.openxmlformats.org/officeDocument/2006/relationships/image" Target="../media/image14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png"/><Relationship Id="rId3" Type="http://schemas.openxmlformats.org/officeDocument/2006/relationships/image" Target="../media/image147.png"/><Relationship Id="rId7" Type="http://schemas.openxmlformats.org/officeDocument/2006/relationships/image" Target="../media/image14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40.png"/><Relationship Id="rId11" Type="http://schemas.openxmlformats.org/officeDocument/2006/relationships/image" Target="../media/image156.png"/><Relationship Id="rId5" Type="http://schemas.openxmlformats.org/officeDocument/2006/relationships/image" Target="../media/image1420.png"/><Relationship Id="rId10" Type="http://schemas.openxmlformats.org/officeDocument/2006/relationships/image" Target="../media/image155.png"/><Relationship Id="rId4" Type="http://schemas.openxmlformats.org/officeDocument/2006/relationships/image" Target="../media/image1400.png"/><Relationship Id="rId9" Type="http://schemas.openxmlformats.org/officeDocument/2006/relationships/image" Target="../media/image15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wmf"/><Relationship Id="rId13" Type="http://schemas.openxmlformats.org/officeDocument/2006/relationships/oleObject" Target="../embeddings/oleObject92.bin"/><Relationship Id="rId3" Type="http://schemas.openxmlformats.org/officeDocument/2006/relationships/oleObject" Target="../embeddings/oleObject87.bin"/><Relationship Id="rId7" Type="http://schemas.openxmlformats.org/officeDocument/2006/relationships/oleObject" Target="../embeddings/oleObject89.bin"/><Relationship Id="rId12" Type="http://schemas.openxmlformats.org/officeDocument/2006/relationships/image" Target="../media/image149.w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146.wmf"/><Relationship Id="rId11" Type="http://schemas.openxmlformats.org/officeDocument/2006/relationships/oleObject" Target="../embeddings/oleObject91.bin"/><Relationship Id="rId5" Type="http://schemas.openxmlformats.org/officeDocument/2006/relationships/oleObject" Target="../embeddings/oleObject88.bin"/><Relationship Id="rId10" Type="http://schemas.openxmlformats.org/officeDocument/2006/relationships/image" Target="../media/image148.wmf"/><Relationship Id="rId4" Type="http://schemas.openxmlformats.org/officeDocument/2006/relationships/image" Target="../media/image145.wmf"/><Relationship Id="rId9" Type="http://schemas.openxmlformats.org/officeDocument/2006/relationships/oleObject" Target="../embeddings/oleObject90.bin"/><Relationship Id="rId14" Type="http://schemas.openxmlformats.org/officeDocument/2006/relationships/image" Target="../media/image150.w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png"/><Relationship Id="rId13" Type="http://schemas.openxmlformats.org/officeDocument/2006/relationships/image" Target="../media/image152.emf"/><Relationship Id="rId18" Type="http://schemas.openxmlformats.org/officeDocument/2006/relationships/oleObject" Target="../embeddings/oleObject96.bin"/><Relationship Id="rId3" Type="http://schemas.openxmlformats.org/officeDocument/2006/relationships/image" Target="../media/image155.emf"/><Relationship Id="rId7" Type="http://schemas.openxmlformats.org/officeDocument/2006/relationships/image" Target="../media/image160.png"/><Relationship Id="rId12" Type="http://schemas.openxmlformats.org/officeDocument/2006/relationships/oleObject" Target="../embeddings/oleObject94.bin"/><Relationship Id="rId17" Type="http://schemas.openxmlformats.org/officeDocument/2006/relationships/image" Target="../media/image164.png"/><Relationship Id="rId2" Type="http://schemas.openxmlformats.org/officeDocument/2006/relationships/slideLayout" Target="../slideLayouts/slideLayout45.xml"/><Relationship Id="rId16" Type="http://schemas.openxmlformats.org/officeDocument/2006/relationships/image" Target="../media/image153.emf"/><Relationship Id="rId1" Type="http://schemas.openxmlformats.org/officeDocument/2006/relationships/vmlDrawing" Target="../drawings/vmlDrawing11.vml"/><Relationship Id="rId6" Type="http://schemas.openxmlformats.org/officeDocument/2006/relationships/image" Target="../media/image159.png"/><Relationship Id="rId11" Type="http://schemas.openxmlformats.org/officeDocument/2006/relationships/image" Target="../media/image162.png"/><Relationship Id="rId5" Type="http://schemas.openxmlformats.org/officeDocument/2006/relationships/image" Target="../media/image158.png"/><Relationship Id="rId15" Type="http://schemas.openxmlformats.org/officeDocument/2006/relationships/oleObject" Target="../embeddings/oleObject95.bin"/><Relationship Id="rId10" Type="http://schemas.openxmlformats.org/officeDocument/2006/relationships/image" Target="../media/image151.emf"/><Relationship Id="rId19" Type="http://schemas.openxmlformats.org/officeDocument/2006/relationships/image" Target="../media/image154.emf"/><Relationship Id="rId4" Type="http://schemas.openxmlformats.org/officeDocument/2006/relationships/image" Target="../media/image157.png"/><Relationship Id="rId9" Type="http://schemas.openxmlformats.org/officeDocument/2006/relationships/oleObject" Target="../embeddings/oleObject93.bin"/><Relationship Id="rId14" Type="http://schemas.openxmlformats.org/officeDocument/2006/relationships/image" Target="../media/image16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1.png"/><Relationship Id="rId3" Type="http://schemas.openxmlformats.org/officeDocument/2006/relationships/image" Target="../media/image1580.png"/><Relationship Id="rId7" Type="http://schemas.openxmlformats.org/officeDocument/2006/relationships/image" Target="../media/image16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00.png"/><Relationship Id="rId5" Type="http://schemas.openxmlformats.org/officeDocument/2006/relationships/image" Target="../media/image178.png"/><Relationship Id="rId4" Type="http://schemas.openxmlformats.org/officeDocument/2006/relationships/image" Target="../media/image1590.png"/><Relationship Id="rId9" Type="http://schemas.openxmlformats.org/officeDocument/2006/relationships/image" Target="../media/image162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4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4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png"/><Relationship Id="rId5" Type="http://schemas.openxmlformats.org/officeDocument/2006/relationships/image" Target="../media/image41.png"/><Relationship Id="rId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wmf"/><Relationship Id="rId13" Type="http://schemas.openxmlformats.org/officeDocument/2006/relationships/oleObject" Target="../embeddings/oleObject4.bin"/><Relationship Id="rId18" Type="http://schemas.openxmlformats.org/officeDocument/2006/relationships/image" Target="../media/image47.wmf"/><Relationship Id="rId3" Type="http://schemas.openxmlformats.org/officeDocument/2006/relationships/slideLayout" Target="../slideLayouts/slideLayout13.xml"/><Relationship Id="rId7" Type="http://schemas.openxmlformats.org/officeDocument/2006/relationships/oleObject" Target="../embeddings/oleObject1.bin"/><Relationship Id="rId12" Type="http://schemas.openxmlformats.org/officeDocument/2006/relationships/image" Target="../media/image44.wmf"/><Relationship Id="rId17" Type="http://schemas.openxmlformats.org/officeDocument/2006/relationships/oleObject" Target="../embeddings/oleObject6.bin"/><Relationship Id="rId2" Type="http://schemas.openxmlformats.org/officeDocument/2006/relationships/tags" Target="../tags/tag2.xml"/><Relationship Id="rId16" Type="http://schemas.openxmlformats.org/officeDocument/2006/relationships/image" Target="../media/image46.wmf"/><Relationship Id="rId20" Type="http://schemas.openxmlformats.org/officeDocument/2006/relationships/image" Target="../media/image48.wmf"/><Relationship Id="rId1" Type="http://schemas.openxmlformats.org/officeDocument/2006/relationships/vmlDrawing" Target="../drawings/vmlDrawing1.vml"/><Relationship Id="rId6" Type="http://schemas.openxmlformats.org/officeDocument/2006/relationships/image" Target="../media/image45.png"/><Relationship Id="rId11" Type="http://schemas.openxmlformats.org/officeDocument/2006/relationships/oleObject" Target="../embeddings/oleObject3.bin"/><Relationship Id="rId5" Type="http://schemas.openxmlformats.org/officeDocument/2006/relationships/image" Target="../media/image44.png"/><Relationship Id="rId15" Type="http://schemas.openxmlformats.org/officeDocument/2006/relationships/oleObject" Target="../embeddings/oleObject5.bin"/><Relationship Id="rId10" Type="http://schemas.openxmlformats.org/officeDocument/2006/relationships/image" Target="../media/image43.wmf"/><Relationship Id="rId19" Type="http://schemas.openxmlformats.org/officeDocument/2006/relationships/oleObject" Target="../embeddings/oleObject7.bin"/><Relationship Id="rId4" Type="http://schemas.openxmlformats.org/officeDocument/2006/relationships/notesSlide" Target="../notesSlides/notesSlide3.xml"/><Relationship Id="rId9" Type="http://schemas.openxmlformats.org/officeDocument/2006/relationships/oleObject" Target="../embeddings/oleObject2.bin"/><Relationship Id="rId14" Type="http://schemas.openxmlformats.org/officeDocument/2006/relationships/image" Target="../media/image45.w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13" Type="http://schemas.openxmlformats.org/officeDocument/2006/relationships/image" Target="../media/image52.wmf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49.wmf"/><Relationship Id="rId12" Type="http://schemas.openxmlformats.org/officeDocument/2006/relationships/oleObject" Target="../embeddings/oleObject11.bin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8.bin"/><Relationship Id="rId11" Type="http://schemas.openxmlformats.org/officeDocument/2006/relationships/image" Target="../media/image51.wmf"/><Relationship Id="rId5" Type="http://schemas.openxmlformats.org/officeDocument/2006/relationships/image" Target="../media/image53.png"/><Relationship Id="rId10" Type="http://schemas.openxmlformats.org/officeDocument/2006/relationships/oleObject" Target="../embeddings/oleObject10.bin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50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257800"/>
          </a:xfrm>
          <a:prstGeom prst="rect">
            <a:avLst/>
          </a:prstGeom>
        </p:spPr>
      </p:pic>
      <p:pic>
        <p:nvPicPr>
          <p:cNvPr id="25" name="NHAC MO DAU BAI HOC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912" end="3716.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58375" y="2592903"/>
            <a:ext cx="457200" cy="4572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38642" y="857250"/>
            <a:ext cx="2208497" cy="52578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652" y="857250"/>
            <a:ext cx="2445872" cy="52578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8308" y="857250"/>
            <a:ext cx="2208497" cy="52578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219" y="857250"/>
            <a:ext cx="2443807" cy="52578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006" y="0"/>
            <a:ext cx="9353006" cy="745320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558446" y="2411713"/>
            <a:ext cx="407515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5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</a:t>
            </a:r>
          </a:p>
          <a:p>
            <a:pPr algn="ctr"/>
            <a:r>
              <a:rPr lang="en-US" sz="45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22069" y="1152091"/>
            <a:ext cx="6871063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ln w="15875">
                  <a:solidFill>
                    <a:schemeClr val="tx2">
                      <a:lumMod val="40000"/>
                      <a:lumOff val="60000"/>
                    </a:schemeClr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THCS NGỌC LÂM</a:t>
            </a:r>
          </a:p>
        </p:txBody>
      </p:sp>
      <p:pic>
        <p:nvPicPr>
          <p:cNvPr id="20" name="Tieng hai au va bien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022717" y="4124882"/>
            <a:ext cx="457200" cy="4572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746547" y="4124882"/>
            <a:ext cx="517693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err="1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5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5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en-US" sz="45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</a:t>
            </a:r>
          </a:p>
        </p:txBody>
      </p:sp>
    </p:spTree>
    <p:extLst>
      <p:ext uri="{BB962C8B-B14F-4D97-AF65-F5344CB8AC3E}">
        <p14:creationId xmlns:p14="http://schemas.microsoft.com/office/powerpoint/2010/main" val="2277853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8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586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1.11111E-6 L 0.46067 0.00972 " pathEditMode="relative" rAng="0" ptsTypes="AA">
                                      <p:cBhvr>
                                        <p:cTn id="14" dur="4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34" y="48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11111E-6 L -0.45039 0.00556 " pathEditMode="relative" rAng="0" ptsTypes="AA">
                                      <p:cBhvr>
                                        <p:cTn id="16" dur="4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26" y="278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3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08333E-7 -1.11111E-6 L 0.18607 -0.00278 " pathEditMode="relative" rAng="0" ptsTypes="AA">
                                      <p:cBhvr>
                                        <p:cTn id="18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97" y="-139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5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45833E-6 -1.11111E-6 L -0.17722 0.00556 " pathEditMode="relative" rAng="0" ptsTypes="AA">
                                      <p:cBhvr>
                                        <p:cTn id="20" dur="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67" y="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000"/>
                            </p:stCondLst>
                            <p:childTnLst>
                              <p:par>
                                <p:cTn id="2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62197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9197"/>
                            </p:stCondLst>
                            <p:childTnLst>
                              <p:par>
                                <p:cTn id="31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7576">
                <p:cTn id="3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10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8" grpId="0"/>
      <p:bldP spid="19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4343400" y="384012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297005" y="1668848"/>
            <a:ext cx="2232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Áp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 Box 84"/>
          <p:cNvSpPr txBox="1">
            <a:spLocks noChangeArrowheads="1"/>
          </p:cNvSpPr>
          <p:nvPr/>
        </p:nvSpPr>
        <p:spPr bwMode="auto">
          <a:xfrm>
            <a:off x="297005" y="2076702"/>
            <a:ext cx="572293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400" b="1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b="1" u="sng" dirty="0" err="1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400" b="1" u="sng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400" b="1" u="sng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400" b="1" u="sng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b="1" u="sng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u="sng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b="1" u="sng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2" name="Text Box 85"/>
          <p:cNvSpPr txBox="1">
            <a:spLocks noChangeArrowheads="1"/>
          </p:cNvSpPr>
          <p:nvPr/>
        </p:nvSpPr>
        <p:spPr bwMode="auto">
          <a:xfrm>
            <a:off x="676093" y="2518890"/>
            <a:ext cx="809278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khai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, ta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khai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thừa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3" name="Text Box 102"/>
          <p:cNvSpPr txBox="1">
            <a:spLocks noChangeArrowheads="1"/>
          </p:cNvSpPr>
          <p:nvPr/>
        </p:nvSpPr>
        <p:spPr bwMode="auto">
          <a:xfrm>
            <a:off x="506402" y="3417416"/>
            <a:ext cx="867082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err="1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2400" b="1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 dụ1: </a:t>
            </a:r>
            <a:r>
              <a:rPr lang="en-US" sz="2400" b="1" dirty="0" err="1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Áp</a:t>
            </a:r>
            <a:r>
              <a:rPr lang="en-US" sz="2400" b="1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b="1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2400" b="1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tắc</a:t>
            </a:r>
            <a:r>
              <a:rPr lang="en-US" sz="2400" b="1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khai</a:t>
            </a:r>
            <a:r>
              <a:rPr lang="en-US" sz="2400" b="1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400" b="1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400" b="1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400" b="1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endParaRPr lang="en-US" sz="2400" b="1" dirty="0">
              <a:solidFill>
                <a:schemeClr val="hlin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46776065"/>
              </p:ext>
            </p:extLst>
          </p:nvPr>
        </p:nvGraphicFramePr>
        <p:xfrm>
          <a:off x="1125804" y="4065092"/>
          <a:ext cx="1878058" cy="5383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33" name="Equation" r:id="rId5" imgW="990360" imgH="253800" progId="Equation.DSMT4">
                  <p:embed/>
                </p:oleObj>
              </mc:Choice>
              <mc:Fallback>
                <p:oleObj name="Equation" r:id="rId5" imgW="990360" imgH="253800" progId="Equation.DSMT4">
                  <p:embed/>
                  <p:pic>
                    <p:nvPicPr>
                      <p:cNvPr id="12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25804" y="4065092"/>
                        <a:ext cx="1878058" cy="53831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2295875"/>
              </p:ext>
            </p:extLst>
          </p:nvPr>
        </p:nvGraphicFramePr>
        <p:xfrm>
          <a:off x="5329149" y="4065092"/>
          <a:ext cx="1458162" cy="5108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34" name="Equation" r:id="rId7" imgW="736560" imgH="241200" progId="Equation.DSMT4">
                  <p:embed/>
                </p:oleObj>
              </mc:Choice>
              <mc:Fallback>
                <p:oleObj name="Equation" r:id="rId7" imgW="736560" imgH="241200" progId="Equation.DSMT4">
                  <p:embed/>
                  <p:pic>
                    <p:nvPicPr>
                      <p:cNvPr id="2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29149" y="4065092"/>
                        <a:ext cx="1458162" cy="5108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7605792"/>
              </p:ext>
            </p:extLst>
          </p:nvPr>
        </p:nvGraphicFramePr>
        <p:xfrm>
          <a:off x="873261" y="5397138"/>
          <a:ext cx="2035646" cy="5797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35" name="Equation" r:id="rId9" imgW="990360" imgH="253800" progId="Equation.DSMT4">
                  <p:embed/>
                </p:oleObj>
              </mc:Choice>
              <mc:Fallback>
                <p:oleObj name="Equation" r:id="rId9" imgW="990360" imgH="253800" progId="Equation.DSMT4">
                  <p:embed/>
                  <p:pic>
                    <p:nvPicPr>
                      <p:cNvPr id="34" name="Object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3261" y="5397138"/>
                        <a:ext cx="2035646" cy="57971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Object 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8630680"/>
              </p:ext>
            </p:extLst>
          </p:nvPr>
        </p:nvGraphicFramePr>
        <p:xfrm>
          <a:off x="2938977" y="5397138"/>
          <a:ext cx="2248261" cy="5797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36" name="Equation" r:id="rId11" imgW="1117440" imgH="253800" progId="Equation.DSMT4">
                  <p:embed/>
                </p:oleObj>
              </mc:Choice>
              <mc:Fallback>
                <p:oleObj name="Equation" r:id="rId11" imgW="1117440" imgH="253800" progId="Equation.DSMT4">
                  <p:embed/>
                  <p:pic>
                    <p:nvPicPr>
                      <p:cNvPr id="36" name="Object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38977" y="5397138"/>
                        <a:ext cx="2248261" cy="57971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Object 3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51328549"/>
              </p:ext>
            </p:extLst>
          </p:nvPr>
        </p:nvGraphicFramePr>
        <p:xfrm>
          <a:off x="5283760" y="5488124"/>
          <a:ext cx="1092645" cy="464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37" name="Equation" r:id="rId13" imgW="583920" imgH="203040" progId="Equation.DSMT4">
                  <p:embed/>
                </p:oleObj>
              </mc:Choice>
              <mc:Fallback>
                <p:oleObj name="Equation" r:id="rId13" imgW="583920" imgH="203040" progId="Equation.DSMT4">
                  <p:embed/>
                  <p:pic>
                    <p:nvPicPr>
                      <p:cNvPr id="37" name="Object 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83760" y="5488124"/>
                        <a:ext cx="1092645" cy="4643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Object 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36818960"/>
              </p:ext>
            </p:extLst>
          </p:nvPr>
        </p:nvGraphicFramePr>
        <p:xfrm>
          <a:off x="6451192" y="5501187"/>
          <a:ext cx="672239" cy="3770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38" name="Equation" r:id="rId15" imgW="317160" imgH="164880" progId="Equation.DSMT4">
                  <p:embed/>
                </p:oleObj>
              </mc:Choice>
              <mc:Fallback>
                <p:oleObj name="Equation" r:id="rId15" imgW="317160" imgH="164880" progId="Equation.DSMT4">
                  <p:embed/>
                  <p:pic>
                    <p:nvPicPr>
                      <p:cNvPr id="38" name="Object 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51192" y="5501187"/>
                        <a:ext cx="672239" cy="37709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" name="Object 3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12115229"/>
              </p:ext>
            </p:extLst>
          </p:nvPr>
        </p:nvGraphicFramePr>
        <p:xfrm>
          <a:off x="877889" y="6159139"/>
          <a:ext cx="1532162" cy="5649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39" name="Equation" r:id="rId17" imgW="736560" imgH="241200" progId="Equation.DSMT4">
                  <p:embed/>
                </p:oleObj>
              </mc:Choice>
              <mc:Fallback>
                <p:oleObj name="Equation" r:id="rId17" imgW="736560" imgH="241200" progId="Equation.DSMT4">
                  <p:embed/>
                  <p:pic>
                    <p:nvPicPr>
                      <p:cNvPr id="39" name="Object 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7889" y="6159139"/>
                        <a:ext cx="1532162" cy="56497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Object 3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32107110"/>
              </p:ext>
            </p:extLst>
          </p:nvPr>
        </p:nvGraphicFramePr>
        <p:xfrm>
          <a:off x="2551087" y="6159139"/>
          <a:ext cx="1560027" cy="5346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40" name="Equation" r:id="rId19" imgW="812520" imgH="228600" progId="Equation.DSMT4">
                  <p:embed/>
                </p:oleObj>
              </mc:Choice>
              <mc:Fallback>
                <p:oleObj name="Equation" r:id="rId19" imgW="812520" imgH="228600" progId="Equation.DSMT4">
                  <p:embed/>
                  <p:pic>
                    <p:nvPicPr>
                      <p:cNvPr id="40" name="Object 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51087" y="6159139"/>
                        <a:ext cx="1560027" cy="53463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" name="Object 4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79762668"/>
              </p:ext>
            </p:extLst>
          </p:nvPr>
        </p:nvGraphicFramePr>
        <p:xfrm>
          <a:off x="4248012" y="6159138"/>
          <a:ext cx="1919580" cy="5346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41" name="Equation" r:id="rId21" imgW="1002960" imgH="228600" progId="Equation.DSMT4">
                  <p:embed/>
                </p:oleObj>
              </mc:Choice>
              <mc:Fallback>
                <p:oleObj name="Equation" r:id="rId21" imgW="1002960" imgH="228600" progId="Equation.DSMT4">
                  <p:embed/>
                  <p:pic>
                    <p:nvPicPr>
                      <p:cNvPr id="41" name="Object 4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48012" y="6159138"/>
                        <a:ext cx="1919580" cy="53463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" name="Object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242610"/>
              </p:ext>
            </p:extLst>
          </p:nvPr>
        </p:nvGraphicFramePr>
        <p:xfrm>
          <a:off x="6252829" y="6250307"/>
          <a:ext cx="982562" cy="4161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42" name="Equation" r:id="rId23" imgW="545760" imgH="177480" progId="Equation.DSMT4">
                  <p:embed/>
                </p:oleObj>
              </mc:Choice>
              <mc:Fallback>
                <p:oleObj name="Equation" r:id="rId23" imgW="545760" imgH="177480" progId="Equation.DSMT4">
                  <p:embed/>
                  <p:pic>
                    <p:nvPicPr>
                      <p:cNvPr id="42" name="Object 4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52829" y="6250307"/>
                        <a:ext cx="982562" cy="4161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" name="Object 4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74005688"/>
              </p:ext>
            </p:extLst>
          </p:nvPr>
        </p:nvGraphicFramePr>
        <p:xfrm>
          <a:off x="7424128" y="6247358"/>
          <a:ext cx="684904" cy="4146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43" name="Equation" r:id="rId25" imgW="380880" imgH="177480" progId="Equation.DSMT4">
                  <p:embed/>
                </p:oleObj>
              </mc:Choice>
              <mc:Fallback>
                <p:oleObj name="Equation" r:id="rId25" imgW="380880" imgH="177480" progId="Equation.DSMT4">
                  <p:embed/>
                  <p:pic>
                    <p:nvPicPr>
                      <p:cNvPr id="43" name="Object 4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24128" y="6247358"/>
                        <a:ext cx="684904" cy="41469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Text Box 149">
            <a:extLst>
              <a:ext uri="{FF2B5EF4-FFF2-40B4-BE49-F238E27FC236}">
                <a16:creationId xmlns:a16="http://schemas.microsoft.com/office/drawing/2014/main" id="{BA96665A-CEB0-49DA-84D0-F6B464ABA2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444" y="4777607"/>
            <a:ext cx="256013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u="sng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4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21180" y="807640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 Box 4"/>
          <p:cNvSpPr txBox="1">
            <a:spLocks noChangeArrowheads="1"/>
          </p:cNvSpPr>
          <p:nvPr/>
        </p:nvSpPr>
        <p:spPr bwMode="auto">
          <a:xfrm>
            <a:off x="506402" y="1203207"/>
            <a:ext cx="15393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u="sng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400" b="1" u="sng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2400" b="1" u="sng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25" name="Text Box 11"/>
          <p:cNvSpPr txBox="1">
            <a:spLocks noChangeArrowheads="1"/>
          </p:cNvSpPr>
          <p:nvPr/>
        </p:nvSpPr>
        <p:spPr bwMode="auto">
          <a:xfrm>
            <a:off x="1891084" y="1216922"/>
            <a:ext cx="60198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26" name="Object 25">
            <a:extLst>
              <a:ext uri="{FF2B5EF4-FFF2-40B4-BE49-F238E27FC236}">
                <a16:creationId xmlns:a16="http://schemas.microsoft.com/office/drawing/2014/main" id="{FB418EC2-774F-41BE-80DC-177E82947E5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1984954"/>
              </p:ext>
            </p:extLst>
          </p:nvPr>
        </p:nvGraphicFramePr>
        <p:xfrm>
          <a:off x="6195203" y="1120652"/>
          <a:ext cx="1964126" cy="5310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44" name="Equation" r:id="rId27" imgW="914400" imgH="228600" progId="Equation.DSMT4">
                  <p:embed/>
                </p:oleObj>
              </mc:Choice>
              <mc:Fallback>
                <p:oleObj name="Equation" r:id="rId27" imgW="914400" imgH="228600" progId="Equation.DSMT4">
                  <p:embed/>
                  <p:pic>
                    <p:nvPicPr>
                      <p:cNvPr id="35" name="Object 34">
                        <a:extLst>
                          <a:ext uri="{FF2B5EF4-FFF2-40B4-BE49-F238E27FC236}">
                            <a16:creationId xmlns:a16="http://schemas.microsoft.com/office/drawing/2014/main" id="{FB418EC2-774F-41BE-80DC-177E82947E5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95203" y="1120652"/>
                        <a:ext cx="1964126" cy="53101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8" name="Group 27"/>
          <p:cNvGrpSpPr/>
          <p:nvPr/>
        </p:nvGrpSpPr>
        <p:grpSpPr>
          <a:xfrm>
            <a:off x="1276067" y="85750"/>
            <a:ext cx="6409341" cy="840713"/>
            <a:chOff x="905859" y="163915"/>
            <a:chExt cx="6409341" cy="840713"/>
          </a:xfrm>
        </p:grpSpPr>
        <p:sp>
          <p:nvSpPr>
            <p:cNvPr id="29" name="TextBox 28"/>
            <p:cNvSpPr txBox="1"/>
            <p:nvPr/>
          </p:nvSpPr>
          <p:spPr>
            <a:xfrm>
              <a:off x="2159179" y="173631"/>
              <a:ext cx="515602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LIÊN HỆ PHÉP NHÂN </a:t>
              </a:r>
            </a:p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 PHÉP KHAI PHƯƠNG</a:t>
              </a: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905859" y="163915"/>
              <a:ext cx="132523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 4: </a:t>
              </a:r>
              <a:endParaRPr lang="en-US" sz="2400" dirty="0"/>
            </a:p>
          </p:txBody>
        </p:sp>
      </p:grpSp>
      <p:sp>
        <p:nvSpPr>
          <p:cNvPr id="44" name="Text Box 45"/>
          <p:cNvSpPr txBox="1">
            <a:spLocks noChangeArrowheads="1"/>
          </p:cNvSpPr>
          <p:nvPr/>
        </p:nvSpPr>
        <p:spPr bwMode="auto">
          <a:xfrm>
            <a:off x="180150" y="2264458"/>
            <a:ext cx="495943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400" b="1" dirty="0">
                <a:solidFill>
                  <a:srgbClr val="FF0000"/>
                </a:solidFill>
                <a:sym typeface="Wingdings" pitchFamily="2" charset="2"/>
              </a:rPr>
              <a:t></a:t>
            </a: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15512420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8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  <p:bldP spid="33" grpId="0"/>
      <p:bldP spid="24" grpId="0"/>
      <p:bldP spid="44" grpId="0"/>
      <p:bldP spid="44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90539" y="2834095"/>
            <a:ext cx="1326439" cy="461665"/>
            <a:chOff x="914400" y="914400"/>
            <a:chExt cx="1326439" cy="461665"/>
          </a:xfrm>
        </p:grpSpPr>
        <p:sp>
          <p:nvSpPr>
            <p:cNvPr id="8" name="Rectangle 7"/>
            <p:cNvSpPr/>
            <p:nvPr/>
          </p:nvSpPr>
          <p:spPr>
            <a:xfrm>
              <a:off x="914400" y="990600"/>
              <a:ext cx="485286" cy="293132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?2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475886" y="914400"/>
              <a:ext cx="76495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Tính</a:t>
              </a:r>
              <a:endParaRPr lang="en-US" sz="24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88728886"/>
              </p:ext>
            </p:extLst>
          </p:nvPr>
        </p:nvGraphicFramePr>
        <p:xfrm>
          <a:off x="1893178" y="2773378"/>
          <a:ext cx="2372527" cy="5679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45" name="Equation" r:id="rId5" imgW="1180800" imgH="253800" progId="Equation.DSMT4">
                  <p:embed/>
                </p:oleObj>
              </mc:Choice>
              <mc:Fallback>
                <p:oleObj name="Equation" r:id="rId5" imgW="1180800" imgH="253800" progId="Equation.DSMT4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93178" y="2773378"/>
                        <a:ext cx="2372527" cy="56793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6094553"/>
              </p:ext>
            </p:extLst>
          </p:nvPr>
        </p:nvGraphicFramePr>
        <p:xfrm>
          <a:off x="5997577" y="2725237"/>
          <a:ext cx="1628774" cy="5249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46" name="Equation" r:id="rId7" imgW="825480" imgH="241200" progId="Equation.DSMT4">
                  <p:embed/>
                </p:oleObj>
              </mc:Choice>
              <mc:Fallback>
                <p:oleObj name="Equation" r:id="rId7" imgW="825480" imgH="241200" progId="Equation.DSMT4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97577" y="2725237"/>
                        <a:ext cx="1628774" cy="52499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71911522"/>
              </p:ext>
            </p:extLst>
          </p:nvPr>
        </p:nvGraphicFramePr>
        <p:xfrm>
          <a:off x="942109" y="3952555"/>
          <a:ext cx="2715491" cy="654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47" name="Equation" r:id="rId9" imgW="1143000" imgH="253800" progId="Equation.DSMT4">
                  <p:embed/>
                </p:oleObj>
              </mc:Choice>
              <mc:Fallback>
                <p:oleObj name="Equation" r:id="rId9" imgW="1143000" imgH="253800" progId="Equation.DSMT4">
                  <p:embed/>
                  <p:pic>
                    <p:nvPicPr>
                      <p:cNvPr id="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2109" y="3952555"/>
                        <a:ext cx="2715491" cy="654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77785611"/>
              </p:ext>
            </p:extLst>
          </p:nvPr>
        </p:nvGraphicFramePr>
        <p:xfrm>
          <a:off x="1337152" y="4722226"/>
          <a:ext cx="3158648" cy="654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48" name="Equation" r:id="rId11" imgW="1333440" imgH="253800" progId="Equation.DSMT4">
                  <p:embed/>
                </p:oleObj>
              </mc:Choice>
              <mc:Fallback>
                <p:oleObj name="Equation" r:id="rId11" imgW="1333440" imgH="253800" progId="Equation.DSMT4">
                  <p:embed/>
                  <p:pic>
                    <p:nvPicPr>
                      <p:cNvPr id="1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7152" y="4722226"/>
                        <a:ext cx="3158648" cy="654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7487296"/>
              </p:ext>
            </p:extLst>
          </p:nvPr>
        </p:nvGraphicFramePr>
        <p:xfrm>
          <a:off x="1344268" y="5484226"/>
          <a:ext cx="2027960" cy="522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49" name="Equation" r:id="rId13" imgW="799920" imgH="203040" progId="Equation.DSMT4">
                  <p:embed/>
                </p:oleObj>
              </mc:Choice>
              <mc:Fallback>
                <p:oleObj name="Equation" r:id="rId13" imgW="799920" imgH="203040" progId="Equation.DSMT4">
                  <p:embed/>
                  <p:pic>
                    <p:nvPicPr>
                      <p:cNvPr id="11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44268" y="5484226"/>
                        <a:ext cx="2027960" cy="522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2717109"/>
              </p:ext>
            </p:extLst>
          </p:nvPr>
        </p:nvGraphicFramePr>
        <p:xfrm>
          <a:off x="1371600" y="6181139"/>
          <a:ext cx="727075" cy="522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50" name="Equation" r:id="rId15" imgW="368280" imgH="203040" progId="Equation.DSMT4">
                  <p:embed/>
                </p:oleObj>
              </mc:Choice>
              <mc:Fallback>
                <p:oleObj name="Equation" r:id="rId15" imgW="368280" imgH="203040" progId="Equation.DSMT4">
                  <p:embed/>
                  <p:pic>
                    <p:nvPicPr>
                      <p:cNvPr id="13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6181139"/>
                        <a:ext cx="727075" cy="522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5" name="Straight Connector 14"/>
          <p:cNvCxnSpPr/>
          <p:nvPr/>
        </p:nvCxnSpPr>
        <p:spPr>
          <a:xfrm flipV="1">
            <a:off x="4689566" y="3807826"/>
            <a:ext cx="0" cy="289560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4979063"/>
              </p:ext>
            </p:extLst>
          </p:nvPr>
        </p:nvGraphicFramePr>
        <p:xfrm>
          <a:off x="5448301" y="3803424"/>
          <a:ext cx="2178050" cy="62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51" name="Equation" r:id="rId17" imgW="787320" imgH="241200" progId="Equation.DSMT4">
                  <p:embed/>
                </p:oleObj>
              </mc:Choice>
              <mc:Fallback>
                <p:oleObj name="Equation" r:id="rId17" imgW="787320" imgH="241200" progId="Equation.DSMT4">
                  <p:embed/>
                  <p:pic>
                    <p:nvPicPr>
                      <p:cNvPr id="19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48301" y="3803424"/>
                        <a:ext cx="2178050" cy="622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2008780"/>
              </p:ext>
            </p:extLst>
          </p:nvPr>
        </p:nvGraphicFramePr>
        <p:xfrm>
          <a:off x="5943600" y="4506686"/>
          <a:ext cx="2106612" cy="588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52" name="Equation" r:id="rId19" imgW="888840" imgH="228600" progId="Equation.DSMT4">
                  <p:embed/>
                </p:oleObj>
              </mc:Choice>
              <mc:Fallback>
                <p:oleObj name="Equation" r:id="rId19" imgW="888840" imgH="228600" progId="Equation.DSMT4">
                  <p:embed/>
                  <p:pic>
                    <p:nvPicPr>
                      <p:cNvPr id="2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3600" y="4506686"/>
                        <a:ext cx="2106612" cy="588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9146363"/>
              </p:ext>
            </p:extLst>
          </p:nvPr>
        </p:nvGraphicFramePr>
        <p:xfrm>
          <a:off x="5943600" y="5089298"/>
          <a:ext cx="2557462" cy="587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53" name="Equation" r:id="rId21" imgW="1079280" imgH="228600" progId="Equation.DSMT4">
                  <p:embed/>
                </p:oleObj>
              </mc:Choice>
              <mc:Fallback>
                <p:oleObj name="Equation" r:id="rId21" imgW="1079280" imgH="228600" progId="Equation.DSMT4">
                  <p:embed/>
                  <p:pic>
                    <p:nvPicPr>
                      <p:cNvPr id="21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3600" y="5089298"/>
                        <a:ext cx="2557462" cy="587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4781292"/>
              </p:ext>
            </p:extLst>
          </p:nvPr>
        </p:nvGraphicFramePr>
        <p:xfrm>
          <a:off x="5943600" y="5802086"/>
          <a:ext cx="13843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54" name="Equation" r:id="rId23" imgW="545760" imgH="177480" progId="Equation.DSMT4">
                  <p:embed/>
                </p:oleObj>
              </mc:Choice>
              <mc:Fallback>
                <p:oleObj name="Equation" r:id="rId23" imgW="545760" imgH="177480" progId="Equation.DSMT4">
                  <p:embed/>
                  <p:pic>
                    <p:nvPicPr>
                      <p:cNvPr id="22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3600" y="5802086"/>
                        <a:ext cx="1384300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649523"/>
              </p:ext>
            </p:extLst>
          </p:nvPr>
        </p:nvGraphicFramePr>
        <p:xfrm>
          <a:off x="5943600" y="6411686"/>
          <a:ext cx="998537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55" name="Equation" r:id="rId25" imgW="393480" imgH="177480" progId="Equation.DSMT4">
                  <p:embed/>
                </p:oleObj>
              </mc:Choice>
              <mc:Fallback>
                <p:oleObj name="Equation" r:id="rId25" imgW="393480" imgH="177480" progId="Equation.DSMT4">
                  <p:embed/>
                  <p:pic>
                    <p:nvPicPr>
                      <p:cNvPr id="23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3600" y="6411686"/>
                        <a:ext cx="998537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Text Box 149">
            <a:extLst>
              <a:ext uri="{FF2B5EF4-FFF2-40B4-BE49-F238E27FC236}">
                <a16:creationId xmlns:a16="http://schemas.microsoft.com/office/drawing/2014/main" id="{F30C7CD7-C685-4AE7-84F1-9CD0A5380F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37959" y="3445340"/>
            <a:ext cx="256013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u="sng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4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97005" y="1668848"/>
            <a:ext cx="2232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Áp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 Box 84"/>
          <p:cNvSpPr txBox="1">
            <a:spLocks noChangeArrowheads="1"/>
          </p:cNvSpPr>
          <p:nvPr/>
        </p:nvSpPr>
        <p:spPr bwMode="auto">
          <a:xfrm>
            <a:off x="297005" y="2076702"/>
            <a:ext cx="572293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400" b="1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b="1" u="sng" dirty="0" err="1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400" b="1" u="sng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400" b="1" u="sng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400" b="1" u="sng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b="1" u="sng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u="sng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b="1" u="sng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21180" y="807640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 Box 4"/>
          <p:cNvSpPr txBox="1">
            <a:spLocks noChangeArrowheads="1"/>
          </p:cNvSpPr>
          <p:nvPr/>
        </p:nvSpPr>
        <p:spPr bwMode="auto">
          <a:xfrm>
            <a:off x="506402" y="1203207"/>
            <a:ext cx="15393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u="sng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400" b="1" u="sng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2400" b="1" u="sng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36" name="Text Box 11"/>
          <p:cNvSpPr txBox="1">
            <a:spLocks noChangeArrowheads="1"/>
          </p:cNvSpPr>
          <p:nvPr/>
        </p:nvSpPr>
        <p:spPr bwMode="auto">
          <a:xfrm>
            <a:off x="1891084" y="1216922"/>
            <a:ext cx="60198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37" name="Object 36">
            <a:extLst>
              <a:ext uri="{FF2B5EF4-FFF2-40B4-BE49-F238E27FC236}">
                <a16:creationId xmlns:a16="http://schemas.microsoft.com/office/drawing/2014/main" id="{FB418EC2-774F-41BE-80DC-177E82947E5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34964632"/>
              </p:ext>
            </p:extLst>
          </p:nvPr>
        </p:nvGraphicFramePr>
        <p:xfrm>
          <a:off x="6195203" y="1120652"/>
          <a:ext cx="1964126" cy="5310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56" name="Equation" r:id="rId27" imgW="914400" imgH="228600" progId="Equation.DSMT4">
                  <p:embed/>
                </p:oleObj>
              </mc:Choice>
              <mc:Fallback>
                <p:oleObj name="Equation" r:id="rId27" imgW="914400" imgH="228600" progId="Equation.DSMT4">
                  <p:embed/>
                  <p:pic>
                    <p:nvPicPr>
                      <p:cNvPr id="26" name="Object 25">
                        <a:extLst>
                          <a:ext uri="{FF2B5EF4-FFF2-40B4-BE49-F238E27FC236}">
                            <a16:creationId xmlns:a16="http://schemas.microsoft.com/office/drawing/2014/main" id="{FB418EC2-774F-41BE-80DC-177E82947E5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95203" y="1120652"/>
                        <a:ext cx="1964126" cy="53101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8" name="Group 37"/>
          <p:cNvGrpSpPr/>
          <p:nvPr/>
        </p:nvGrpSpPr>
        <p:grpSpPr>
          <a:xfrm>
            <a:off x="1276067" y="85750"/>
            <a:ext cx="6409341" cy="840713"/>
            <a:chOff x="905859" y="163915"/>
            <a:chExt cx="6409341" cy="840713"/>
          </a:xfrm>
        </p:grpSpPr>
        <p:sp>
          <p:nvSpPr>
            <p:cNvPr id="39" name="TextBox 38"/>
            <p:cNvSpPr txBox="1"/>
            <p:nvPr/>
          </p:nvSpPr>
          <p:spPr>
            <a:xfrm>
              <a:off x="2159179" y="173631"/>
              <a:ext cx="515602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LIÊN HỆ PHÉP NHÂN </a:t>
              </a:r>
            </a:p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 PHÉP KHAI PHƯƠNG</a:t>
              </a: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905859" y="163915"/>
              <a:ext cx="132523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 4: </a:t>
              </a:r>
              <a:endParaRPr lang="en-US" sz="2400" dirty="0"/>
            </a:p>
          </p:txBody>
        </p:sp>
      </p:grpSp>
    </p:spTree>
    <p:custDataLst>
      <p:tags r:id="rId2"/>
    </p:custDataLst>
    <p:extLst>
      <p:ext uri="{BB962C8B-B14F-4D97-AF65-F5344CB8AC3E}">
        <p14:creationId xmlns:p14="http://schemas.microsoft.com/office/powerpoint/2010/main" val="38984809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4343400" y="293879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601654" y="1930965"/>
            <a:ext cx="45339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400" b="1" u="sng" dirty="0" err="1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2400" b="1" u="sng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tắc</a:t>
            </a:r>
            <a:r>
              <a:rPr lang="en-US" sz="2400" b="1" u="sng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b="1" u="sng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u="sng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căn</a:t>
            </a:r>
            <a:r>
              <a:rPr lang="en-US" sz="2400" b="1" u="sng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bậc</a:t>
            </a:r>
            <a:r>
              <a:rPr lang="en-US" sz="2400" b="1" u="sng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b="1" u="sng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774235" y="2432361"/>
            <a:ext cx="8001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căn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bậc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ta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căn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khai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1" name="Text Box 102"/>
          <p:cNvSpPr txBox="1">
            <a:spLocks noChangeArrowheads="1"/>
          </p:cNvSpPr>
          <p:nvPr/>
        </p:nvSpPr>
        <p:spPr bwMode="auto">
          <a:xfrm>
            <a:off x="254147" y="3481350"/>
            <a:ext cx="144433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err="1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2400" b="1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2400" b="1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84393459"/>
              </p:ext>
            </p:extLst>
          </p:nvPr>
        </p:nvGraphicFramePr>
        <p:xfrm>
          <a:off x="1613940" y="3373081"/>
          <a:ext cx="1408613" cy="5360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02" name="Equation" r:id="rId5" imgW="698400" imgH="241200" progId="Equation.DSMT4">
                  <p:embed/>
                </p:oleObj>
              </mc:Choice>
              <mc:Fallback>
                <p:oleObj name="Equation" r:id="rId5" imgW="698400" imgH="241200" progId="Equation.DSMT4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3940" y="3373081"/>
                        <a:ext cx="1408613" cy="53604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1907185"/>
              </p:ext>
            </p:extLst>
          </p:nvPr>
        </p:nvGraphicFramePr>
        <p:xfrm>
          <a:off x="4550130" y="3367237"/>
          <a:ext cx="1904411" cy="5477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03" name="Equation" r:id="rId7" imgW="1066680" imgH="253800" progId="Equation.DSMT4">
                  <p:embed/>
                </p:oleObj>
              </mc:Choice>
              <mc:Fallback>
                <p:oleObj name="Equation" r:id="rId7" imgW="1066680" imgH="253800" progId="Equation.DSMT4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50130" y="3367237"/>
                        <a:ext cx="1904411" cy="54773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04333801"/>
              </p:ext>
            </p:extLst>
          </p:nvPr>
        </p:nvGraphicFramePr>
        <p:xfrm>
          <a:off x="1214502" y="4544438"/>
          <a:ext cx="1528698" cy="6139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04" name="Equation" r:id="rId9" imgW="698400" imgH="241200" progId="Equation.DSMT4">
                  <p:embed/>
                </p:oleObj>
              </mc:Choice>
              <mc:Fallback>
                <p:oleObj name="Equation" r:id="rId9" imgW="698400" imgH="241200" progId="Equation.DSMT4">
                  <p:embed/>
                  <p:pic>
                    <p:nvPicPr>
                      <p:cNvPr id="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4502" y="4544438"/>
                        <a:ext cx="1528698" cy="61398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1624585"/>
              </p:ext>
            </p:extLst>
          </p:nvPr>
        </p:nvGraphicFramePr>
        <p:xfrm>
          <a:off x="2868604" y="4555941"/>
          <a:ext cx="1282482" cy="5826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05" name="Equation" r:id="rId11" imgW="545760" imgH="228600" progId="Equation.DSMT4">
                  <p:embed/>
                </p:oleObj>
              </mc:Choice>
              <mc:Fallback>
                <p:oleObj name="Equation" r:id="rId11" imgW="545760" imgH="228600" progId="Equation.DSMT4">
                  <p:embed/>
                  <p:pic>
                    <p:nvPicPr>
                      <p:cNvPr id="12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68604" y="4555941"/>
                        <a:ext cx="1282482" cy="5826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73690969"/>
              </p:ext>
            </p:extLst>
          </p:nvPr>
        </p:nvGraphicFramePr>
        <p:xfrm>
          <a:off x="4167530" y="4565990"/>
          <a:ext cx="1214411" cy="5826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06" name="Equation" r:id="rId13" imgW="495000" imgH="228600" progId="Equation.DSMT4">
                  <p:embed/>
                </p:oleObj>
              </mc:Choice>
              <mc:Fallback>
                <p:oleObj name="Equation" r:id="rId13" imgW="495000" imgH="228600" progId="Equation.DSMT4">
                  <p:embed/>
                  <p:pic>
                    <p:nvPicPr>
                      <p:cNvPr id="13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67530" y="4565990"/>
                        <a:ext cx="1214411" cy="5826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5779381"/>
              </p:ext>
            </p:extLst>
          </p:nvPr>
        </p:nvGraphicFramePr>
        <p:xfrm>
          <a:off x="5435723" y="4671001"/>
          <a:ext cx="595190" cy="4542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07" name="Equation" r:id="rId15" imgW="304560" imgH="177480" progId="Equation.DSMT4">
                  <p:embed/>
                </p:oleObj>
              </mc:Choice>
              <mc:Fallback>
                <p:oleObj name="Equation" r:id="rId15" imgW="304560" imgH="177480" progId="Equation.DSMT4">
                  <p:embed/>
                  <p:pic>
                    <p:nvPicPr>
                      <p:cNvPr id="15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35723" y="4671001"/>
                        <a:ext cx="595190" cy="45422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8670533"/>
              </p:ext>
            </p:extLst>
          </p:nvPr>
        </p:nvGraphicFramePr>
        <p:xfrm>
          <a:off x="1187902" y="5475518"/>
          <a:ext cx="2260691" cy="6437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08" name="Equation" r:id="rId17" imgW="1066680" imgH="253800" progId="Equation.DSMT4">
                  <p:embed/>
                </p:oleObj>
              </mc:Choice>
              <mc:Fallback>
                <p:oleObj name="Equation" r:id="rId17" imgW="1066680" imgH="253800" progId="Equation.DSMT4">
                  <p:embed/>
                  <p:pic>
                    <p:nvPicPr>
                      <p:cNvPr id="16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7902" y="5475518"/>
                        <a:ext cx="2260691" cy="64374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30259470"/>
              </p:ext>
            </p:extLst>
          </p:nvPr>
        </p:nvGraphicFramePr>
        <p:xfrm>
          <a:off x="3488715" y="5475788"/>
          <a:ext cx="1843862" cy="6637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09" name="Equation" r:id="rId19" imgW="838080" imgH="253800" progId="Equation.DSMT4">
                  <p:embed/>
                </p:oleObj>
              </mc:Choice>
              <mc:Fallback>
                <p:oleObj name="Equation" r:id="rId19" imgW="838080" imgH="253800" progId="Equation.DSMT4">
                  <p:embed/>
                  <p:pic>
                    <p:nvPicPr>
                      <p:cNvPr id="18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88715" y="5475788"/>
                        <a:ext cx="1843862" cy="66375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4744188"/>
              </p:ext>
            </p:extLst>
          </p:nvPr>
        </p:nvGraphicFramePr>
        <p:xfrm>
          <a:off x="5383801" y="5468288"/>
          <a:ext cx="1500326" cy="6178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10" name="Equation" r:id="rId21" imgW="609480" imgH="228600" progId="Equation.DSMT4">
                  <p:embed/>
                </p:oleObj>
              </mc:Choice>
              <mc:Fallback>
                <p:oleObj name="Equation" r:id="rId21" imgW="609480" imgH="228600" progId="Equation.DSMT4">
                  <p:embed/>
                  <p:pic>
                    <p:nvPicPr>
                      <p:cNvPr id="19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83801" y="5468288"/>
                        <a:ext cx="1500326" cy="6178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31435970"/>
              </p:ext>
            </p:extLst>
          </p:nvPr>
        </p:nvGraphicFramePr>
        <p:xfrm>
          <a:off x="3485954" y="6128657"/>
          <a:ext cx="1640084" cy="624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11" name="Equation" r:id="rId23" imgW="723600" imgH="228600" progId="Equation.DSMT4">
                  <p:embed/>
                </p:oleObj>
              </mc:Choice>
              <mc:Fallback>
                <p:oleObj name="Equation" r:id="rId23" imgW="723600" imgH="228600" progId="Equation.DSMT4">
                  <p:embed/>
                  <p:pic>
                    <p:nvPicPr>
                      <p:cNvPr id="2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85954" y="6128657"/>
                        <a:ext cx="1640084" cy="6243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2935941"/>
              </p:ext>
            </p:extLst>
          </p:nvPr>
        </p:nvGraphicFramePr>
        <p:xfrm>
          <a:off x="5404312" y="6003813"/>
          <a:ext cx="1651954" cy="8774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12" name="Equation" r:id="rId25" imgW="711000" imgH="330120" progId="Equation.DSMT4">
                  <p:embed/>
                </p:oleObj>
              </mc:Choice>
              <mc:Fallback>
                <p:oleObj name="Equation" r:id="rId25" imgW="711000" imgH="330120" progId="Equation.DSMT4">
                  <p:embed/>
                  <p:pic>
                    <p:nvPicPr>
                      <p:cNvPr id="21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04312" y="6003813"/>
                        <a:ext cx="1651954" cy="87742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25617"/>
              </p:ext>
            </p:extLst>
          </p:nvPr>
        </p:nvGraphicFramePr>
        <p:xfrm>
          <a:off x="7087781" y="6210594"/>
          <a:ext cx="825407" cy="4843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13" name="Equation" r:id="rId27" imgW="317160" imgH="177480" progId="Equation.DSMT4">
                  <p:embed/>
                </p:oleObj>
              </mc:Choice>
              <mc:Fallback>
                <p:oleObj name="Equation" r:id="rId27" imgW="317160" imgH="177480" progId="Equation.DSMT4">
                  <p:embed/>
                  <p:pic>
                    <p:nvPicPr>
                      <p:cNvPr id="22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87781" y="6210594"/>
                        <a:ext cx="825407" cy="48431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Text Box 45"/>
          <p:cNvSpPr txBox="1">
            <a:spLocks noChangeArrowheads="1"/>
          </p:cNvSpPr>
          <p:nvPr/>
        </p:nvSpPr>
        <p:spPr bwMode="auto">
          <a:xfrm>
            <a:off x="181723" y="2258103"/>
            <a:ext cx="574675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400" b="1" dirty="0">
                <a:solidFill>
                  <a:srgbClr val="FF0000"/>
                </a:solidFill>
                <a:sym typeface="Wingdings" pitchFamily="2" charset="2"/>
              </a:rPr>
              <a:t></a:t>
            </a:r>
          </a:p>
        </p:txBody>
      </p:sp>
      <p:sp>
        <p:nvSpPr>
          <p:cNvPr id="26" name="Text Box 149">
            <a:extLst>
              <a:ext uri="{FF2B5EF4-FFF2-40B4-BE49-F238E27FC236}">
                <a16:creationId xmlns:a16="http://schemas.microsoft.com/office/drawing/2014/main" id="{8527ADA3-C949-482B-A9A9-9D5E7614B9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86305" y="3996510"/>
            <a:ext cx="256013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u="sng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4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66275" y="1186146"/>
            <a:ext cx="2232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Áp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 Box 84"/>
          <p:cNvSpPr txBox="1">
            <a:spLocks noChangeArrowheads="1"/>
          </p:cNvSpPr>
          <p:nvPr/>
        </p:nvSpPr>
        <p:spPr bwMode="auto">
          <a:xfrm>
            <a:off x="570304" y="1552789"/>
            <a:ext cx="572293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400" b="1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b="1" u="sng" dirty="0" err="1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400" b="1" u="sng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400" b="1" u="sng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400" b="1" u="sng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b="1" u="sng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u="sng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b="1" u="sng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05151" y="756412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1.Định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1276067" y="85750"/>
            <a:ext cx="6409341" cy="840713"/>
            <a:chOff x="905859" y="163915"/>
            <a:chExt cx="6409341" cy="840713"/>
          </a:xfrm>
        </p:grpSpPr>
        <p:sp>
          <p:nvSpPr>
            <p:cNvPr id="40" name="TextBox 39"/>
            <p:cNvSpPr txBox="1"/>
            <p:nvPr/>
          </p:nvSpPr>
          <p:spPr>
            <a:xfrm>
              <a:off x="2159179" y="173631"/>
              <a:ext cx="515602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LIÊN HỆ PHÉP NHÂN </a:t>
              </a:r>
            </a:p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 PHÉP KHAI PHƯƠNG</a:t>
              </a: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905859" y="163915"/>
              <a:ext cx="132523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 4: </a:t>
              </a:r>
              <a:endParaRPr lang="en-US" sz="2400" dirty="0"/>
            </a:p>
          </p:txBody>
        </p:sp>
      </p:grpSp>
    </p:spTree>
    <p:custDataLst>
      <p:tags r:id="rId2"/>
    </p:custDataLst>
    <p:extLst>
      <p:ext uri="{BB962C8B-B14F-4D97-AF65-F5344CB8AC3E}">
        <p14:creationId xmlns:p14="http://schemas.microsoft.com/office/powerpoint/2010/main" val="39329189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25" grpId="0"/>
      <p:bldP spid="25" grpId="1"/>
      <p:bldP spid="26" grpId="0"/>
      <p:bldP spid="26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914400" y="2745977"/>
            <a:ext cx="548103" cy="31853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75887" y="2686133"/>
            <a:ext cx="9301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Tính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3207828"/>
              </p:ext>
            </p:extLst>
          </p:nvPr>
        </p:nvGraphicFramePr>
        <p:xfrm>
          <a:off x="2464814" y="2638034"/>
          <a:ext cx="1271164" cy="5271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06" name="Equation" r:id="rId5" imgW="698400" imgH="241200" progId="Equation.DSMT4">
                  <p:embed/>
                </p:oleObj>
              </mc:Choice>
              <mc:Fallback>
                <p:oleObj name="Equation" r:id="rId5" imgW="698400" imgH="241200" progId="Equation.DSMT4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64814" y="2638034"/>
                        <a:ext cx="1271164" cy="52711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17070577"/>
              </p:ext>
            </p:extLst>
          </p:nvPr>
        </p:nvGraphicFramePr>
        <p:xfrm>
          <a:off x="4435765" y="2608576"/>
          <a:ext cx="2029691" cy="5509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07" name="Equation" r:id="rId7" imgW="1117440" imgH="253800" progId="Equation.DSMT4">
                  <p:embed/>
                </p:oleObj>
              </mc:Choice>
              <mc:Fallback>
                <p:oleObj name="Equation" r:id="rId7" imgW="1117440" imgH="253800" progId="Equation.DSMT4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35765" y="2608576"/>
                        <a:ext cx="2029691" cy="55098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84257846"/>
              </p:ext>
            </p:extLst>
          </p:nvPr>
        </p:nvGraphicFramePr>
        <p:xfrm>
          <a:off x="910128" y="3762546"/>
          <a:ext cx="1495947" cy="5611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08" name="Equation" r:id="rId9" imgW="698400" imgH="241200" progId="Equation.DSMT4">
                  <p:embed/>
                </p:oleObj>
              </mc:Choice>
              <mc:Fallback>
                <p:oleObj name="Equation" r:id="rId9" imgW="698400" imgH="241200" progId="Equation.DSMT4">
                  <p:embed/>
                  <p:pic>
                    <p:nvPicPr>
                      <p:cNvPr id="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0128" y="3762546"/>
                        <a:ext cx="1495947" cy="56115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1217425"/>
              </p:ext>
            </p:extLst>
          </p:nvPr>
        </p:nvGraphicFramePr>
        <p:xfrm>
          <a:off x="2676879" y="3803086"/>
          <a:ext cx="1307291" cy="5310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09" name="Equation" r:id="rId11" imgW="545760" imgH="228600" progId="Equation.DSMT4">
                  <p:embed/>
                </p:oleObj>
              </mc:Choice>
              <mc:Fallback>
                <p:oleObj name="Equation" r:id="rId11" imgW="545760" imgH="228600" progId="Equation.DSMT4">
                  <p:embed/>
                  <p:pic>
                    <p:nvPicPr>
                      <p:cNvPr id="12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76879" y="3803086"/>
                        <a:ext cx="1307291" cy="53109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33131070"/>
              </p:ext>
            </p:extLst>
          </p:nvPr>
        </p:nvGraphicFramePr>
        <p:xfrm>
          <a:off x="2667331" y="4387072"/>
          <a:ext cx="1410055" cy="5310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10" name="Equation" r:id="rId13" imgW="660240" imgH="228600" progId="Equation.DSMT4">
                  <p:embed/>
                </p:oleObj>
              </mc:Choice>
              <mc:Fallback>
                <p:oleObj name="Equation" r:id="rId13" imgW="660240" imgH="228600" progId="Equation.DSMT4">
                  <p:embed/>
                  <p:pic>
                    <p:nvPicPr>
                      <p:cNvPr id="13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7331" y="4387072"/>
                        <a:ext cx="1410055" cy="53109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265314"/>
              </p:ext>
            </p:extLst>
          </p:nvPr>
        </p:nvGraphicFramePr>
        <p:xfrm>
          <a:off x="2667331" y="4918169"/>
          <a:ext cx="1219662" cy="5897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11" name="Equation" r:id="rId15" imgW="571320" imgH="253800" progId="Equation.DSMT4">
                  <p:embed/>
                </p:oleObj>
              </mc:Choice>
              <mc:Fallback>
                <p:oleObj name="Equation" r:id="rId15" imgW="571320" imgH="253800" progId="Equation.DSMT4">
                  <p:embed/>
                  <p:pic>
                    <p:nvPicPr>
                      <p:cNvPr id="15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7331" y="4918169"/>
                        <a:ext cx="1219662" cy="58979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68007500"/>
              </p:ext>
            </p:extLst>
          </p:nvPr>
        </p:nvGraphicFramePr>
        <p:xfrm>
          <a:off x="2635989" y="5522228"/>
          <a:ext cx="758710" cy="4137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12" name="Equation" r:id="rId17" imgW="355320" imgH="177480" progId="Equation.DSMT4">
                  <p:embed/>
                </p:oleObj>
              </mc:Choice>
              <mc:Fallback>
                <p:oleObj name="Equation" r:id="rId17" imgW="355320" imgH="177480" progId="Equation.DSMT4">
                  <p:embed/>
                  <p:pic>
                    <p:nvPicPr>
                      <p:cNvPr id="16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35989" y="5522228"/>
                        <a:ext cx="758710" cy="41371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17441478"/>
              </p:ext>
            </p:extLst>
          </p:nvPr>
        </p:nvGraphicFramePr>
        <p:xfrm>
          <a:off x="2627248" y="6083536"/>
          <a:ext cx="649914" cy="4137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13" name="Equation" r:id="rId19" imgW="304560" imgH="177480" progId="Equation.DSMT4">
                  <p:embed/>
                </p:oleObj>
              </mc:Choice>
              <mc:Fallback>
                <p:oleObj name="Equation" r:id="rId19" imgW="304560" imgH="177480" progId="Equation.DSMT4">
                  <p:embed/>
                  <p:pic>
                    <p:nvPicPr>
                      <p:cNvPr id="18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27248" y="6083536"/>
                        <a:ext cx="649914" cy="41371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1" name="Straight Connector 20"/>
          <p:cNvCxnSpPr/>
          <p:nvPr/>
        </p:nvCxnSpPr>
        <p:spPr>
          <a:xfrm flipV="1">
            <a:off x="4251960" y="3861601"/>
            <a:ext cx="0" cy="2702925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2254899"/>
              </p:ext>
            </p:extLst>
          </p:nvPr>
        </p:nvGraphicFramePr>
        <p:xfrm>
          <a:off x="6981629" y="4399029"/>
          <a:ext cx="1808660" cy="5256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14" name="Equation" r:id="rId21" imgW="850680" imgH="228600" progId="Equation.DSMT4">
                  <p:embed/>
                </p:oleObj>
              </mc:Choice>
              <mc:Fallback>
                <p:oleObj name="Equation" r:id="rId21" imgW="850680" imgH="228600" progId="Equation.DSMT4">
                  <p:embed/>
                  <p:pic>
                    <p:nvPicPr>
                      <p:cNvPr id="19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81629" y="4399029"/>
                        <a:ext cx="1808660" cy="52569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7199333"/>
              </p:ext>
            </p:extLst>
          </p:nvPr>
        </p:nvGraphicFramePr>
        <p:xfrm>
          <a:off x="4623211" y="3674133"/>
          <a:ext cx="2226890" cy="5839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15" name="Equation" r:id="rId23" imgW="1117440" imgH="253800" progId="Equation.DSMT4">
                  <p:embed/>
                </p:oleObj>
              </mc:Choice>
              <mc:Fallback>
                <p:oleObj name="Equation" r:id="rId23" imgW="1117440" imgH="253800" progId="Equation.DSMT4">
                  <p:embed/>
                  <p:pic>
                    <p:nvPicPr>
                      <p:cNvPr id="2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23211" y="3674133"/>
                        <a:ext cx="2226890" cy="58394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7869233"/>
              </p:ext>
            </p:extLst>
          </p:nvPr>
        </p:nvGraphicFramePr>
        <p:xfrm>
          <a:off x="7007426" y="3718008"/>
          <a:ext cx="1841338" cy="5839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16" name="Equation" r:id="rId25" imgW="863280" imgH="253800" progId="Equation.DSMT4">
                  <p:embed/>
                </p:oleObj>
              </mc:Choice>
              <mc:Fallback>
                <p:oleObj name="Equation" r:id="rId25" imgW="863280" imgH="253800" progId="Equation.DSMT4">
                  <p:embed/>
                  <p:pic>
                    <p:nvPicPr>
                      <p:cNvPr id="22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07426" y="3718008"/>
                        <a:ext cx="1841338" cy="58394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6702792"/>
              </p:ext>
            </p:extLst>
          </p:nvPr>
        </p:nvGraphicFramePr>
        <p:xfrm>
          <a:off x="6956288" y="4977595"/>
          <a:ext cx="1592701" cy="5839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17" name="Equation" r:id="rId27" imgW="749160" imgH="253800" progId="Equation.DSMT4">
                  <p:embed/>
                </p:oleObj>
              </mc:Choice>
              <mc:Fallback>
                <p:oleObj name="Equation" r:id="rId27" imgW="749160" imgH="253800" progId="Equation.DSMT4">
                  <p:embed/>
                  <p:pic>
                    <p:nvPicPr>
                      <p:cNvPr id="23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56288" y="4977595"/>
                        <a:ext cx="1592701" cy="58394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36555044"/>
              </p:ext>
            </p:extLst>
          </p:nvPr>
        </p:nvGraphicFramePr>
        <p:xfrm>
          <a:off x="6981629" y="5626376"/>
          <a:ext cx="998813" cy="4091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18" name="Equation" r:id="rId29" imgW="469800" imgH="177480" progId="Equation.DSMT4">
                  <p:embed/>
                </p:oleObj>
              </mc:Choice>
              <mc:Fallback>
                <p:oleObj name="Equation" r:id="rId29" imgW="469800" imgH="177480" progId="Equation.DSMT4">
                  <p:embed/>
                  <p:pic>
                    <p:nvPicPr>
                      <p:cNvPr id="24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81629" y="5626376"/>
                        <a:ext cx="998813" cy="40918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4111541"/>
              </p:ext>
            </p:extLst>
          </p:nvPr>
        </p:nvGraphicFramePr>
        <p:xfrm>
          <a:off x="7007426" y="6075520"/>
          <a:ext cx="674874" cy="4091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19" name="Equation" r:id="rId31" imgW="317160" imgH="177480" progId="Equation.DSMT4">
                  <p:embed/>
                </p:oleObj>
              </mc:Choice>
              <mc:Fallback>
                <p:oleObj name="Equation" r:id="rId31" imgW="317160" imgH="177480" progId="Equation.DSMT4">
                  <p:embed/>
                  <p:pic>
                    <p:nvPicPr>
                      <p:cNvPr id="25" name="Object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07426" y="6075520"/>
                        <a:ext cx="674874" cy="40918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Text Box 149">
            <a:extLst>
              <a:ext uri="{FF2B5EF4-FFF2-40B4-BE49-F238E27FC236}">
                <a16:creationId xmlns:a16="http://schemas.microsoft.com/office/drawing/2014/main" id="{A398D915-5A07-4F45-8AE4-7BF877C32A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4061" y="3276883"/>
            <a:ext cx="256013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u="sng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4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26" name="Text Box 4"/>
          <p:cNvSpPr txBox="1">
            <a:spLocks noChangeArrowheads="1"/>
          </p:cNvSpPr>
          <p:nvPr/>
        </p:nvSpPr>
        <p:spPr bwMode="auto">
          <a:xfrm>
            <a:off x="601654" y="1930965"/>
            <a:ext cx="45339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400" b="1" u="sng" dirty="0" err="1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2400" b="1" u="sng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tắc</a:t>
            </a:r>
            <a:r>
              <a:rPr lang="en-US" sz="2400" b="1" u="sng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b="1" u="sng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u="sng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căn</a:t>
            </a:r>
            <a:r>
              <a:rPr lang="en-US" sz="2400" b="1" u="sng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bậc</a:t>
            </a:r>
            <a:r>
              <a:rPr lang="en-US" sz="2400" b="1" u="sng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b="1" u="sng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13752" y="1185274"/>
            <a:ext cx="2232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Áp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 Box 84"/>
          <p:cNvSpPr txBox="1">
            <a:spLocks noChangeArrowheads="1"/>
          </p:cNvSpPr>
          <p:nvPr/>
        </p:nvSpPr>
        <p:spPr bwMode="auto">
          <a:xfrm>
            <a:off x="570304" y="1552789"/>
            <a:ext cx="572293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400" b="1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b="1" u="sng" dirty="0" err="1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400" b="1" u="sng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400" b="1" u="sng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400" b="1" u="sng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b="1" u="sng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u="sng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b="1" u="sng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05151" y="756412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1276067" y="85750"/>
            <a:ext cx="6409341" cy="840713"/>
            <a:chOff x="905859" y="163915"/>
            <a:chExt cx="6409341" cy="840713"/>
          </a:xfrm>
        </p:grpSpPr>
        <p:sp>
          <p:nvSpPr>
            <p:cNvPr id="33" name="TextBox 32"/>
            <p:cNvSpPr txBox="1"/>
            <p:nvPr/>
          </p:nvSpPr>
          <p:spPr>
            <a:xfrm>
              <a:off x="2159179" y="173631"/>
              <a:ext cx="515602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LIÊN HỆ PHÉP NHÂN </a:t>
              </a:r>
            </a:p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 PHÉP KHAI PHƯƠNG</a:t>
              </a: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905859" y="163915"/>
              <a:ext cx="132523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 4: </a:t>
              </a:r>
              <a:endParaRPr lang="en-US" sz="2400" dirty="0"/>
            </a:p>
          </p:txBody>
        </p:sp>
      </p:grpSp>
    </p:spTree>
    <p:custDataLst>
      <p:tags r:id="rId2"/>
    </p:custDataLst>
    <p:extLst>
      <p:ext uri="{BB962C8B-B14F-4D97-AF65-F5344CB8AC3E}">
        <p14:creationId xmlns:p14="http://schemas.microsoft.com/office/powerpoint/2010/main" val="18296782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2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4343400" y="293879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37083" y="2620872"/>
            <a:ext cx="13444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400" b="1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ý: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 Box 11"/>
              <p:cNvSpPr txBox="1">
                <a:spLocks noChangeArrowheads="1"/>
              </p:cNvSpPr>
              <p:nvPr/>
            </p:nvSpPr>
            <p:spPr bwMode="auto">
              <a:xfrm>
                <a:off x="1223404" y="3120932"/>
                <a:ext cx="7327174" cy="123129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âm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ta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>
                  <a:spcBef>
                    <a:spcPct val="50000"/>
                  </a:spcBef>
                </a:pPr>
                <a:r>
                  <a:rPr lang="en-US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mbria Math"/>
                    <a:cs typeface="Times New Roman" panose="02020603050405020304" pitchFamily="18" charset="0"/>
                  </a:rPr>
                  <a:t>                    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radPr>
                      <m:deg/>
                      <m:e>
                        <m:r>
                          <a:rPr lang="en-US" sz="2800" b="1" i="0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𝐀</m:t>
                        </m:r>
                        <m:r>
                          <a:rPr lang="en-US" sz="2800" b="1" i="0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.</m:t>
                        </m:r>
                        <m:r>
                          <a:rPr lang="en-US" sz="2800" b="1" i="0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𝐁</m:t>
                        </m:r>
                        <m:r>
                          <a:rPr lang="en-US" sz="28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 </m:t>
                        </m:r>
                      </m:e>
                    </m:rad>
                  </m:oMath>
                </a14:m>
                <a:r>
                  <a:rPr lang="en-US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>
                      <a:rPr lang="en-US" sz="28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/>
                      </a:rPr>
                      <m:t> </m:t>
                    </m:r>
                    <m:rad>
                      <m:radPr>
                        <m:degHide m:val="on"/>
                        <m:ctrlPr>
                          <a:rPr lang="en-US" sz="2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radPr>
                      <m:deg/>
                      <m:e>
                        <m:r>
                          <a:rPr lang="en-US" sz="2800" b="1" i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𝐀</m:t>
                        </m:r>
                      </m:e>
                    </m:rad>
                    <m:r>
                      <a:rPr lang="en-US" sz="2800" b="1" i="0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.</m:t>
                    </m:r>
                    <m:rad>
                      <m:radPr>
                        <m:degHide m:val="on"/>
                        <m:ctrlPr>
                          <a:rPr lang="en-US" sz="2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radPr>
                      <m:deg/>
                      <m:e>
                        <m:r>
                          <a:rPr lang="en-US" sz="2800" b="1" i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𝐁</m:t>
                        </m:r>
                      </m:e>
                    </m:rad>
                  </m:oMath>
                </a14:m>
                <a:endPara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 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23404" y="3120932"/>
                <a:ext cx="7327174" cy="1231299"/>
              </a:xfrm>
              <a:prstGeom prst="rect">
                <a:avLst/>
              </a:prstGeom>
              <a:blipFill>
                <a:blip r:embed="rId4"/>
                <a:stretch>
                  <a:fillRect l="-1747" t="-5446" b="-12871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1434737" y="4447642"/>
            <a:ext cx="5295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Với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âm,ta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3043346" y="5032417"/>
                <a:ext cx="3247749" cy="7503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ad>
                            <m:radPr>
                              <m:degHide m:val="on"/>
                              <m:ctrlPr>
                                <a:rPr lang="en-US" sz="28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en-US" sz="28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b="1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𝐀</m:t>
                                  </m:r>
                                </m:e>
                                <m:sup>
                                  <m:r>
                                    <a:rPr lang="en-US" sz="2800" b="1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</m:e>
                          </m:rad>
                        </m:e>
                      </m:d>
                      <m:r>
                        <a:rPr lang="en-US" sz="2800" b="1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= </m:t>
                      </m:r>
                      <m:rad>
                        <m:radPr>
                          <m:degHide m:val="on"/>
                          <m:ctrlPr>
                            <a:rPr lang="en-US" sz="2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28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1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𝐀</m:t>
                              </m:r>
                            </m:e>
                            <m:sup>
                              <m:r>
                                <a:rPr lang="en-US" sz="2800" b="1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𝟐</m:t>
                              </m:r>
                            </m:sup>
                          </m:sSup>
                        </m:e>
                      </m:rad>
                      <m:r>
                        <a:rPr lang="en-US" sz="2800" b="1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sz="2800" b="1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𝐀</m:t>
                      </m:r>
                    </m:oMath>
                  </m:oMathPara>
                </a14:m>
                <a:endParaRPr lang="en-US" sz="28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3346" y="5032417"/>
                <a:ext cx="3247749" cy="75039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573497" y="2012040"/>
            <a:ext cx="45339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400" b="1" u="sng" dirty="0" err="1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2400" b="1" u="sng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tắc</a:t>
            </a:r>
            <a:r>
              <a:rPr lang="en-US" sz="2400" b="1" u="sng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b="1" u="sng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u="sng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căn</a:t>
            </a:r>
            <a:r>
              <a:rPr lang="en-US" sz="2400" b="1" u="sng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bậc</a:t>
            </a:r>
            <a:r>
              <a:rPr lang="en-US" sz="2400" b="1" u="sng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b="1" u="sng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66275" y="1186146"/>
            <a:ext cx="2232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Áp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 Box 84"/>
          <p:cNvSpPr txBox="1">
            <a:spLocks noChangeArrowheads="1"/>
          </p:cNvSpPr>
          <p:nvPr/>
        </p:nvSpPr>
        <p:spPr bwMode="auto">
          <a:xfrm>
            <a:off x="570304" y="1552789"/>
            <a:ext cx="572293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400" b="1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b="1" u="sng" dirty="0" err="1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400" b="1" u="sng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400" b="1" u="sng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400" b="1" u="sng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b="1" u="sng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u="sng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b="1" u="sng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05151" y="756412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276067" y="85750"/>
            <a:ext cx="6409341" cy="840713"/>
            <a:chOff x="905859" y="163915"/>
            <a:chExt cx="6409341" cy="840713"/>
          </a:xfrm>
        </p:grpSpPr>
        <p:sp>
          <p:nvSpPr>
            <p:cNvPr id="15" name="TextBox 14"/>
            <p:cNvSpPr txBox="1"/>
            <p:nvPr/>
          </p:nvSpPr>
          <p:spPr>
            <a:xfrm>
              <a:off x="2159179" y="173631"/>
              <a:ext cx="515602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LIÊN HỆ PHÉP NHÂN </a:t>
              </a:r>
            </a:p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 PHÉP KHAI PHƯƠNG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905859" y="163915"/>
              <a:ext cx="132523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 4: </a:t>
              </a:r>
              <a:endParaRPr lang="en-US" sz="2400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1571646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5" grpId="0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4421778" y="339599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0" name="Text Box 102"/>
          <p:cNvSpPr txBox="1">
            <a:spLocks noChangeArrowheads="1"/>
          </p:cNvSpPr>
          <p:nvPr/>
        </p:nvSpPr>
        <p:spPr bwMode="auto">
          <a:xfrm>
            <a:off x="752115" y="2421992"/>
            <a:ext cx="160510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err="1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2400" b="1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2400" b="1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14455" y="2404809"/>
            <a:ext cx="22897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Rút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gọn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4071185"/>
              </p:ext>
            </p:extLst>
          </p:nvPr>
        </p:nvGraphicFramePr>
        <p:xfrm>
          <a:off x="1401060" y="2927796"/>
          <a:ext cx="1686952" cy="5265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90" name="Equation" r:id="rId5" imgW="863280" imgH="241200" progId="Equation.DSMT4">
                  <p:embed/>
                </p:oleObj>
              </mc:Choice>
              <mc:Fallback>
                <p:oleObj name="Equation" r:id="rId5" imgW="863280" imgH="241200" progId="Equation.DSMT4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01060" y="2927796"/>
                        <a:ext cx="1686952" cy="5265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8273261"/>
              </p:ext>
            </p:extLst>
          </p:nvPr>
        </p:nvGraphicFramePr>
        <p:xfrm>
          <a:off x="5352388" y="2933232"/>
          <a:ext cx="1355634" cy="5994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91" name="Equation" r:id="rId7" imgW="672840" imgH="266400" progId="Equation.DSMT4">
                  <p:embed/>
                </p:oleObj>
              </mc:Choice>
              <mc:Fallback>
                <p:oleObj name="Equation" r:id="rId7" imgW="672840" imgH="266400" progId="Equation.DSMT4">
                  <p:embed/>
                  <p:pic>
                    <p:nvPicPr>
                      <p:cNvPr id="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52388" y="2933232"/>
                        <a:ext cx="1355634" cy="5994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3088012" y="2971488"/>
            <a:ext cx="13758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en-US" sz="2400" dirty="0">
                <a:latin typeface="Yu Gothic Light" panose="020B0300000000000000" pitchFamily="34" charset="-128"/>
                <a:ea typeface="Yu Gothic Light" panose="020B0300000000000000" pitchFamily="34" charset="-128"/>
                <a:cs typeface="Times New Roman" panose="02020603050405020304" pitchFamily="18" charset="0"/>
              </a:rPr>
              <a:t>≥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</a:t>
            </a: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10463669"/>
              </p:ext>
            </p:extLst>
          </p:nvPr>
        </p:nvGraphicFramePr>
        <p:xfrm>
          <a:off x="402949" y="3882845"/>
          <a:ext cx="1681617" cy="5248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92" name="Equation" r:id="rId9" imgW="863280" imgH="241200" progId="Equation.DSMT4">
                  <p:embed/>
                </p:oleObj>
              </mc:Choice>
              <mc:Fallback>
                <p:oleObj name="Equation" r:id="rId9" imgW="863280" imgH="241200" progId="Equation.DSMT4">
                  <p:embed/>
                  <p:pic>
                    <p:nvPicPr>
                      <p:cNvPr id="11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2949" y="3882845"/>
                        <a:ext cx="1681617" cy="52483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80355117"/>
              </p:ext>
            </p:extLst>
          </p:nvPr>
        </p:nvGraphicFramePr>
        <p:xfrm>
          <a:off x="438694" y="4525693"/>
          <a:ext cx="1393762" cy="4967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93" name="Equation" r:id="rId11" imgW="698400" imgH="228600" progId="Equation.DSMT4">
                  <p:embed/>
                </p:oleObj>
              </mc:Choice>
              <mc:Fallback>
                <p:oleObj name="Equation" r:id="rId11" imgW="698400" imgH="228600" progId="Equation.DSMT4">
                  <p:embed/>
                  <p:pic>
                    <p:nvPicPr>
                      <p:cNvPr id="12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8694" y="4525693"/>
                        <a:ext cx="1393762" cy="4967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2053210"/>
              </p:ext>
            </p:extLst>
          </p:nvPr>
        </p:nvGraphicFramePr>
        <p:xfrm>
          <a:off x="1770704" y="4494300"/>
          <a:ext cx="1140716" cy="5516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94" name="Equation" r:id="rId13" imgW="571320" imgH="253800" progId="Equation.DSMT4">
                  <p:embed/>
                </p:oleObj>
              </mc:Choice>
              <mc:Fallback>
                <p:oleObj name="Equation" r:id="rId13" imgW="571320" imgH="253800" progId="Equation.DSMT4">
                  <p:embed/>
                  <p:pic>
                    <p:nvPicPr>
                      <p:cNvPr id="13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70704" y="4494300"/>
                        <a:ext cx="1140716" cy="55161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61774562"/>
              </p:ext>
            </p:extLst>
          </p:nvPr>
        </p:nvGraphicFramePr>
        <p:xfrm>
          <a:off x="444851" y="5062446"/>
          <a:ext cx="887669" cy="5529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95" name="Equation" r:id="rId15" imgW="444240" imgH="253800" progId="Equation.DSMT4">
                  <p:embed/>
                </p:oleObj>
              </mc:Choice>
              <mc:Fallback>
                <p:oleObj name="Equation" r:id="rId15" imgW="444240" imgH="253800" progId="Equation.DSMT4">
                  <p:embed/>
                  <p:pic>
                    <p:nvPicPr>
                      <p:cNvPr id="16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4851" y="5062446"/>
                        <a:ext cx="887669" cy="55295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1977627"/>
              </p:ext>
            </p:extLst>
          </p:nvPr>
        </p:nvGraphicFramePr>
        <p:xfrm>
          <a:off x="477206" y="5582265"/>
          <a:ext cx="625829" cy="3823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96" name="Equation" r:id="rId17" imgW="317160" imgH="177480" progId="Equation.DSMT4">
                  <p:embed/>
                </p:oleObj>
              </mc:Choice>
              <mc:Fallback>
                <p:oleObj name="Equation" r:id="rId17" imgW="317160" imgH="177480" progId="Equation.DSMT4">
                  <p:embed/>
                  <p:pic>
                    <p:nvPicPr>
                      <p:cNvPr id="18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7206" y="5582265"/>
                        <a:ext cx="625829" cy="38237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1401060" y="5562947"/>
            <a:ext cx="18800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400" dirty="0">
                <a:latin typeface="Yu Gothic Light" panose="020B0300000000000000" pitchFamily="34" charset="-128"/>
                <a:ea typeface="Yu Gothic Light" panose="020B0300000000000000" pitchFamily="34" charset="-128"/>
                <a:cs typeface="Times New Roman" panose="02020603050405020304" pitchFamily="18" charset="0"/>
              </a:rPr>
              <a:t>≥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26317" y="6140215"/>
            <a:ext cx="8073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Vậy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5025276"/>
              </p:ext>
            </p:extLst>
          </p:nvPr>
        </p:nvGraphicFramePr>
        <p:xfrm>
          <a:off x="752115" y="6136458"/>
          <a:ext cx="1913440" cy="4865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97" name="Equation" r:id="rId19" imgW="1002960" imgH="228600" progId="Equation.DSMT4">
                  <p:embed/>
                </p:oleObj>
              </mc:Choice>
              <mc:Fallback>
                <p:oleObj name="Equation" r:id="rId19" imgW="1002960" imgH="228600" progId="Equation.DSMT4">
                  <p:embed/>
                  <p:pic>
                    <p:nvPicPr>
                      <p:cNvPr id="23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2115" y="6136458"/>
                        <a:ext cx="1913440" cy="48655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TextBox 23"/>
          <p:cNvSpPr txBox="1"/>
          <p:nvPr/>
        </p:nvSpPr>
        <p:spPr>
          <a:xfrm>
            <a:off x="2171700" y="8013700"/>
            <a:ext cx="6143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Vậy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681400" y="6185684"/>
            <a:ext cx="19351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400" dirty="0">
                <a:latin typeface="Yu Gothic Light" panose="020B0300000000000000" pitchFamily="34" charset="-128"/>
                <a:ea typeface="Yu Gothic Light" panose="020B0300000000000000" pitchFamily="34" charset="-128"/>
                <a:cs typeface="Times New Roman" panose="02020603050405020304" pitchFamily="18" charset="0"/>
              </a:rPr>
              <a:t>≥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</a:t>
            </a:r>
          </a:p>
        </p:txBody>
      </p:sp>
      <p:cxnSp>
        <p:nvCxnSpPr>
          <p:cNvPr id="26" name="Straight Connector 25"/>
          <p:cNvCxnSpPr/>
          <p:nvPr/>
        </p:nvCxnSpPr>
        <p:spPr>
          <a:xfrm flipV="1">
            <a:off x="4545604" y="4085047"/>
            <a:ext cx="0" cy="228600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57529257"/>
              </p:ext>
            </p:extLst>
          </p:nvPr>
        </p:nvGraphicFramePr>
        <p:xfrm>
          <a:off x="4931367" y="3955874"/>
          <a:ext cx="1305690" cy="577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98" name="Equation" r:id="rId21" imgW="672840" imgH="266400" progId="Equation.DSMT4">
                  <p:embed/>
                </p:oleObj>
              </mc:Choice>
              <mc:Fallback>
                <p:oleObj name="Equation" r:id="rId21" imgW="672840" imgH="266400" progId="Equation.DSMT4">
                  <p:embed/>
                  <p:pic>
                    <p:nvPicPr>
                      <p:cNvPr id="21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31367" y="3955874"/>
                        <a:ext cx="1305690" cy="5773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13900770"/>
              </p:ext>
            </p:extLst>
          </p:nvPr>
        </p:nvGraphicFramePr>
        <p:xfrm>
          <a:off x="6402978" y="3955874"/>
          <a:ext cx="1846943" cy="5506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99" name="Equation" r:id="rId23" imgW="927000" imgH="253800" progId="Equation.DSMT4">
                  <p:embed/>
                </p:oleObj>
              </mc:Choice>
              <mc:Fallback>
                <p:oleObj name="Equation" r:id="rId23" imgW="927000" imgH="253800" progId="Equation.DSMT4">
                  <p:embed/>
                  <p:pic>
                    <p:nvPicPr>
                      <p:cNvPr id="22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02978" y="3955874"/>
                        <a:ext cx="1846943" cy="55060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13665387"/>
              </p:ext>
            </p:extLst>
          </p:nvPr>
        </p:nvGraphicFramePr>
        <p:xfrm>
          <a:off x="6428378" y="4603348"/>
          <a:ext cx="1646479" cy="6334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00" name="Equation" r:id="rId25" imgW="825480" imgH="291960" progId="Equation.DSMT4">
                  <p:embed/>
                </p:oleObj>
              </mc:Choice>
              <mc:Fallback>
                <p:oleObj name="Equation" r:id="rId25" imgW="825480" imgH="291960" progId="Equation.DSMT4">
                  <p:embed/>
                  <p:pic>
                    <p:nvPicPr>
                      <p:cNvPr id="29" name="Object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28378" y="4603348"/>
                        <a:ext cx="1646479" cy="63346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2644755"/>
              </p:ext>
            </p:extLst>
          </p:nvPr>
        </p:nvGraphicFramePr>
        <p:xfrm>
          <a:off x="6402978" y="5334729"/>
          <a:ext cx="1038403" cy="5506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01" name="Equation" r:id="rId27" imgW="520560" imgH="253800" progId="Equation.DSMT4">
                  <p:embed/>
                </p:oleObj>
              </mc:Choice>
              <mc:Fallback>
                <p:oleObj name="Equation" r:id="rId27" imgW="520560" imgH="253800" progId="Equation.DSMT4">
                  <p:embed/>
                  <p:pic>
                    <p:nvPicPr>
                      <p:cNvPr id="30" name="Object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02978" y="5334729"/>
                        <a:ext cx="1038403" cy="55060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TextBox 32"/>
          <p:cNvSpPr txBox="1"/>
          <p:nvPr/>
        </p:nvSpPr>
        <p:spPr>
          <a:xfrm>
            <a:off x="5120495" y="6124129"/>
            <a:ext cx="8394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Vậy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1" name="Object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35080643"/>
              </p:ext>
            </p:extLst>
          </p:nvPr>
        </p:nvGraphicFramePr>
        <p:xfrm>
          <a:off x="5959994" y="6075184"/>
          <a:ext cx="1995286" cy="6321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02" name="Equation" r:id="rId29" imgW="1028520" imgH="291960" progId="Equation.DSMT4">
                  <p:embed/>
                </p:oleObj>
              </mc:Choice>
              <mc:Fallback>
                <p:oleObj name="Equation" r:id="rId29" imgW="1028520" imgH="291960" progId="Equation.DSMT4">
                  <p:embed/>
                  <p:pic>
                    <p:nvPicPr>
                      <p:cNvPr id="31" name="Object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59994" y="6075184"/>
                        <a:ext cx="1995286" cy="63213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Text Box 149">
            <a:extLst>
              <a:ext uri="{FF2B5EF4-FFF2-40B4-BE49-F238E27FC236}">
                <a16:creationId xmlns:a16="http://schemas.microsoft.com/office/drawing/2014/main" id="{9C3D2FFE-7372-4322-AEE2-CB515096EA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75570" y="3339620"/>
            <a:ext cx="256013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u="sng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4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28" name="Text Box 4"/>
          <p:cNvSpPr txBox="1">
            <a:spLocks noChangeArrowheads="1"/>
          </p:cNvSpPr>
          <p:nvPr/>
        </p:nvSpPr>
        <p:spPr bwMode="auto">
          <a:xfrm>
            <a:off x="573497" y="1961634"/>
            <a:ext cx="45339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400" b="1" u="sng" dirty="0" err="1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2400" b="1" u="sng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tắc</a:t>
            </a:r>
            <a:r>
              <a:rPr lang="en-US" sz="2400" b="1" u="sng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b="1" u="sng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u="sng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căn</a:t>
            </a:r>
            <a:r>
              <a:rPr lang="en-US" sz="2400" b="1" u="sng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bậc</a:t>
            </a:r>
            <a:r>
              <a:rPr lang="en-US" sz="2400" b="1" u="sng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b="1" u="sng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66275" y="1186146"/>
            <a:ext cx="2232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Áp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 Box 84"/>
          <p:cNvSpPr txBox="1">
            <a:spLocks noChangeArrowheads="1"/>
          </p:cNvSpPr>
          <p:nvPr/>
        </p:nvSpPr>
        <p:spPr bwMode="auto">
          <a:xfrm>
            <a:off x="570304" y="1552789"/>
            <a:ext cx="572293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400" b="1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b="1" u="sng" dirty="0" err="1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400" b="1" u="sng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400" b="1" u="sng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400" b="1" u="sng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b="1" u="sng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u="sng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b="1" u="sng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05151" y="756412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1276067" y="85750"/>
            <a:ext cx="6409341" cy="840713"/>
            <a:chOff x="905859" y="163915"/>
            <a:chExt cx="6409341" cy="840713"/>
          </a:xfrm>
        </p:grpSpPr>
        <p:sp>
          <p:nvSpPr>
            <p:cNvPr id="38" name="TextBox 37"/>
            <p:cNvSpPr txBox="1"/>
            <p:nvPr/>
          </p:nvSpPr>
          <p:spPr>
            <a:xfrm>
              <a:off x="2159179" y="173631"/>
              <a:ext cx="515602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LIÊN HỆ PHÉP NHÂN </a:t>
              </a:r>
            </a:p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 PHÉP KHAI PHƯƠNG</a:t>
              </a: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905859" y="163915"/>
              <a:ext cx="132523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 4: </a:t>
              </a:r>
              <a:endParaRPr lang="en-US" sz="2400" dirty="0"/>
            </a:p>
          </p:txBody>
        </p:sp>
      </p:grpSp>
    </p:spTree>
    <p:custDataLst>
      <p:tags r:id="rId2"/>
    </p:custDataLst>
    <p:extLst>
      <p:ext uri="{BB962C8B-B14F-4D97-AF65-F5344CB8AC3E}">
        <p14:creationId xmlns:p14="http://schemas.microsoft.com/office/powerpoint/2010/main" val="158766008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" grpId="1"/>
      <p:bldP spid="14" grpId="1"/>
      <p:bldP spid="19" grpId="0"/>
      <p:bldP spid="20" grpId="0"/>
      <p:bldP spid="25" grpId="0"/>
      <p:bldP spid="33" grpId="0"/>
      <p:bldP spid="3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4343400" y="2209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44720" y="2686203"/>
            <a:ext cx="599070" cy="44553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?4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524000" y="2593211"/>
            <a:ext cx="62360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Rút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gọn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b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).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5772774"/>
              </p:ext>
            </p:extLst>
          </p:nvPr>
        </p:nvGraphicFramePr>
        <p:xfrm>
          <a:off x="1971675" y="3063238"/>
          <a:ext cx="1526855" cy="5618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14" name="Equation" r:id="rId5" imgW="901440" imgH="266400" progId="Equation.DSMT4">
                  <p:embed/>
                </p:oleObj>
              </mc:Choice>
              <mc:Fallback>
                <p:oleObj name="Equation" r:id="rId5" imgW="901440" imgH="266400" progId="Equation.DSMT4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71675" y="3063238"/>
                        <a:ext cx="1526855" cy="56184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08373858"/>
              </p:ext>
            </p:extLst>
          </p:nvPr>
        </p:nvGraphicFramePr>
        <p:xfrm>
          <a:off x="6121400" y="3063238"/>
          <a:ext cx="2029823" cy="581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15" name="Equation" r:id="rId7" imgW="888840" imgH="266400" progId="Equation.DSMT4">
                  <p:embed/>
                </p:oleObj>
              </mc:Choice>
              <mc:Fallback>
                <p:oleObj name="Equation" r:id="rId7" imgW="888840" imgH="266400" progId="Equation.DSMT4">
                  <p:embed/>
                  <p:pic>
                    <p:nvPicPr>
                      <p:cNvPr id="1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21400" y="3063238"/>
                        <a:ext cx="2029823" cy="581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48336495"/>
              </p:ext>
            </p:extLst>
          </p:nvPr>
        </p:nvGraphicFramePr>
        <p:xfrm>
          <a:off x="1776832" y="3765681"/>
          <a:ext cx="1712631" cy="5501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16" name="Equation" r:id="rId9" imgW="901440" imgH="266400" progId="Equation.DSMT4">
                  <p:embed/>
                </p:oleObj>
              </mc:Choice>
              <mc:Fallback>
                <p:oleObj name="Equation" r:id="rId9" imgW="901440" imgH="266400" progId="Equation.DSMT4">
                  <p:embed/>
                  <p:pic>
                    <p:nvPicPr>
                      <p:cNvPr id="13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76832" y="3765681"/>
                        <a:ext cx="1712631" cy="55012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75450536"/>
              </p:ext>
            </p:extLst>
          </p:nvPr>
        </p:nvGraphicFramePr>
        <p:xfrm>
          <a:off x="2107064" y="4228950"/>
          <a:ext cx="1510698" cy="5478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17" name="Equation" r:id="rId11" imgW="761760" imgH="253800" progId="Equation.DSMT4">
                  <p:embed/>
                </p:oleObj>
              </mc:Choice>
              <mc:Fallback>
                <p:oleObj name="Equation" r:id="rId11" imgW="761760" imgH="253800" progId="Equation.DSMT4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07064" y="4228950"/>
                        <a:ext cx="1510698" cy="54789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0126293"/>
              </p:ext>
            </p:extLst>
          </p:nvPr>
        </p:nvGraphicFramePr>
        <p:xfrm>
          <a:off x="2144945" y="4735503"/>
          <a:ext cx="1118845" cy="5292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18" name="Equation" r:id="rId13" imgW="583920" imgH="253800" progId="Equation.DSMT4">
                  <p:embed/>
                </p:oleObj>
              </mc:Choice>
              <mc:Fallback>
                <p:oleObj name="Equation" r:id="rId13" imgW="583920" imgH="253800" progId="Equation.DSMT4">
                  <p:embed/>
                  <p:pic>
                    <p:nvPicPr>
                      <p:cNvPr id="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44945" y="4735503"/>
                        <a:ext cx="1118845" cy="52923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55374625"/>
              </p:ext>
            </p:extLst>
          </p:nvPr>
        </p:nvGraphicFramePr>
        <p:xfrm>
          <a:off x="2145880" y="5171891"/>
          <a:ext cx="1808567" cy="6178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19" name="Equation" r:id="rId15" imgW="888840" imgH="279360" progId="Equation.DSMT4">
                  <p:embed/>
                </p:oleObj>
              </mc:Choice>
              <mc:Fallback>
                <p:oleObj name="Equation" r:id="rId15" imgW="888840" imgH="279360" progId="Equation.DSMT4">
                  <p:embed/>
                  <p:pic>
                    <p:nvPicPr>
                      <p:cNvPr id="11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45880" y="5171891"/>
                        <a:ext cx="1808567" cy="61785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24801008"/>
              </p:ext>
            </p:extLst>
          </p:nvPr>
        </p:nvGraphicFramePr>
        <p:xfrm>
          <a:off x="2144945" y="5682419"/>
          <a:ext cx="764536" cy="4595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20" name="Equation" r:id="rId17" imgW="368280" imgH="203040" progId="Equation.DSMT4">
                  <p:embed/>
                </p:oleObj>
              </mc:Choice>
              <mc:Fallback>
                <p:oleObj name="Equation" r:id="rId17" imgW="368280" imgH="203040" progId="Equation.DSMT4">
                  <p:embed/>
                  <p:pic>
                    <p:nvPicPr>
                      <p:cNvPr id="12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44945" y="5682419"/>
                        <a:ext cx="764536" cy="45955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1579186" y="6278687"/>
            <a:ext cx="8394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Vậy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87147821"/>
              </p:ext>
            </p:extLst>
          </p:nvPr>
        </p:nvGraphicFramePr>
        <p:xfrm>
          <a:off x="2220826" y="6183054"/>
          <a:ext cx="2148030" cy="5572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21" name="Equation" r:id="rId19" imgW="1091880" imgH="253800" progId="Equation.DSMT4">
                  <p:embed/>
                </p:oleObj>
              </mc:Choice>
              <mc:Fallback>
                <p:oleObj name="Equation" r:id="rId19" imgW="1091880" imgH="253800" progId="Equation.DSMT4">
                  <p:embed/>
                  <p:pic>
                    <p:nvPicPr>
                      <p:cNvPr id="21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20826" y="6183054"/>
                        <a:ext cx="2148030" cy="55729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2" name="Straight Connector 21"/>
          <p:cNvCxnSpPr/>
          <p:nvPr/>
        </p:nvCxnSpPr>
        <p:spPr>
          <a:xfrm flipV="1">
            <a:off x="4723675" y="3775141"/>
            <a:ext cx="0" cy="2845702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26561"/>
              </p:ext>
            </p:extLst>
          </p:nvPr>
        </p:nvGraphicFramePr>
        <p:xfrm>
          <a:off x="5118282" y="3859173"/>
          <a:ext cx="2097386" cy="6008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22" name="Equation" r:id="rId21" imgW="888840" imgH="266400" progId="Equation.DSMT4">
                  <p:embed/>
                </p:oleObj>
              </mc:Choice>
              <mc:Fallback>
                <p:oleObj name="Equation" r:id="rId21" imgW="888840" imgH="266400" progId="Equation.DSMT4">
                  <p:embed/>
                  <p:pic>
                    <p:nvPicPr>
                      <p:cNvPr id="16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18282" y="3859173"/>
                        <a:ext cx="2097386" cy="60084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7106462"/>
              </p:ext>
            </p:extLst>
          </p:nvPr>
        </p:nvGraphicFramePr>
        <p:xfrm>
          <a:off x="5487965" y="4439957"/>
          <a:ext cx="1474290" cy="5730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23" name="Equation" r:id="rId23" imgW="711000" imgH="253800" progId="Equation.DSMT4">
                  <p:embed/>
                </p:oleObj>
              </mc:Choice>
              <mc:Fallback>
                <p:oleObj name="Equation" r:id="rId23" imgW="711000" imgH="253800" progId="Equation.DSMT4">
                  <p:embed/>
                  <p:pic>
                    <p:nvPicPr>
                      <p:cNvPr id="19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87965" y="4439957"/>
                        <a:ext cx="1474290" cy="57302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02908533"/>
              </p:ext>
            </p:extLst>
          </p:nvPr>
        </p:nvGraphicFramePr>
        <p:xfrm>
          <a:off x="5483363" y="5007250"/>
          <a:ext cx="1079291" cy="573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24" name="Equation" r:id="rId25" imgW="520560" imgH="253800" progId="Equation.DSMT4">
                  <p:embed/>
                </p:oleObj>
              </mc:Choice>
              <mc:Fallback>
                <p:oleObj name="Equation" r:id="rId25" imgW="520560" imgH="253800" progId="Equation.DSMT4">
                  <p:embed/>
                  <p:pic>
                    <p:nvPicPr>
                      <p:cNvPr id="23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83363" y="5007250"/>
                        <a:ext cx="1079291" cy="573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22295679"/>
              </p:ext>
            </p:extLst>
          </p:nvPr>
        </p:nvGraphicFramePr>
        <p:xfrm>
          <a:off x="5483364" y="5556246"/>
          <a:ext cx="816423" cy="400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25" name="Equation" r:id="rId27" imgW="393480" imgH="177480" progId="Equation.DSMT4">
                  <p:embed/>
                </p:oleObj>
              </mc:Choice>
              <mc:Fallback>
                <p:oleObj name="Equation" r:id="rId27" imgW="393480" imgH="177480" progId="Equation.DSMT4">
                  <p:embed/>
                  <p:pic>
                    <p:nvPicPr>
                      <p:cNvPr id="24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83364" y="5556246"/>
                        <a:ext cx="816423" cy="4005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TextBox 27"/>
          <p:cNvSpPr txBox="1"/>
          <p:nvPr/>
        </p:nvSpPr>
        <p:spPr>
          <a:xfrm>
            <a:off x="6362787" y="5495143"/>
            <a:ext cx="20918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a, b </a:t>
            </a:r>
            <a:r>
              <a:rPr lang="en-US" sz="2400" dirty="0">
                <a:latin typeface="Yu Gothic Light" panose="020B0300000000000000" pitchFamily="34" charset="-128"/>
                <a:ea typeface="Yu Gothic Light" panose="020B0300000000000000" pitchFamily="34" charset="-128"/>
                <a:cs typeface="Times New Roman" panose="02020603050405020304" pitchFamily="18" charset="0"/>
              </a:rPr>
              <a:t>≥ </a:t>
            </a:r>
            <a:r>
              <a:rPr lang="en-US" sz="2400" dirty="0">
                <a:latin typeface="Times New Roman" panose="02020603050405020304" pitchFamily="18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0)</a:t>
            </a:r>
            <a:r>
              <a:rPr lang="en-US" sz="2400" dirty="0"/>
              <a:t>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921353" y="6159178"/>
            <a:ext cx="8394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Vậy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3" name="Object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5611749"/>
              </p:ext>
            </p:extLst>
          </p:nvPr>
        </p:nvGraphicFramePr>
        <p:xfrm>
          <a:off x="5588182" y="6034710"/>
          <a:ext cx="2236470" cy="5730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26" name="Equation" r:id="rId29" imgW="1104840" imgH="253800" progId="Equation.DSMT4">
                  <p:embed/>
                </p:oleObj>
              </mc:Choice>
              <mc:Fallback>
                <p:oleObj name="Equation" r:id="rId29" imgW="1104840" imgH="253800" progId="Equation.DSMT4">
                  <p:embed/>
                  <p:pic>
                    <p:nvPicPr>
                      <p:cNvPr id="33" name="Object 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88182" y="6034710"/>
                        <a:ext cx="2236470" cy="57302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Text Box 149">
            <a:extLst>
              <a:ext uri="{FF2B5EF4-FFF2-40B4-BE49-F238E27FC236}">
                <a16:creationId xmlns:a16="http://schemas.microsoft.com/office/drawing/2014/main" id="{D1A13E48-9195-45EC-876F-84B5042302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53072" y="3569510"/>
            <a:ext cx="256013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u="sng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4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25" name="Text Box 4"/>
          <p:cNvSpPr txBox="1">
            <a:spLocks noChangeArrowheads="1"/>
          </p:cNvSpPr>
          <p:nvPr/>
        </p:nvSpPr>
        <p:spPr bwMode="auto">
          <a:xfrm>
            <a:off x="573497" y="1961634"/>
            <a:ext cx="45339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400" b="1" u="sng" dirty="0" err="1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2400" b="1" u="sng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tắc</a:t>
            </a:r>
            <a:r>
              <a:rPr lang="en-US" sz="2400" b="1" u="sng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b="1" u="sng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u="sng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căn</a:t>
            </a:r>
            <a:r>
              <a:rPr lang="en-US" sz="2400" b="1" u="sng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bậc</a:t>
            </a:r>
            <a:r>
              <a:rPr lang="en-US" sz="2400" b="1" u="sng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b="1" u="sng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66275" y="1186146"/>
            <a:ext cx="2232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Áp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 Box 84"/>
          <p:cNvSpPr txBox="1">
            <a:spLocks noChangeArrowheads="1"/>
          </p:cNvSpPr>
          <p:nvPr/>
        </p:nvSpPr>
        <p:spPr bwMode="auto">
          <a:xfrm>
            <a:off x="570304" y="1552789"/>
            <a:ext cx="572293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400" b="1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b="1" u="sng" dirty="0" err="1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400" b="1" u="sng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400" b="1" u="sng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400" b="1" u="sng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b="1" u="sng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u="sng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b="1" u="sng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05151" y="756412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1276067" y="85750"/>
            <a:ext cx="6409341" cy="840713"/>
            <a:chOff x="905859" y="163915"/>
            <a:chExt cx="6409341" cy="840713"/>
          </a:xfrm>
        </p:grpSpPr>
        <p:sp>
          <p:nvSpPr>
            <p:cNvPr id="35" name="TextBox 34"/>
            <p:cNvSpPr txBox="1"/>
            <p:nvPr/>
          </p:nvSpPr>
          <p:spPr>
            <a:xfrm>
              <a:off x="2159179" y="173631"/>
              <a:ext cx="515602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LIÊN HỆ PHÉP NHÂN </a:t>
              </a:r>
            </a:p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 PHÉP KHAI PHƯƠNG</a:t>
              </a: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905859" y="163915"/>
              <a:ext cx="132523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 4: </a:t>
              </a:r>
              <a:endParaRPr lang="en-US" sz="2400" dirty="0"/>
            </a:p>
          </p:txBody>
        </p:sp>
      </p:grpSp>
    </p:spTree>
    <p:custDataLst>
      <p:tags r:id="rId2"/>
    </p:custDataLst>
    <p:extLst>
      <p:ext uri="{BB962C8B-B14F-4D97-AF65-F5344CB8AC3E}">
        <p14:creationId xmlns:p14="http://schemas.microsoft.com/office/powerpoint/2010/main" val="14422140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1" animBg="1"/>
      <p:bldP spid="15" grpId="0"/>
      <p:bldP spid="20" grpId="0"/>
      <p:bldP spid="28" grpId="0"/>
      <p:bldP spid="32" grpId="0"/>
      <p:bldP spid="3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084" y="0"/>
            <a:ext cx="2708752" cy="527739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876162" y="1843385"/>
            <a:ext cx="463017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NHỔ CÀ RỐT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106" y="2841837"/>
            <a:ext cx="1196895" cy="9272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7264" y="2379173"/>
            <a:ext cx="2039956" cy="185261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9658" y="3201544"/>
            <a:ext cx="1485873" cy="207585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340973" y="5417841"/>
            <a:ext cx="850901" cy="12732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119364" y="5417841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884164" y="5417841"/>
            <a:ext cx="850901" cy="12732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28702" y="5417841"/>
            <a:ext cx="850901" cy="1273201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695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20" name="nhacn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612666" y="25370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309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DD7EE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DD7EE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115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106" y="2841837"/>
            <a:ext cx="1196895" cy="92728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8600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476500" y="442174"/>
            <a:ext cx="2476500" cy="381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2520" y="3301355"/>
            <a:ext cx="1683130" cy="16831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006" y="2284901"/>
            <a:ext cx="1581150" cy="2032907"/>
          </a:xfrm>
          <a:prstGeom prst="rect">
            <a:avLst/>
          </a:prstGeom>
        </p:spPr>
      </p:pic>
      <p:sp>
        <p:nvSpPr>
          <p:cNvPr id="9" name="Rounded Rectangular Callout 8"/>
          <p:cNvSpPr/>
          <p:nvPr/>
        </p:nvSpPr>
        <p:spPr>
          <a:xfrm>
            <a:off x="4241420" y="3027879"/>
            <a:ext cx="3409950" cy="1345724"/>
          </a:xfrm>
          <a:prstGeom prst="wedgeRoundRectCallout">
            <a:avLst>
              <a:gd name="adj1" fmla="val -77817"/>
              <a:gd name="adj2" fmla="val -23801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 ơi ! Cháu đói lắm bác cho cháu củ cà rốt được không ạ ?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2571629" y="1276350"/>
            <a:ext cx="3023048" cy="1341211"/>
          </a:xfrm>
          <a:prstGeom prst="wedgeRoundRectCallout">
            <a:avLst>
              <a:gd name="adj1" fmla="val -103719"/>
              <a:gd name="adj2" fmla="val -56700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 chứ. Nhưng để ta xem con ở trường có học hành đàng hoàng không thì ta mới cho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191915" y="3924301"/>
            <a:ext cx="3124200" cy="1060184"/>
          </a:xfrm>
          <a:prstGeom prst="wedgeRoundRectCallout">
            <a:avLst>
              <a:gd name="adj1" fmla="val -25718"/>
              <a:gd name="adj2" fmla="val -299077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 ta sẽ cho con tự nhổ cà rốt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3405342" y="408655"/>
            <a:ext cx="4894435" cy="726840"/>
          </a:xfrm>
          <a:prstGeom prst="wedgeRoundRectCallout">
            <a:avLst>
              <a:gd name="adj1" fmla="val -96880"/>
              <a:gd name="adj2" fmla="val 47257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có dám thử không?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091" y="2690473"/>
            <a:ext cx="1683130" cy="168313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05208"/>
            <a:ext cx="1060934" cy="1267227"/>
          </a:xfrm>
          <a:prstGeom prst="rect">
            <a:avLst/>
          </a:prstGeom>
        </p:spPr>
      </p:pic>
      <p:sp>
        <p:nvSpPr>
          <p:cNvPr id="17" name="Rounded Rectangular Callout 16"/>
          <p:cNvSpPr/>
          <p:nvPr/>
        </p:nvSpPr>
        <p:spPr>
          <a:xfrm>
            <a:off x="184634" y="3769123"/>
            <a:ext cx="3409950" cy="1345724"/>
          </a:xfrm>
          <a:prstGeom prst="wedgeRoundRectCallout">
            <a:avLst>
              <a:gd name="adj1" fmla="val -37594"/>
              <a:gd name="adj2" fmla="val -100244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Con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340973" y="5417841"/>
            <a:ext cx="850901" cy="12732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119364" y="5417841"/>
            <a:ext cx="850901" cy="12732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884164" y="5417841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28702" y="5417841"/>
            <a:ext cx="850901" cy="1273201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695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29" name="voice 1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464485" y="-90342"/>
            <a:ext cx="609600" cy="609600"/>
          </a:xfrm>
          <a:prstGeom prst="rect">
            <a:avLst/>
          </a:prstGeom>
        </p:spPr>
      </p:pic>
      <p:pic>
        <p:nvPicPr>
          <p:cNvPr id="30" name="voice1b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464485" y="1207860"/>
            <a:ext cx="609600" cy="609600"/>
          </a:xfrm>
          <a:prstGeom prst="rect">
            <a:avLst/>
          </a:prstGeom>
        </p:spPr>
      </p:pic>
      <p:pic>
        <p:nvPicPr>
          <p:cNvPr id="31" name="voice2b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0306050" y="1207860"/>
            <a:ext cx="609600" cy="609600"/>
          </a:xfrm>
          <a:prstGeom prst="rect">
            <a:avLst/>
          </a:prstGeom>
        </p:spPr>
      </p:pic>
      <p:pic>
        <p:nvPicPr>
          <p:cNvPr id="32" name="voice3b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334750" y="1167754"/>
            <a:ext cx="609600" cy="609600"/>
          </a:xfrm>
          <a:prstGeom prst="rect">
            <a:avLst/>
          </a:prstGeom>
        </p:spPr>
      </p:pic>
      <p:pic>
        <p:nvPicPr>
          <p:cNvPr id="33" name="voice2a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030605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147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1111E-6 L 0.21684 -0.0541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51" y="-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3.33333E-6 L -0.76302 -0.09584 " pathEditMode="relative" rAng="0" ptsTypes="AA">
                                      <p:cBhvr>
                                        <p:cTn id="15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160" y="-4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1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20"/>
                            </p:stCondLst>
                            <p:childTnLst>
                              <p:par>
                                <p:cTn id="2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5976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1996"/>
                            </p:stCondLst>
                            <p:childTnLst>
                              <p:par>
                                <p:cTn id="3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496"/>
                            </p:stCondLst>
                            <p:childTnLst>
                              <p:par>
                                <p:cTn id="3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7176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9672"/>
                            </p:stCondLst>
                            <p:childTnLst>
                              <p:par>
                                <p:cTn id="4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172"/>
                            </p:stCondLst>
                            <p:childTnLst>
                              <p:par>
                                <p:cTn id="4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372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3892"/>
                            </p:stCondLst>
                            <p:childTnLst>
                              <p:par>
                                <p:cTn id="5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4392"/>
                            </p:stCondLst>
                            <p:childTnLst>
                              <p:par>
                                <p:cTn id="6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94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6336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6346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7037E-6 L -0.26493 -0.07361 " pathEditMode="relative" rAng="0" ptsTypes="AA">
                                      <p:cBhvr>
                                        <p:cTn id="7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47" y="-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7346"/>
                            </p:stCondLst>
                            <p:childTnLst>
                              <p:par>
                                <p:cTn id="7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7356"/>
                            </p:stCondLst>
                            <p:childTnLst>
                              <p:par>
                                <p:cTn id="8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8356"/>
                            </p:stCondLst>
                            <p:childTnLst>
                              <p:par>
                                <p:cTn id="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2136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492"/>
                            </p:stCondLst>
                            <p:childTnLst>
                              <p:par>
                                <p:cTn id="9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190500" y="171450"/>
            <a:ext cx="8877300" cy="6457950"/>
          </a:xfrm>
          <a:prstGeom prst="snip2DiagRect">
            <a:avLst>
              <a:gd name="adj1" fmla="val 0"/>
              <a:gd name="adj2" fmla="val 899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rốt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nhổ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rốt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slide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theo.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7392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33700" y="374352"/>
            <a:ext cx="37232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KHỞI ĐỘNG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97229" y="1896121"/>
            <a:ext cx="84467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căn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97229" y="2901021"/>
            <a:ext cx="22513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2: 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39945" y="5263325"/>
            <a:ext cx="4828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1619214" y="2444503"/>
                <a:ext cx="1650469" cy="56816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mbria Math"/>
                    <a:cs typeface="Times New Roman" panose="02020603050405020304" pitchFamily="18" charset="0"/>
                  </a:rPr>
                  <a:t>a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/>
                        <a:cs typeface="Times New Roman" pitchFamily="18" charset="0"/>
                      </a:rPr>
                      <m:t>) </m:t>
                    </m:r>
                    <m:rad>
                      <m:radPr>
                        <m:degHide m:val="on"/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radPr>
                      <m:deg/>
                      <m:e>
                        <m:r>
                          <a:rPr lang="en-US" sz="2800" b="1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−</m:t>
                        </m:r>
                        <m:r>
                          <a:rPr lang="en-US" sz="2800" b="1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𝟓</m:t>
                        </m:r>
                        <m:r>
                          <a:rPr lang="en-US" sz="2800" b="1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𝒂</m:t>
                        </m:r>
                      </m:e>
                    </m:rad>
                  </m:oMath>
                </a14:m>
                <a:endPara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9214" y="2444503"/>
                <a:ext cx="1650469" cy="568169"/>
              </a:xfrm>
              <a:prstGeom prst="rect">
                <a:avLst/>
              </a:prstGeom>
              <a:blipFill>
                <a:blip r:embed="rId2"/>
                <a:stretch>
                  <a:fillRect l="-7778" t="-2151" b="-301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4104732" y="2401788"/>
                <a:ext cx="2088456" cy="57394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/>
                        </a:rPr>
                        <m:t>𝐛</m:t>
                      </m:r>
                      <m:r>
                        <a:rPr lang="en-US" sz="28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/>
                        </a:rPr>
                        <m:t>)  </m:t>
                      </m:r>
                      <m:rad>
                        <m:radPr>
                          <m:degHide m:val="on"/>
                          <m:ctrlPr>
                            <a:rPr lang="en-US" sz="28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radPr>
                        <m:deg/>
                        <m:e>
                          <m:r>
                            <a:rPr lang="en-US" sz="2800" b="1" i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𝟑𝐚</m:t>
                          </m:r>
                          <m:r>
                            <a:rPr lang="en-US" sz="2800" b="1" i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+</m:t>
                          </m:r>
                          <m:r>
                            <a:rPr lang="en-US" sz="2800" b="1" i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𝟕</m:t>
                          </m:r>
                        </m:e>
                      </m:rad>
                    </m:oMath>
                  </m:oMathPara>
                </a14:m>
                <a:endPara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4732" y="2401788"/>
                <a:ext cx="2088456" cy="57394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1591158" y="3494352"/>
                <a:ext cx="1999073" cy="61645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𝐚</m:t>
                      </m:r>
                      <m:r>
                        <a:rPr lang="en-US" sz="28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) </m:t>
                      </m:r>
                      <m:rad>
                        <m:radPr>
                          <m:degHide m:val="on"/>
                          <m:ctrlP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28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8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𝟎</m:t>
                                  </m:r>
                                  <m:r>
                                    <a:rPr lang="en-US" sz="28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,</m:t>
                                  </m:r>
                                  <m:r>
                                    <a:rPr lang="en-US" sz="28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𝟒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8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𝟐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1158" y="3494352"/>
                <a:ext cx="1999073" cy="61645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3865492" y="3467943"/>
                <a:ext cx="2198914" cy="6141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28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8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a:rPr lang="en-US" sz="28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𝟏</m:t>
                                </m:r>
                                <m:r>
                                  <a:rPr lang="en-US" sz="28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,</m:t>
                                </m:r>
                                <m:r>
                                  <a:rPr lang="en-US" sz="28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𝟓</m:t>
                                </m:r>
                              </m:e>
                            </m:d>
                          </m:e>
                          <m:sup>
                            <m:r>
                              <a:rPr lang="en-US" sz="28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e>
                    </m:rad>
                  </m:oMath>
                </a14:m>
                <a:endPara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5492" y="3467943"/>
                <a:ext cx="2198914" cy="614142"/>
              </a:xfrm>
              <a:prstGeom prst="rect">
                <a:avLst/>
              </a:prstGeom>
              <a:blipFill>
                <a:blip r:embed="rId5"/>
                <a:stretch>
                  <a:fillRect l="-5540" b="-257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6064406" y="3251237"/>
                <a:ext cx="2552075" cy="9691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c) 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28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8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  <m:r>
                                  <a:rPr lang="en-US" sz="28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ad>
                                  <m:radPr>
                                    <m:degHide m:val="on"/>
                                    <m:ctrlPr>
                                      <a:rPr lang="en-US" sz="28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US" sz="28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𝟑</m:t>
                                    </m:r>
                                  </m:e>
                                </m:rad>
                              </m:e>
                            </m:d>
                          </m:e>
                          <m:sup>
                            <m:r>
                              <a:rPr lang="en-US" sz="28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e>
                    </m:rad>
                  </m:oMath>
                </a14:m>
                <a:endPara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4406" y="3251237"/>
                <a:ext cx="2552075" cy="969176"/>
              </a:xfrm>
              <a:prstGeom prst="rect">
                <a:avLst/>
              </a:prstGeom>
              <a:blipFill>
                <a:blip r:embed="rId6"/>
                <a:stretch>
                  <a:fillRect l="-5024" b="-31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0351064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8" grpId="0"/>
      <p:bldP spid="8" grpId="1"/>
      <p:bldP spid="11" grpId="0"/>
      <p:bldP spid="12" grpId="0"/>
      <p:bldP spid="13" grpId="0"/>
      <p:bldP spid="14" grpId="0"/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023" y="4555482"/>
            <a:ext cx="1249999" cy="13362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414" y="4489550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106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190749" y="3981875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8600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45519" y="2209365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05208"/>
            <a:ext cx="1060934" cy="1267227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3953467" y="1411496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.  70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52" y="4489550"/>
            <a:ext cx="1249999" cy="13362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744" y="4555482"/>
            <a:ext cx="1442555" cy="1310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8224783" y="5479736"/>
            <a:ext cx="823031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340973" y="5417841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135" y="4489550"/>
            <a:ext cx="1442555" cy="13100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6003174" y="5413804"/>
            <a:ext cx="823031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119364" y="5417841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935" y="4527650"/>
            <a:ext cx="1442555" cy="131007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214" y="4527650"/>
            <a:ext cx="1249999" cy="133620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3767974" y="5451904"/>
            <a:ext cx="823031" cy="61253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884164" y="5417841"/>
            <a:ext cx="850901" cy="1273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736" y="4343308"/>
            <a:ext cx="1102519" cy="136025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28702" y="5417841"/>
            <a:ext cx="850901" cy="127320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ounded Rectangular Callout 44"/>
              <p:cNvSpPr/>
              <p:nvPr/>
            </p:nvSpPr>
            <p:spPr>
              <a:xfrm>
                <a:off x="1613160" y="8859"/>
                <a:ext cx="7055223" cy="1394582"/>
              </a:xfrm>
              <a:prstGeom prst="wedgeRoundRectCallout">
                <a:avLst>
                  <a:gd name="adj1" fmla="val -58471"/>
                  <a:gd name="adj2" fmla="val 22449"/>
                  <a:gd name="adj3" fmla="val 16667"/>
                </a:avLst>
              </a:prstGeom>
              <a:solidFill>
                <a:schemeClr val="bg1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Kết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quả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𝟒𝟗</m:t>
                        </m:r>
                        <m: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𝟐𝟓</m:t>
                        </m:r>
                        <m: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e>
                    </m:rad>
                  </m:oMath>
                </a14:m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là:</a:t>
                </a:r>
              </a:p>
            </p:txBody>
          </p:sp>
        </mc:Choice>
        <mc:Fallback xmlns="">
          <p:sp>
            <p:nvSpPr>
              <p:cNvPr id="45" name="Rounded Rectangular Callout 4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3160" y="8859"/>
                <a:ext cx="7055223" cy="1394582"/>
              </a:xfrm>
              <a:prstGeom prst="wedgeRoundRectCallout">
                <a:avLst>
                  <a:gd name="adj1" fmla="val -58471"/>
                  <a:gd name="adj2" fmla="val 22449"/>
                  <a:gd name="adj3" fmla="val 16667"/>
                </a:avLst>
              </a:prstGeom>
              <a:blipFill>
                <a:blip r:embed="rId1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Rectangle 54"/>
          <p:cNvSpPr/>
          <p:nvPr/>
        </p:nvSpPr>
        <p:spPr>
          <a:xfrm>
            <a:off x="695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                   B                   C                   D</a:t>
            </a:r>
          </a:p>
        </p:txBody>
      </p:sp>
      <p:sp>
        <p:nvSpPr>
          <p:cNvPr id="81" name="Rectangle 80"/>
          <p:cNvSpPr/>
          <p:nvPr/>
        </p:nvSpPr>
        <p:spPr>
          <a:xfrm>
            <a:off x="3953467" y="1905640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.  4900</a:t>
            </a:r>
          </a:p>
        </p:txBody>
      </p:sp>
      <p:sp>
        <p:nvSpPr>
          <p:cNvPr id="82" name="Rectangle 81"/>
          <p:cNvSpPr/>
          <p:nvPr/>
        </p:nvSpPr>
        <p:spPr>
          <a:xfrm>
            <a:off x="3953467" y="2399784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.  700</a:t>
            </a:r>
          </a:p>
        </p:txBody>
      </p:sp>
      <p:sp>
        <p:nvSpPr>
          <p:cNvPr id="83" name="Rectangle 82"/>
          <p:cNvSpPr/>
          <p:nvPr/>
        </p:nvSpPr>
        <p:spPr>
          <a:xfrm>
            <a:off x="3953467" y="2893929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 .  2450</a:t>
            </a:r>
          </a:p>
        </p:txBody>
      </p:sp>
    </p:spTree>
    <p:extLst>
      <p:ext uri="{BB962C8B-B14F-4D97-AF65-F5344CB8AC3E}">
        <p14:creationId xmlns:p14="http://schemas.microsoft.com/office/powerpoint/2010/main" val="2422178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9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4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9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4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1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1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2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02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250"/>
                            </p:stCondLst>
                            <p:childTnLst>
                              <p:par>
                                <p:cTn id="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25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500"/>
                            </p:stCondLst>
                            <p:childTnLst>
                              <p:par>
                                <p:cTn id="10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250"/>
                            </p:stCondLst>
                            <p:childTnLst>
                              <p:par>
                                <p:cTn id="1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25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3500"/>
                            </p:stCondLst>
                            <p:childTnLst>
                              <p:par>
                                <p:cTn id="15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500"/>
                            </p:stCondLst>
                            <p:childTnLst>
                              <p:par>
                                <p:cTn id="1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1000"/>
                            </p:stCondLst>
                            <p:childTnLst>
                              <p:par>
                                <p:cTn id="19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1250"/>
                            </p:stCondLst>
                            <p:childTnLst>
                              <p:par>
                                <p:cTn id="201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3250"/>
                            </p:stCondLst>
                            <p:childTnLst>
                              <p:par>
                                <p:cTn id="2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5500"/>
                            </p:stCondLst>
                            <p:childTnLst>
                              <p:par>
                                <p:cTn id="2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81" grpId="0" build="allAtOnce"/>
      <p:bldP spid="82" grpId="0" build="allAtOnce"/>
      <p:bldP spid="83" grpId="0" build="allAtOnce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023" y="4555482"/>
            <a:ext cx="1249999" cy="13362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414" y="4489550"/>
            <a:ext cx="1249999" cy="13362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214" y="4527650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106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2355398" y="3960547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8600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45519" y="2209365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05208"/>
            <a:ext cx="1060934" cy="126722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52" y="4489550"/>
            <a:ext cx="1249999" cy="13362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744" y="4555482"/>
            <a:ext cx="1442555" cy="1310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8224783" y="5479736"/>
            <a:ext cx="823031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340973" y="5417841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135" y="4489550"/>
            <a:ext cx="1442555" cy="13100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6003174" y="5413804"/>
            <a:ext cx="823031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119364" y="5417841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719" y="4347068"/>
            <a:ext cx="1061850" cy="131007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884164" y="5417841"/>
            <a:ext cx="850901" cy="1273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38" y="4385097"/>
            <a:ext cx="1581495" cy="143625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28702" y="5417841"/>
            <a:ext cx="850901" cy="127320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ounded Rectangular Callout 44"/>
              <p:cNvSpPr/>
              <p:nvPr/>
            </p:nvSpPr>
            <p:spPr>
              <a:xfrm>
                <a:off x="1613160" y="8859"/>
                <a:ext cx="7055223" cy="1394582"/>
              </a:xfrm>
              <a:prstGeom prst="wedgeRoundRectCallout">
                <a:avLst>
                  <a:gd name="adj1" fmla="val -58471"/>
                  <a:gd name="adj2" fmla="val 22449"/>
                  <a:gd name="adj3" fmla="val 16667"/>
                </a:avLst>
              </a:prstGeom>
              <a:solidFill>
                <a:schemeClr val="bg1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Kết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quả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𝟏𝟒</m:t>
                        </m:r>
                        <m: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e>
                    </m:rad>
                    <m:r>
                      <a:rPr lang="en-US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ad>
                      <m:radPr>
                        <m:degHide m:val="on"/>
                        <m:ctrlP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𝟏𝟎</m:t>
                        </m:r>
                      </m:e>
                    </m:rad>
                  </m:oMath>
                </a14:m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</p:txBody>
          </p:sp>
        </mc:Choice>
        <mc:Fallback xmlns="">
          <p:sp>
            <p:nvSpPr>
              <p:cNvPr id="45" name="Rounded Rectangular Callout 4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3160" y="8859"/>
                <a:ext cx="7055223" cy="1394582"/>
              </a:xfrm>
              <a:prstGeom prst="wedgeRoundRectCallout">
                <a:avLst>
                  <a:gd name="adj1" fmla="val -58471"/>
                  <a:gd name="adj2" fmla="val 22449"/>
                  <a:gd name="adj3" fmla="val 16667"/>
                </a:avLst>
              </a:prstGeom>
              <a:blipFill>
                <a:blip r:embed="rId1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Rectangle 54"/>
          <p:cNvSpPr/>
          <p:nvPr/>
        </p:nvSpPr>
        <p:spPr>
          <a:xfrm>
            <a:off x="695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                   B                   C                   D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1694654" y="5479735"/>
            <a:ext cx="823031" cy="61253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3953467" y="1411496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.  14,4</a:t>
            </a:r>
          </a:p>
        </p:txBody>
      </p:sp>
      <p:sp>
        <p:nvSpPr>
          <p:cNvPr id="31" name="Rectangle 30"/>
          <p:cNvSpPr/>
          <p:nvPr/>
        </p:nvSpPr>
        <p:spPr>
          <a:xfrm>
            <a:off x="3953467" y="1905640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.  12</a:t>
            </a:r>
          </a:p>
        </p:txBody>
      </p:sp>
      <p:sp>
        <p:nvSpPr>
          <p:cNvPr id="32" name="Rectangle 31"/>
          <p:cNvSpPr/>
          <p:nvPr/>
        </p:nvSpPr>
        <p:spPr>
          <a:xfrm>
            <a:off x="3953467" y="2399784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.  10</a:t>
            </a:r>
          </a:p>
        </p:txBody>
      </p:sp>
      <p:sp>
        <p:nvSpPr>
          <p:cNvPr id="34" name="Rectangle 33"/>
          <p:cNvSpPr/>
          <p:nvPr/>
        </p:nvSpPr>
        <p:spPr>
          <a:xfrm>
            <a:off x="3953467" y="2893929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 .  144</a:t>
            </a:r>
          </a:p>
        </p:txBody>
      </p:sp>
    </p:spTree>
    <p:extLst>
      <p:ext uri="{BB962C8B-B14F-4D97-AF65-F5344CB8AC3E}">
        <p14:creationId xmlns:p14="http://schemas.microsoft.com/office/powerpoint/2010/main" val="2314336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1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6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1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6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25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250"/>
                            </p:stCondLst>
                            <p:childTnLst>
                              <p:par>
                                <p:cTn id="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25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500"/>
                            </p:stCondLst>
                            <p:childTnLst>
                              <p:par>
                                <p:cTn id="10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250"/>
                            </p:stCondLst>
                            <p:childTnLst>
                              <p:par>
                                <p:cTn id="1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25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3500"/>
                            </p:stCondLst>
                            <p:childTnLst>
                              <p:par>
                                <p:cTn id="15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500"/>
                            </p:stCondLst>
                            <p:childTnLst>
                              <p:par>
                                <p:cTn id="1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5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000"/>
                            </p:stCondLst>
                            <p:childTnLst>
                              <p:par>
                                <p:cTn id="1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250"/>
                            </p:stCondLst>
                            <p:childTnLst>
                              <p:par>
                                <p:cTn id="20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25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3500"/>
                            </p:stCondLst>
                            <p:childTnLst>
                              <p:par>
                                <p:cTn id="2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29" grpId="0" build="allAtOnce"/>
      <p:bldP spid="32" grpId="0" build="allAtOnce"/>
      <p:bldP spid="34" grpId="0" build="allAtOnce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214" y="4527650"/>
            <a:ext cx="1249999" cy="133620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52" y="4489550"/>
            <a:ext cx="1249999" cy="133620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467" y="4392304"/>
            <a:ext cx="1580781" cy="143560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38" y="4385097"/>
            <a:ext cx="1581495" cy="14362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023" y="4555482"/>
            <a:ext cx="1249999" cy="13362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414" y="4489550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106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4555634" y="3952202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8600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45519" y="2209365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05208"/>
            <a:ext cx="1060934" cy="12672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744" y="4555482"/>
            <a:ext cx="1442555" cy="1310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8224783" y="5479736"/>
            <a:ext cx="823031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340973" y="5417841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307" y="4338723"/>
            <a:ext cx="1073146" cy="13100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119364" y="5417841"/>
            <a:ext cx="850901" cy="12732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884164" y="5417841"/>
            <a:ext cx="850901" cy="127320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28702" y="5417841"/>
            <a:ext cx="850901" cy="127320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ounded Rectangular Callout 44"/>
              <p:cNvSpPr/>
              <p:nvPr/>
            </p:nvSpPr>
            <p:spPr>
              <a:xfrm>
                <a:off x="1630552" y="-88886"/>
                <a:ext cx="7055223" cy="1394582"/>
              </a:xfrm>
              <a:prstGeom prst="wedgeRoundRectCallout">
                <a:avLst>
                  <a:gd name="adj1" fmla="val -58471"/>
                  <a:gd name="adj2" fmla="val 22449"/>
                  <a:gd name="adj3" fmla="val 16667"/>
                </a:avLst>
              </a:prstGeom>
              <a:solidFill>
                <a:schemeClr val="bg1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Kết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quả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phép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e>
                    </m:rad>
                    <m:r>
                      <a:rPr lang="en-US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ad>
                      <m:radPr>
                        <m:degHide m:val="on"/>
                        <m:ctrlP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𝟒𝟗𝟎</m:t>
                        </m:r>
                      </m:e>
                    </m:rad>
                  </m:oMath>
                </a14:m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là:</a:t>
                </a:r>
              </a:p>
            </p:txBody>
          </p:sp>
        </mc:Choice>
        <mc:Fallback xmlns="">
          <p:sp>
            <p:nvSpPr>
              <p:cNvPr id="45" name="Rounded Rectangular Callout 4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0552" y="-88886"/>
                <a:ext cx="7055223" cy="1394582"/>
              </a:xfrm>
              <a:prstGeom prst="wedgeRoundRectCallout">
                <a:avLst>
                  <a:gd name="adj1" fmla="val -58471"/>
                  <a:gd name="adj2" fmla="val 22449"/>
                  <a:gd name="adj3" fmla="val 16667"/>
                </a:avLst>
              </a:prstGeom>
              <a:blipFill>
                <a:blip r:embed="rId1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Rectangle 54"/>
          <p:cNvSpPr/>
          <p:nvPr/>
        </p:nvSpPr>
        <p:spPr>
          <a:xfrm>
            <a:off x="695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                   B                   C                   D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1694654" y="5479735"/>
            <a:ext cx="823031" cy="61253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3839180" y="5400358"/>
            <a:ext cx="823031" cy="61253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3953467" y="1411496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.  784</a:t>
            </a:r>
          </a:p>
        </p:txBody>
      </p:sp>
      <p:sp>
        <p:nvSpPr>
          <p:cNvPr id="31" name="Rectangle 30"/>
          <p:cNvSpPr/>
          <p:nvPr/>
        </p:nvSpPr>
        <p:spPr>
          <a:xfrm>
            <a:off x="3953467" y="1905640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.  2,8</a:t>
            </a:r>
          </a:p>
        </p:txBody>
      </p:sp>
      <p:sp>
        <p:nvSpPr>
          <p:cNvPr id="32" name="Rectangle 31"/>
          <p:cNvSpPr/>
          <p:nvPr/>
        </p:nvSpPr>
        <p:spPr>
          <a:xfrm>
            <a:off x="3953467" y="2399784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.  28</a:t>
            </a:r>
          </a:p>
        </p:txBody>
      </p:sp>
      <p:sp>
        <p:nvSpPr>
          <p:cNvPr id="34" name="Rectangle 33"/>
          <p:cNvSpPr/>
          <p:nvPr/>
        </p:nvSpPr>
        <p:spPr>
          <a:xfrm>
            <a:off x="3953467" y="2893929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 .  392</a:t>
            </a:r>
          </a:p>
        </p:txBody>
      </p:sp>
    </p:spTree>
    <p:extLst>
      <p:ext uri="{BB962C8B-B14F-4D97-AF65-F5344CB8AC3E}">
        <p14:creationId xmlns:p14="http://schemas.microsoft.com/office/powerpoint/2010/main" val="270491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1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6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1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6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25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250"/>
                            </p:stCondLst>
                            <p:childTnLst>
                              <p:par>
                                <p:cTn id="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25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500"/>
                            </p:stCondLst>
                            <p:childTnLst>
                              <p:par>
                                <p:cTn id="10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3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250"/>
                            </p:stCondLst>
                            <p:childTnLst>
                              <p:par>
                                <p:cTn id="15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3250"/>
                            </p:stCondLst>
                            <p:childTnLst>
                              <p:par>
                                <p:cTn id="1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3500"/>
                            </p:stCondLst>
                            <p:childTnLst>
                              <p:par>
                                <p:cTn id="16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500"/>
                            </p:stCondLst>
                            <p:childTnLst>
                              <p:par>
                                <p:cTn id="1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000"/>
                            </p:stCondLst>
                            <p:childTnLst>
                              <p:par>
                                <p:cTn id="1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250"/>
                            </p:stCondLst>
                            <p:childTnLst>
                              <p:par>
                                <p:cTn id="20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25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3500"/>
                            </p:stCondLst>
                            <p:childTnLst>
                              <p:par>
                                <p:cTn id="2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29" grpId="0" build="allAtOnce"/>
      <p:bldP spid="31" grpId="0" build="allAtOnce"/>
      <p:bldP spid="34" grpId="0" build="allAtOnce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023" y="4555482"/>
            <a:ext cx="1249999" cy="13362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414" y="4489550"/>
            <a:ext cx="1249999" cy="13362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214" y="4527650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106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2355398" y="3960547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8600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45519" y="2209365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05208"/>
            <a:ext cx="1060934" cy="126722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52" y="4489550"/>
            <a:ext cx="1249999" cy="13362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744" y="4555482"/>
            <a:ext cx="1442555" cy="1310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8224783" y="5479736"/>
            <a:ext cx="823031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340973" y="5417841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135" y="4489550"/>
            <a:ext cx="1442555" cy="13100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6003174" y="5413804"/>
            <a:ext cx="823031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119364" y="5417841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719" y="4347068"/>
            <a:ext cx="1061850" cy="131007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884164" y="5417841"/>
            <a:ext cx="850901" cy="1273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38" y="4385097"/>
            <a:ext cx="1581495" cy="143625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28702" y="5417841"/>
            <a:ext cx="850901" cy="127320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ounded Rectangular Callout 44"/>
              <p:cNvSpPr/>
              <p:nvPr/>
            </p:nvSpPr>
            <p:spPr>
              <a:xfrm>
                <a:off x="1613160" y="8859"/>
                <a:ext cx="7055223" cy="1394582"/>
              </a:xfrm>
              <a:prstGeom prst="wedgeRoundRectCallout">
                <a:avLst>
                  <a:gd name="adj1" fmla="val -58471"/>
                  <a:gd name="adj2" fmla="val 22449"/>
                  <a:gd name="adj3" fmla="val 16667"/>
                </a:avLst>
              </a:prstGeom>
              <a:solidFill>
                <a:schemeClr val="bg1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Kết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quả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  <m:sSup>
                          <m:sSupPr>
                            <m:ctrlPr>
                              <a:rPr lang="en-US" sz="24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</m:e>
                          <m:sup>
                            <m:r>
                              <a:rPr lang="en-US" sz="24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sup>
                        </m:sSup>
                      </m:e>
                    </m:rad>
                    <m:r>
                      <a:rPr lang="en-US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ad>
                      <m:radPr>
                        <m:degHide m:val="on"/>
                        <m:ctrlP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𝟏𝟐</m:t>
                        </m:r>
                        <m: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</m:rad>
                  </m:oMath>
                </a14:m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(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𝒂</m:t>
                    </m:r>
                    <m:r>
                      <a:rPr lang="en-US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≥</m:t>
                    </m:r>
                    <m:r>
                      <a:rPr lang="en-US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𝟎</m:t>
                    </m:r>
                  </m:oMath>
                </a14:m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Yu Gothic Light" panose="020B0300000000000000" pitchFamily="34" charset="-128"/>
                    <a:cs typeface="Times New Roman" panose="02020603050405020304" pitchFamily="18" charset="0"/>
                  </a:rPr>
                  <a:t>)</a:t>
                </a:r>
                <a:r>
                  <a:rPr lang="en-US" sz="2400" b="1" dirty="0">
                    <a:solidFill>
                      <a:srgbClr val="FF0000"/>
                    </a:solidFill>
                    <a:latin typeface="Yu Gothic Light" panose="020B0300000000000000" pitchFamily="34" charset="-128"/>
                    <a:ea typeface="Yu Gothic Light" panose="020B0300000000000000" pitchFamily="34" charset="-128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</p:txBody>
          </p:sp>
        </mc:Choice>
        <mc:Fallback xmlns="">
          <p:sp>
            <p:nvSpPr>
              <p:cNvPr id="45" name="Rounded Rectangular Callout 4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3160" y="8859"/>
                <a:ext cx="7055223" cy="1394582"/>
              </a:xfrm>
              <a:prstGeom prst="wedgeRoundRectCallout">
                <a:avLst>
                  <a:gd name="adj1" fmla="val -58471"/>
                  <a:gd name="adj2" fmla="val 22449"/>
                  <a:gd name="adj3" fmla="val 16667"/>
                </a:avLst>
              </a:prstGeom>
              <a:blipFill>
                <a:blip r:embed="rId1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Rectangle 54"/>
          <p:cNvSpPr/>
          <p:nvPr/>
        </p:nvSpPr>
        <p:spPr>
          <a:xfrm>
            <a:off x="695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                   B                   C                   D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1694654" y="5479735"/>
            <a:ext cx="823031" cy="61253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3953467" y="1411496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.   36a</a:t>
            </a:r>
            <a:r>
              <a:rPr lang="en-US" sz="2400" b="1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1" name="Rectangle 30"/>
          <p:cNvSpPr/>
          <p:nvPr/>
        </p:nvSpPr>
        <p:spPr>
          <a:xfrm>
            <a:off x="3953467" y="1905640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.   6a</a:t>
            </a:r>
            <a:r>
              <a:rPr lang="en-US" sz="2400" b="1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953467" y="2399784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.   18a</a:t>
            </a:r>
            <a:r>
              <a:rPr lang="en-US" sz="2400" b="1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3953467" y="2893929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 .   36a</a:t>
            </a:r>
            <a:r>
              <a:rPr lang="en-US" sz="2400" b="1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9038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6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1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6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1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25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250"/>
                            </p:stCondLst>
                            <p:childTnLst>
                              <p:par>
                                <p:cTn id="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25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500"/>
                            </p:stCondLst>
                            <p:childTnLst>
                              <p:par>
                                <p:cTn id="10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250"/>
                            </p:stCondLst>
                            <p:childTnLst>
                              <p:par>
                                <p:cTn id="1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25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3500"/>
                            </p:stCondLst>
                            <p:childTnLst>
                              <p:par>
                                <p:cTn id="15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500"/>
                            </p:stCondLst>
                            <p:childTnLst>
                              <p:par>
                                <p:cTn id="1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5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000"/>
                            </p:stCondLst>
                            <p:childTnLst>
                              <p:par>
                                <p:cTn id="1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250"/>
                            </p:stCondLst>
                            <p:childTnLst>
                              <p:par>
                                <p:cTn id="20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25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3500"/>
                            </p:stCondLst>
                            <p:childTnLst>
                              <p:par>
                                <p:cTn id="2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29" grpId="0" build="allAtOnce"/>
      <p:bldP spid="32" grpId="0" build="allAtOnce"/>
      <p:bldP spid="34" grpId="0" build="allAtOnce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414" y="4489550"/>
            <a:ext cx="1249999" cy="13362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214" y="4527650"/>
            <a:ext cx="1249999" cy="133620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52" y="4489550"/>
            <a:ext cx="1249999" cy="133620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2895" y="4000453"/>
            <a:ext cx="1580783" cy="143560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467" y="4392304"/>
            <a:ext cx="1580782" cy="143560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38" y="4385097"/>
            <a:ext cx="1581495" cy="14362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023" y="4555482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106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6765720" y="3945563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8600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45519" y="2209365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05208"/>
            <a:ext cx="1060934" cy="12672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0393" y="4332084"/>
            <a:ext cx="1073146" cy="13100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340973" y="5417841"/>
            <a:ext cx="850901" cy="12732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119364" y="5417841"/>
            <a:ext cx="850901" cy="12732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884164" y="5417841"/>
            <a:ext cx="850901" cy="127320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28702" y="5417841"/>
            <a:ext cx="850901" cy="1273201"/>
          </a:xfrm>
          <a:prstGeom prst="rect">
            <a:avLst/>
          </a:prstGeom>
        </p:spPr>
      </p:pic>
      <p:sp>
        <p:nvSpPr>
          <p:cNvPr id="55" name="Rectangle 54"/>
          <p:cNvSpPr/>
          <p:nvPr/>
        </p:nvSpPr>
        <p:spPr>
          <a:xfrm>
            <a:off x="695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                   B                   C                   D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1694654" y="5479735"/>
            <a:ext cx="823031" cy="61253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3839180" y="5400358"/>
            <a:ext cx="823031" cy="61253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6045560" y="5440387"/>
            <a:ext cx="823031" cy="61253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3953467" y="1411496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.    9a</a:t>
            </a:r>
          </a:p>
        </p:txBody>
      </p:sp>
      <p:sp>
        <p:nvSpPr>
          <p:cNvPr id="31" name="Rectangle 30"/>
          <p:cNvSpPr/>
          <p:nvPr/>
        </p:nvSpPr>
        <p:spPr>
          <a:xfrm>
            <a:off x="3953467" y="1905640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.    3a</a:t>
            </a:r>
          </a:p>
        </p:txBody>
      </p:sp>
      <p:sp>
        <p:nvSpPr>
          <p:cNvPr id="32" name="Rectangle 31"/>
          <p:cNvSpPr/>
          <p:nvPr/>
        </p:nvSpPr>
        <p:spPr>
          <a:xfrm>
            <a:off x="3953467" y="2399784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.  - 3a</a:t>
            </a:r>
          </a:p>
        </p:txBody>
      </p:sp>
      <p:sp>
        <p:nvSpPr>
          <p:cNvPr id="34" name="Rectangle 33"/>
          <p:cNvSpPr/>
          <p:nvPr/>
        </p:nvSpPr>
        <p:spPr>
          <a:xfrm>
            <a:off x="3953467" y="2893929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 .    3|a|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638741" y="-1"/>
            <a:ext cx="7505260" cy="1305571"/>
            <a:chOff x="1638741" y="-1"/>
            <a:chExt cx="7505260" cy="1305571"/>
          </a:xfrm>
        </p:grpSpPr>
        <p:sp>
          <p:nvSpPr>
            <p:cNvPr id="45" name="Rounded Rectangular Callout 44"/>
            <p:cNvSpPr/>
            <p:nvPr/>
          </p:nvSpPr>
          <p:spPr>
            <a:xfrm>
              <a:off x="1638741" y="-1"/>
              <a:ext cx="7505260" cy="1305571"/>
            </a:xfrm>
            <a:prstGeom prst="wedgeRoundRectCallout">
              <a:avLst>
                <a:gd name="adj1" fmla="val -58471"/>
                <a:gd name="adj2" fmla="val 22449"/>
                <a:gd name="adj3" fmla="val 16667"/>
              </a:avLst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vi-VN" sz="2400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Rút </a:t>
              </a:r>
              <a:r>
                <a:rPr lang="en-US" altLang="vi-VN" sz="24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gọn</a:t>
              </a:r>
              <a:r>
                <a:rPr lang="en-US" altLang="vi-VN" sz="2400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biểu</a:t>
              </a:r>
              <a:r>
                <a:rPr lang="en-US" altLang="vi-VN" sz="2400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altLang="vi-VN" sz="2400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            </a:t>
              </a:r>
              <a:r>
                <a:rPr lang="en-US" altLang="vi-VN" sz="2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ta </a:t>
              </a:r>
              <a:r>
                <a:rPr lang="en-US" altLang="vi-VN" sz="2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altLang="vi-VN" sz="2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kết</a:t>
              </a:r>
              <a:r>
                <a:rPr lang="en-US" altLang="vi-VN" sz="2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quả</a:t>
              </a:r>
              <a:r>
                <a:rPr lang="en-US" altLang="vi-VN" sz="2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altLang="vi-VN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lang="en-US" alt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2" name="Object 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361073341"/>
                </p:ext>
              </p:extLst>
            </p:nvPr>
          </p:nvGraphicFramePr>
          <p:xfrm>
            <a:off x="4940879" y="85661"/>
            <a:ext cx="879349" cy="9493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329" name="Equation" r:id="rId17" imgW="482400" imgH="469800" progId="Equation.DSMT4">
                    <p:embed/>
                  </p:oleObj>
                </mc:Choice>
                <mc:Fallback>
                  <p:oleObj name="Equation" r:id="rId17" imgW="482400" imgH="4698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8"/>
                        <a:stretch>
                          <a:fillRect/>
                        </a:stretch>
                      </p:blipFill>
                      <p:spPr>
                        <a:xfrm>
                          <a:off x="4940879" y="85661"/>
                          <a:ext cx="879349" cy="94933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204507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50"/>
                            </p:stCondLst>
                            <p:childTnLst>
                              <p:par>
                                <p:cTn id="3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3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25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5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250"/>
                            </p:stCondLst>
                            <p:childTnLst>
                              <p:par>
                                <p:cTn id="9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3250"/>
                            </p:stCondLst>
                            <p:childTnLst>
                              <p:par>
                                <p:cTn id="9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500"/>
                            </p:stCondLst>
                            <p:childTnLst>
                              <p:par>
                                <p:cTn id="10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500"/>
                            </p:stCondLst>
                            <p:childTnLst>
                              <p:par>
                                <p:cTn id="11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1000"/>
                            </p:stCondLst>
                            <p:childTnLst>
                              <p:par>
                                <p:cTn id="13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250"/>
                            </p:stCondLst>
                            <p:childTnLst>
                              <p:par>
                                <p:cTn id="14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4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3250"/>
                            </p:stCondLst>
                            <p:childTnLst>
                              <p:par>
                                <p:cTn id="1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3500"/>
                            </p:stCondLst>
                            <p:childTnLst>
                              <p:par>
                                <p:cTn id="15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5500"/>
                            </p:stCondLst>
                            <p:childTnLst>
                              <p:par>
                                <p:cTn id="16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1250"/>
                            </p:stCondLst>
                            <p:childTnLst>
                              <p:par>
                                <p:cTn id="195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19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3250"/>
                            </p:stCondLst>
                            <p:childTnLst>
                              <p:par>
                                <p:cTn id="19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3500"/>
                            </p:stCondLst>
                            <p:childTnLst>
                              <p:par>
                                <p:cTn id="20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5500"/>
                            </p:stCondLst>
                            <p:childTnLst>
                              <p:par>
                                <p:cTn id="2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1" fill="hold">
                      <p:stCondLst>
                        <p:cond delay="0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9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0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1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2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43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5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6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7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48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2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3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29" grpId="0" build="allAtOnce"/>
      <p:bldP spid="31" grpId="0" build="allAtOnce"/>
      <p:bldP spid="32" grpId="0" build="allAtOnce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414" y="4489550"/>
            <a:ext cx="1249999" cy="13362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214" y="4527650"/>
            <a:ext cx="1249999" cy="133620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52" y="4489550"/>
            <a:ext cx="1249999" cy="133620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0879" y="4428248"/>
            <a:ext cx="1580783" cy="143560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467" y="4392304"/>
            <a:ext cx="1580782" cy="143560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38" y="4385097"/>
            <a:ext cx="1581495" cy="14362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023" y="4555482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106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6765720" y="3945563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8600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45519" y="2209365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05208"/>
            <a:ext cx="1060934" cy="12672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0393" y="4332084"/>
            <a:ext cx="1073146" cy="13100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340973" y="5417841"/>
            <a:ext cx="850901" cy="12732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119364" y="5417841"/>
            <a:ext cx="850901" cy="12732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884164" y="5417841"/>
            <a:ext cx="850901" cy="127320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28702" y="5417841"/>
            <a:ext cx="850901" cy="127320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ounded Rectangular Callout 44"/>
              <p:cNvSpPr/>
              <p:nvPr/>
            </p:nvSpPr>
            <p:spPr>
              <a:xfrm>
                <a:off x="1613160" y="-1"/>
                <a:ext cx="7055223" cy="1255167"/>
              </a:xfrm>
              <a:prstGeom prst="wedgeRoundRectCallout">
                <a:avLst>
                  <a:gd name="adj1" fmla="val -58471"/>
                  <a:gd name="adj2" fmla="val 22449"/>
                  <a:gd name="adj3" fmla="val 16667"/>
                </a:avLst>
              </a:prstGeom>
              <a:solidFill>
                <a:schemeClr val="bg1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vi-VN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So </a:t>
                </a:r>
                <a:r>
                  <a:rPr lang="en-US" altLang="vi-VN" sz="24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sánh</a:t>
                </a:r>
                <a:r>
                  <a:rPr lang="en-US" altLang="vi-VN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4 </a:t>
                </a:r>
                <a:r>
                  <a:rPr lang="en-US" altLang="vi-VN" sz="24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altLang="vi-VN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vi-VN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ad>
                      <m:radPr>
                        <m:degHide m:val="on"/>
                        <m:ctrlPr>
                          <a:rPr lang="en-US" altLang="vi-VN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vi-VN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</m:rad>
                  </m:oMath>
                </a14:m>
                <a:r>
                  <a:rPr lang="en-US" altLang="vi-VN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</a:t>
                </a:r>
                <a:r>
                  <a:rPr lang="en-US" altLang="vi-VN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 </a:t>
                </a:r>
                <a:r>
                  <a:rPr lang="en-US" altLang="vi-VN" sz="24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altLang="vi-VN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vi-VN" sz="24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kết</a:t>
                </a:r>
                <a:r>
                  <a:rPr lang="en-US" altLang="vi-VN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vi-VN" sz="24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quả</a:t>
                </a:r>
                <a:r>
                  <a:rPr lang="en-US" altLang="vi-VN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vi-VN" sz="24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altLang="vi-VN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lang="en-US" altLang="vi-VN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5" name="Rounded Rectangular Callout 4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3160" y="-1"/>
                <a:ext cx="7055223" cy="1255167"/>
              </a:xfrm>
              <a:prstGeom prst="wedgeRoundRectCallout">
                <a:avLst>
                  <a:gd name="adj1" fmla="val -58471"/>
                  <a:gd name="adj2" fmla="val 22449"/>
                  <a:gd name="adj3" fmla="val 16667"/>
                </a:avLst>
              </a:prstGeom>
              <a:blipFill>
                <a:blip r:embed="rId1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Rectangle 54"/>
          <p:cNvSpPr/>
          <p:nvPr/>
        </p:nvSpPr>
        <p:spPr>
          <a:xfrm>
            <a:off x="695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                   B                   C                   D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1694654" y="5479735"/>
            <a:ext cx="823031" cy="61253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3839180" y="5400358"/>
            <a:ext cx="823031" cy="61253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6045560" y="5440387"/>
            <a:ext cx="823031" cy="61253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/>
              <p:cNvSpPr/>
              <p:nvPr/>
            </p:nvSpPr>
            <p:spPr>
              <a:xfrm>
                <a:off x="3953467" y="1411496"/>
                <a:ext cx="5246804" cy="86581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4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 .  4 = - 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rad>
                  </m:oMath>
                </a14:m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9" name="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3467" y="1411496"/>
                <a:ext cx="5246804" cy="865814"/>
              </a:xfrm>
              <a:prstGeom prst="rect">
                <a:avLst/>
              </a:prstGeom>
              <a:blipFill>
                <a:blip r:embed="rId17"/>
                <a:stretch>
                  <a:fillRect l="-1860" t="-14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/>
              <p:cNvSpPr/>
              <p:nvPr/>
            </p:nvSpPr>
            <p:spPr>
              <a:xfrm>
                <a:off x="3953467" y="1905640"/>
                <a:ext cx="5246804" cy="86581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4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 .  4 = 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rad>
                  </m:oMath>
                </a14:m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1" name="Rectangle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3467" y="1905640"/>
                <a:ext cx="5246804" cy="865814"/>
              </a:xfrm>
              <a:prstGeom prst="rect">
                <a:avLst/>
              </a:prstGeom>
              <a:blipFill>
                <a:blip r:embed="rId18"/>
                <a:stretch>
                  <a:fillRect l="-1860" t="-14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/>
              <p:cNvSpPr/>
              <p:nvPr/>
            </p:nvSpPr>
            <p:spPr>
              <a:xfrm>
                <a:off x="3953467" y="2399784"/>
                <a:ext cx="5246804" cy="86581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4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 .  4 &lt; 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rad>
                  </m:oMath>
                </a14:m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4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32" name="Rectangle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3467" y="2399784"/>
                <a:ext cx="5246804" cy="865814"/>
              </a:xfrm>
              <a:prstGeom prst="rect">
                <a:avLst/>
              </a:prstGeom>
              <a:blipFill>
                <a:blip r:embed="rId19"/>
                <a:stretch>
                  <a:fillRect l="-1860" t="-14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Rectangle 33"/>
          <p:cNvSpPr/>
          <p:nvPr/>
        </p:nvSpPr>
        <p:spPr>
          <a:xfrm>
            <a:off x="3953467" y="2893929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 .  4 &gt;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Object 35">
                <a:extLst>
                  <a:ext uri="{FF2B5EF4-FFF2-40B4-BE49-F238E27FC236}">
                    <a16:creationId xmlns:a16="http://schemas.microsoft.com/office/drawing/2014/main" id="{D5C9781E-33F7-41DF-8525-AFBDAEB5272D}"/>
                  </a:ext>
                </a:extLst>
              </p:cNvPr>
              <p:cNvSpPr txBox="1"/>
              <p:nvPr/>
            </p:nvSpPr>
            <p:spPr bwMode="auto">
              <a:xfrm>
                <a:off x="4940879" y="2855829"/>
                <a:ext cx="889451" cy="38113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Autofit/>
              </a:bodyPr>
              <a:lstStyle/>
              <a:p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4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rad>
                  </m:oMath>
                </a14:m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7" name="Object 35">
                <a:extLst>
                  <a:ext uri="{FF2B5EF4-FFF2-40B4-BE49-F238E27FC236}">
                    <a16:creationId xmlns:a16="http://schemas.microsoft.com/office/drawing/2014/main" id="{D5C9781E-33F7-41DF-8525-AFBDAEB527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940879" y="2855829"/>
                <a:ext cx="889451" cy="381136"/>
              </a:xfrm>
              <a:prstGeom prst="rect">
                <a:avLst/>
              </a:prstGeom>
              <a:blipFill>
                <a:blip r:embed="rId20"/>
                <a:stretch>
                  <a:fillRect l="-11034" t="-3175" b="-6507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78918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9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4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9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4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9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250"/>
                            </p:stCondLst>
                            <p:childTnLst>
                              <p:par>
                                <p:cTn id="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5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25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50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5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250"/>
                            </p:stCondLst>
                            <p:childTnLst>
                              <p:par>
                                <p:cTn id="10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250"/>
                            </p:stCondLst>
                            <p:childTnLst>
                              <p:par>
                                <p:cTn id="1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500"/>
                            </p:stCondLst>
                            <p:childTnLst>
                              <p:par>
                                <p:cTn id="1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000"/>
                            </p:stCondLst>
                            <p:childTnLst>
                              <p:par>
                                <p:cTn id="1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3250"/>
                            </p:stCondLst>
                            <p:childTnLst>
                              <p:par>
                                <p:cTn id="1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3500"/>
                            </p:stCondLst>
                            <p:childTnLst>
                              <p:par>
                                <p:cTn id="16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5500"/>
                            </p:stCondLst>
                            <p:childTnLst>
                              <p:par>
                                <p:cTn id="1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9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1" fill="hold">
                      <p:stCondLst>
                        <p:cond delay="0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1250"/>
                            </p:stCondLst>
                            <p:childTnLst>
                              <p:par>
                                <p:cTn id="207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3250"/>
                            </p:stCondLst>
                            <p:childTnLst>
                              <p:par>
                                <p:cTn id="21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3500"/>
                            </p:stCondLst>
                            <p:childTnLst>
                              <p:par>
                                <p:cTn id="21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5500"/>
                            </p:stCondLst>
                            <p:childTnLst>
                              <p:par>
                                <p:cTn id="2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4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3" fill="hold">
                      <p:stCondLst>
                        <p:cond delay="0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1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2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3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5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7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8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0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2" dur="500" fill="hold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3" dur="500" fill="hold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4" dur="500" fill="hold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5" dur="500" fill="hold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7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7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29" grpId="0" build="allAtOnce"/>
      <p:bldP spid="31" grpId="0" build="allAtOnce"/>
      <p:bldP spid="32" grpId="0" build="allAtOnce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>
            <a:extLst>
              <a:ext uri="{FF2B5EF4-FFF2-40B4-BE49-F238E27FC236}">
                <a16:creationId xmlns:a16="http://schemas.microsoft.com/office/drawing/2014/main" id="{5CC41723-4C8E-441B-941A-D73DF6641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50" y="705833"/>
            <a:ext cx="3054350" cy="8382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387" name="Content Placeholder 2">
            <a:extLst>
              <a:ext uri="{FF2B5EF4-FFF2-40B4-BE49-F238E27FC236}">
                <a16:creationId xmlns:a16="http://schemas.microsoft.com/office/drawing/2014/main" id="{A3A1F86D-5C11-490D-B5C3-97655B85D0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934" y="1627608"/>
            <a:ext cx="7886700" cy="4925379"/>
          </a:xfrm>
        </p:spPr>
        <p:txBody>
          <a:bodyPr>
            <a:normAutofit/>
          </a:bodyPr>
          <a:lstStyle/>
          <a:p>
            <a:pPr marL="514350" indent="-514350" eaLnBrk="1" hangingPunct="1">
              <a:buFont typeface="Arial" panose="020B0604020202020204" pitchFamily="34" charset="0"/>
              <a:buAutoNum type="alphaLcParenR"/>
            </a:pP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514350" indent="-514350" eaLnBrk="1" hangingPunct="1">
              <a:buFont typeface="Arial" panose="020B0604020202020204" pitchFamily="34" charset="0"/>
              <a:buNone/>
            </a:pP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514350" indent="-514350" eaLnBrk="1" hangingPunct="1">
              <a:buFont typeface="Arial" panose="020B0604020202020204" pitchFamily="34" charset="0"/>
              <a:buNone/>
            </a:pP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eaLnBrk="1" hangingPunct="1">
              <a:buFont typeface="Arial" panose="020B0604020202020204" pitchFamily="34" charset="0"/>
              <a:buNone/>
            </a:pP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514350" indent="-514350" eaLnBrk="1" hangingPunct="1">
              <a:buFont typeface="Arial" panose="020B0604020202020204" pitchFamily="34" charset="0"/>
              <a:buNone/>
            </a:pP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Object 4">
                <a:extLst>
                  <a:ext uri="{FF2B5EF4-FFF2-40B4-BE49-F238E27FC236}">
                    <a16:creationId xmlns:a16="http://schemas.microsoft.com/office/drawing/2014/main" id="{81E33D75-3C41-4528-8B72-7231EE7D25A8}"/>
                  </a:ext>
                </a:extLst>
              </p:cNvPr>
              <p:cNvSpPr txBox="1"/>
              <p:nvPr/>
            </p:nvSpPr>
            <p:spPr bwMode="auto">
              <a:xfrm>
                <a:off x="2187575" y="1622425"/>
                <a:ext cx="1495425" cy="401638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</m:rad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ad>
                        <m:radPr>
                          <m:degHide m:val="on"/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75</m:t>
                          </m:r>
                        </m:e>
                      </m:ra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" name="Object 4">
                <a:extLst>
                  <a:ext uri="{FF2B5EF4-FFF2-40B4-BE49-F238E27FC236}">
                    <a16:creationId xmlns:a16="http://schemas.microsoft.com/office/drawing/2014/main" id="{81E33D75-3C41-4528-8B72-7231EE7D25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87575" y="1622425"/>
                <a:ext cx="1495425" cy="40163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389" name="Object 5">
                <a:extLst>
                  <a:ext uri="{FF2B5EF4-FFF2-40B4-BE49-F238E27FC236}">
                    <a16:creationId xmlns:a16="http://schemas.microsoft.com/office/drawing/2014/main" id="{E456DA12-C4EF-45E9-B96D-69E8C2BFC89B}"/>
                  </a:ext>
                </a:extLst>
              </p:cNvPr>
              <p:cNvSpPr txBox="1"/>
              <p:nvPr/>
            </p:nvSpPr>
            <p:spPr bwMode="auto">
              <a:xfrm>
                <a:off x="1812925" y="2179638"/>
                <a:ext cx="1084263" cy="422275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</m:rad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ad>
                        <m:radPr>
                          <m:degHide m:val="on"/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75</m:t>
                          </m:r>
                        </m:e>
                      </m:ra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6389" name="Object 5">
                <a:extLst>
                  <a:ext uri="{FF2B5EF4-FFF2-40B4-BE49-F238E27FC236}">
                    <a16:creationId xmlns:a16="http://schemas.microsoft.com/office/drawing/2014/main" id="{E456DA12-C4EF-45E9-B96D-69E8C2BFC8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12925" y="2179638"/>
                <a:ext cx="1084263" cy="422275"/>
              </a:xfrm>
              <a:prstGeom prst="rect">
                <a:avLst/>
              </a:prstGeom>
              <a:blipFill>
                <a:blip r:embed="rId4"/>
                <a:stretch>
                  <a:fillRect r="-2809"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Object 7">
                <a:extLst>
                  <a:ext uri="{FF2B5EF4-FFF2-40B4-BE49-F238E27FC236}">
                    <a16:creationId xmlns:a16="http://schemas.microsoft.com/office/drawing/2014/main" id="{31BBD600-B612-4259-9D5D-8D1906C8AE42}"/>
                  </a:ext>
                </a:extLst>
              </p:cNvPr>
              <p:cNvSpPr txBox="1"/>
              <p:nvPr/>
            </p:nvSpPr>
            <p:spPr bwMode="auto">
              <a:xfrm>
                <a:off x="3113088" y="2129827"/>
                <a:ext cx="3411280" cy="608013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3.3.25</m:t>
                          </m:r>
                        </m:e>
                      </m:rad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sSup>
                            <m:sSupPr>
                              <m:ctrlP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" name="Object 7">
                <a:extLst>
                  <a:ext uri="{FF2B5EF4-FFF2-40B4-BE49-F238E27FC236}">
                    <a16:creationId xmlns:a16="http://schemas.microsoft.com/office/drawing/2014/main" id="{31BBD600-B612-4259-9D5D-8D1906C8AE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113088" y="2129827"/>
                <a:ext cx="3411280" cy="60801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Object 8">
                <a:extLst>
                  <a:ext uri="{FF2B5EF4-FFF2-40B4-BE49-F238E27FC236}">
                    <a16:creationId xmlns:a16="http://schemas.microsoft.com/office/drawing/2014/main" id="{BC4AAF22-5B5E-427C-9E43-0B3EE5BA5A7D}"/>
                  </a:ext>
                </a:extLst>
              </p:cNvPr>
              <p:cNvSpPr txBox="1"/>
              <p:nvPr/>
            </p:nvSpPr>
            <p:spPr bwMode="auto">
              <a:xfrm>
                <a:off x="5891213" y="2243161"/>
                <a:ext cx="2339153" cy="434975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=3.5=15</m:t>
                      </m:r>
                    </m:oMath>
                  </m:oMathPara>
                </a14:m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Object 8">
                <a:extLst>
                  <a:ext uri="{FF2B5EF4-FFF2-40B4-BE49-F238E27FC236}">
                    <a16:creationId xmlns:a16="http://schemas.microsoft.com/office/drawing/2014/main" id="{BC4AAF22-5B5E-427C-9E43-0B3EE5BA5A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891213" y="2243161"/>
                <a:ext cx="2339153" cy="434975"/>
              </a:xfrm>
              <a:prstGeom prst="rect">
                <a:avLst/>
              </a:prstGeom>
              <a:blipFill>
                <a:blip r:embed="rId6"/>
                <a:stretch>
                  <a:fillRect b="-4225"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Object 9">
                <a:extLst>
                  <a:ext uri="{FF2B5EF4-FFF2-40B4-BE49-F238E27FC236}">
                    <a16:creationId xmlns:a16="http://schemas.microsoft.com/office/drawing/2014/main" id="{14A03AB2-517D-4B5D-91D3-23F89BDF14B3}"/>
                  </a:ext>
                </a:extLst>
              </p:cNvPr>
              <p:cNvSpPr txBox="1"/>
              <p:nvPr/>
            </p:nvSpPr>
            <p:spPr bwMode="auto">
              <a:xfrm>
                <a:off x="2004877" y="2937886"/>
                <a:ext cx="1952625" cy="474662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2,5</m:t>
                          </m:r>
                        </m:e>
                      </m:rad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ad>
                        <m:radPr>
                          <m:degHide m:val="on"/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30</m:t>
                          </m:r>
                        </m:e>
                      </m:rad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ad>
                        <m:radPr>
                          <m:degHide m:val="on"/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48</m:t>
                          </m:r>
                        </m:e>
                      </m:rad>
                    </m:oMath>
                  </m:oMathPara>
                </a14:m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Object 9">
                <a:extLst>
                  <a:ext uri="{FF2B5EF4-FFF2-40B4-BE49-F238E27FC236}">
                    <a16:creationId xmlns:a16="http://schemas.microsoft.com/office/drawing/2014/main" id="{14A03AB2-517D-4B5D-91D3-23F89BDF14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04877" y="2937886"/>
                <a:ext cx="1952625" cy="474662"/>
              </a:xfrm>
              <a:prstGeom prst="rect">
                <a:avLst/>
              </a:prstGeom>
              <a:blipFill>
                <a:blip r:embed="rId7"/>
                <a:stretch>
                  <a:fillRect r="-3438" b="-3846"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394" name="Object 10">
                <a:extLst>
                  <a:ext uri="{FF2B5EF4-FFF2-40B4-BE49-F238E27FC236}">
                    <a16:creationId xmlns:a16="http://schemas.microsoft.com/office/drawing/2014/main" id="{13107A4B-5B81-4223-81A7-E8C6DE8253D3}"/>
                  </a:ext>
                </a:extLst>
              </p:cNvPr>
              <p:cNvSpPr txBox="1"/>
              <p:nvPr/>
            </p:nvSpPr>
            <p:spPr bwMode="auto">
              <a:xfrm>
                <a:off x="1856346" y="3620398"/>
                <a:ext cx="1936750" cy="469900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2,5</m:t>
                          </m:r>
                        </m:e>
                      </m:rad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ad>
                        <m:radPr>
                          <m:degHide m:val="on"/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30</m:t>
                          </m:r>
                        </m:e>
                      </m:rad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ad>
                        <m:radPr>
                          <m:degHide m:val="on"/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48</m:t>
                          </m:r>
                        </m:e>
                      </m:ra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6394" name="Object 10">
                <a:extLst>
                  <a:ext uri="{FF2B5EF4-FFF2-40B4-BE49-F238E27FC236}">
                    <a16:creationId xmlns:a16="http://schemas.microsoft.com/office/drawing/2014/main" id="{13107A4B-5B81-4223-81A7-E8C6DE8253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56346" y="3620398"/>
                <a:ext cx="1936750" cy="469900"/>
              </a:xfrm>
              <a:prstGeom prst="rect">
                <a:avLst/>
              </a:prstGeom>
              <a:blipFill>
                <a:blip r:embed="rId8"/>
                <a:stretch>
                  <a:fillRect r="-4416" b="-5195"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Object 11">
                <a:extLst>
                  <a:ext uri="{FF2B5EF4-FFF2-40B4-BE49-F238E27FC236}">
                    <a16:creationId xmlns:a16="http://schemas.microsoft.com/office/drawing/2014/main" id="{AD941936-89EA-49C4-A1C6-465E98093357}"/>
                  </a:ext>
                </a:extLst>
              </p:cNvPr>
              <p:cNvSpPr txBox="1"/>
              <p:nvPr/>
            </p:nvSpPr>
            <p:spPr bwMode="auto">
              <a:xfrm>
                <a:off x="3957502" y="3620398"/>
                <a:ext cx="4781550" cy="469900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2,5.30.48</m:t>
                          </m:r>
                        </m:e>
                      </m:rad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2,5.10.3.3.16</m:t>
                          </m:r>
                        </m:e>
                      </m:ra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Object 11">
                <a:extLst>
                  <a:ext uri="{FF2B5EF4-FFF2-40B4-BE49-F238E27FC236}">
                    <a16:creationId xmlns:a16="http://schemas.microsoft.com/office/drawing/2014/main" id="{AD941936-89EA-49C4-A1C6-465E980933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57502" y="3620398"/>
                <a:ext cx="4781550" cy="469900"/>
              </a:xfrm>
              <a:prstGeom prst="rect">
                <a:avLst/>
              </a:prstGeom>
              <a:blipFill>
                <a:blip r:embed="rId9"/>
                <a:stretch>
                  <a:fillRect b="-5195"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Object 12">
                <a:extLst>
                  <a:ext uri="{FF2B5EF4-FFF2-40B4-BE49-F238E27FC236}">
                    <a16:creationId xmlns:a16="http://schemas.microsoft.com/office/drawing/2014/main" id="{2878682A-1FBC-4193-8473-624271CD93B1}"/>
                  </a:ext>
                </a:extLst>
              </p:cNvPr>
              <p:cNvSpPr txBox="1"/>
              <p:nvPr/>
            </p:nvSpPr>
            <p:spPr bwMode="auto">
              <a:xfrm>
                <a:off x="2355056" y="4229392"/>
                <a:ext cx="3685832" cy="454025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25.9.16</m:t>
                          </m:r>
                        </m:e>
                      </m:rad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sSup>
                            <m:sSupPr>
                              <m:ctrlP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sSup>
                            <m:sSupPr>
                              <m:ctrlP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2" name="Object 12">
                <a:extLst>
                  <a:ext uri="{FF2B5EF4-FFF2-40B4-BE49-F238E27FC236}">
                    <a16:creationId xmlns:a16="http://schemas.microsoft.com/office/drawing/2014/main" id="{2878682A-1FBC-4193-8473-624271CD93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55056" y="4229392"/>
                <a:ext cx="3685832" cy="454025"/>
              </a:xfrm>
              <a:prstGeom prst="rect">
                <a:avLst/>
              </a:prstGeom>
              <a:blipFill>
                <a:blip r:embed="rId10"/>
                <a:stretch>
                  <a:fillRect b="-6757"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Object 13">
                <a:extLst>
                  <a:ext uri="{FF2B5EF4-FFF2-40B4-BE49-F238E27FC236}">
                    <a16:creationId xmlns:a16="http://schemas.microsoft.com/office/drawing/2014/main" id="{4656283C-B875-4512-99D5-A2469C45195F}"/>
                  </a:ext>
                </a:extLst>
              </p:cNvPr>
              <p:cNvSpPr txBox="1"/>
              <p:nvPr/>
            </p:nvSpPr>
            <p:spPr bwMode="auto">
              <a:xfrm>
                <a:off x="5798980" y="4357535"/>
                <a:ext cx="2715654" cy="300037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=5.3.4=60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Object 13">
                <a:extLst>
                  <a:ext uri="{FF2B5EF4-FFF2-40B4-BE49-F238E27FC236}">
                    <a16:creationId xmlns:a16="http://schemas.microsoft.com/office/drawing/2014/main" id="{4656283C-B875-4512-99D5-A2469C4519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798980" y="4357535"/>
                <a:ext cx="2715654" cy="300037"/>
              </a:xfrm>
              <a:prstGeom prst="rect">
                <a:avLst/>
              </a:prstGeom>
              <a:blipFill>
                <a:blip r:embed="rId11"/>
                <a:stretch>
                  <a:fillRect b="-48980"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itle 1">
            <a:extLst>
              <a:ext uri="{FF2B5EF4-FFF2-40B4-BE49-F238E27FC236}">
                <a16:creationId xmlns:a16="http://schemas.microsoft.com/office/drawing/2014/main" id="{4E375DD0-829C-4EE3-A4E1-E334925ADC7C}"/>
              </a:ext>
            </a:extLst>
          </p:cNvPr>
          <p:cNvSpPr txBox="1">
            <a:spLocks/>
          </p:cNvSpPr>
          <p:nvPr/>
        </p:nvSpPr>
        <p:spPr>
          <a:xfrm>
            <a:off x="0" y="-36678"/>
            <a:ext cx="6947139" cy="74251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LUYỆN TẬP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63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6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6" grpId="0"/>
      <p:bldP spid="4" grpId="0"/>
      <p:bldP spid="16389" grpId="0"/>
      <p:bldP spid="7" grpId="0"/>
      <p:bldP spid="8" grpId="0"/>
      <p:bldP spid="9" grpId="0"/>
      <p:bldP spid="16394" grpId="0"/>
      <p:bldP spid="11" grpId="0"/>
      <p:bldP spid="12" grpId="0"/>
      <p:bldP spid="1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4" name="TextBox 3">
            <a:extLst>
              <a:ext uri="{FF2B5EF4-FFF2-40B4-BE49-F238E27FC236}">
                <a16:creationId xmlns:a16="http://schemas.microsoft.com/office/drawing/2014/main" id="{4E949D42-363F-4DDD-B215-D7BDEF86CD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92020" y="4929973"/>
            <a:ext cx="255550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&gt; 0 </a:t>
            </a:r>
            <a:r>
              <a:rPr lang="en-US" altLang="en-US" sz="2400" dirty="0">
                <a:latin typeface="Yu Gothic Light" panose="020B0300000000000000" pitchFamily="34" charset="-128"/>
                <a:ea typeface="Yu Gothic Light" panose="020B0300000000000000" pitchFamily="34" charset="-128"/>
                <a:cs typeface="Times New Roman" panose="02020603050405020304" pitchFamily="18" charset="0"/>
              </a:rPr>
              <a:t>⇒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3a &gt; 0)</a:t>
            </a:r>
          </a:p>
        </p:txBody>
      </p:sp>
      <p:sp>
        <p:nvSpPr>
          <p:cNvPr id="9" name="Text Box 149">
            <a:extLst>
              <a:ext uri="{FF2B5EF4-FFF2-40B4-BE49-F238E27FC236}">
                <a16:creationId xmlns:a16="http://schemas.microsoft.com/office/drawing/2014/main" id="{8E2BC558-E664-4B3A-8C95-6509F3C41E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83285" y="1464557"/>
            <a:ext cx="256013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u="sng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8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F03BCEF-6ABB-4B58-9955-B3AA54C20E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12" y="83158"/>
            <a:ext cx="2804984" cy="742511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alt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vi-VN" alt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32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12D902A-1518-47C9-A394-923E8EC962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878" y="936070"/>
            <a:ext cx="4015946" cy="372457"/>
          </a:xfrm>
        </p:spPr>
        <p:txBody>
          <a:bodyPr>
            <a:noAutofit/>
          </a:bodyPr>
          <a:lstStyle/>
          <a:p>
            <a:pPr marL="514350" indent="-514350" eaLnBrk="1" hangingPunct="1">
              <a:buFont typeface="Arial" panose="020B0604020202020204" pitchFamily="34" charset="0"/>
              <a:buNone/>
            </a:pP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Rút gọn biểu thức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&gt; 0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8952762"/>
              </p:ext>
            </p:extLst>
          </p:nvPr>
        </p:nvGraphicFramePr>
        <p:xfrm>
          <a:off x="4019261" y="629115"/>
          <a:ext cx="1642772" cy="9863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28" name="Equation" r:id="rId3" imgW="799920" imgH="469800" progId="Equation.DSMT4">
                  <p:embed/>
                </p:oleObj>
              </mc:Choice>
              <mc:Fallback>
                <p:oleObj name="Equation" r:id="rId3" imgW="799920" imgH="469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019261" y="629115"/>
                        <a:ext cx="1642772" cy="9863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01371354"/>
              </p:ext>
            </p:extLst>
          </p:nvPr>
        </p:nvGraphicFramePr>
        <p:xfrm>
          <a:off x="1126560" y="2010050"/>
          <a:ext cx="3633497" cy="10669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29" name="Equation" r:id="rId5" imgW="1600200" imgH="469800" progId="Equation.DSMT4">
                  <p:embed/>
                </p:oleObj>
              </mc:Choice>
              <mc:Fallback>
                <p:oleObj name="Equation" r:id="rId5" imgW="1600200" imgH="469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26560" y="2010050"/>
                        <a:ext cx="3633497" cy="10669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5719782"/>
              </p:ext>
            </p:extLst>
          </p:nvPr>
        </p:nvGraphicFramePr>
        <p:xfrm>
          <a:off x="4752100" y="1970383"/>
          <a:ext cx="1375830" cy="11066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30" name="Equation" r:id="rId7" imgW="583920" imgH="469800" progId="Equation.DSMT4">
                  <p:embed/>
                </p:oleObj>
              </mc:Choice>
              <mc:Fallback>
                <p:oleObj name="Equation" r:id="rId7" imgW="583920" imgH="469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752100" y="1970383"/>
                        <a:ext cx="1375830" cy="11066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4059887"/>
              </p:ext>
            </p:extLst>
          </p:nvPr>
        </p:nvGraphicFramePr>
        <p:xfrm>
          <a:off x="2884796" y="3290542"/>
          <a:ext cx="1134465" cy="6108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31" name="Equation" r:id="rId9" imgW="495000" imgH="266400" progId="Equation.DSMT4">
                  <p:embed/>
                </p:oleObj>
              </mc:Choice>
              <mc:Fallback>
                <p:oleObj name="Equation" r:id="rId9" imgW="495000" imgH="266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884796" y="3290542"/>
                        <a:ext cx="1134465" cy="6108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5688672"/>
              </p:ext>
            </p:extLst>
          </p:nvPr>
        </p:nvGraphicFramePr>
        <p:xfrm>
          <a:off x="2884796" y="3964780"/>
          <a:ext cx="1412697" cy="7652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32" name="Equation" r:id="rId11" imgW="609480" imgH="330120" progId="Equation.DSMT4">
                  <p:embed/>
                </p:oleObj>
              </mc:Choice>
              <mc:Fallback>
                <p:oleObj name="Equation" r:id="rId11" imgW="609480" imgH="3301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884796" y="3964780"/>
                        <a:ext cx="1412697" cy="7652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02157711"/>
              </p:ext>
            </p:extLst>
          </p:nvPr>
        </p:nvGraphicFramePr>
        <p:xfrm>
          <a:off x="2959456" y="4898570"/>
          <a:ext cx="1501935" cy="5667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33" name="Equation" r:id="rId13" imgW="672840" imgH="253800" progId="Equation.DSMT4">
                  <p:embed/>
                </p:oleObj>
              </mc:Choice>
              <mc:Fallback>
                <p:oleObj name="Equation" r:id="rId13" imgW="67284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2959456" y="4898570"/>
                        <a:ext cx="1501935" cy="5667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48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48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48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4" grpId="0"/>
      <p:bldP spid="9" grpId="0"/>
      <p:bldP spid="11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>
            <a:extLst>
              <a:ext uri="{FF2B5EF4-FFF2-40B4-BE49-F238E27FC236}">
                <a16:creationId xmlns:a16="http://schemas.microsoft.com/office/drawing/2014/main" id="{A771560F-DAE0-4DAD-BB2F-284A52E604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1376" y="168140"/>
            <a:ext cx="3854648" cy="1237900"/>
          </a:xfrm>
          <a:prstGeom prst="rect">
            <a:avLst/>
          </a:prstGeom>
        </p:spPr>
      </p:pic>
      <p:sp>
        <p:nvSpPr>
          <p:cNvPr id="31" name="文本框 30">
            <a:extLst>
              <a:ext uri="{FF2B5EF4-FFF2-40B4-BE49-F238E27FC236}">
                <a16:creationId xmlns:a16="http://schemas.microsoft.com/office/drawing/2014/main" id="{95FF8002-4BEF-410C-9960-45A602ADD63C}"/>
              </a:ext>
            </a:extLst>
          </p:cNvPr>
          <p:cNvSpPr txBox="1"/>
          <p:nvPr/>
        </p:nvSpPr>
        <p:spPr>
          <a:xfrm>
            <a:off x="2563647" y="375197"/>
            <a:ext cx="3645550" cy="6524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NỘI DUNG BÀI HỌC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3" name="Picture 10">
            <a:extLst>
              <a:ext uri="{FF2B5EF4-FFF2-40B4-BE49-F238E27FC236}">
                <a16:creationId xmlns:a16="http://schemas.microsoft.com/office/drawing/2014/main" id="{860FE566-D226-4512-BFC4-A954F0F7F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5963" y="4399533"/>
            <a:ext cx="4181475" cy="168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7">
            <a:extLst>
              <a:ext uri="{FF2B5EF4-FFF2-40B4-BE49-F238E27FC236}">
                <a16:creationId xmlns:a16="http://schemas.microsoft.com/office/drawing/2014/main" id="{7540BCCD-1445-4073-9C6C-379341315C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5963" y="1965896"/>
            <a:ext cx="3076575" cy="310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>
            <a:extLst>
              <a:ext uri="{FF2B5EF4-FFF2-40B4-BE49-F238E27FC236}">
                <a16:creationId xmlns:a16="http://schemas.microsoft.com/office/drawing/2014/main" id="{5411C947-D30D-49E2-857B-CD3557FD8F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238" y="2586608"/>
            <a:ext cx="2949575" cy="2486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F8E66D08-BC16-40BA-96D5-1BB75F2237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038" y="3272408"/>
            <a:ext cx="3940175" cy="298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3F26352D-ECE6-4B89-A098-28878FC53D3B}"/>
              </a:ext>
            </a:extLst>
          </p:cNvPr>
          <p:cNvGrpSpPr/>
          <p:nvPr/>
        </p:nvGrpSpPr>
        <p:grpSpPr>
          <a:xfrm>
            <a:off x="0" y="2702496"/>
            <a:ext cx="1556247" cy="954087"/>
            <a:chOff x="0" y="2474913"/>
            <a:chExt cx="1556247" cy="954087"/>
          </a:xfrm>
        </p:grpSpPr>
        <p:pic>
          <p:nvPicPr>
            <p:cNvPr id="19" name="Picture 6">
              <a:extLst>
                <a:ext uri="{FF2B5EF4-FFF2-40B4-BE49-F238E27FC236}">
                  <a16:creationId xmlns:a16="http://schemas.microsoft.com/office/drawing/2014/main" id="{CAB528A4-7C82-4CC2-9DAE-DCABB0F35C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474913"/>
              <a:ext cx="1327150" cy="4206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aphicFrame>
          <p:nvGraphicFramePr>
            <p:cNvPr id="20" name="Object 19">
              <a:extLst>
                <a:ext uri="{FF2B5EF4-FFF2-40B4-BE49-F238E27FC236}">
                  <a16:creationId xmlns:a16="http://schemas.microsoft.com/office/drawing/2014/main" id="{7916AC46-5EA9-4692-A400-8B9034783776}"/>
                </a:ext>
              </a:extLst>
            </p:cNvPr>
            <p:cNvGraphicFramePr>
              <a:graphicFrameLocks noChangeAspect="1"/>
            </p:cNvGraphicFramePr>
            <p:nvPr>
              <p:extLst/>
            </p:nvPr>
          </p:nvGraphicFramePr>
          <p:xfrm>
            <a:off x="51603" y="2686844"/>
            <a:ext cx="1504644" cy="7421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378" name="Equation" r:id="rId9" imgW="1645218" imgH="810801" progId="Equation.DSMT4">
                    <p:embed/>
                  </p:oleObj>
                </mc:Choice>
                <mc:Fallback>
                  <p:oleObj name="Equation" r:id="rId9" imgW="1645218" imgH="810801" progId="Equation.DSMT4">
                    <p:embed/>
                    <p:pic>
                      <p:nvPicPr>
                        <p:cNvPr id="20" name="Object 19">
                          <a:extLst>
                            <a:ext uri="{FF2B5EF4-FFF2-40B4-BE49-F238E27FC236}">
                              <a16:creationId xmlns:a16="http://schemas.microsoft.com/office/drawing/2014/main" id="{7916AC46-5EA9-4692-A400-8B9034783776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51603" y="2686844"/>
                          <a:ext cx="1504644" cy="74215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945ABA0-94A1-4002-99DB-D8D64B7DD38A}"/>
              </a:ext>
            </a:extLst>
          </p:cNvPr>
          <p:cNvGrpSpPr/>
          <p:nvPr/>
        </p:nvGrpSpPr>
        <p:grpSpPr>
          <a:xfrm>
            <a:off x="7016750" y="5045206"/>
            <a:ext cx="1790700" cy="881502"/>
            <a:chOff x="7016750" y="4817623"/>
            <a:chExt cx="1790700" cy="881502"/>
          </a:xfrm>
        </p:grpSpPr>
        <p:pic>
          <p:nvPicPr>
            <p:cNvPr id="22" name="Picture 11">
              <a:extLst>
                <a:ext uri="{FF2B5EF4-FFF2-40B4-BE49-F238E27FC236}">
                  <a16:creationId xmlns:a16="http://schemas.microsoft.com/office/drawing/2014/main" id="{F92B2F88-E5FA-425D-8CAD-694DEBBFEF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16750" y="5319713"/>
              <a:ext cx="1790700" cy="3794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aphicFrame>
          <p:nvGraphicFramePr>
            <p:cNvPr id="24" name="Object 23">
              <a:extLst>
                <a:ext uri="{FF2B5EF4-FFF2-40B4-BE49-F238E27FC236}">
                  <a16:creationId xmlns:a16="http://schemas.microsoft.com/office/drawing/2014/main" id="{2AAEC647-D171-48EC-A58A-2FB339EC355D}"/>
                </a:ext>
              </a:extLst>
            </p:cNvPr>
            <p:cNvGraphicFramePr>
              <a:graphicFrameLocks noChangeAspect="1"/>
            </p:cNvGraphicFramePr>
            <p:nvPr>
              <p:extLst/>
            </p:nvPr>
          </p:nvGraphicFramePr>
          <p:xfrm>
            <a:off x="7095014" y="4817623"/>
            <a:ext cx="1488121" cy="66763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379" name="Equation" r:id="rId12" imgW="1807896" imgH="810801" progId="Equation.DSMT4">
                    <p:embed/>
                  </p:oleObj>
                </mc:Choice>
                <mc:Fallback>
                  <p:oleObj name="Equation" r:id="rId12" imgW="1807896" imgH="810801" progId="Equation.DSMT4">
                    <p:embed/>
                    <p:pic>
                      <p:nvPicPr>
                        <p:cNvPr id="24" name="Object 23">
                          <a:extLst>
                            <a:ext uri="{FF2B5EF4-FFF2-40B4-BE49-F238E27FC236}">
                              <a16:creationId xmlns:a16="http://schemas.microsoft.com/office/drawing/2014/main" id="{2AAEC647-D171-48EC-A58A-2FB339EC355D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7095014" y="4817623"/>
                          <a:ext cx="1488121" cy="66763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64B2678-D51C-4425-A08D-B37E275F63CF}"/>
              </a:ext>
            </a:extLst>
          </p:cNvPr>
          <p:cNvGrpSpPr/>
          <p:nvPr/>
        </p:nvGrpSpPr>
        <p:grpSpPr>
          <a:xfrm>
            <a:off x="5857875" y="1027683"/>
            <a:ext cx="3265488" cy="1370013"/>
            <a:chOff x="5857875" y="800100"/>
            <a:chExt cx="3265488" cy="1370013"/>
          </a:xfrm>
        </p:grpSpPr>
        <p:pic>
          <p:nvPicPr>
            <p:cNvPr id="26" name="Picture 8">
              <a:extLst>
                <a:ext uri="{FF2B5EF4-FFF2-40B4-BE49-F238E27FC236}">
                  <a16:creationId xmlns:a16="http://schemas.microsoft.com/office/drawing/2014/main" id="{E76554E3-241B-4BED-9C72-2E92588B81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57875" y="800100"/>
              <a:ext cx="3265488" cy="13700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aphicFrame>
          <p:nvGraphicFramePr>
            <p:cNvPr id="27" name="Object 26">
              <a:extLst>
                <a:ext uri="{FF2B5EF4-FFF2-40B4-BE49-F238E27FC236}">
                  <a16:creationId xmlns:a16="http://schemas.microsoft.com/office/drawing/2014/main" id="{A780DEC8-2205-43D5-82CE-173E39F08FE1}"/>
                </a:ext>
              </a:extLst>
            </p:cNvPr>
            <p:cNvGraphicFramePr>
              <a:graphicFrameLocks noChangeAspect="1"/>
            </p:cNvGraphicFramePr>
            <p:nvPr>
              <p:extLst/>
            </p:nvPr>
          </p:nvGraphicFramePr>
          <p:xfrm>
            <a:off x="7147272" y="1211043"/>
            <a:ext cx="1504950" cy="7429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380" name="Equation" r:id="rId15" imgW="1504463" imgH="742303" progId="Equation.DSMT4">
                    <p:embed/>
                  </p:oleObj>
                </mc:Choice>
                <mc:Fallback>
                  <p:oleObj name="Equation" r:id="rId15" imgW="1504463" imgH="742303" progId="Equation.DSMT4">
                    <p:embed/>
                    <p:pic>
                      <p:nvPicPr>
                        <p:cNvPr id="27" name="Object 26">
                          <a:extLst>
                            <a:ext uri="{FF2B5EF4-FFF2-40B4-BE49-F238E27FC236}">
                              <a16:creationId xmlns:a16="http://schemas.microsoft.com/office/drawing/2014/main" id="{A780DEC8-2205-43D5-82CE-173E39F08FE1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6"/>
                        <a:stretch>
                          <a:fillRect/>
                        </a:stretch>
                      </p:blipFill>
                      <p:spPr>
                        <a:xfrm>
                          <a:off x="7147272" y="1211043"/>
                          <a:ext cx="1504950" cy="7429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A204EA5-2A5F-4E3D-A6AA-1E18653EDFD9}"/>
              </a:ext>
            </a:extLst>
          </p:cNvPr>
          <p:cNvGrpSpPr/>
          <p:nvPr/>
        </p:nvGrpSpPr>
        <p:grpSpPr>
          <a:xfrm>
            <a:off x="5899150" y="2061146"/>
            <a:ext cx="3201988" cy="1556187"/>
            <a:chOff x="5899150" y="1833563"/>
            <a:chExt cx="3201988" cy="1556187"/>
          </a:xfrm>
        </p:grpSpPr>
        <p:pic>
          <p:nvPicPr>
            <p:cNvPr id="29" name="Picture 9">
              <a:extLst>
                <a:ext uri="{FF2B5EF4-FFF2-40B4-BE49-F238E27FC236}">
                  <a16:creationId xmlns:a16="http://schemas.microsoft.com/office/drawing/2014/main" id="{38583FE9-DB4A-40A7-8AED-B924C1B8EA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99150" y="1833563"/>
              <a:ext cx="3201988" cy="947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aphicFrame>
          <p:nvGraphicFramePr>
            <p:cNvPr id="32" name="Object 31">
              <a:extLst>
                <a:ext uri="{FF2B5EF4-FFF2-40B4-BE49-F238E27FC236}">
                  <a16:creationId xmlns:a16="http://schemas.microsoft.com/office/drawing/2014/main" id="{FB1E4142-C108-45F6-9F79-A14D94D4BED1}"/>
                </a:ext>
              </a:extLst>
            </p:cNvPr>
            <p:cNvGraphicFramePr>
              <a:graphicFrameLocks noChangeAspect="1"/>
            </p:cNvGraphicFramePr>
            <p:nvPr>
              <p:extLst/>
            </p:nvPr>
          </p:nvGraphicFramePr>
          <p:xfrm>
            <a:off x="7016750" y="2583064"/>
            <a:ext cx="1635472" cy="80668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381" name="Equation" r:id="rId18" imgW="1645218" imgH="810801" progId="Equation.DSMT4">
                    <p:embed/>
                  </p:oleObj>
                </mc:Choice>
                <mc:Fallback>
                  <p:oleObj name="Equation" r:id="rId18" imgW="1645218" imgH="810801" progId="Equation.DSMT4">
                    <p:embed/>
                    <p:pic>
                      <p:nvPicPr>
                        <p:cNvPr id="32" name="Object 31">
                          <a:extLst>
                            <a:ext uri="{FF2B5EF4-FFF2-40B4-BE49-F238E27FC236}">
                              <a16:creationId xmlns:a16="http://schemas.microsoft.com/office/drawing/2014/main" id="{FB1E4142-C108-45F6-9F79-A14D94D4BED1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9"/>
                        <a:stretch>
                          <a:fillRect/>
                        </a:stretch>
                      </p:blipFill>
                      <p:spPr>
                        <a:xfrm>
                          <a:off x="7016750" y="2583064"/>
                          <a:ext cx="1635472" cy="80668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680074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8435" name="Content Placeholder 2">
                <a:extLst>
                  <a:ext uri="{FF2B5EF4-FFF2-40B4-BE49-F238E27FC236}">
                    <a16:creationId xmlns:a16="http://schemas.microsoft.com/office/drawing/2014/main" id="{235678DA-E754-4950-80F5-D9804A56D17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18435" y="793038"/>
                <a:ext cx="8925565" cy="2017944"/>
              </a:xfrm>
            </p:spPr>
            <p:txBody>
              <a:bodyPr>
                <a:normAutofit/>
              </a:bodyPr>
              <a:lstStyle/>
              <a:p>
                <a:pPr eaLnBrk="1" hangingPunct="1">
                  <a:buFont typeface="Arial" panose="020B0604020202020204" pitchFamily="34" charset="0"/>
                  <a:buNone/>
                </a:pPr>
                <a:r>
                  <a:rPr lang="vi-VN" altLang="en-US" sz="2800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+) Học thuộc các qui tắc khai phương một tích và nhân các căn thức bậc hai. </a:t>
                </a:r>
              </a:p>
              <a:p>
                <a:pPr eaLnBrk="1" hangingPunct="1">
                  <a:buFont typeface="Arial" panose="020B0604020202020204" pitchFamily="34" charset="0"/>
                  <a:buNone/>
                </a:pPr>
                <a:r>
                  <a:rPr lang="vi-VN" altLang="en-US" sz="2800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+) </a:t>
                </a:r>
                <a:r>
                  <a:rPr lang="en-US" altLang="en-US" sz="2800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</a:t>
                </a:r>
                <a:r>
                  <a:rPr lang="vi-VN" altLang="en-US" sz="2800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àm các bài tập 17</a:t>
                </a:r>
                <a:r>
                  <a:rPr lang="en-US" altLang="en-US" sz="2800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 </a:t>
                </a:r>
                <a:r>
                  <a:rPr lang="vi-VN" altLang="en-US" sz="2800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18;</a:t>
                </a:r>
                <a:r>
                  <a:rPr lang="en-US" altLang="en-US" sz="280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altLang="en-US" sz="280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19</a:t>
                </a:r>
                <a:r>
                  <a:rPr lang="vi-VN" altLang="en-US" sz="2800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r>
                  <a:rPr lang="en-US" altLang="en-US" sz="2800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altLang="en-US" sz="2800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20/SGK</a:t>
                </a:r>
                <a:r>
                  <a:rPr lang="en-US" altLang="en-US" sz="2800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vi-VN" altLang="en-US" sz="28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buNone/>
                </a:pPr>
                <a:r>
                  <a:rPr lang="vi-VN" altLang="en-US" sz="2800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+) Ôn tập HĐT: </a:t>
                </a:r>
                <a:r>
                  <a:rPr lang="en-US" altLang="en-US" sz="2800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vi-VN" alt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vi-VN" altLang="en-US" sz="2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en-US" sz="2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en-US" altLang="en-US" sz="2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  <m:r>
                      <a:rPr lang="en-US" altLang="en-US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 </m:t>
                    </m:r>
                    <m:d>
                      <m:dPr>
                        <m:begChr m:val="|"/>
                        <m:endChr m:val="|"/>
                        <m:ctrlPr>
                          <a:rPr lang="en-US" alt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d>
                  </m:oMath>
                </a14:m>
                <a:endParaRPr lang="en-US" altLang="en-US" sz="28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435" name="Content Placeholder 2">
                <a:extLst>
                  <a:ext uri="{FF2B5EF4-FFF2-40B4-BE49-F238E27FC236}">
                    <a16:creationId xmlns:a16="http://schemas.microsoft.com/office/drawing/2014/main" id="{235678DA-E754-4950-80F5-D9804A56D17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18435" y="793038"/>
                <a:ext cx="8925565" cy="2017944"/>
              </a:xfrm>
              <a:blipFill>
                <a:blip r:embed="rId3"/>
                <a:stretch>
                  <a:fillRect l="-1434" t="-5136" b="-18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itle 1">
            <a:extLst>
              <a:ext uri="{FF2B5EF4-FFF2-40B4-BE49-F238E27FC236}">
                <a16:creationId xmlns:a16="http://schemas.microsoft.com/office/drawing/2014/main" id="{C1AD0980-3BEC-4C1D-9BCD-D9FA82F1163F}"/>
              </a:ext>
            </a:extLst>
          </p:cNvPr>
          <p:cNvSpPr txBox="1">
            <a:spLocks/>
          </p:cNvSpPr>
          <p:nvPr/>
        </p:nvSpPr>
        <p:spPr>
          <a:xfrm>
            <a:off x="2390111" y="-30715"/>
            <a:ext cx="4946056" cy="823752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VỀ NHÀ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77985" y="3517702"/>
            <a:ext cx="8811917" cy="1123302"/>
            <a:chOff x="77985" y="3517702"/>
            <a:chExt cx="8811917" cy="112330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Content Placeholder 2">
                  <a:extLst>
                    <a:ext uri="{FF2B5EF4-FFF2-40B4-BE49-F238E27FC236}">
                      <a16:creationId xmlns:a16="http://schemas.microsoft.com/office/drawing/2014/main" id="{ED3BEF70-00E1-4BE3-B09B-5136B99609AC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77985" y="3604194"/>
                  <a:ext cx="8811917" cy="1036810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171450" indent="-171450" algn="l" defTabSz="685800" rtl="0" eaLnBrk="1" latinLnBrk="0" hangingPunct="1">
                    <a:lnSpc>
                      <a:spcPct val="90000"/>
                    </a:lnSpc>
                    <a:spcBef>
                      <a:spcPts val="750"/>
                    </a:spcBef>
                    <a:buFont typeface="Arial" panose="020B0604020202020204" pitchFamily="34" charset="0"/>
                    <a:buChar char="•"/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14350" indent="-171450" algn="l" defTabSz="685800" rtl="0" eaLnBrk="1" latinLnBrk="0" hangingPunct="1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857250" indent="-171450" algn="l" defTabSz="685800" rtl="0" eaLnBrk="1" latinLnBrk="0" hangingPunct="1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5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200150" indent="-171450" algn="l" defTabSz="685800" rtl="0" eaLnBrk="1" latinLnBrk="0" hangingPunct="1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543050" indent="-171450" algn="l" defTabSz="685800" rtl="0" eaLnBrk="1" latinLnBrk="0" hangingPunct="1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885950" indent="-171450" algn="l" defTabSz="685800" rtl="0" eaLnBrk="1" latinLnBrk="0" hangingPunct="1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228850" indent="-171450" algn="l" defTabSz="685800" rtl="0" eaLnBrk="1" latinLnBrk="0" hangingPunct="1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571750" indent="-171450" algn="l" defTabSz="685800" rtl="0" eaLnBrk="1" latinLnBrk="0" hangingPunct="1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914650" indent="-171450" algn="l" defTabSz="685800" rtl="0" eaLnBrk="1" latinLnBrk="0" hangingPunct="1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lnSpc>
                      <a:spcPct val="100000"/>
                    </a:lnSpc>
                    <a:buFont typeface="Arial" panose="020B0604020202020204" pitchFamily="34" charset="0"/>
                    <a:buNone/>
                  </a:pPr>
                  <a:r>
                    <a:rPr lang="vi-VN" altLang="en-US" sz="2400" dirty="0">
                      <a:solidFill>
                        <a:srgbClr val="FF0000"/>
                      </a:solidFill>
                      <a:latin typeface="+mj-lt"/>
                    </a:rPr>
                    <a:t>Bài 20c)</a:t>
                  </a:r>
                  <a:r>
                    <a:rPr lang="vi-VN" altLang="en-US" sz="2400" dirty="0">
                      <a:latin typeface="+mj-lt"/>
                    </a:rPr>
                    <a:t>                      </a:t>
                  </a:r>
                  <a:r>
                    <a:rPr lang="en-US" altLang="en-US" sz="2400" dirty="0">
                      <a:latin typeface="+mj-lt"/>
                    </a:rPr>
                    <a:t>            </a:t>
                  </a:r>
                  <a:r>
                    <a:rPr lang="vi-VN" altLang="en-US" sz="2400" dirty="0">
                      <a:latin typeface="+mj-lt"/>
                    </a:rPr>
                    <a:t>Với </a:t>
                  </a:r>
                  <a14:m>
                    <m:oMath xmlns:m="http://schemas.openxmlformats.org/officeDocument/2006/math">
                      <m:r>
                        <a:rPr lang="en-US" altLang="en-US" sz="2400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altLang="en-US" sz="2400" b="0" i="1" smtClean="0">
                          <a:latin typeface="Cambria Math" panose="02040503050406030204" pitchFamily="18" charset="0"/>
                        </a:rPr>
                        <m:t>&gt;1 </m:t>
                      </m:r>
                    </m:oMath>
                  </a14:m>
                  <a:r>
                    <a:rPr lang="vi-VN" altLang="en-US" sz="2400" dirty="0">
                      <a:latin typeface="+mj-lt"/>
                    </a:rPr>
                    <a:t>thì </a:t>
                  </a:r>
                  <a14:m>
                    <m:oMath xmlns:m="http://schemas.openxmlformats.org/officeDocument/2006/math">
                      <m:r>
                        <a:rPr lang="en-US" altLang="en-US" sz="2400" b="0" i="1" smtClean="0">
                          <a:latin typeface="Cambria Math" panose="02040503050406030204" pitchFamily="18" charset="0"/>
                        </a:rPr>
                        <m:t>1−</m:t>
                      </m:r>
                      <m:r>
                        <a:rPr lang="en-US" altLang="en-US" sz="2400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altLang="en-US" sz="2400" b="0" i="1" smtClean="0">
                          <a:latin typeface="Cambria Math" panose="02040503050406030204" pitchFamily="18" charset="0"/>
                        </a:rPr>
                        <m:t>  </m:t>
                      </m:r>
                    </m:oMath>
                  </a14:m>
                  <a:r>
                    <a:rPr lang="vi-VN" altLang="en-US" sz="2400" dirty="0">
                      <a:latin typeface="+mj-lt"/>
                    </a:rPr>
                    <a:t>là số âm , nên khi khai phương</a:t>
                  </a:r>
                  <a:r>
                    <a:rPr lang="en-US" altLang="en-US" sz="2400" dirty="0">
                      <a:latin typeface="+mj-lt"/>
                    </a:rPr>
                    <a:t>  </a:t>
                  </a:r>
                  <a:r>
                    <a:rPr lang="vi-VN" altLang="en-US" sz="2400" dirty="0">
                      <a:latin typeface="+mj-lt"/>
                    </a:rPr>
                    <a:t>ta được</a:t>
                  </a:r>
                  <a:r>
                    <a:rPr lang="en-US" altLang="en-US" sz="2400" dirty="0">
                      <a:latin typeface="+mj-lt"/>
                    </a:rPr>
                    <a:t>:</a:t>
                  </a:r>
                  <a:endParaRPr lang="vi-VN" altLang="en-US" sz="2400" dirty="0">
                    <a:latin typeface="+mj-lt"/>
                  </a:endParaRPr>
                </a:p>
                <a:p>
                  <a:pPr>
                    <a:lnSpc>
                      <a:spcPct val="100000"/>
                    </a:lnSpc>
                    <a:buFont typeface="Arial" panose="020B0604020202020204" pitchFamily="34" charset="0"/>
                    <a:buNone/>
                  </a:pPr>
                  <a:endParaRPr lang="en-US" altLang="en-US" sz="2400" dirty="0"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10" name="Content Placeholder 2">
                  <a:extLst>
                    <a:ext uri="{FF2B5EF4-FFF2-40B4-BE49-F238E27FC236}">
                      <a16:creationId xmlns:a16="http://schemas.microsoft.com/office/drawing/2014/main" id="{ED3BEF70-00E1-4BE3-B09B-5136B99609A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985" y="3604194"/>
                  <a:ext cx="8811917" cy="1036810"/>
                </a:xfrm>
                <a:prstGeom prst="rect">
                  <a:avLst/>
                </a:prstGeom>
                <a:blipFill>
                  <a:blip r:embed="rId4"/>
                  <a:stretch>
                    <a:fillRect l="-1107" t="-529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Object 4">
                  <a:extLst>
                    <a:ext uri="{FF2B5EF4-FFF2-40B4-BE49-F238E27FC236}">
                      <a16:creationId xmlns:a16="http://schemas.microsoft.com/office/drawing/2014/main" id="{7A5F6927-E9D9-43C6-BB32-33A729DA6C7E}"/>
                    </a:ext>
                  </a:extLst>
                </p:cNvPr>
                <p:cNvSpPr txBox="1"/>
                <p:nvPr/>
              </p:nvSpPr>
              <p:spPr bwMode="auto">
                <a:xfrm>
                  <a:off x="1358220" y="3517702"/>
                  <a:ext cx="2247900" cy="6096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ad>
                          <m:radPr>
                            <m:degHide m:val="on"/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27.48(1−</m:t>
                            </m:r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  <m:sSup>
                              <m:sSupPr>
                                <m:ctrlP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  <m:sup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rad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1" name="Object 4">
                  <a:extLst>
                    <a:ext uri="{FF2B5EF4-FFF2-40B4-BE49-F238E27FC236}">
                      <a16:creationId xmlns:a16="http://schemas.microsoft.com/office/drawing/2014/main" id="{7A5F6927-E9D9-43C6-BB32-33A729DA6C7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358220" y="3517702"/>
                  <a:ext cx="2247900" cy="609600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noFill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Object 5">
                  <a:extLst>
                    <a:ext uri="{FF2B5EF4-FFF2-40B4-BE49-F238E27FC236}">
                      <a16:creationId xmlns:a16="http://schemas.microsoft.com/office/drawing/2014/main" id="{F1CA6FAC-E411-4995-8DA7-774110C94899}"/>
                    </a:ext>
                  </a:extLst>
                </p:cNvPr>
                <p:cNvSpPr txBox="1"/>
                <p:nvPr/>
              </p:nvSpPr>
              <p:spPr bwMode="auto">
                <a:xfrm>
                  <a:off x="2982053" y="3983420"/>
                  <a:ext cx="2668888" cy="6096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>
                  <a:norm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d>
                          <m:dPr>
                            <m:begChr m:val="|"/>
                            <m:endChr m:val="|"/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1−</m:t>
                            </m:r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</m:d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2" name="Object 5">
                  <a:extLst>
                    <a:ext uri="{FF2B5EF4-FFF2-40B4-BE49-F238E27FC236}">
                      <a16:creationId xmlns:a16="http://schemas.microsoft.com/office/drawing/2014/main" id="{F1CA6FAC-E411-4995-8DA7-774110C9489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982053" y="3983420"/>
                  <a:ext cx="2668888" cy="609600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noFill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5" name="Text Box 149">
            <a:extLst>
              <a:ext uri="{FF2B5EF4-FFF2-40B4-BE49-F238E27FC236}">
                <a16:creationId xmlns:a16="http://schemas.microsoft.com/office/drawing/2014/main" id="{36934268-265F-4C64-B61B-70D36F39F0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70025" y="2855229"/>
            <a:ext cx="256013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77985" y="4641004"/>
            <a:ext cx="8922325" cy="1764706"/>
            <a:chOff x="77985" y="4641004"/>
            <a:chExt cx="8922325" cy="176470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Object 7">
                  <a:extLst>
                    <a:ext uri="{FF2B5EF4-FFF2-40B4-BE49-F238E27FC236}">
                      <a16:creationId xmlns:a16="http://schemas.microsoft.com/office/drawing/2014/main" id="{E764EED2-AC9D-4C40-A986-3EED565B85BA}"/>
                    </a:ext>
                  </a:extLst>
                </p:cNvPr>
                <p:cNvSpPr txBox="1"/>
                <p:nvPr/>
              </p:nvSpPr>
              <p:spPr bwMode="auto">
                <a:xfrm>
                  <a:off x="3474177" y="5206178"/>
                  <a:ext cx="2721103" cy="119953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>
                  <a:norm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d>
                          <m:dPr>
                            <m:begChr m:val="|"/>
                            <m:endChr m:val="|"/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</m:d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4" name="Object 7">
                  <a:extLst>
                    <a:ext uri="{FF2B5EF4-FFF2-40B4-BE49-F238E27FC236}">
                      <a16:creationId xmlns:a16="http://schemas.microsoft.com/office/drawing/2014/main" id="{E764EED2-AC9D-4C40-A986-3EED565B85B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3474177" y="5206178"/>
                  <a:ext cx="2721103" cy="11995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noFill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3" name="Group 2"/>
            <p:cNvGrpSpPr/>
            <p:nvPr/>
          </p:nvGrpSpPr>
          <p:grpSpPr>
            <a:xfrm>
              <a:off x="77985" y="4641004"/>
              <a:ext cx="8922325" cy="1277788"/>
              <a:chOff x="77985" y="4628706"/>
              <a:chExt cx="8922325" cy="127778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" name="Object 6">
                    <a:extLst>
                      <a:ext uri="{FF2B5EF4-FFF2-40B4-BE49-F238E27FC236}">
                        <a16:creationId xmlns:a16="http://schemas.microsoft.com/office/drawing/2014/main" id="{ECE2881C-FF37-4DFD-A2ED-27065F120DA7}"/>
                      </a:ext>
                    </a:extLst>
                  </p:cNvPr>
                  <p:cNvSpPr txBox="1"/>
                  <p:nvPr/>
                </p:nvSpPr>
                <p:spPr bwMode="auto">
                  <a:xfrm>
                    <a:off x="1306594" y="4628706"/>
                    <a:ext cx="2299526" cy="79321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</p:spPr>
                <p:txBody>
                  <a:bodyPr>
                    <a:no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den>
                          </m:f>
                          <m:rad>
                            <m:radPr>
                              <m:degHide m:val="on"/>
                              <m:ctrlP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p>
                              </m:sSup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  <m:sSup>
                                <m:sSupPr>
                                  <m:ctrlP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  <m:sup>
                                  <m: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oMath>
                      </m:oMathPara>
                    </a14:m>
                    <a:endParaRPr lang="en-US" sz="2400" dirty="0"/>
                  </a:p>
                </p:txBody>
              </p:sp>
            </mc:Choice>
            <mc:Fallback xmlns="">
              <p:sp>
                <p:nvSpPr>
                  <p:cNvPr id="13" name="Object 6">
                    <a:extLst>
                      <a:ext uri="{FF2B5EF4-FFF2-40B4-BE49-F238E27FC236}">
                        <a16:creationId xmlns:a16="http://schemas.microsoft.com/office/drawing/2014/main" id="{ECE2881C-FF37-4DFD-A2ED-27065F120DA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1306594" y="4628706"/>
                    <a:ext cx="2299526" cy="793211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r="-8995"/>
                    </a:stretch>
                  </a:blipFill>
                  <a:ln>
                    <a:noFill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" name="Content Placeholder 2">
                    <a:extLst>
                      <a:ext uri="{FF2B5EF4-FFF2-40B4-BE49-F238E27FC236}">
                        <a16:creationId xmlns:a16="http://schemas.microsoft.com/office/drawing/2014/main" id="{27FFAE6A-3EE4-45D0-B2A5-878FD3EC67A7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77985" y="4840141"/>
                    <a:ext cx="8922325" cy="1066353"/>
                  </a:xfrm>
                  <a:prstGeom prst="rect">
                    <a:avLst/>
                  </a:prstGeom>
                </p:spPr>
                <p:txBody>
                  <a:bodyPr vert="horz" lIns="91440" tIns="45720" rIns="91440" bIns="45720" rtlCol="0">
                    <a:noAutofit/>
                  </a:bodyPr>
                  <a:lstStyle>
                    <a:lvl1pPr marL="171450" indent="-171450" algn="l" defTabSz="685800" rtl="0" eaLnBrk="1" latinLnBrk="0" hangingPunct="1">
                      <a:lnSpc>
                        <a:spcPct val="90000"/>
                      </a:lnSpc>
                      <a:spcBef>
                        <a:spcPts val="750"/>
                      </a:spcBef>
                      <a:buFont typeface="Arial" panose="020B0604020202020204" pitchFamily="34" charset="0"/>
                      <a:buChar char="•"/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14350" indent="-171450" algn="l" defTabSz="685800" rtl="0" eaLnBrk="1" latinLnBrk="0" hangingPunct="1">
                      <a:lnSpc>
                        <a:spcPct val="90000"/>
                      </a:lnSpc>
                      <a:spcBef>
                        <a:spcPts val="375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857250" indent="-171450" algn="l" defTabSz="685800" rtl="0" eaLnBrk="1" latinLnBrk="0" hangingPunct="1">
                      <a:lnSpc>
                        <a:spcPct val="90000"/>
                      </a:lnSpc>
                      <a:spcBef>
                        <a:spcPts val="375"/>
                      </a:spcBef>
                      <a:buFont typeface="Arial" panose="020B0604020202020204" pitchFamily="34" charset="0"/>
                      <a:buChar char="•"/>
                      <a:defRPr sz="15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200150" indent="-171450" algn="l" defTabSz="685800" rtl="0" eaLnBrk="1" latinLnBrk="0" hangingPunct="1">
                      <a:lnSpc>
                        <a:spcPct val="90000"/>
                      </a:lnSpc>
                      <a:spcBef>
                        <a:spcPts val="375"/>
                      </a:spcBef>
                      <a:buFont typeface="Arial" panose="020B0604020202020204" pitchFamily="34" charset="0"/>
                      <a:buChar char="•"/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543050" indent="-171450" algn="l" defTabSz="685800" rtl="0" eaLnBrk="1" latinLnBrk="0" hangingPunct="1">
                      <a:lnSpc>
                        <a:spcPct val="90000"/>
                      </a:lnSpc>
                      <a:spcBef>
                        <a:spcPts val="375"/>
                      </a:spcBef>
                      <a:buFont typeface="Arial" panose="020B0604020202020204" pitchFamily="34" charset="0"/>
                      <a:buChar char="•"/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1885950" indent="-171450" algn="l" defTabSz="685800" rtl="0" eaLnBrk="1" latinLnBrk="0" hangingPunct="1">
                      <a:lnSpc>
                        <a:spcPct val="90000"/>
                      </a:lnSpc>
                      <a:spcBef>
                        <a:spcPts val="375"/>
                      </a:spcBef>
                      <a:buFont typeface="Arial" panose="020B0604020202020204" pitchFamily="34" charset="0"/>
                      <a:buChar char="•"/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228850" indent="-171450" algn="l" defTabSz="685800" rtl="0" eaLnBrk="1" latinLnBrk="0" hangingPunct="1">
                      <a:lnSpc>
                        <a:spcPct val="90000"/>
                      </a:lnSpc>
                      <a:spcBef>
                        <a:spcPts val="375"/>
                      </a:spcBef>
                      <a:buFont typeface="Arial" panose="020B0604020202020204" pitchFamily="34" charset="0"/>
                      <a:buChar char="•"/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2571750" indent="-171450" algn="l" defTabSz="685800" rtl="0" eaLnBrk="1" latinLnBrk="0" hangingPunct="1">
                      <a:lnSpc>
                        <a:spcPct val="90000"/>
                      </a:lnSpc>
                      <a:spcBef>
                        <a:spcPts val="375"/>
                      </a:spcBef>
                      <a:buFont typeface="Arial" panose="020B0604020202020204" pitchFamily="34" charset="0"/>
                      <a:buChar char="•"/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2914650" indent="-171450" algn="l" defTabSz="685800" rtl="0" eaLnBrk="1" latinLnBrk="0" hangingPunct="1">
                      <a:lnSpc>
                        <a:spcPct val="90000"/>
                      </a:lnSpc>
                      <a:spcBef>
                        <a:spcPts val="375"/>
                      </a:spcBef>
                      <a:buFont typeface="Arial" panose="020B0604020202020204" pitchFamily="34" charset="0"/>
                      <a:buChar char="•"/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buNone/>
                    </a:pPr>
                    <a:r>
                      <a:rPr lang="vi-VN" altLang="en-US" sz="2400" dirty="0">
                        <a:solidFill>
                          <a:srgbClr val="FF0000"/>
                        </a:solidFill>
                        <a:latin typeface="+mj-lt"/>
                      </a:rPr>
                      <a:t>Bài 20d)</a:t>
                    </a:r>
                    <a:r>
                      <a:rPr lang="vi-VN" altLang="en-US" sz="2400" dirty="0">
                        <a:latin typeface="+mj-lt"/>
                      </a:rPr>
                      <a:t>                           </a:t>
                    </a:r>
                    <a:r>
                      <a:rPr lang="en-US" altLang="en-US" sz="2400" dirty="0">
                        <a:latin typeface="+mj-lt"/>
                      </a:rPr>
                      <a:t>          </a:t>
                    </a:r>
                    <a:r>
                      <a:rPr lang="vi-VN" altLang="en-US" sz="2400" dirty="0">
                        <a:latin typeface="+mj-lt"/>
                      </a:rPr>
                      <a:t>Với </a:t>
                    </a:r>
                    <a14:m>
                      <m:oMath xmlns:m="http://schemas.openxmlformats.org/officeDocument/2006/math">
                        <m:r>
                          <a:rPr lang="en-US" altLang="en-US" sz="2400" i="1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altLang="en-US" sz="2400" i="1">
                            <a:latin typeface="Cambria Math" panose="02040503050406030204" pitchFamily="18" charset="0"/>
                          </a:rPr>
                          <m:t>&gt;</m:t>
                        </m:r>
                        <m:r>
                          <a:rPr lang="en-US" altLang="en-US" sz="24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altLang="en-US" sz="2400" i="1"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a14:m>
                    <a:r>
                      <a:rPr lang="vi-VN" altLang="en-US" sz="2400" dirty="0">
                        <a:latin typeface="+mj-lt"/>
                      </a:rPr>
                      <a:t>thì </a:t>
                    </a:r>
                    <a14:m>
                      <m:oMath xmlns:m="http://schemas.openxmlformats.org/officeDocument/2006/math">
                        <m:r>
                          <a:rPr lang="en-US" altLang="en-US" sz="2400" i="1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alt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en-US" sz="24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altLang="en-US" sz="24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en-US" sz="2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a14:m>
                    <a:r>
                      <a:rPr lang="vi-VN" altLang="en-US" sz="2400" dirty="0">
                        <a:latin typeface="+mj-lt"/>
                      </a:rPr>
                      <a:t>là số dương , nên khi khai phương ta</a:t>
                    </a:r>
                    <a:r>
                      <a:rPr lang="en-US" altLang="en-US" sz="2400" dirty="0">
                        <a:latin typeface="+mj-lt"/>
                      </a:rPr>
                      <a:t> </a:t>
                    </a:r>
                    <a:r>
                      <a:rPr lang="en-US" altLang="en-US" sz="2400" dirty="0" err="1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được</a:t>
                    </a:r>
                    <a:r>
                      <a:rPr lang="en-US" alt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:</a:t>
                    </a:r>
                    <a:r>
                      <a:rPr lang="vi-VN" alt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  </a:t>
                    </a:r>
                    <a:endParaRPr lang="en-US" altLang="en-US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8" name="Content Placeholder 2">
                    <a:extLst>
                      <a:ext uri="{FF2B5EF4-FFF2-40B4-BE49-F238E27FC236}">
                        <a16:creationId xmlns:a16="http://schemas.microsoft.com/office/drawing/2014/main" id="{27FFAE6A-3EE4-45D0-B2A5-878FD3EC67A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7985" y="4840141"/>
                    <a:ext cx="8922325" cy="1066353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l="-1094" t="-514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id="{258A2C70-B383-41ED-BF00-947DAE487F4C}"/>
              </a:ext>
            </a:extLst>
          </p:cNvPr>
          <p:cNvSpPr txBox="1"/>
          <p:nvPr/>
        </p:nvSpPr>
        <p:spPr>
          <a:xfrm>
            <a:off x="126355" y="3209767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437715" y="3764791"/>
                <a:ext cx="1879938" cy="61414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a</m:t>
                      </m:r>
                      <m:r>
                        <a:rPr lang="en-US" sz="28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) </m:t>
                      </m:r>
                      <m:rad>
                        <m:radPr>
                          <m:degHide m:val="on"/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0,4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715" y="3764791"/>
                <a:ext cx="1879938" cy="61414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2280301" y="3856667"/>
                <a:ext cx="1418978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= 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28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0,4</m:t>
                          </m:r>
                        </m:e>
                      </m:d>
                    </m:oMath>
                  </m:oMathPara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0301" y="3856667"/>
                <a:ext cx="1418978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3628759" y="3863904"/>
                <a:ext cx="1113190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=0,4</m:t>
                      </m:r>
                    </m:oMath>
                  </m:oMathPara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8759" y="3863904"/>
                <a:ext cx="1113190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466459" y="4795303"/>
                <a:ext cx="2198914" cy="6141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8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280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80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−1,5</m:t>
                                </m:r>
                              </m:e>
                            </m:d>
                          </m:e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459" y="4795303"/>
                <a:ext cx="2198914" cy="614142"/>
              </a:xfrm>
              <a:prstGeom prst="rect">
                <a:avLst/>
              </a:prstGeom>
              <a:blipFill>
                <a:blip r:embed="rId7"/>
                <a:stretch>
                  <a:fillRect l="-5833" b="-2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437715" y="5515995"/>
                <a:ext cx="2552075" cy="9691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c) 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8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280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80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2−</m:t>
                                </m:r>
                                <m:rad>
                                  <m:radPr>
                                    <m:degHide m:val="on"/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3</m:t>
                                    </m:r>
                                  </m:e>
                                </m:rad>
                              </m:e>
                            </m:d>
                          </m:e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715" y="5515995"/>
                <a:ext cx="2552075" cy="969176"/>
              </a:xfrm>
              <a:prstGeom prst="rect">
                <a:avLst/>
              </a:prstGeom>
              <a:blipFill>
                <a:blip r:embed="rId8"/>
                <a:stretch>
                  <a:fillRect l="-5024" b="-25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2474840" y="4926843"/>
                <a:ext cx="1686680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−1,5</m:t>
                          </m:r>
                        </m:e>
                      </m:d>
                    </m:oMath>
                  </m:oMathPara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4840" y="4926843"/>
                <a:ext cx="1686680" cy="52322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4042237" y="4934080"/>
                <a:ext cx="1081130" cy="5132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=1,5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2237" y="4934080"/>
                <a:ext cx="1081130" cy="51328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2665373" y="5794724"/>
                <a:ext cx="2008307" cy="60850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2−</m:t>
                          </m:r>
                          <m:rad>
                            <m:radPr>
                              <m:degHide m:val="on"/>
                              <m:ctrlPr>
                                <a:rPr lang="en-US" sz="2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e>
                          </m:rad>
                        </m:e>
                      </m:d>
                    </m:oMath>
                  </m:oMathPara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5373" y="5794724"/>
                <a:ext cx="2008307" cy="60850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4522305" y="5785878"/>
                <a:ext cx="1702517" cy="57394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=2−</m:t>
                      </m:r>
                      <m:rad>
                        <m:radPr>
                          <m:degHide m:val="on"/>
                          <m:ctrlPr>
                            <a:rPr lang="en-US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e>
                      </m:rad>
                    </m:oMath>
                  </m:oMathPara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2305" y="5785878"/>
                <a:ext cx="1702517" cy="57394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3521640" y="7047288"/>
                <a:ext cx="2781724" cy="5637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(</m:t>
                    </m:r>
                    <m:r>
                      <a:rPr lang="en-US" sz="2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𝑉</m:t>
                    </m:r>
                    <m:r>
                      <a:rPr lang="en-US" sz="2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ì 2−</m:t>
                    </m:r>
                    <m:rad>
                      <m:radPr>
                        <m:degHide m:val="on"/>
                        <m:ctrlPr>
                          <a:rPr lang="en-US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</m:rad>
                    <m:r>
                      <a:rPr lang="en-US" sz="2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&gt;0)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1640" y="7047288"/>
                <a:ext cx="2781724" cy="563744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1045319" y="1380556"/>
                <a:ext cx="7002408" cy="5681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err="1">
                    <a:latin typeface="Times New Roman" panose="02020603050405020304" pitchFamily="18" charset="0"/>
                    <a:cs typeface="Times New Roman" pitchFamily="18" charset="0"/>
                  </a:rPr>
                  <a:t>Để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800" i="1" smtClean="0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radPr>
                      <m:deg/>
                      <m:e>
                        <m:r>
                          <a:rPr lang="en-US" sz="2800" b="0" i="1" smtClean="0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−5</m:t>
                        </m:r>
                        <m:r>
                          <a:rPr lang="en-US" sz="2800" b="0" i="1" smtClean="0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𝑎</m:t>
                        </m:r>
                      </m:e>
                    </m:rad>
                    <m:r>
                      <a:rPr lang="en-US" sz="2800" b="0" i="1" smtClean="0">
                        <a:latin typeface="Cambria Math"/>
                        <a:ea typeface="Cambria Math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có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nghĩa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thì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-5a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/>
                        <a:ea typeface="Cambria Math"/>
                        <a:cs typeface="Times New Roman" pitchFamily="18" charset="0"/>
                      </a:rPr>
                      <m:t>≥</m:t>
                    </m:r>
                    <m:r>
                      <a:rPr lang="en-US" sz="2800" b="0" i="1" smtClean="0">
                        <a:latin typeface="Cambria Math"/>
                        <a:ea typeface="Cambria Math"/>
                        <a:cs typeface="Times New Roman" pitchFamily="18" charset="0"/>
                      </a:rPr>
                      <m:t>0⇔</m:t>
                    </m:r>
                    <m:r>
                      <a:rPr lang="en-US" sz="2800" b="0" i="1" smtClean="0">
                        <a:latin typeface="Cambria Math"/>
                        <a:ea typeface="Cambria Math"/>
                        <a:cs typeface="Times New Roman" pitchFamily="18" charset="0"/>
                      </a:rPr>
                      <m:t>𝑎</m:t>
                    </m:r>
                    <m:r>
                      <a:rPr lang="en-US" sz="2800" b="0" i="1" smtClean="0">
                        <a:latin typeface="Cambria Math"/>
                        <a:ea typeface="Cambria Math"/>
                        <a:cs typeface="Times New Roman" pitchFamily="18" charset="0"/>
                      </a:rPr>
                      <m:t>≤0</m:t>
                    </m:r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5319" y="1380556"/>
                <a:ext cx="7002408" cy="568169"/>
              </a:xfrm>
              <a:prstGeom prst="rect">
                <a:avLst/>
              </a:prstGeom>
              <a:blipFill>
                <a:blip r:embed="rId14"/>
                <a:stretch>
                  <a:fillRect l="-1741" t="-2128" b="-287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986751" y="2040601"/>
                <a:ext cx="7556358" cy="11691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Để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800" b="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radPr>
                      <m:deg/>
                      <m:e>
                        <m:r>
                          <a:rPr lang="en-US" sz="2800" b="0" i="1" smtClean="0">
                            <a:latin typeface="Cambria Math"/>
                            <a:ea typeface="Cambria Math"/>
                          </a:rPr>
                          <m:t>3</m:t>
                        </m:r>
                        <m:r>
                          <a:rPr lang="en-US" sz="2800" b="0" i="1" smtClean="0">
                            <a:latin typeface="Cambria Math"/>
                            <a:ea typeface="Cambria Math"/>
                          </a:rPr>
                          <m:t>𝑎</m:t>
                        </m:r>
                        <m:r>
                          <a:rPr lang="en-US" sz="2800" b="0" i="1" smtClean="0">
                            <a:latin typeface="Cambria Math"/>
                            <a:ea typeface="Cambria Math"/>
                          </a:rPr>
                          <m:t>+7</m:t>
                        </m:r>
                      </m:e>
                    </m:rad>
                  </m:oMath>
                </a14:m>
                <a:r>
                  <a:rPr lang="en-US" sz="2800" b="0" i="1" dirty="0">
                    <a:latin typeface="Cambria Math"/>
                    <a:ea typeface="Cambria Math"/>
                  </a:rPr>
                  <a:t> </a:t>
                </a:r>
                <a:r>
                  <a:rPr lang="en-US" sz="2800" b="0" dirty="0" err="1">
                    <a:latin typeface="Times New Roman" panose="02020603050405020304" pitchFamily="18" charset="0"/>
                    <a:ea typeface="Cambria Math"/>
                    <a:cs typeface="Times New Roman" panose="02020603050405020304" pitchFamily="18" charset="0"/>
                  </a:rPr>
                  <a:t>có</a:t>
                </a:r>
                <a:r>
                  <a:rPr lang="en-US" sz="2800" b="0" dirty="0">
                    <a:latin typeface="Times New Roman" panose="02020603050405020304" pitchFamily="18" charset="0"/>
                    <a:ea typeface="Cambria Math"/>
                    <a:cs typeface="Times New Roman" panose="02020603050405020304" pitchFamily="18" charset="0"/>
                  </a:rPr>
                  <a:t> </a:t>
                </a:r>
                <a:r>
                  <a:rPr lang="en-US" sz="2800" b="0" dirty="0" err="1">
                    <a:latin typeface="Times New Roman" panose="02020603050405020304" pitchFamily="18" charset="0"/>
                    <a:ea typeface="Cambria Math"/>
                    <a:cs typeface="Times New Roman" panose="02020603050405020304" pitchFamily="18" charset="0"/>
                  </a:rPr>
                  <a:t>nghĩa</a:t>
                </a:r>
                <a:r>
                  <a:rPr lang="en-US" sz="2800" b="0" dirty="0">
                    <a:latin typeface="Times New Roman" panose="02020603050405020304" pitchFamily="18" charset="0"/>
                    <a:ea typeface="Cambria Math"/>
                    <a:cs typeface="Times New Roman" panose="02020603050405020304" pitchFamily="18" charset="0"/>
                  </a:rPr>
                  <a:t> </a:t>
                </a:r>
                <a:r>
                  <a:rPr lang="en-US" sz="2800" b="0" dirty="0" err="1">
                    <a:latin typeface="Times New Roman" panose="02020603050405020304" pitchFamily="18" charset="0"/>
                    <a:ea typeface="Cambria Math"/>
                    <a:cs typeface="Times New Roman" panose="02020603050405020304" pitchFamily="18" charset="0"/>
                  </a:rPr>
                  <a:t>thì</a:t>
                </a:r>
                <a:r>
                  <a:rPr lang="en-US" sz="2800" b="0" dirty="0">
                    <a:latin typeface="Times New Roman" panose="02020603050405020304" pitchFamily="18" charset="0"/>
                    <a:ea typeface="Cambria Math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0" smtClean="0">
                        <a:latin typeface="Cambria Math" panose="02040503050406030204" pitchFamily="18" charset="0"/>
                        <a:ea typeface="Cambria Math"/>
                      </a:rPr>
                      <m:t> </m:t>
                    </m:r>
                    <m:r>
                      <a:rPr lang="en-US" sz="2800" b="0" i="1" smtClean="0">
                        <a:latin typeface="Cambria Math"/>
                        <a:ea typeface="Cambria Math"/>
                      </a:rPr>
                      <m:t>3</m:t>
                    </m:r>
                    <m:r>
                      <a:rPr lang="en-US" sz="2800" b="0" i="1" smtClean="0">
                        <a:latin typeface="Cambria Math"/>
                        <a:ea typeface="Cambria Math"/>
                      </a:rPr>
                      <m:t>𝑎</m:t>
                    </m:r>
                    <m:r>
                      <a:rPr lang="en-US" sz="2800" b="0" i="1" smtClean="0">
                        <a:latin typeface="Cambria Math"/>
                        <a:ea typeface="Cambria Math"/>
                      </a:rPr>
                      <m:t>+7≥0</m:t>
                    </m:r>
                  </m:oMath>
                </a14:m>
                <a:endParaRPr lang="en-US" sz="2800" b="0" i="1" dirty="0">
                  <a:latin typeface="Times New Roman" panose="02020603050405020304" pitchFamily="18" charset="0"/>
                  <a:ea typeface="Cambria Math"/>
                  <a:cs typeface="Times New Roman" panose="02020603050405020304" pitchFamily="18" charset="0"/>
                </a:endParaRPr>
              </a:p>
              <a:p>
                <a:pPr algn="just"/>
                <a:r>
                  <a:rPr lang="en-US" sz="2800" b="0" dirty="0">
                    <a:latin typeface="Times New Roman" panose="02020603050405020304" pitchFamily="18" charset="0"/>
                    <a:ea typeface="Cambria Math"/>
                    <a:cs typeface="Times New Roman" panose="02020603050405020304" pitchFamily="18" charset="0"/>
                  </a:rPr>
                  <a:t>                                   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/>
                        <a:ea typeface="Cambria Math"/>
                      </a:rPr>
                      <m:t>⇔3</m:t>
                    </m:r>
                    <m:r>
                      <a:rPr lang="en-US" sz="2800" b="0" i="1" smtClean="0">
                        <a:latin typeface="Cambria Math"/>
                        <a:ea typeface="Cambria Math"/>
                      </a:rPr>
                      <m:t>𝑎</m:t>
                    </m:r>
                    <m:r>
                      <a:rPr lang="en-US" sz="2800" b="0" i="1" smtClean="0">
                        <a:latin typeface="Cambria Math"/>
                        <a:ea typeface="Cambria Math"/>
                      </a:rPr>
                      <m:t>≥−7⇔</m:t>
                    </m:r>
                    <m:r>
                      <a:rPr lang="en-US" sz="2800" b="0" i="1" smtClean="0">
                        <a:latin typeface="Cambria Math"/>
                        <a:ea typeface="Cambria Math"/>
                      </a:rPr>
                      <m:t>𝑎</m:t>
                    </m:r>
                    <m:r>
                      <a:rPr lang="en-US" sz="2800" b="0" i="1" smtClean="0">
                        <a:latin typeface="Cambria Math"/>
                        <a:ea typeface="Cambria Math"/>
                      </a:rPr>
                      <m:t>≥</m:t>
                    </m:r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/>
                            <a:ea typeface="Cambria Math"/>
                          </a:rPr>
                          <m:t>−7</m:t>
                        </m:r>
                      </m:num>
                      <m:den>
                        <m:r>
                          <a:rPr lang="en-US" sz="2800" b="0" i="1" smtClean="0">
                            <a:latin typeface="Cambria Math"/>
                            <a:ea typeface="Cambria Math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6751" y="2040601"/>
                <a:ext cx="7556358" cy="1169166"/>
              </a:xfrm>
              <a:prstGeom prst="rect">
                <a:avLst/>
              </a:prstGeom>
              <a:blipFill>
                <a:blip r:embed="rId15"/>
                <a:stretch>
                  <a:fillRect l="-1695" t="-26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TextBox 32"/>
          <p:cNvSpPr txBox="1"/>
          <p:nvPr/>
        </p:nvSpPr>
        <p:spPr>
          <a:xfrm>
            <a:off x="3056708" y="258711"/>
            <a:ext cx="312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endParaRPr lang="en-US" sz="36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1198534-211C-4123-9CF7-A90F2EDD2BBE}"/>
              </a:ext>
            </a:extLst>
          </p:cNvPr>
          <p:cNvSpPr txBox="1"/>
          <p:nvPr/>
        </p:nvSpPr>
        <p:spPr>
          <a:xfrm flipH="1">
            <a:off x="126355" y="825532"/>
            <a:ext cx="12836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21559" y="1410831"/>
            <a:ext cx="4651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87226" y="2067755"/>
            <a:ext cx="4828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30606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" grpId="0"/>
      <p:bldP spid="4" grpId="0"/>
      <p:bldP spid="5" grpId="0"/>
      <p:bldP spid="7" grpId="0"/>
      <p:bldP spid="17" grpId="0"/>
      <p:bldP spid="8" grpId="0"/>
      <p:bldP spid="9" grpId="0"/>
      <p:bldP spid="10" grpId="0"/>
      <p:bldP spid="11" grpId="0"/>
      <p:bldP spid="13" grpId="0"/>
      <p:bldP spid="31" grpId="0"/>
      <p:bldP spid="32" grpId="1"/>
      <p:bldP spid="33" grpId="0"/>
      <p:bldP spid="34" grpId="0"/>
      <p:bldP spid="36" grpId="0"/>
      <p:bldP spid="37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2879" y="2827564"/>
            <a:ext cx="8058242" cy="806888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405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CÁC EM HỌC TẬP TỐT</a:t>
            </a:r>
            <a:endParaRPr lang="en-US" sz="36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6" descr="Spring-23-76db4.jpg">
            <a:extLst>
              <a:ext uri="{FF2B5EF4-FFF2-40B4-BE49-F238E27FC236}">
                <a16:creationId xmlns:a16="http://schemas.microsoft.com/office/drawing/2014/main" id="{17B10DCF-5498-47FA-B09D-573A412465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9" b="1089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E1D882E-97F7-4C96-BC0C-DA07E9213BBE}"/>
              </a:ext>
            </a:extLst>
          </p:cNvPr>
          <p:cNvSpPr txBox="1"/>
          <p:nvPr/>
        </p:nvSpPr>
        <p:spPr>
          <a:xfrm>
            <a:off x="481504" y="1279961"/>
            <a:ext cx="2051221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CHÚC CÁC EM HỌC TỐT</a:t>
            </a:r>
          </a:p>
        </p:txBody>
      </p:sp>
    </p:spTree>
    <p:extLst>
      <p:ext uri="{BB962C8B-B14F-4D97-AF65-F5344CB8AC3E}">
        <p14:creationId xmlns:p14="http://schemas.microsoft.com/office/powerpoint/2010/main" val="2416708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33700" y="374352"/>
            <a:ext cx="37232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KHỞI ĐỘNG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97229" y="1896121"/>
            <a:ext cx="84467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3: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Chọn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án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đúng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trong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39945" y="5263325"/>
            <a:ext cx="4828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3413415" y="2434540"/>
                <a:ext cx="2487528" cy="58375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/>
                        <a:cs typeface="Times New Roman" pitchFamily="18" charset="0"/>
                      </a:rPr>
                      <m:t> </m:t>
                    </m:r>
                    <m:rad>
                      <m:radPr>
                        <m:degHide m:val="on"/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radPr>
                      <m:deg/>
                      <m:e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𝟔𝟒</m:t>
                        </m:r>
                      </m:e>
                    </m:rad>
                  </m:oMath>
                </a14:m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en-US" sz="2800" b="1" dirty="0">
                    <a:solidFill>
                      <a:srgbClr val="FF0000"/>
                    </a:solidFill>
                    <a:ea typeface="Cambria Math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radPr>
                      <m:deg/>
                      <m:e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𝟐𝟓</m:t>
                        </m:r>
                      </m:e>
                    </m:rad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/>
                        <a:cs typeface="Times New Roman" pitchFamily="18" charset="0"/>
                      </a:rPr>
                      <m:t>=</m:t>
                    </m:r>
                  </m:oMath>
                </a14:m>
                <a:endPara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3415" y="2434540"/>
                <a:ext cx="2487528" cy="583750"/>
              </a:xfrm>
              <a:prstGeom prst="rect">
                <a:avLst/>
              </a:prstGeom>
              <a:blipFill>
                <a:blip r:embed="rId2"/>
                <a:stretch>
                  <a:fillRect t="-4167" b="-239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2169651" y="3110113"/>
                <a:ext cx="2487528" cy="58272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mbria Math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/>
                        <a:cs typeface="Times New Roman" pitchFamily="18" charset="0"/>
                      </a:rPr>
                      <m:t> </m:t>
                    </m:r>
                    <m:rad>
                      <m:radPr>
                        <m:degHide m:val="on"/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radPr>
                      <m:deg/>
                      <m:e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𝟔𝟒</m:t>
                        </m:r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.</m:t>
                        </m:r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𝟐𝟓</m:t>
                        </m:r>
                      </m:e>
                    </m:rad>
                  </m:oMath>
                </a14:m>
                <a:endPara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9651" y="3110113"/>
                <a:ext cx="2487528" cy="582724"/>
              </a:xfrm>
              <a:prstGeom prst="rect">
                <a:avLst/>
              </a:prstGeom>
              <a:blipFill>
                <a:blip r:embed="rId3"/>
                <a:stretch>
                  <a:fillRect l="-5147" t="-2083" b="-260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2169651" y="3827138"/>
                <a:ext cx="2487528" cy="58272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mbria Math"/>
                    <a:cs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/>
                        <a:cs typeface="Times New Roman" pitchFamily="18" charset="0"/>
                      </a:rPr>
                      <m:t> </m:t>
                    </m:r>
                    <m:rad>
                      <m:radPr>
                        <m:degHide m:val="on"/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radPr>
                      <m:deg/>
                      <m:e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𝟖</m:t>
                        </m:r>
                      </m:e>
                    </m:rad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/>
                        <a:cs typeface="Times New Roman" pitchFamily="18" charset="0"/>
                      </a:rPr>
                      <m:t>.</m:t>
                    </m:r>
                    <m:rad>
                      <m:radPr>
                        <m:degHide m:val="on"/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radPr>
                      <m:deg/>
                      <m:e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𝟓</m:t>
                        </m:r>
                      </m:e>
                    </m:rad>
                  </m:oMath>
                </a14:m>
                <a:endPara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9651" y="3827138"/>
                <a:ext cx="2487528" cy="582724"/>
              </a:xfrm>
              <a:prstGeom prst="rect">
                <a:avLst/>
              </a:prstGeom>
              <a:blipFill>
                <a:blip r:embed="rId4"/>
                <a:stretch>
                  <a:fillRect l="-5147" t="-3158" b="-273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5052188" y="3123752"/>
                <a:ext cx="2487528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mbria Math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/>
                        <a:cs typeface="Times New Roman" pitchFamily="18" charset="0"/>
                      </a:rPr>
                      <m:t> </m:t>
                    </m:r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/>
                        <a:cs typeface="Times New Roman" pitchFamily="18" charset="0"/>
                      </a:rPr>
                      <m:t>𝟖</m:t>
                    </m:r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/>
                        <a:cs typeface="Times New Roman" pitchFamily="18" charset="0"/>
                      </a:rPr>
                      <m:t>.</m:t>
                    </m:r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/>
                        <a:cs typeface="Times New Roman" pitchFamily="18" charset="0"/>
                      </a:rPr>
                      <m:t>𝟓</m:t>
                    </m:r>
                  </m:oMath>
                </a14:m>
                <a:endPara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2188" y="3123752"/>
                <a:ext cx="2487528" cy="523220"/>
              </a:xfrm>
              <a:prstGeom prst="rect">
                <a:avLst/>
              </a:prstGeom>
              <a:blipFill>
                <a:blip r:embed="rId5"/>
                <a:stretch>
                  <a:fillRect l="-5147" t="-11628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4960748" y="3767633"/>
                <a:ext cx="2487528" cy="56816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mbria Math"/>
                    <a:cs typeface="Times New Roman" panose="02020603050405020304" pitchFamily="18" charset="0"/>
                  </a:rPr>
                  <a:t> D.</a:t>
                </a:r>
                <a14:m>
                  <m:oMath xmlns:m="http://schemas.openxmlformats.org/officeDocument/2006/math">
                    <m:r>
                      <a:rPr lang="en-US" sz="28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/>
                        <a:cs typeface="Times New Roman" pitchFamily="18" charset="0"/>
                      </a:rPr>
                      <m:t> </m:t>
                    </m:r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/>
                        <a:cs typeface="Times New Roman" pitchFamily="18" charset="0"/>
                      </a:rPr>
                      <m:t>  </m:t>
                    </m:r>
                    <m:rad>
                      <m:radPr>
                        <m:degHide m:val="on"/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radPr>
                      <m:deg/>
                      <m:e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𝟏𝟔𝟎𝟎</m:t>
                        </m:r>
                      </m:e>
                    </m:rad>
                  </m:oMath>
                </a14:m>
                <a:endPara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0748" y="3767633"/>
                <a:ext cx="2487528" cy="568169"/>
              </a:xfrm>
              <a:prstGeom prst="rect">
                <a:avLst/>
              </a:prstGeom>
              <a:blipFill>
                <a:blip r:embed="rId6"/>
                <a:stretch>
                  <a:fillRect l="-1471" t="-3226" b="-290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Oval 6"/>
          <p:cNvSpPr/>
          <p:nvPr/>
        </p:nvSpPr>
        <p:spPr>
          <a:xfrm>
            <a:off x="2098751" y="3144197"/>
            <a:ext cx="548640" cy="548640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4999936" y="3126540"/>
            <a:ext cx="548640" cy="548640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4978151" y="3814075"/>
            <a:ext cx="548640" cy="548640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67758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8" grpId="0"/>
      <p:bldP spid="8" grpId="1"/>
      <p:bldP spid="16" grpId="0"/>
      <p:bldP spid="17" grpId="0"/>
      <p:bldP spid="18" grpId="0"/>
      <p:bldP spid="19" grpId="0"/>
      <p:bldP spid="20" grpId="0"/>
      <p:bldP spid="7" grpId="0" animBg="1"/>
      <p:bldP spid="21" grpId="0" animBg="1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37" y="2790386"/>
            <a:ext cx="7210697" cy="3980917"/>
          </a:xfrm>
          <a:prstGeom prst="rect">
            <a:avLst/>
          </a:prstGeom>
        </p:spPr>
      </p:pic>
      <p:sp>
        <p:nvSpPr>
          <p:cNvPr id="7" name="矩形 9"/>
          <p:cNvSpPr/>
          <p:nvPr/>
        </p:nvSpPr>
        <p:spPr>
          <a:xfrm>
            <a:off x="-75444" y="928367"/>
            <a:ext cx="9517381" cy="175432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LIÊN HỆ PHÉP NHÂN </a:t>
            </a:r>
          </a:p>
          <a:p>
            <a:pPr algn="ctr"/>
            <a:r>
              <a:rPr lang="en-US" sz="54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 PHÉP KHAI PHƯƠNG</a:t>
            </a:r>
          </a:p>
        </p:txBody>
      </p:sp>
      <p:pic>
        <p:nvPicPr>
          <p:cNvPr id="8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444" y="367567"/>
            <a:ext cx="1703262" cy="112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4148">
            <a:off x="-309310" y="2715256"/>
            <a:ext cx="4650327" cy="2271244"/>
          </a:xfrm>
          <a:prstGeom prst="rect">
            <a:avLst/>
          </a:prstGeom>
        </p:spPr>
      </p:pic>
      <p:pic>
        <p:nvPicPr>
          <p:cNvPr id="10" name="图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425" y="4302680"/>
            <a:ext cx="483537" cy="483537"/>
          </a:xfrm>
          <a:prstGeom prst="rect">
            <a:avLst/>
          </a:prstGeom>
        </p:spPr>
      </p:pic>
      <p:pic>
        <p:nvPicPr>
          <p:cNvPr id="11" name="图片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317" y="4341225"/>
            <a:ext cx="439620" cy="439620"/>
          </a:xfrm>
          <a:prstGeom prst="rect">
            <a:avLst/>
          </a:prstGeom>
        </p:spPr>
      </p:pic>
      <p:sp>
        <p:nvSpPr>
          <p:cNvPr id="12" name="TextBox 15"/>
          <p:cNvSpPr txBox="1">
            <a:spLocks noChangeArrowheads="1"/>
          </p:cNvSpPr>
          <p:nvPr/>
        </p:nvSpPr>
        <p:spPr bwMode="auto">
          <a:xfrm>
            <a:off x="1263228" y="438588"/>
            <a:ext cx="315992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4 -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</a:p>
        </p:txBody>
      </p:sp>
    </p:spTree>
    <p:extLst>
      <p:ext uri="{BB962C8B-B14F-4D97-AF65-F5344CB8AC3E}">
        <p14:creationId xmlns:p14="http://schemas.microsoft.com/office/powerpoint/2010/main" val="775880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6E797D33-2A68-4F40-AA06-80BE3B6FF421}"/>
              </a:ext>
            </a:extLst>
          </p:cNvPr>
          <p:cNvSpPr txBox="1">
            <a:spLocks/>
          </p:cNvSpPr>
          <p:nvPr/>
        </p:nvSpPr>
        <p:spPr>
          <a:xfrm>
            <a:off x="1984370" y="91440"/>
            <a:ext cx="5932905" cy="887753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lIns="68580" tIns="34290" rIns="68580" bIns="3429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MỤC TIÊU BÀI HỌC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DFC6E90-F218-419D-B584-1105AAACC916}"/>
              </a:ext>
            </a:extLst>
          </p:cNvPr>
          <p:cNvSpPr txBox="1">
            <a:spLocks/>
          </p:cNvSpPr>
          <p:nvPr/>
        </p:nvSpPr>
        <p:spPr>
          <a:xfrm>
            <a:off x="152400" y="1652316"/>
            <a:ext cx="8839200" cy="1745286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385763" indent="-385763" algn="just">
              <a:lnSpc>
                <a:spcPct val="125000"/>
              </a:lnSpc>
              <a:buAutoNum type="arabicPeriod"/>
            </a:pP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 </a:t>
            </a:r>
            <a:r>
              <a:rPr lang="en-US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24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25000"/>
              </a:lnSpc>
              <a:buFont typeface="Wingdings" panose="05000000000000000000" pitchFamily="2" charset="2"/>
              <a:buChar char="Ø"/>
            </a:pPr>
            <a:r>
              <a:rPr lang="nl-NL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 nắm được nội dung và cách chứng minh định lí về liên hệ giữa phép nhân và phép khai phương.</a:t>
            </a:r>
          </a:p>
          <a:p>
            <a:pPr marL="342900" indent="-342900" algn="just">
              <a:lnSpc>
                <a:spcPct val="125000"/>
              </a:lnSpc>
              <a:buFont typeface="Wingdings" panose="05000000000000000000" pitchFamily="2" charset="2"/>
              <a:buChar char="Ø"/>
            </a:pPr>
            <a:r>
              <a:rPr lang="es-ES" sz="2400" dirty="0">
                <a:solidFill>
                  <a:srgbClr val="0000FF"/>
                </a:solidFill>
              </a:rPr>
              <a:t> </a:t>
            </a:r>
            <a:r>
              <a:rPr lang="es-E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s-E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s-E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s-E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s-E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s-E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s-E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s-E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s-E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s-E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s-E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s-E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s-E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s-E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s-E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s-E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s-E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s-E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s-E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s-E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s-E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s-E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s-E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s-E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s-E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s-E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25000"/>
              </a:lnSpc>
              <a:buFont typeface="Wingdings" panose="05000000000000000000" pitchFamily="2" charset="2"/>
              <a:buChar char="Ø"/>
            </a:pPr>
            <a:endParaRPr lang="nl-NL" sz="1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50A2F54-0BBA-4113-A33F-C24DD2E81E87}"/>
              </a:ext>
            </a:extLst>
          </p:cNvPr>
          <p:cNvSpPr txBox="1">
            <a:spLocks/>
          </p:cNvSpPr>
          <p:nvPr/>
        </p:nvSpPr>
        <p:spPr>
          <a:xfrm>
            <a:off x="152400" y="3055591"/>
            <a:ext cx="8839200" cy="2377574"/>
          </a:xfrm>
          <a:prstGeom prst="rect">
            <a:avLst/>
          </a:prstGeom>
        </p:spPr>
        <p:txBody>
          <a:bodyPr vert="horz" wrap="square" lIns="68580" tIns="34290" rIns="68580" bIns="3429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5000"/>
              </a:lnSpc>
            </a:pP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endParaRPr lang="en-US" sz="24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57175" indent="-257175" algn="just">
              <a:lnSpc>
                <a:spcPct val="125000"/>
              </a:lnSpc>
              <a:buFont typeface="Wingdings" panose="05000000000000000000" pitchFamily="2" charset="2"/>
              <a:buChar char="Ø"/>
            </a:pPr>
            <a:r>
              <a:rPr lang="nl-NL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 quy tắc khai phương một tích và nhân các căn bậc hai trong tính toán và biến đổi biểu thức. </a:t>
            </a:r>
          </a:p>
          <a:p>
            <a:pPr marL="257175" indent="-257175" algn="just">
              <a:lnSpc>
                <a:spcPct val="125000"/>
              </a:lnSpc>
              <a:buFont typeface="Wingdings" panose="05000000000000000000" pitchFamily="2" charset="2"/>
              <a:buChar char="Ø"/>
            </a:pPr>
            <a:r>
              <a:rPr lang="es-E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s-E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s-E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s-E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s-E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huy </a:t>
            </a:r>
            <a:r>
              <a:rPr lang="es-E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s-E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s-E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s-E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s-E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s-E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s-E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s-E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s-E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s-E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s-E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s-E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s-E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s-E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s-E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s-E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s-E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s-E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s-E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s-E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s-E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s-E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s-E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s-E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s-E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s-E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B1D30F7F-E810-4965-B3B9-A182C040F72B}"/>
              </a:ext>
            </a:extLst>
          </p:cNvPr>
          <p:cNvSpPr txBox="1">
            <a:spLocks/>
          </p:cNvSpPr>
          <p:nvPr/>
        </p:nvSpPr>
        <p:spPr>
          <a:xfrm>
            <a:off x="228600" y="5486400"/>
            <a:ext cx="8141426" cy="1454244"/>
          </a:xfrm>
          <a:prstGeom prst="rect">
            <a:avLst/>
          </a:prstGeom>
        </p:spPr>
        <p:txBody>
          <a:bodyPr vert="horz" wrap="square" lIns="68580" tIns="34290" rIns="68580" bIns="3429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5000"/>
              </a:lnSpc>
            </a:pP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endParaRPr lang="en-US" sz="24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8" indent="264319" algn="just">
              <a:lnSpc>
                <a:spcPct val="125000"/>
              </a:lnSpc>
              <a:buFont typeface="Wingdings" panose="05000000000000000000" pitchFamily="2" charset="2"/>
              <a:buChar char="Ø"/>
            </a:pPr>
            <a:r>
              <a:rPr lang="nl-NL" sz="2400" b="1" dirty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Chăm chỉ: chú ý lắng nghe, đọc, làm bài tập, vận dụng kiến thức vào giải toán</a:t>
            </a:r>
            <a:endParaRPr lang="en-US" sz="2400" b="1" dirty="0">
              <a:solidFill>
                <a:srgbClr val="0000FF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577434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444" y="4038948"/>
            <a:ext cx="5204184" cy="2873151"/>
          </a:xfrm>
          <a:prstGeom prst="rect">
            <a:avLst/>
          </a:prstGeom>
        </p:spPr>
      </p:pic>
      <p:pic>
        <p:nvPicPr>
          <p:cNvPr id="8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444" y="367567"/>
            <a:ext cx="1703262" cy="112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4148">
            <a:off x="-271045" y="3347125"/>
            <a:ext cx="3495081" cy="1707016"/>
          </a:xfrm>
          <a:prstGeom prst="rect">
            <a:avLst/>
          </a:prstGeom>
        </p:spPr>
      </p:pic>
      <p:pic>
        <p:nvPicPr>
          <p:cNvPr id="10" name="图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425" y="4302680"/>
            <a:ext cx="483537" cy="483537"/>
          </a:xfrm>
          <a:prstGeom prst="rect">
            <a:avLst/>
          </a:prstGeom>
        </p:spPr>
      </p:pic>
      <p:pic>
        <p:nvPicPr>
          <p:cNvPr id="11" name="图片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317" y="4341225"/>
            <a:ext cx="439620" cy="439620"/>
          </a:xfrm>
          <a:prstGeom prst="rect">
            <a:avLst/>
          </a:prstGeom>
        </p:spPr>
      </p:pic>
      <p:sp>
        <p:nvSpPr>
          <p:cNvPr id="12" name="TextBox 15"/>
          <p:cNvSpPr txBox="1">
            <a:spLocks noChangeArrowheads="1"/>
          </p:cNvSpPr>
          <p:nvPr/>
        </p:nvSpPr>
        <p:spPr bwMode="auto">
          <a:xfrm>
            <a:off x="1820432" y="187079"/>
            <a:ext cx="5281263" cy="742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 TRÚC BÀI HỌC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DFC6E90-F218-419D-B584-1105AAACC916}"/>
              </a:ext>
            </a:extLst>
          </p:cNvPr>
          <p:cNvSpPr txBox="1">
            <a:spLocks/>
          </p:cNvSpPr>
          <p:nvPr/>
        </p:nvSpPr>
        <p:spPr>
          <a:xfrm>
            <a:off x="548127" y="1303240"/>
            <a:ext cx="3473178" cy="422210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ĐỊNH LÍ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50A2F54-0BBA-4113-A33F-C24DD2E81E87}"/>
              </a:ext>
            </a:extLst>
          </p:cNvPr>
          <p:cNvSpPr txBox="1">
            <a:spLocks/>
          </p:cNvSpPr>
          <p:nvPr/>
        </p:nvSpPr>
        <p:spPr>
          <a:xfrm>
            <a:off x="1344584" y="1725450"/>
            <a:ext cx="8001000" cy="2008242"/>
          </a:xfrm>
          <a:prstGeom prst="rect">
            <a:avLst/>
          </a:prstGeom>
        </p:spPr>
        <p:txBody>
          <a:bodyPr vert="horz" wrap="square" lIns="68580" tIns="34290" rIns="68580" bIns="3429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ÁP DỤNG ĐỊNH LÍ 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-  QUY TẮC KHAI PHƯƠNG MỘT TÍCH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-  NHÂN CÁC CĂN BẬC HAI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B1D30F7F-E810-4965-B3B9-A182C040F72B}"/>
              </a:ext>
            </a:extLst>
          </p:cNvPr>
          <p:cNvSpPr txBox="1">
            <a:spLocks/>
          </p:cNvSpPr>
          <p:nvPr/>
        </p:nvSpPr>
        <p:spPr>
          <a:xfrm>
            <a:off x="1358929" y="3562510"/>
            <a:ext cx="5210354" cy="638123"/>
          </a:xfrm>
          <a:prstGeom prst="rect">
            <a:avLst/>
          </a:prstGeom>
        </p:spPr>
        <p:txBody>
          <a:bodyPr vert="horz" lIns="68580" tIns="34290" rIns="68580" bIns="3429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LUYỆN TẬP</a:t>
            </a:r>
          </a:p>
        </p:txBody>
      </p:sp>
    </p:spTree>
    <p:extLst>
      <p:ext uri="{BB962C8B-B14F-4D97-AF65-F5344CB8AC3E}">
        <p14:creationId xmlns:p14="http://schemas.microsoft.com/office/powerpoint/2010/main" val="1800949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4343" y="1511844"/>
            <a:ext cx="18914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147762" y="2290759"/>
            <a:ext cx="564063" cy="429141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?1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711825" y="2211748"/>
            <a:ext cx="6092310" cy="570981"/>
            <a:chOff x="1711825" y="840150"/>
            <a:chExt cx="6092310" cy="57098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/>
                <p:cNvSpPr txBox="1"/>
                <p:nvPr/>
              </p:nvSpPr>
              <p:spPr>
                <a:xfrm>
                  <a:off x="1711825" y="842962"/>
                  <a:ext cx="4847725" cy="56816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>
                      <a:latin typeface="Times New Roman" pitchFamily="18" charset="0"/>
                      <a:cs typeface="Times New Roman" pitchFamily="18" charset="0"/>
                    </a:rPr>
                    <a:t>Tính </a:t>
                  </a:r>
                  <a:r>
                    <a:rPr lang="en-US" sz="2800" dirty="0" err="1">
                      <a:latin typeface="Times New Roman" pitchFamily="18" charset="0"/>
                      <a:cs typeface="Times New Roman" pitchFamily="18" charset="0"/>
                    </a:rPr>
                    <a:t>và</a:t>
                  </a:r>
                  <a:r>
                    <a:rPr lang="en-US" sz="2800" dirty="0">
                      <a:latin typeface="Times New Roman" pitchFamily="18" charset="0"/>
                      <a:cs typeface="Times New Roman" pitchFamily="18" charset="0"/>
                    </a:rPr>
                    <a:t> so </a:t>
                  </a:r>
                  <a:r>
                    <a:rPr lang="en-US" sz="2800" dirty="0" err="1">
                      <a:latin typeface="Times New Roman" pitchFamily="18" charset="0"/>
                      <a:cs typeface="Times New Roman" pitchFamily="18" charset="0"/>
                    </a:rPr>
                    <a:t>sánh</a:t>
                  </a:r>
                  <a:r>
                    <a:rPr lang="en-US" sz="2800" dirty="0"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14:m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280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16.25</m:t>
                          </m:r>
                        </m:e>
                      </m:rad>
                    </m:oMath>
                  </a14:m>
                  <a:r>
                    <a:rPr lang="en-US" sz="2800" dirty="0">
                      <a:latin typeface="Times New Roman" pitchFamily="18" charset="0"/>
                      <a:cs typeface="Times New Roman" pitchFamily="18" charset="0"/>
                    </a:rPr>
                    <a:t>    </a:t>
                  </a:r>
                </a:p>
              </p:txBody>
            </p:sp>
          </mc:Choice>
          <mc:Fallback xmlns="">
            <p:sp>
              <p:nvSpPr>
                <p:cNvPr id="6" name="TextBox 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11825" y="842962"/>
                  <a:ext cx="4847725" cy="568169"/>
                </a:xfrm>
                <a:prstGeom prst="rect">
                  <a:avLst/>
                </a:prstGeom>
                <a:blipFill>
                  <a:blip r:embed="rId5"/>
                  <a:stretch>
                    <a:fillRect l="-2642" t="-2151" b="-3010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/>
                <p:cNvSpPr txBox="1"/>
                <p:nvPr/>
              </p:nvSpPr>
              <p:spPr>
                <a:xfrm>
                  <a:off x="5314965" y="840150"/>
                  <a:ext cx="2489170" cy="56816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 err="1">
                      <a:latin typeface="Times New Roman" pitchFamily="18" charset="0"/>
                      <a:cs typeface="Times New Roman" pitchFamily="18" charset="0"/>
                    </a:rPr>
                    <a:t>và</a:t>
                  </a:r>
                  <a:r>
                    <a:rPr lang="en-US" sz="2800" dirty="0">
                      <a:latin typeface="Times New Roman" pitchFamily="18" charset="0"/>
                      <a:cs typeface="Times New Roman" pitchFamily="18" charset="0"/>
                    </a:rPr>
                    <a:t>  </a:t>
                  </a:r>
                  <a14:m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280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16</m:t>
                          </m:r>
                        </m:e>
                      </m:rad>
                      <m:r>
                        <a:rPr lang="en-US" sz="28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.</m:t>
                      </m:r>
                      <m:rad>
                        <m:radPr>
                          <m:degHide m:val="on"/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25</m:t>
                          </m:r>
                        </m:e>
                      </m:rad>
                    </m:oMath>
                  </a14:m>
                  <a:r>
                    <a:rPr lang="en-US" sz="2800" dirty="0">
                      <a:latin typeface="Times New Roman" pitchFamily="18" charset="0"/>
                      <a:cs typeface="Times New Roman" pitchFamily="18" charset="0"/>
                    </a:rPr>
                    <a:t>  </a:t>
                  </a:r>
                </a:p>
              </p:txBody>
            </p:sp>
          </mc:Choice>
          <mc:Fallback xmlns="">
            <p:sp>
              <p:nvSpPr>
                <p:cNvPr id="8" name="TextBox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14965" y="840150"/>
                  <a:ext cx="2489170" cy="568169"/>
                </a:xfrm>
                <a:prstGeom prst="rect">
                  <a:avLst/>
                </a:prstGeom>
                <a:blipFill>
                  <a:blip r:embed="rId6"/>
                  <a:stretch>
                    <a:fillRect l="-5147" t="-3226" b="-3010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1" name="Text Box 149"/>
          <p:cNvSpPr txBox="1">
            <a:spLocks noChangeArrowheads="1"/>
          </p:cNvSpPr>
          <p:nvPr/>
        </p:nvSpPr>
        <p:spPr bwMode="auto">
          <a:xfrm>
            <a:off x="149725" y="2967769"/>
            <a:ext cx="256013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u="sng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8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8836760"/>
              </p:ext>
            </p:extLst>
          </p:nvPr>
        </p:nvGraphicFramePr>
        <p:xfrm>
          <a:off x="2419350" y="3767136"/>
          <a:ext cx="1106488" cy="587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6" name="Equation" r:id="rId7" imgW="482400" imgH="228600" progId="Equation.DSMT4">
                  <p:embed/>
                </p:oleObj>
              </mc:Choice>
              <mc:Fallback>
                <p:oleObj name="Equation" r:id="rId7" imgW="482400" imgH="228600" progId="Equation.DSMT4">
                  <p:embed/>
                  <p:pic>
                    <p:nvPicPr>
                      <p:cNvPr id="9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9350" y="3767136"/>
                        <a:ext cx="1106488" cy="587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28148501"/>
              </p:ext>
            </p:extLst>
          </p:nvPr>
        </p:nvGraphicFramePr>
        <p:xfrm>
          <a:off x="3475326" y="3690608"/>
          <a:ext cx="1252538" cy="652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7" name="Equation" r:id="rId9" imgW="545760" imgH="253800" progId="Equation.DSMT4">
                  <p:embed/>
                </p:oleObj>
              </mc:Choice>
              <mc:Fallback>
                <p:oleObj name="Equation" r:id="rId9" imgW="545760" imgH="253800" progId="Equation.DSMT4">
                  <p:embed/>
                  <p:pic>
                    <p:nvPicPr>
                      <p:cNvPr id="1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75326" y="3690608"/>
                        <a:ext cx="1252538" cy="652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55912643"/>
              </p:ext>
            </p:extLst>
          </p:nvPr>
        </p:nvGraphicFramePr>
        <p:xfrm>
          <a:off x="4724400" y="3668383"/>
          <a:ext cx="1835150" cy="654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8" name="Equation" r:id="rId11" imgW="799920" imgH="253800" progId="Equation.DSMT4">
                  <p:embed/>
                </p:oleObj>
              </mc:Choice>
              <mc:Fallback>
                <p:oleObj name="Equation" r:id="rId11" imgW="799920" imgH="253800" progId="Equation.DSMT4">
                  <p:embed/>
                  <p:pic>
                    <p:nvPicPr>
                      <p:cNvPr id="14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4400" y="3668383"/>
                        <a:ext cx="1835150" cy="654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70622044"/>
              </p:ext>
            </p:extLst>
          </p:nvPr>
        </p:nvGraphicFramePr>
        <p:xfrm>
          <a:off x="2399868" y="4518654"/>
          <a:ext cx="1248207" cy="5972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9" name="Equation" r:id="rId13" imgW="596880" imgH="228600" progId="Equation.DSMT4">
                  <p:embed/>
                </p:oleObj>
              </mc:Choice>
              <mc:Fallback>
                <p:oleObj name="Equation" r:id="rId13" imgW="596880" imgH="228600" progId="Equation.DSMT4">
                  <p:embed/>
                  <p:pic>
                    <p:nvPicPr>
                      <p:cNvPr id="15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99868" y="4518654"/>
                        <a:ext cx="1248207" cy="59722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8328970"/>
              </p:ext>
            </p:extLst>
          </p:nvPr>
        </p:nvGraphicFramePr>
        <p:xfrm>
          <a:off x="3621768" y="4499783"/>
          <a:ext cx="1381125" cy="652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0" name="Equation" r:id="rId15" imgW="698400" imgH="253800" progId="Equation.DSMT4">
                  <p:embed/>
                </p:oleObj>
              </mc:Choice>
              <mc:Fallback>
                <p:oleObj name="Equation" r:id="rId15" imgW="698400" imgH="253800" progId="Equation.DSMT4">
                  <p:embed/>
                  <p:pic>
                    <p:nvPicPr>
                      <p:cNvPr id="16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21768" y="4499783"/>
                        <a:ext cx="1381125" cy="652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88994255"/>
              </p:ext>
            </p:extLst>
          </p:nvPr>
        </p:nvGraphicFramePr>
        <p:xfrm>
          <a:off x="4956856" y="4658680"/>
          <a:ext cx="1338542" cy="4572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1" name="Equation" r:id="rId17" imgW="660240" imgH="177480" progId="Equation.DSMT4">
                  <p:embed/>
                </p:oleObj>
              </mc:Choice>
              <mc:Fallback>
                <p:oleObj name="Equation" r:id="rId17" imgW="660240" imgH="177480" progId="Equation.DSMT4">
                  <p:embed/>
                  <p:pic>
                    <p:nvPicPr>
                      <p:cNvPr id="18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6856" y="4658680"/>
                        <a:ext cx="1338542" cy="4572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 Box 153"/>
          <p:cNvSpPr txBox="1">
            <a:spLocks noChangeArrowheads="1"/>
          </p:cNvSpPr>
          <p:nvPr/>
        </p:nvSpPr>
        <p:spPr bwMode="auto">
          <a:xfrm>
            <a:off x="2159179" y="5280024"/>
            <a:ext cx="9906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8228171"/>
              </p:ext>
            </p:extLst>
          </p:nvPr>
        </p:nvGraphicFramePr>
        <p:xfrm>
          <a:off x="3067340" y="5250949"/>
          <a:ext cx="2736850" cy="587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2" name="Equation" r:id="rId19" imgW="1193760" imgH="228600" progId="Equation.DSMT4">
                  <p:embed/>
                </p:oleObj>
              </mc:Choice>
              <mc:Fallback>
                <p:oleObj name="Equation" r:id="rId19" imgW="1193760" imgH="228600" progId="Equation.DSMT4">
                  <p:embed/>
                  <p:pic>
                    <p:nvPicPr>
                      <p:cNvPr id="19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67340" y="5250949"/>
                        <a:ext cx="2736850" cy="587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TextBox 27"/>
          <p:cNvSpPr txBox="1"/>
          <p:nvPr/>
        </p:nvSpPr>
        <p:spPr>
          <a:xfrm>
            <a:off x="957262" y="3874530"/>
            <a:ext cx="129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Ta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343400" y="350519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905859" y="163915"/>
            <a:ext cx="6409341" cy="963823"/>
            <a:chOff x="905859" y="163915"/>
            <a:chExt cx="6409341" cy="963823"/>
          </a:xfrm>
        </p:grpSpPr>
        <p:sp>
          <p:nvSpPr>
            <p:cNvPr id="4" name="TextBox 3"/>
            <p:cNvSpPr txBox="1"/>
            <p:nvPr/>
          </p:nvSpPr>
          <p:spPr>
            <a:xfrm>
              <a:off x="2159179" y="173631"/>
              <a:ext cx="515602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LIÊN HỆ PHÉP NHÂN </a:t>
              </a:r>
            </a:p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 PHÉP KHAI PHƯƠNG</a:t>
              </a:r>
            </a:p>
          </p:txBody>
        </p:sp>
        <p:sp>
          <p:nvSpPr>
            <p:cNvPr id="5" name="Rectangle 4"/>
            <p:cNvSpPr/>
            <p:nvPr/>
          </p:nvSpPr>
          <p:spPr>
            <a:xfrm>
              <a:off x="905859" y="163915"/>
              <a:ext cx="1513491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 4: </a:t>
              </a:r>
              <a:endParaRPr lang="en-US" sz="2800" dirty="0"/>
            </a:p>
          </p:txBody>
        </p:sp>
      </p:grpSp>
    </p:spTree>
    <p:custDataLst>
      <p:tags r:id="rId2"/>
    </p:custDataLst>
    <p:extLst>
      <p:ext uri="{BB962C8B-B14F-4D97-AF65-F5344CB8AC3E}">
        <p14:creationId xmlns:p14="http://schemas.microsoft.com/office/powerpoint/2010/main" val="348734946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7" dur="1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11" grpId="0"/>
      <p:bldP spid="21" grpId="0"/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1462" y="583998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 Box 4"/>
          <p:cNvSpPr txBox="1">
            <a:spLocks noChangeArrowheads="1"/>
          </p:cNvSpPr>
          <p:nvPr/>
        </p:nvSpPr>
        <p:spPr bwMode="auto">
          <a:xfrm>
            <a:off x="600491" y="1069480"/>
            <a:ext cx="153933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u="sng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800" b="1" u="sng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2800" b="1" u="sng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24" name="Text Box 11"/>
          <p:cNvSpPr txBox="1">
            <a:spLocks noChangeArrowheads="1"/>
          </p:cNvSpPr>
          <p:nvPr/>
        </p:nvSpPr>
        <p:spPr bwMode="auto">
          <a:xfrm>
            <a:off x="838200" y="1647990"/>
            <a:ext cx="60198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6" name="Text Box 12"/>
          <p:cNvSpPr txBox="1">
            <a:spLocks noChangeArrowheads="1"/>
          </p:cNvSpPr>
          <p:nvPr/>
        </p:nvSpPr>
        <p:spPr bwMode="auto">
          <a:xfrm>
            <a:off x="207610" y="2278883"/>
            <a:ext cx="23622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Chứng</a:t>
            </a:r>
            <a:r>
              <a:rPr lang="en-US" sz="28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minh</a:t>
            </a:r>
            <a:r>
              <a:rPr lang="en-US" sz="28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911542" y="2887091"/>
                <a:ext cx="6107917" cy="5001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Times New Roman" panose="02020603050405020304" pitchFamily="18" charset="0"/>
                    <a:cs typeface="Times New Roman" pitchFamily="18" charset="0"/>
                  </a:rPr>
                  <a:t>Vì a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/>
                        <a:ea typeface="Cambria Math"/>
                      </a:rPr>
                      <m:t>≥0 </m:t>
                    </m:r>
                    <m:r>
                      <m:rPr>
                        <m:sty m:val="p"/>
                      </m:rPr>
                      <a:rPr lang="en-US" sz="2400" b="0" i="0" smtClean="0">
                        <a:latin typeface="Cambria Math"/>
                        <a:ea typeface="Cambria Math"/>
                      </a:rPr>
                      <m:t>v</m:t>
                    </m:r>
                    <m:r>
                      <a:rPr lang="en-US" sz="2400" b="0" i="0" smtClean="0">
                        <a:latin typeface="Cambria Math"/>
                        <a:ea typeface="Cambria Math"/>
                      </a:rPr>
                      <m:t>à </m:t>
                    </m:r>
                    <m:r>
                      <m:rPr>
                        <m:sty m:val="p"/>
                      </m:rPr>
                      <a:rPr lang="en-US" sz="2400" b="0" i="0" smtClean="0">
                        <a:latin typeface="Cambria Math"/>
                        <a:ea typeface="Cambria Math"/>
                      </a:rPr>
                      <m:t>b</m:t>
                    </m:r>
                    <m:r>
                      <a:rPr lang="en-US" sz="2400" b="0" i="0" smtClean="0">
                        <a:latin typeface="Cambria Math"/>
                        <a:ea typeface="Cambria Math"/>
                      </a:rPr>
                      <m:t>≥0 </m:t>
                    </m:r>
                    <m:r>
                      <m:rPr>
                        <m:sty m:val="p"/>
                      </m:rPr>
                      <a:rPr lang="en-US" sz="2400" b="0" i="0" smtClean="0">
                        <a:latin typeface="Cambria Math"/>
                        <a:ea typeface="Cambria Math"/>
                      </a:rPr>
                      <m:t>n</m:t>
                    </m:r>
                    <m:r>
                      <a:rPr lang="en-US" sz="2400" b="0" i="0" smtClean="0">
                        <a:latin typeface="Cambria Math"/>
                        <a:ea typeface="Cambria Math"/>
                      </a:rPr>
                      <m:t>ê</m:t>
                    </m:r>
                    <m:r>
                      <m:rPr>
                        <m:sty m:val="p"/>
                      </m:rPr>
                      <a:rPr lang="en-US" sz="2400" b="0" i="0" smtClean="0">
                        <a:latin typeface="Cambria Math"/>
                        <a:ea typeface="Cambria Math"/>
                      </a:rPr>
                      <m:t>n</m:t>
                    </m:r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400" i="1" dirty="0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radPr>
                      <m:deg/>
                      <m:e>
                        <m:r>
                          <a:rPr lang="en-US" sz="2400" b="0" i="1" dirty="0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𝑎</m:t>
                        </m:r>
                      </m:e>
                    </m:rad>
                    <m:r>
                      <a:rPr lang="en-US" sz="2400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.</m:t>
                    </m:r>
                    <m:rad>
                      <m:radPr>
                        <m:degHide m:val="on"/>
                        <m:ctrlPr>
                          <a:rPr lang="en-US" sz="2400" b="0" i="1" dirty="0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radPr>
                      <m:deg/>
                      <m:e>
                        <m:r>
                          <a:rPr lang="en-US" sz="2400" b="0" i="1" dirty="0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𝑏</m:t>
                        </m:r>
                      </m:e>
                    </m:rad>
                    <m:r>
                      <a:rPr lang="en-US" sz="2400" b="0" i="0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  </m:t>
                    </m:r>
                    <m:r>
                      <m:rPr>
                        <m:sty m:val="p"/>
                      </m:rPr>
                      <a:rPr lang="en-US" sz="2400">
                        <a:latin typeface="Cambria Math"/>
                        <a:ea typeface="Cambria Math"/>
                      </a:rPr>
                      <m:t>x</m:t>
                    </m:r>
                    <m:r>
                      <a:rPr lang="en-US" sz="2400">
                        <a:latin typeface="Cambria Math"/>
                        <a:ea typeface="Cambria Math"/>
                      </a:rPr>
                      <m:t>á</m:t>
                    </m:r>
                    <m:r>
                      <m:rPr>
                        <m:sty m:val="p"/>
                      </m:rPr>
                      <a:rPr lang="en-US" sz="2400">
                        <a:latin typeface="Cambria Math"/>
                        <a:ea typeface="Cambria Math"/>
                      </a:rPr>
                      <m:t>c</m:t>
                    </m:r>
                    <m:r>
                      <a:rPr lang="en-US" sz="2400">
                        <a:latin typeface="Cambria Math"/>
                        <a:ea typeface="Cambria Math"/>
                      </a:rPr>
                      <m:t> đị</m:t>
                    </m:r>
                    <m:r>
                      <m:rPr>
                        <m:sty m:val="p"/>
                      </m:rPr>
                      <a:rPr lang="en-US" sz="2400">
                        <a:latin typeface="Cambria Math"/>
                        <a:ea typeface="Cambria Math"/>
                      </a:rPr>
                      <m:t>nh</m:t>
                    </m:r>
                    <m:r>
                      <a:rPr lang="en-US" sz="2400" b="0" i="0" smtClean="0">
                        <a:latin typeface="Cambria Math" panose="02040503050406030204" pitchFamily="18" charset="0"/>
                        <a:ea typeface="Cambria Math"/>
                      </a:rPr>
                      <m:t>.</m:t>
                    </m:r>
                  </m:oMath>
                </a14:m>
                <a:endParaRPr lang="en-US" sz="24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1542" y="2887091"/>
                <a:ext cx="6107917" cy="500137"/>
              </a:xfrm>
              <a:prstGeom prst="rect">
                <a:avLst/>
              </a:prstGeom>
              <a:blipFill>
                <a:blip r:embed="rId5"/>
                <a:stretch>
                  <a:fillRect l="-1598" t="-1220" b="-280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extBox 27"/>
          <p:cNvSpPr txBox="1"/>
          <p:nvPr/>
        </p:nvSpPr>
        <p:spPr>
          <a:xfrm>
            <a:off x="957262" y="3344711"/>
            <a:ext cx="129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Ta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343400" y="342212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29" name="Text Box 45"/>
          <p:cNvSpPr txBox="1">
            <a:spLocks noChangeArrowheads="1"/>
          </p:cNvSpPr>
          <p:nvPr/>
        </p:nvSpPr>
        <p:spPr bwMode="auto">
          <a:xfrm>
            <a:off x="296412" y="1495428"/>
            <a:ext cx="495943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400" b="1" dirty="0">
                <a:solidFill>
                  <a:srgbClr val="FF0000"/>
                </a:solidFill>
                <a:sym typeface="Wingdings" pitchFamily="2" charset="2"/>
              </a:rPr>
              <a:t></a:t>
            </a: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84366912"/>
              </p:ext>
            </p:extLst>
          </p:nvPr>
        </p:nvGraphicFramePr>
        <p:xfrm>
          <a:off x="2139821" y="3632474"/>
          <a:ext cx="4879638" cy="7336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10" name="Equation" r:id="rId6" imgW="1904760" imgH="342720" progId="Equation.DSMT4">
                  <p:embed/>
                </p:oleObj>
              </mc:Choice>
              <mc:Fallback>
                <p:oleObj name="Equation" r:id="rId6" imgW="1904760" imgH="342720" progId="Equation.DSMT4">
                  <p:embed/>
                  <p:pic>
                    <p:nvPicPr>
                      <p:cNvPr id="12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9821" y="3632474"/>
                        <a:ext cx="4879638" cy="7336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1833562" y="4603846"/>
            <a:ext cx="83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Vậy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0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6668460"/>
              </p:ext>
            </p:extLst>
          </p:nvPr>
        </p:nvGraphicFramePr>
        <p:xfrm>
          <a:off x="2569810" y="4546530"/>
          <a:ext cx="1810468" cy="5378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11" name="Equation" r:id="rId8" imgW="914400" imgH="228600" progId="Equation.DSMT4">
                  <p:embed/>
                </p:oleObj>
              </mc:Choice>
              <mc:Fallback>
                <p:oleObj name="Equation" r:id="rId8" imgW="914400" imgH="228600" progId="Equation.DSMT4">
                  <p:embed/>
                  <p:pic>
                    <p:nvPicPr>
                      <p:cNvPr id="30" name="Object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69810" y="4546530"/>
                        <a:ext cx="1810468" cy="53787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TextBox 31"/>
          <p:cNvSpPr txBox="1"/>
          <p:nvPr/>
        </p:nvSpPr>
        <p:spPr>
          <a:xfrm>
            <a:off x="489094" y="5303282"/>
            <a:ext cx="13444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800" b="1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ý:</a:t>
            </a:r>
          </a:p>
        </p:txBody>
      </p:sp>
      <p:graphicFrame>
        <p:nvGraphicFramePr>
          <p:cNvPr id="31" name="Object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0588040"/>
              </p:ext>
            </p:extLst>
          </p:nvPr>
        </p:nvGraphicFramePr>
        <p:xfrm>
          <a:off x="2199692" y="5519958"/>
          <a:ext cx="3012494" cy="5629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12" name="Equation" r:id="rId10" imgW="1384200" imgH="228600" progId="Equation.DSMT4">
                  <p:embed/>
                </p:oleObj>
              </mc:Choice>
              <mc:Fallback>
                <p:oleObj name="Equation" r:id="rId10" imgW="1384200" imgH="228600" progId="Equation.DSMT4">
                  <p:embed/>
                  <p:pic>
                    <p:nvPicPr>
                      <p:cNvPr id="31" name="Object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99692" y="5519958"/>
                        <a:ext cx="3012494" cy="56293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Text Box 11"/>
          <p:cNvSpPr txBox="1">
            <a:spLocks noChangeArrowheads="1"/>
          </p:cNvSpPr>
          <p:nvPr/>
        </p:nvSpPr>
        <p:spPr bwMode="auto">
          <a:xfrm>
            <a:off x="718025" y="6188866"/>
            <a:ext cx="78258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graphicFrame>
        <p:nvGraphicFramePr>
          <p:cNvPr id="35" name="Object 34">
            <a:extLst>
              <a:ext uri="{FF2B5EF4-FFF2-40B4-BE49-F238E27FC236}">
                <a16:creationId xmlns:a16="http://schemas.microsoft.com/office/drawing/2014/main" id="{FB418EC2-774F-41BE-80DC-177E82947E5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6463362"/>
              </p:ext>
            </p:extLst>
          </p:nvPr>
        </p:nvGraphicFramePr>
        <p:xfrm>
          <a:off x="5914810" y="1559817"/>
          <a:ext cx="2261415" cy="6113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13" name="Equation" r:id="rId12" imgW="914400" imgH="228600" progId="Equation.DSMT4">
                  <p:embed/>
                </p:oleObj>
              </mc:Choice>
              <mc:Fallback>
                <p:oleObj name="Equation" r:id="rId12" imgW="914400" imgH="228600" progId="Equation.DSMT4">
                  <p:embed/>
                  <p:pic>
                    <p:nvPicPr>
                      <p:cNvPr id="35" name="Object 34">
                        <a:extLst>
                          <a:ext uri="{FF2B5EF4-FFF2-40B4-BE49-F238E27FC236}">
                            <a16:creationId xmlns:a16="http://schemas.microsoft.com/office/drawing/2014/main" id="{FB418EC2-774F-41BE-80DC-177E82947E5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14810" y="1559817"/>
                        <a:ext cx="2261415" cy="61139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7" name="Group 16"/>
          <p:cNvGrpSpPr/>
          <p:nvPr/>
        </p:nvGrpSpPr>
        <p:grpSpPr>
          <a:xfrm>
            <a:off x="1231094" y="59787"/>
            <a:ext cx="6409341" cy="840713"/>
            <a:chOff x="905859" y="163915"/>
            <a:chExt cx="6409341" cy="840713"/>
          </a:xfrm>
        </p:grpSpPr>
        <p:sp>
          <p:nvSpPr>
            <p:cNvPr id="18" name="TextBox 17"/>
            <p:cNvSpPr txBox="1"/>
            <p:nvPr/>
          </p:nvSpPr>
          <p:spPr>
            <a:xfrm>
              <a:off x="2159179" y="173631"/>
              <a:ext cx="515602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LIÊN HỆ PHÉP NHÂN </a:t>
              </a:r>
            </a:p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 PHÉP KHAI PHƯƠNG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905859" y="163915"/>
              <a:ext cx="132523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 4: </a:t>
              </a:r>
              <a:endParaRPr lang="en-US" sz="2400" dirty="0"/>
            </a:p>
          </p:txBody>
        </p:sp>
      </p:grpSp>
    </p:spTree>
    <p:custDataLst>
      <p:tags r:id="rId2"/>
    </p:custDataLst>
    <p:extLst>
      <p:ext uri="{BB962C8B-B14F-4D97-AF65-F5344CB8AC3E}">
        <p14:creationId xmlns:p14="http://schemas.microsoft.com/office/powerpoint/2010/main" val="20220042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8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7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8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82" dur="8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3" dur="80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80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3" grpId="0"/>
      <p:bldP spid="24" grpId="0"/>
      <p:bldP spid="26" grpId="0"/>
      <p:bldP spid="25" grpId="0"/>
      <p:bldP spid="28" grpId="0"/>
      <p:bldP spid="29" grpId="0"/>
      <p:bldP spid="29" grpId="1"/>
      <p:bldP spid="20" grpId="0"/>
      <p:bldP spid="32" grpId="1"/>
      <p:bldP spid="3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LINE" val="5/10/15/20/25/30/35"/>
  <p:tag name="ELAPSEDTIME" val="40"/>
  <p:tag name="ANNOTATION_COUNT" val="0"/>
  <p:tag name="ARTICULATE_NAV_LEVEL" val="1"/>
  <p:tag name="ARTICULATE_SLIDE_PRESENTER_GUID" val="3d54a0f2-d104-4be1-9b2a-b13d61dc2675"/>
  <p:tag name="ARTICULATE_SLIDE_PAUSE" val="0"/>
  <p:tag name="ARTICULATE_LOCK_SLIDE" val="0"/>
  <p:tag name="ARTICULATE_HIDE_SLIDE" val="0"/>
  <p:tag name="ARTICULATE_PLAYER_CONTROL_PREVIOUS" val="True"/>
  <p:tag name="ARTICULATE_PLAYER_CONTROL_NEXT" val="True"/>
  <p:tag name="ARTICULATE_PLAYER_IS_DEFAULT" val="True"/>
  <p:tag name="ARTICULATE_PLAYER_CONTROL_NOTES" val="False"/>
  <p:tag name="ARTICULATE_PLAYER_CONTROL_RESOURCES" val="True"/>
  <p:tag name="ARTICULATE_PLAYER_CONTROL_MENU" val="True"/>
  <p:tag name="ARTICULATE_PLAYER_CONTROL_GLOSSARY" val="False"/>
  <p:tag name="ARTICULATE_PLAYER_SEEKBAR" val="True"/>
  <p:tag name="ARTICULATE_PLAYER_CONTROL_PLAYPAUSE" val="True"/>
  <p:tag name="AUDIO_ID" val="277"/>
  <p:tag name="ARTICULATE_USED_LAYOUT" val="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LINE" val="5/10/15/20/25/30/35"/>
  <p:tag name="ELAPSEDTIME" val="40"/>
  <p:tag name="ANNOTATION_COUNT" val="0"/>
  <p:tag name="ARTICULATE_NAV_LEVEL" val="1"/>
  <p:tag name="ARTICULATE_SLIDE_PRESENTER_GUID" val="3d54a0f2-d104-4be1-9b2a-b13d61dc2675"/>
  <p:tag name="ARTICULATE_SLIDE_PAUSE" val="0"/>
  <p:tag name="ARTICULATE_LOCK_SLIDE" val="0"/>
  <p:tag name="ARTICULATE_HIDE_SLIDE" val="0"/>
  <p:tag name="ARTICULATE_PLAYER_CONTROL_PREVIOUS" val="True"/>
  <p:tag name="ARTICULATE_PLAYER_CONTROL_NEXT" val="True"/>
  <p:tag name="ARTICULATE_PLAYER_IS_DEFAULT" val="True"/>
  <p:tag name="ARTICULATE_PLAYER_CONTROL_NOTES" val="False"/>
  <p:tag name="ARTICULATE_PLAYER_CONTROL_RESOURCES" val="True"/>
  <p:tag name="ARTICULATE_PLAYER_CONTROL_MENU" val="True"/>
  <p:tag name="ARTICULATE_PLAYER_CONTROL_GLOSSARY" val="False"/>
  <p:tag name="ARTICULATE_PLAYER_SEEKBAR" val="True"/>
  <p:tag name="ARTICULATE_PLAYER_CONTROL_PLAYPAUSE" val="True"/>
  <p:tag name="AUDIO_ID" val="277"/>
  <p:tag name="ARTICULATE_USED_LAYOUT" val="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LINE" val="5/10/15/20/25/30/35"/>
  <p:tag name="ELAPSEDTIME" val="40"/>
  <p:tag name="ANNOTATION_COUNT" val="0"/>
  <p:tag name="ARTICULATE_NAV_LEVEL" val="1"/>
  <p:tag name="ARTICULATE_SLIDE_PRESENTER_GUID" val="3d54a0f2-d104-4be1-9b2a-b13d61dc2675"/>
  <p:tag name="ARTICULATE_SLIDE_PAUSE" val="0"/>
  <p:tag name="ARTICULATE_LOCK_SLIDE" val="0"/>
  <p:tag name="ARTICULATE_HIDE_SLIDE" val="0"/>
  <p:tag name="ARTICULATE_PLAYER_CONTROL_PREVIOUS" val="True"/>
  <p:tag name="ARTICULATE_PLAYER_CONTROL_NEXT" val="True"/>
  <p:tag name="ARTICULATE_PLAYER_IS_DEFAULT" val="True"/>
  <p:tag name="ARTICULATE_PLAYER_CONTROL_NOTES" val="False"/>
  <p:tag name="ARTICULATE_PLAYER_CONTROL_RESOURCES" val="True"/>
  <p:tag name="ARTICULATE_PLAYER_CONTROL_MENU" val="True"/>
  <p:tag name="ARTICULATE_PLAYER_CONTROL_GLOSSARY" val="False"/>
  <p:tag name="ARTICULATE_PLAYER_SEEKBAR" val="True"/>
  <p:tag name="ARTICULATE_PLAYER_CONTROL_PLAYPAUSE" val="True"/>
  <p:tag name="AUDIO_ID" val="277"/>
  <p:tag name="ARTICULATE_USED_LAYOUT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LINE" val="5/10/15/20/25/30/35"/>
  <p:tag name="ELAPSEDTIME" val="40"/>
  <p:tag name="ANNOTATION_COUNT" val="0"/>
  <p:tag name="ARTICULATE_NAV_LEVEL" val="1"/>
  <p:tag name="ARTICULATE_SLIDE_PRESENTER_GUID" val="3d54a0f2-d104-4be1-9b2a-b13d61dc2675"/>
  <p:tag name="ARTICULATE_SLIDE_PAUSE" val="0"/>
  <p:tag name="ARTICULATE_LOCK_SLIDE" val="0"/>
  <p:tag name="ARTICULATE_HIDE_SLIDE" val="0"/>
  <p:tag name="ARTICULATE_PLAYER_CONTROL_PREVIOUS" val="True"/>
  <p:tag name="ARTICULATE_PLAYER_CONTROL_NEXT" val="True"/>
  <p:tag name="ARTICULATE_PLAYER_IS_DEFAULT" val="True"/>
  <p:tag name="ARTICULATE_PLAYER_CONTROL_NOTES" val="False"/>
  <p:tag name="ARTICULATE_PLAYER_CONTROL_RESOURCES" val="True"/>
  <p:tag name="ARTICULATE_PLAYER_CONTROL_MENU" val="True"/>
  <p:tag name="ARTICULATE_PLAYER_CONTROL_GLOSSARY" val="False"/>
  <p:tag name="ARTICULATE_PLAYER_SEEKBAR" val="True"/>
  <p:tag name="ARTICULATE_PLAYER_CONTROL_PLAYPAUSE" val="True"/>
  <p:tag name="AUDIO_ID" val="277"/>
  <p:tag name="ARTICULATE_USED_LAYOUT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LINE" val="5/10/15/20/25/30/35"/>
  <p:tag name="ELAPSEDTIME" val="40"/>
  <p:tag name="ANNOTATION_COUNT" val="0"/>
  <p:tag name="ARTICULATE_NAV_LEVEL" val="1"/>
  <p:tag name="ARTICULATE_SLIDE_PRESENTER_GUID" val="3d54a0f2-d104-4be1-9b2a-b13d61dc2675"/>
  <p:tag name="ARTICULATE_SLIDE_PAUSE" val="0"/>
  <p:tag name="ARTICULATE_LOCK_SLIDE" val="0"/>
  <p:tag name="ARTICULATE_HIDE_SLIDE" val="0"/>
  <p:tag name="ARTICULATE_PLAYER_CONTROL_PREVIOUS" val="True"/>
  <p:tag name="ARTICULATE_PLAYER_CONTROL_NEXT" val="True"/>
  <p:tag name="ARTICULATE_PLAYER_IS_DEFAULT" val="True"/>
  <p:tag name="ARTICULATE_PLAYER_CONTROL_NOTES" val="False"/>
  <p:tag name="ARTICULATE_PLAYER_CONTROL_RESOURCES" val="True"/>
  <p:tag name="ARTICULATE_PLAYER_CONTROL_MENU" val="True"/>
  <p:tag name="ARTICULATE_PLAYER_CONTROL_GLOSSARY" val="False"/>
  <p:tag name="ARTICULATE_PLAYER_SEEKBAR" val="True"/>
  <p:tag name="ARTICULATE_PLAYER_CONTROL_PLAYPAUSE" val="True"/>
  <p:tag name="AUDIO_ID" val="277"/>
  <p:tag name="ARTICULATE_USED_LAYOUT" val="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LINE" val="5/10/15/20/25/30/35"/>
  <p:tag name="ELAPSEDTIME" val="40"/>
  <p:tag name="ANNOTATION_COUNT" val="0"/>
  <p:tag name="ARTICULATE_NAV_LEVEL" val="1"/>
  <p:tag name="ARTICULATE_SLIDE_PRESENTER_GUID" val="3d54a0f2-d104-4be1-9b2a-b13d61dc2675"/>
  <p:tag name="ARTICULATE_SLIDE_PAUSE" val="0"/>
  <p:tag name="ARTICULATE_LOCK_SLIDE" val="0"/>
  <p:tag name="ARTICULATE_HIDE_SLIDE" val="0"/>
  <p:tag name="ARTICULATE_PLAYER_CONTROL_PREVIOUS" val="True"/>
  <p:tag name="ARTICULATE_PLAYER_CONTROL_NEXT" val="True"/>
  <p:tag name="ARTICULATE_PLAYER_IS_DEFAULT" val="True"/>
  <p:tag name="ARTICULATE_PLAYER_CONTROL_NOTES" val="False"/>
  <p:tag name="ARTICULATE_PLAYER_CONTROL_RESOURCES" val="True"/>
  <p:tag name="ARTICULATE_PLAYER_CONTROL_MENU" val="True"/>
  <p:tag name="ARTICULATE_PLAYER_CONTROL_GLOSSARY" val="False"/>
  <p:tag name="ARTICULATE_PLAYER_SEEKBAR" val="True"/>
  <p:tag name="ARTICULATE_PLAYER_CONTROL_PLAYPAUSE" val="True"/>
  <p:tag name="AUDIO_ID" val="277"/>
  <p:tag name="ARTICULATE_USED_LAYOUT" val="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LINE" val="5/10/15/20/25/30/35"/>
  <p:tag name="ELAPSEDTIME" val="40"/>
  <p:tag name="ANNOTATION_COUNT" val="0"/>
  <p:tag name="ARTICULATE_NAV_LEVEL" val="1"/>
  <p:tag name="ARTICULATE_SLIDE_PRESENTER_GUID" val="3d54a0f2-d104-4be1-9b2a-b13d61dc2675"/>
  <p:tag name="ARTICULATE_SLIDE_PAUSE" val="0"/>
  <p:tag name="ARTICULATE_LOCK_SLIDE" val="0"/>
  <p:tag name="ARTICULATE_HIDE_SLIDE" val="0"/>
  <p:tag name="ARTICULATE_PLAYER_CONTROL_PREVIOUS" val="True"/>
  <p:tag name="ARTICULATE_PLAYER_CONTROL_NEXT" val="True"/>
  <p:tag name="ARTICULATE_PLAYER_IS_DEFAULT" val="True"/>
  <p:tag name="ARTICULATE_PLAYER_CONTROL_NOTES" val="False"/>
  <p:tag name="ARTICULATE_PLAYER_CONTROL_RESOURCES" val="True"/>
  <p:tag name="ARTICULATE_PLAYER_CONTROL_MENU" val="True"/>
  <p:tag name="ARTICULATE_PLAYER_CONTROL_GLOSSARY" val="False"/>
  <p:tag name="ARTICULATE_PLAYER_SEEKBAR" val="True"/>
  <p:tag name="ARTICULATE_PLAYER_CONTROL_PLAYPAUSE" val="True"/>
  <p:tag name="AUDIO_ID" val="277"/>
  <p:tag name="ARTICULATE_USED_LAYOUT" val="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LINE" val="5/10/15/20/25/30/35"/>
  <p:tag name="ELAPSEDTIME" val="40"/>
  <p:tag name="ANNOTATION_COUNT" val="0"/>
  <p:tag name="ARTICULATE_NAV_LEVEL" val="1"/>
  <p:tag name="ARTICULATE_SLIDE_PRESENTER_GUID" val="3d54a0f2-d104-4be1-9b2a-b13d61dc2675"/>
  <p:tag name="ARTICULATE_SLIDE_PAUSE" val="0"/>
  <p:tag name="ARTICULATE_LOCK_SLIDE" val="0"/>
  <p:tag name="ARTICULATE_HIDE_SLIDE" val="0"/>
  <p:tag name="ARTICULATE_PLAYER_CONTROL_PREVIOUS" val="True"/>
  <p:tag name="ARTICULATE_PLAYER_CONTROL_NEXT" val="True"/>
  <p:tag name="ARTICULATE_PLAYER_IS_DEFAULT" val="True"/>
  <p:tag name="ARTICULATE_PLAYER_CONTROL_NOTES" val="False"/>
  <p:tag name="ARTICULATE_PLAYER_CONTROL_RESOURCES" val="True"/>
  <p:tag name="ARTICULATE_PLAYER_CONTROL_MENU" val="True"/>
  <p:tag name="ARTICULATE_PLAYER_CONTROL_GLOSSARY" val="False"/>
  <p:tag name="ARTICULATE_PLAYER_SEEKBAR" val="True"/>
  <p:tag name="ARTICULATE_PLAYER_CONTROL_PLAYPAUSE" val="True"/>
  <p:tag name="AUDIO_ID" val="277"/>
  <p:tag name="ARTICULATE_USED_LAYOUT" val="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LINE" val="5/10/15/20/25/30/35"/>
  <p:tag name="ELAPSEDTIME" val="40"/>
  <p:tag name="ANNOTATION_COUNT" val="0"/>
  <p:tag name="ARTICULATE_NAV_LEVEL" val="1"/>
  <p:tag name="ARTICULATE_SLIDE_PRESENTER_GUID" val="3d54a0f2-d104-4be1-9b2a-b13d61dc2675"/>
  <p:tag name="ARTICULATE_SLIDE_PAUSE" val="0"/>
  <p:tag name="ARTICULATE_LOCK_SLIDE" val="0"/>
  <p:tag name="ARTICULATE_HIDE_SLIDE" val="0"/>
  <p:tag name="ARTICULATE_PLAYER_CONTROL_PREVIOUS" val="True"/>
  <p:tag name="ARTICULATE_PLAYER_CONTROL_NEXT" val="True"/>
  <p:tag name="ARTICULATE_PLAYER_IS_DEFAULT" val="True"/>
  <p:tag name="ARTICULATE_PLAYER_CONTROL_NOTES" val="False"/>
  <p:tag name="ARTICULATE_PLAYER_CONTROL_RESOURCES" val="True"/>
  <p:tag name="ARTICULATE_PLAYER_CONTROL_MENU" val="True"/>
  <p:tag name="ARTICULATE_PLAYER_CONTROL_GLOSSARY" val="False"/>
  <p:tag name="ARTICULATE_PLAYER_SEEKBAR" val="True"/>
  <p:tag name="ARTICULATE_PLAYER_CONTROL_PLAYPAUSE" val="True"/>
  <p:tag name="AUDIO_ID" val="277"/>
  <p:tag name="ARTICULATE_USED_LAYOUT" val="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LINE" val="5/10/15/20/25/30/35"/>
  <p:tag name="ELAPSEDTIME" val="40"/>
  <p:tag name="ANNOTATION_COUNT" val="0"/>
  <p:tag name="ARTICULATE_NAV_LEVEL" val="1"/>
  <p:tag name="ARTICULATE_SLIDE_PRESENTER_GUID" val="3d54a0f2-d104-4be1-9b2a-b13d61dc2675"/>
  <p:tag name="ARTICULATE_SLIDE_PAUSE" val="0"/>
  <p:tag name="ARTICULATE_LOCK_SLIDE" val="0"/>
  <p:tag name="ARTICULATE_HIDE_SLIDE" val="0"/>
  <p:tag name="ARTICULATE_PLAYER_CONTROL_PREVIOUS" val="True"/>
  <p:tag name="ARTICULATE_PLAYER_CONTROL_NEXT" val="True"/>
  <p:tag name="ARTICULATE_PLAYER_IS_DEFAULT" val="True"/>
  <p:tag name="ARTICULATE_PLAYER_CONTROL_NOTES" val="False"/>
  <p:tag name="ARTICULATE_PLAYER_CONTROL_RESOURCES" val="True"/>
  <p:tag name="ARTICULATE_PLAYER_CONTROL_MENU" val="True"/>
  <p:tag name="ARTICULATE_PLAYER_CONTROL_GLOSSARY" val="False"/>
  <p:tag name="ARTICULATE_PLAYER_SEEKBAR" val="True"/>
  <p:tag name="ARTICULATE_PLAYER_CONTROL_PLAYPAUSE" val="True"/>
  <p:tag name="AUDIO_ID" val="277"/>
  <p:tag name="ARTICULATE_USED_LAYOUT" val="2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cnyhfocs">
      <a:majorFont>
        <a:latin typeface="HanaMinB"/>
        <a:ea typeface="FZHei-B01S"/>
        <a:cs typeface=""/>
      </a:majorFont>
      <a:minorFont>
        <a:latin typeface="HanaMinB"/>
        <a:ea typeface="FZHei-B01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UI/customUI14.xml>PPT8 4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1001</TotalTime>
  <Words>1275</Words>
  <Application>Microsoft Office PowerPoint</Application>
  <PresentationFormat>On-screen Show (4:3)</PresentationFormat>
  <Paragraphs>264</Paragraphs>
  <Slides>30</Slides>
  <Notes>13</Notes>
  <HiddenSlides>0</HiddenSlides>
  <MMClips>8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6" baseType="lpstr">
      <vt:lpstr>Times New Roman</vt:lpstr>
      <vt:lpstr>Cambria Math</vt:lpstr>
      <vt:lpstr>ITC Avant Garde Std Bk</vt:lpstr>
      <vt:lpstr>Arial</vt:lpstr>
      <vt:lpstr>Calibri Light</vt:lpstr>
      <vt:lpstr>Yu Gothic Light</vt:lpstr>
      <vt:lpstr>HanaMinB</vt:lpstr>
      <vt:lpstr>Calibri</vt:lpstr>
      <vt:lpstr>宋体</vt:lpstr>
      <vt:lpstr>FZHei-B01S</vt:lpstr>
      <vt:lpstr>Wingdings</vt:lpstr>
      <vt:lpstr>Office Theme</vt:lpstr>
      <vt:lpstr>1_Office Theme</vt:lpstr>
      <vt:lpstr>Office 主题</vt:lpstr>
      <vt:lpstr>2_Office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tập 1: </vt:lpstr>
      <vt:lpstr>Luyện tập 2 </vt:lpstr>
      <vt:lpstr>PowerPoint Presentation</vt:lpstr>
      <vt:lpstr>PowerPoint Presentation</vt:lpstr>
      <vt:lpstr>CHÚC CÁC EM HỌC TẬP TỐT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vvxel</dc:creator>
  <cp:lastModifiedBy>Admin</cp:lastModifiedBy>
  <cp:revision>136</cp:revision>
  <dcterms:created xsi:type="dcterms:W3CDTF">2018-03-07T03:31:56Z</dcterms:created>
  <dcterms:modified xsi:type="dcterms:W3CDTF">2023-11-29T15:38:05Z</dcterms:modified>
</cp:coreProperties>
</file>