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audio4.wav" ContentType="audio/wav"/>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e18084cd70304205" Type="http://schemas.microsoft.com/office/2007/relationships/ui/extensibility" Target="customUI/customUI14.xml"/><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354" r:id="rId2"/>
    <p:sldId id="361" r:id="rId3"/>
    <p:sldId id="308" r:id="rId4"/>
    <p:sldId id="336" r:id="rId5"/>
    <p:sldId id="309" r:id="rId6"/>
    <p:sldId id="310" r:id="rId7"/>
    <p:sldId id="311" r:id="rId8"/>
    <p:sldId id="355" r:id="rId9"/>
    <p:sldId id="357" r:id="rId10"/>
    <p:sldId id="375" r:id="rId11"/>
    <p:sldId id="328" r:id="rId12"/>
    <p:sldId id="342" r:id="rId13"/>
    <p:sldId id="343" r:id="rId14"/>
    <p:sldId id="368" r:id="rId15"/>
    <p:sldId id="376" r:id="rId16"/>
    <p:sldId id="344" r:id="rId17"/>
    <p:sldId id="358" r:id="rId18"/>
    <p:sldId id="370" r:id="rId19"/>
    <p:sldId id="345" r:id="rId20"/>
    <p:sldId id="346" r:id="rId21"/>
    <p:sldId id="372" r:id="rId22"/>
    <p:sldId id="347" r:id="rId23"/>
    <p:sldId id="369" r:id="rId24"/>
    <p:sldId id="348" r:id="rId25"/>
    <p:sldId id="373" r:id="rId26"/>
    <p:sldId id="364" r:id="rId27"/>
    <p:sldId id="349" r:id="rId28"/>
    <p:sldId id="365" r:id="rId29"/>
    <p:sldId id="359" r:id="rId30"/>
    <p:sldId id="363" r:id="rId31"/>
    <p:sldId id="377" r:id="rId32"/>
    <p:sldId id="374" r:id="rId33"/>
    <p:sldId id="378" r:id="rId34"/>
    <p:sldId id="366" r:id="rId35"/>
    <p:sldId id="367" r:id="rId36"/>
    <p:sldId id="325" r:id="rId37"/>
  </p:sldIdLst>
  <p:sldSz cx="12161838" cy="6858000"/>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E0CA4"/>
    <a:srgbClr val="FF6600"/>
    <a:srgbClr val="FFDC6D"/>
    <a:srgbClr val="EAD5FF"/>
    <a:srgbClr val="E0C1FF"/>
    <a:srgbClr val="ECF763"/>
    <a:srgbClr val="EFF87C"/>
    <a:srgbClr val="EABBEF"/>
    <a:srgbClr val="9A5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2" autoAdjust="0"/>
    <p:restoredTop sz="89502" autoAdjust="0"/>
  </p:normalViewPr>
  <p:slideViewPr>
    <p:cSldViewPr>
      <p:cViewPr varScale="1">
        <p:scale>
          <a:sx n="61" d="100"/>
          <a:sy n="61" d="100"/>
        </p:scale>
        <p:origin x="744" y="76"/>
      </p:cViewPr>
      <p:guideLst>
        <p:guide orient="horz" pos="2160"/>
        <p:guide pos="3831"/>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474"/>
          </a:xfrm>
          <a:prstGeom prst="rect">
            <a:avLst/>
          </a:prstGeom>
        </p:spPr>
        <p:txBody>
          <a:bodyPr vert="horz" lIns="91440" tIns="45720" rIns="91440" bIns="45720" rtlCol="0"/>
          <a:lstStyle>
            <a:lvl1pPr algn="r">
              <a:defRPr sz="1200"/>
            </a:lvl1pPr>
          </a:lstStyle>
          <a:p>
            <a:fld id="{271B5AF8-A113-48D3-A918-7246465A3F10}" type="datetimeFigureOut">
              <a:rPr lang="en-US" smtClean="0"/>
              <a:t>12/4/2023</a:t>
            </a:fld>
            <a:endParaRPr lang="en-US"/>
          </a:p>
        </p:txBody>
      </p:sp>
      <p:sp>
        <p:nvSpPr>
          <p:cNvPr id="4" name="Footer Placeholder 3"/>
          <p:cNvSpPr>
            <a:spLocks noGrp="1"/>
          </p:cNvSpPr>
          <p:nvPr>
            <p:ph type="ftr" sz="quarter" idx="2"/>
          </p:nvPr>
        </p:nvSpPr>
        <p:spPr>
          <a:xfrm>
            <a:off x="0" y="9374301"/>
            <a:ext cx="2918831" cy="49347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4301"/>
            <a:ext cx="2918831" cy="493474"/>
          </a:xfrm>
          <a:prstGeom prst="rect">
            <a:avLst/>
          </a:prstGeom>
        </p:spPr>
        <p:txBody>
          <a:bodyPr vert="horz" lIns="91440" tIns="45720" rIns="91440" bIns="45720" rtlCol="0" anchor="b"/>
          <a:lstStyle>
            <a:lvl1pPr algn="r">
              <a:defRPr sz="1200"/>
            </a:lvl1pPr>
          </a:lstStyle>
          <a:p>
            <a:fld id="{DCF39213-B2BC-4E63-A733-6768CA1CF0A2}" type="slidenum">
              <a:rPr lang="en-US" smtClean="0"/>
              <a:t>‹#›</a:t>
            </a:fld>
            <a:endParaRPr lang="en-US"/>
          </a:p>
        </p:txBody>
      </p:sp>
    </p:spTree>
    <p:extLst>
      <p:ext uri="{BB962C8B-B14F-4D97-AF65-F5344CB8AC3E}">
        <p14:creationId xmlns:p14="http://schemas.microsoft.com/office/powerpoint/2010/main" val="3401076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F86EC521-8BB2-447E-A210-7269D75CCBE4}" type="datetimeFigureOut">
              <a:rPr lang="en-US" smtClean="0"/>
              <a:t>12/4/2023</a:t>
            </a:fld>
            <a:endParaRPr lang="en-US"/>
          </a:p>
        </p:txBody>
      </p:sp>
      <p:sp>
        <p:nvSpPr>
          <p:cNvPr id="4" name="Slide Image Placeholder 3"/>
          <p:cNvSpPr>
            <a:spLocks noGrp="1" noRot="1" noChangeAspect="1"/>
          </p:cNvSpPr>
          <p:nvPr>
            <p:ph type="sldImg" idx="2"/>
          </p:nvPr>
        </p:nvSpPr>
        <p:spPr>
          <a:xfrm>
            <a:off x="85725" y="739775"/>
            <a:ext cx="6564313"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3D44AB91-A8C2-45A2-A8DC-9C24C78B8DEA}" type="slidenum">
              <a:rPr lang="en-US" smtClean="0"/>
              <a:t>‹#›</a:t>
            </a:fld>
            <a:endParaRPr lang="en-US"/>
          </a:p>
        </p:txBody>
      </p:sp>
    </p:spTree>
    <p:extLst>
      <p:ext uri="{BB962C8B-B14F-4D97-AF65-F5344CB8AC3E}">
        <p14:creationId xmlns:p14="http://schemas.microsoft.com/office/powerpoint/2010/main" val="1290561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1</a:t>
            </a:fld>
            <a:endParaRPr lang="en-US"/>
          </a:p>
        </p:txBody>
      </p:sp>
    </p:spTree>
    <p:extLst>
      <p:ext uri="{BB962C8B-B14F-4D97-AF65-F5344CB8AC3E}">
        <p14:creationId xmlns:p14="http://schemas.microsoft.com/office/powerpoint/2010/main" val="3459664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4AB91-A8C2-45A2-A8DC-9C24C78B8DEA}" type="slidenum">
              <a:rPr lang="en-US" smtClean="0"/>
              <a:t>36</a:t>
            </a:fld>
            <a:endParaRPr lang="en-US"/>
          </a:p>
        </p:txBody>
      </p:sp>
    </p:spTree>
    <p:extLst>
      <p:ext uri="{BB962C8B-B14F-4D97-AF65-F5344CB8AC3E}">
        <p14:creationId xmlns:p14="http://schemas.microsoft.com/office/powerpoint/2010/main" val="509288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Cách</a:t>
            </a:r>
            <a:r>
              <a:rPr lang="en-US" baseline="0" dirty="0"/>
              <a:t> </a:t>
            </a:r>
            <a:r>
              <a:rPr lang="en-US" baseline="0" dirty="0" err="1"/>
              <a:t>chơi</a:t>
            </a:r>
            <a:r>
              <a:rPr lang="en-US" baseline="0" dirty="0"/>
              <a:t> </a:t>
            </a:r>
            <a:r>
              <a:rPr lang="en-US" baseline="0" dirty="0" err="1"/>
              <a:t>như</a:t>
            </a:r>
            <a:r>
              <a:rPr lang="en-US" baseline="0" dirty="0"/>
              <a:t> </a:t>
            </a:r>
            <a:r>
              <a:rPr lang="en-US" baseline="0" dirty="0" err="1"/>
              <a:t>sau</a:t>
            </a:r>
            <a:r>
              <a:rPr lang="en-US" baseline="0" dirty="0"/>
              <a:t>: </a:t>
            </a:r>
            <a:r>
              <a:rPr lang="en-US" baseline="0" dirty="0" err="1"/>
              <a:t>Đây</a:t>
            </a:r>
            <a:r>
              <a:rPr lang="en-US" baseline="0" dirty="0"/>
              <a:t> </a:t>
            </a:r>
            <a:r>
              <a:rPr lang="en-US" baseline="0" dirty="0" err="1"/>
              <a:t>là</a:t>
            </a:r>
            <a:r>
              <a:rPr lang="en-US" baseline="0" dirty="0"/>
              <a:t> </a:t>
            </a:r>
            <a:r>
              <a:rPr lang="en-US" baseline="0" dirty="0" err="1"/>
              <a:t>phòng</a:t>
            </a:r>
            <a:r>
              <a:rPr lang="en-US" baseline="0" dirty="0"/>
              <a:t> </a:t>
            </a:r>
            <a:r>
              <a:rPr lang="en-US" baseline="0" dirty="0" err="1"/>
              <a:t>khách</a:t>
            </a:r>
            <a:r>
              <a:rPr lang="en-US" baseline="0" dirty="0"/>
              <a:t> </a:t>
            </a:r>
            <a:r>
              <a:rPr lang="en-US" baseline="0" dirty="0" err="1"/>
              <a:t>có</a:t>
            </a:r>
            <a:r>
              <a:rPr lang="en-US" baseline="0" dirty="0"/>
              <a:t> </a:t>
            </a:r>
            <a:r>
              <a:rPr lang="en-US" baseline="0" dirty="0" err="1"/>
              <a:t>bạn</a:t>
            </a:r>
            <a:r>
              <a:rPr lang="en-US" baseline="0" dirty="0"/>
              <a:t> </a:t>
            </a:r>
            <a:r>
              <a:rPr lang="en-US" baseline="0" dirty="0" err="1"/>
              <a:t>nhỏ</a:t>
            </a:r>
            <a:r>
              <a:rPr lang="en-US" baseline="0" dirty="0"/>
              <a:t> </a:t>
            </a:r>
            <a:r>
              <a:rPr lang="en-US" baseline="0" dirty="0" err="1"/>
              <a:t>đã</a:t>
            </a:r>
            <a:r>
              <a:rPr lang="en-US" baseline="0" dirty="0"/>
              <a:t> </a:t>
            </a:r>
            <a:r>
              <a:rPr lang="en-US" baseline="0" dirty="0" err="1"/>
              <a:t>chơi</a:t>
            </a:r>
            <a:r>
              <a:rPr lang="en-US" baseline="0" dirty="0"/>
              <a:t> </a:t>
            </a:r>
            <a:r>
              <a:rPr lang="en-US" baseline="0" dirty="0" err="1"/>
              <a:t>xong</a:t>
            </a:r>
            <a:r>
              <a:rPr lang="en-US" baseline="0" dirty="0"/>
              <a:t> </a:t>
            </a:r>
            <a:r>
              <a:rPr lang="en-US" baseline="0" dirty="0" err="1"/>
              <a:t>nhưng</a:t>
            </a:r>
            <a:r>
              <a:rPr lang="en-US" baseline="0" dirty="0"/>
              <a:t> </a:t>
            </a:r>
            <a:r>
              <a:rPr lang="en-US" baseline="0" dirty="0" err="1"/>
              <a:t>chưa</a:t>
            </a:r>
            <a:r>
              <a:rPr lang="en-US" baseline="0" dirty="0"/>
              <a:t> </a:t>
            </a:r>
            <a:r>
              <a:rPr lang="en-US" baseline="0" dirty="0" err="1"/>
              <a:t>dọn</a:t>
            </a:r>
            <a:r>
              <a:rPr lang="en-US" baseline="0" dirty="0"/>
              <a:t>. </a:t>
            </a:r>
            <a:r>
              <a:rPr lang="en-US" baseline="0" dirty="0" err="1"/>
              <a:t>Nhiệm</a:t>
            </a:r>
            <a:r>
              <a:rPr lang="en-US" baseline="0" dirty="0"/>
              <a:t> </a:t>
            </a:r>
            <a:r>
              <a:rPr lang="en-US" baseline="0" dirty="0" err="1"/>
              <a:t>vụ</a:t>
            </a:r>
            <a:r>
              <a:rPr lang="en-US" baseline="0" dirty="0"/>
              <a:t> </a:t>
            </a:r>
            <a:r>
              <a:rPr lang="en-US" baseline="0" dirty="0" err="1"/>
              <a:t>của</a:t>
            </a:r>
            <a:r>
              <a:rPr lang="en-US" baseline="0" dirty="0"/>
              <a:t> </a:t>
            </a:r>
            <a:r>
              <a:rPr lang="en-US" baseline="0" dirty="0" err="1"/>
              <a:t>chúng</a:t>
            </a:r>
            <a:r>
              <a:rPr lang="en-US" baseline="0" dirty="0"/>
              <a:t> ta </a:t>
            </a:r>
            <a:r>
              <a:rPr lang="en-US" baseline="0" dirty="0" err="1"/>
              <a:t>là</a:t>
            </a:r>
            <a:r>
              <a:rPr lang="en-US" baseline="0" dirty="0"/>
              <a:t> </a:t>
            </a:r>
            <a:r>
              <a:rPr lang="en-US" baseline="0" dirty="0" err="1"/>
              <a:t>giúp</a:t>
            </a:r>
            <a:r>
              <a:rPr lang="en-US" baseline="0" dirty="0"/>
              <a:t> </a:t>
            </a:r>
            <a:r>
              <a:rPr lang="en-US" baseline="0" dirty="0" err="1"/>
              <a:t>bạn</a:t>
            </a:r>
            <a:r>
              <a:rPr lang="en-US" baseline="0" dirty="0"/>
              <a:t> </a:t>
            </a:r>
            <a:r>
              <a:rPr lang="en-US" baseline="0" dirty="0" err="1"/>
              <a:t>ấy</a:t>
            </a:r>
            <a:r>
              <a:rPr lang="en-US" baseline="0" dirty="0"/>
              <a:t> </a:t>
            </a:r>
            <a:r>
              <a:rPr lang="en-US" baseline="0" dirty="0" err="1"/>
              <a:t>cất</a:t>
            </a:r>
            <a:r>
              <a:rPr lang="en-US" baseline="0" dirty="0"/>
              <a:t> </a:t>
            </a:r>
            <a:r>
              <a:rPr lang="en-US" baseline="0" dirty="0" err="1"/>
              <a:t>đồ</a:t>
            </a:r>
            <a:r>
              <a:rPr lang="en-US" baseline="0" dirty="0"/>
              <a:t> </a:t>
            </a:r>
            <a:r>
              <a:rPr lang="en-US" baseline="0" dirty="0" err="1"/>
              <a:t>chơi</a:t>
            </a:r>
            <a:r>
              <a:rPr lang="en-US" baseline="0" dirty="0"/>
              <a:t> </a:t>
            </a:r>
            <a:r>
              <a:rPr lang="en-US" baseline="0" dirty="0" err="1"/>
              <a:t>vào</a:t>
            </a:r>
            <a:r>
              <a:rPr lang="en-US" baseline="0" dirty="0"/>
              <a:t> </a:t>
            </a:r>
            <a:r>
              <a:rPr lang="en-US" baseline="0" dirty="0" err="1"/>
              <a:t>bằng</a:t>
            </a:r>
            <a:r>
              <a:rPr lang="en-US" baseline="0" dirty="0"/>
              <a:t> </a:t>
            </a:r>
            <a:r>
              <a:rPr lang="en-US" baseline="0" dirty="0" err="1"/>
              <a:t>cách</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các</a:t>
            </a:r>
            <a:r>
              <a:rPr lang="en-US" baseline="0" dirty="0"/>
              <a:t> </a:t>
            </a:r>
            <a:r>
              <a:rPr lang="en-US" baseline="0" dirty="0" err="1"/>
              <a:t>câu</a:t>
            </a:r>
            <a:r>
              <a:rPr lang="en-US" baseline="0" dirty="0"/>
              <a:t> </a:t>
            </a:r>
            <a:r>
              <a:rPr lang="en-US" baseline="0" dirty="0" err="1"/>
              <a:t>hỏi</a:t>
            </a:r>
            <a:r>
              <a:rPr lang="en-US" baseline="0" dirty="0"/>
              <a:t> </a:t>
            </a:r>
            <a:r>
              <a:rPr lang="en-US" baseline="0" dirty="0" err="1"/>
              <a:t>được</a:t>
            </a:r>
            <a:r>
              <a:rPr lang="en-US" baseline="0" dirty="0"/>
              <a:t> </a:t>
            </a:r>
            <a:r>
              <a:rPr lang="en-US" baseline="0" dirty="0" err="1"/>
              <a:t>ẩn</a:t>
            </a:r>
            <a:r>
              <a:rPr lang="en-US" baseline="0" dirty="0"/>
              <a:t> </a:t>
            </a:r>
            <a:r>
              <a:rPr lang="en-US" baseline="0" dirty="0" err="1"/>
              <a:t>dưới</a:t>
            </a:r>
            <a:r>
              <a:rPr lang="en-US" baseline="0" dirty="0"/>
              <a:t> </a:t>
            </a:r>
            <a:r>
              <a:rPr lang="en-US" baseline="0" dirty="0" err="1"/>
              <a:t>mỗi</a:t>
            </a:r>
            <a:r>
              <a:rPr lang="en-US" baseline="0" dirty="0"/>
              <a:t> </a:t>
            </a:r>
            <a:r>
              <a:rPr lang="en-US" baseline="0" dirty="0" err="1"/>
              <a:t>đồ</a:t>
            </a:r>
            <a:r>
              <a:rPr lang="en-US" baseline="0" dirty="0"/>
              <a:t> </a:t>
            </a:r>
            <a:r>
              <a:rPr lang="en-US" baseline="0" dirty="0" err="1"/>
              <a:t>chơi</a:t>
            </a:r>
            <a:r>
              <a:rPr lang="en-US" baseline="0" dirty="0"/>
              <a:t>.</a:t>
            </a:r>
            <a:endParaRPr lang="en-US" dirty="0"/>
          </a:p>
        </p:txBody>
      </p:sp>
      <p:sp>
        <p:nvSpPr>
          <p:cNvPr id="4" name="Slide Number Placeholder 3"/>
          <p:cNvSpPr>
            <a:spLocks noGrp="1"/>
          </p:cNvSpPr>
          <p:nvPr>
            <p:ph type="sldNum" sz="quarter" idx="10"/>
          </p:nvPr>
        </p:nvSpPr>
        <p:spPr/>
        <p:txBody>
          <a:bodyPr/>
          <a:lstStyle/>
          <a:p>
            <a:fld id="{3D44AB91-A8C2-45A2-A8DC-9C24C78B8DEA}" type="slidenum">
              <a:rPr lang="en-US" smtClean="0"/>
              <a:t>3</a:t>
            </a:fld>
            <a:endParaRPr lang="en-US"/>
          </a:p>
        </p:txBody>
      </p:sp>
    </p:spTree>
    <p:extLst>
      <p:ext uri="{BB962C8B-B14F-4D97-AF65-F5344CB8AC3E}">
        <p14:creationId xmlns:p14="http://schemas.microsoft.com/office/powerpoint/2010/main" val="1791615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4AB91-A8C2-45A2-A8DC-9C24C78B8DEA}" type="slidenum">
              <a:rPr lang="en-US" smtClean="0"/>
              <a:t>5</a:t>
            </a:fld>
            <a:endParaRPr lang="en-US"/>
          </a:p>
        </p:txBody>
      </p:sp>
    </p:spTree>
    <p:extLst>
      <p:ext uri="{BB962C8B-B14F-4D97-AF65-F5344CB8AC3E}">
        <p14:creationId xmlns:p14="http://schemas.microsoft.com/office/powerpoint/2010/main" val="1696042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4AB91-A8C2-45A2-A8DC-9C24C78B8DEA}" type="slidenum">
              <a:rPr lang="en-US" smtClean="0"/>
              <a:t>6</a:t>
            </a:fld>
            <a:endParaRPr lang="en-US"/>
          </a:p>
        </p:txBody>
      </p:sp>
    </p:spTree>
    <p:extLst>
      <p:ext uri="{BB962C8B-B14F-4D97-AF65-F5344CB8AC3E}">
        <p14:creationId xmlns:p14="http://schemas.microsoft.com/office/powerpoint/2010/main" val="3137118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4AB91-A8C2-45A2-A8DC-9C24C78B8DEA}" type="slidenum">
              <a:rPr lang="en-US" smtClean="0"/>
              <a:t>7</a:t>
            </a:fld>
            <a:endParaRPr lang="en-US"/>
          </a:p>
        </p:txBody>
      </p:sp>
    </p:spTree>
    <p:extLst>
      <p:ext uri="{BB962C8B-B14F-4D97-AF65-F5344CB8AC3E}">
        <p14:creationId xmlns:p14="http://schemas.microsoft.com/office/powerpoint/2010/main" val="2141166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a:t>
            </a:r>
            <a:r>
              <a:rPr lang="en-US" baseline="0" dirty="0"/>
              <a:t> </a:t>
            </a:r>
            <a:r>
              <a:rPr lang="en-US" baseline="0" dirty="0" err="1"/>
              <a:t>giới</a:t>
            </a:r>
            <a:r>
              <a:rPr lang="en-US" baseline="0" dirty="0"/>
              <a:t> </a:t>
            </a:r>
            <a:r>
              <a:rPr lang="en-US" baseline="0" dirty="0" err="1"/>
              <a:t>thiệu</a:t>
            </a:r>
            <a:endParaRPr lang="en-US" dirty="0"/>
          </a:p>
        </p:txBody>
      </p:sp>
      <p:sp>
        <p:nvSpPr>
          <p:cNvPr id="4" name="Slide Number Placeholder 3"/>
          <p:cNvSpPr>
            <a:spLocks noGrp="1"/>
          </p:cNvSpPr>
          <p:nvPr>
            <p:ph type="sldNum" sz="quarter" idx="10"/>
          </p:nvPr>
        </p:nvSpPr>
        <p:spPr/>
        <p:txBody>
          <a:bodyPr/>
          <a:lstStyle/>
          <a:p>
            <a:fld id="{3D44AB91-A8C2-45A2-A8DC-9C24C78B8DEA}" type="slidenum">
              <a:rPr lang="en-US" smtClean="0"/>
              <a:t>11</a:t>
            </a:fld>
            <a:endParaRPr lang="en-US"/>
          </a:p>
        </p:txBody>
      </p:sp>
    </p:spTree>
    <p:extLst>
      <p:ext uri="{BB962C8B-B14F-4D97-AF65-F5344CB8AC3E}">
        <p14:creationId xmlns:p14="http://schemas.microsoft.com/office/powerpoint/2010/main" val="823994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44AB91-A8C2-45A2-A8DC-9C24C78B8DEA}" type="slidenum">
              <a:rPr lang="en-US" smtClean="0"/>
              <a:t>18</a:t>
            </a:fld>
            <a:endParaRPr lang="en-US"/>
          </a:p>
        </p:txBody>
      </p:sp>
    </p:spTree>
    <p:extLst>
      <p:ext uri="{BB962C8B-B14F-4D97-AF65-F5344CB8AC3E}">
        <p14:creationId xmlns:p14="http://schemas.microsoft.com/office/powerpoint/2010/main" val="307225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4AB91-A8C2-45A2-A8DC-9C24C78B8DEA}" type="slidenum">
              <a:rPr lang="en-US" smtClean="0"/>
              <a:t>20</a:t>
            </a:fld>
            <a:endParaRPr lang="en-US"/>
          </a:p>
        </p:txBody>
      </p:sp>
    </p:spTree>
    <p:extLst>
      <p:ext uri="{BB962C8B-B14F-4D97-AF65-F5344CB8AC3E}">
        <p14:creationId xmlns:p14="http://schemas.microsoft.com/office/powerpoint/2010/main" val="1125670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t>29</a:t>
            </a:fld>
            <a:endParaRPr lang="en-US"/>
          </a:p>
        </p:txBody>
      </p:sp>
    </p:spTree>
    <p:extLst>
      <p:ext uri="{BB962C8B-B14F-4D97-AF65-F5344CB8AC3E}">
        <p14:creationId xmlns:p14="http://schemas.microsoft.com/office/powerpoint/2010/main" val="633110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B78667-E865-4580-9C06-63F58C228D5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028676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207949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428688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276485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B78667-E865-4580-9C06-63F58C228D5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09826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B78667-E865-4580-9C06-63F58C228D54}"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116276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B78667-E865-4580-9C06-63F58C228D54}"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77762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B78667-E865-4580-9C06-63F58C228D54}"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80030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78667-E865-4580-9C06-63F58C228D54}"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051625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96825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841958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78667-E865-4580-9C06-63F58C228D54}" type="datetimeFigureOut">
              <a:rPr lang="en-US" smtClean="0"/>
              <a:t>12/4/2023</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1660D-545C-43B4-9EFF-D115F1D4A35C}" type="slidenum">
              <a:rPr lang="en-US" smtClean="0"/>
              <a:t>‹#›</a:t>
            </a:fld>
            <a:endParaRPr lang="en-US"/>
          </a:p>
        </p:txBody>
      </p:sp>
    </p:spTree>
    <p:extLst>
      <p:ext uri="{BB962C8B-B14F-4D97-AF65-F5344CB8AC3E}">
        <p14:creationId xmlns:p14="http://schemas.microsoft.com/office/powerpoint/2010/main" val="3971844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70.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22.png"/><Relationship Id="rId3" Type="http://schemas.openxmlformats.org/officeDocument/2006/relationships/image" Target="../media/image21.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5.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40.png"/></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21.png"/><Relationship Id="rId7" Type="http://schemas.openxmlformats.org/officeDocument/2006/relationships/image" Target="../media/image6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57.png"/><Relationship Id="rId4" Type="http://schemas.openxmlformats.org/officeDocument/2006/relationships/image" Target="../media/image67.png"/></Relationships>
</file>

<file path=ppt/slides/_rels/slide2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23.png"/><Relationship Id="rId4" Type="http://schemas.openxmlformats.org/officeDocument/2006/relationships/image" Target="../media/image72.png"/><Relationship Id="rId9" Type="http://schemas.openxmlformats.org/officeDocument/2006/relationships/image" Target="../media/image77.png"/></Relationships>
</file>

<file path=ppt/slides/_rels/slide2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82.png"/></Relationships>
</file>

<file path=ppt/slides/_rels/slide25.xml.rels><?xml version="1.0" encoding="UTF-8" standalone="yes"?>
<Relationships xmlns="http://schemas.openxmlformats.org/package/2006/relationships"><Relationship Id="rId8" Type="http://schemas.openxmlformats.org/officeDocument/2006/relationships/image" Target="../media/image880.png"/><Relationship Id="rId13" Type="http://schemas.openxmlformats.org/officeDocument/2006/relationships/image" Target="../media/image92.png"/><Relationship Id="rId3" Type="http://schemas.openxmlformats.org/officeDocument/2006/relationships/image" Target="../media/image26.png"/><Relationship Id="rId7" Type="http://schemas.openxmlformats.org/officeDocument/2006/relationships/image" Target="../media/image870.png"/><Relationship Id="rId12" Type="http://schemas.openxmlformats.org/officeDocument/2006/relationships/image" Target="../media/image91.png"/><Relationship Id="rId17" Type="http://schemas.openxmlformats.org/officeDocument/2006/relationships/image" Target="../media/image910.png"/><Relationship Id="rId2" Type="http://schemas.openxmlformats.org/officeDocument/2006/relationships/image" Target="../media/image25.png"/><Relationship Id="rId16" Type="http://schemas.openxmlformats.org/officeDocument/2006/relationships/image" Target="../media/image900.png"/><Relationship Id="rId1" Type="http://schemas.openxmlformats.org/officeDocument/2006/relationships/slideLayout" Target="../slideLayouts/slideLayout7.xml"/><Relationship Id="rId6" Type="http://schemas.openxmlformats.org/officeDocument/2006/relationships/image" Target="../media/image88.png"/><Relationship Id="rId11" Type="http://schemas.openxmlformats.org/officeDocument/2006/relationships/image" Target="../media/image850.png"/><Relationship Id="rId5" Type="http://schemas.openxmlformats.org/officeDocument/2006/relationships/image" Target="../media/image87.png"/><Relationship Id="rId15" Type="http://schemas.openxmlformats.org/officeDocument/2006/relationships/image" Target="../media/image94.png"/><Relationship Id="rId10" Type="http://schemas.openxmlformats.org/officeDocument/2006/relationships/image" Target="../media/image90.png"/><Relationship Id="rId4" Type="http://schemas.openxmlformats.org/officeDocument/2006/relationships/image" Target="../media/image86.png"/><Relationship Id="rId9" Type="http://schemas.openxmlformats.org/officeDocument/2006/relationships/image" Target="../media/image89.png"/><Relationship Id="rId14" Type="http://schemas.openxmlformats.org/officeDocument/2006/relationships/image" Target="../media/image93.png"/></Relationships>
</file>

<file path=ppt/slides/_rels/slide2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99.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oleObject" Target="../embeddings/oleObject2.bin"/><Relationship Id="rId4" Type="http://schemas.openxmlformats.org/officeDocument/2006/relationships/image" Target="../media/image27.wmf"/></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6.xml"/><Relationship Id="rId1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image" Target="../media/image4.png"/><Relationship Id="rId12" Type="http://schemas.openxmlformats.org/officeDocument/2006/relationships/image" Target="../media/image6.png"/><Relationship Id="rId17" Type="http://schemas.microsoft.com/office/2007/relationships/hdphoto" Target="../media/hdphoto2.wdp"/><Relationship Id="rId2" Type="http://schemas.openxmlformats.org/officeDocument/2006/relationships/audio" Target="../media/media1.mp3"/><Relationship Id="rId16" Type="http://schemas.openxmlformats.org/officeDocument/2006/relationships/image" Target="../media/image8.png"/><Relationship Id="rId20" Type="http://schemas.openxmlformats.org/officeDocument/2006/relationships/slide" Target="slide8.xml"/><Relationship Id="rId1" Type="http://schemas.microsoft.com/office/2007/relationships/media" Target="../media/media1.mp3"/><Relationship Id="rId6" Type="http://schemas.openxmlformats.org/officeDocument/2006/relationships/image" Target="../media/image3.png"/><Relationship Id="rId11" Type="http://schemas.openxmlformats.org/officeDocument/2006/relationships/slide" Target="slide7.xml"/><Relationship Id="rId5" Type="http://schemas.openxmlformats.org/officeDocument/2006/relationships/image" Target="../media/image2.jpg"/><Relationship Id="rId15" Type="http://schemas.openxmlformats.org/officeDocument/2006/relationships/slide" Target="slide4.xml"/><Relationship Id="rId10" Type="http://schemas.microsoft.com/office/2007/relationships/hdphoto" Target="../media/hdphoto1.wdp"/><Relationship Id="rId19" Type="http://schemas.microsoft.com/office/2007/relationships/hdphoto" Target="../media/hdphoto3.wdp"/><Relationship Id="rId4" Type="http://schemas.openxmlformats.org/officeDocument/2006/relationships/notesSlide" Target="../notesSlides/notesSlide2.xml"/><Relationship Id="rId9" Type="http://schemas.openxmlformats.org/officeDocument/2006/relationships/image" Target="../media/image5.png"/><Relationship Id="rId1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png"/><Relationship Id="rId18" Type="http://schemas.openxmlformats.org/officeDocument/2006/relationships/image" Target="../media/image117.png"/><Relationship Id="rId3" Type="http://schemas.openxmlformats.org/officeDocument/2006/relationships/image" Target="../media/image102.png"/><Relationship Id="rId7" Type="http://schemas.openxmlformats.org/officeDocument/2006/relationships/image" Target="../media/image106.png"/><Relationship Id="rId12" Type="http://schemas.openxmlformats.org/officeDocument/2006/relationships/image" Target="../media/image111.png"/><Relationship Id="rId17" Type="http://schemas.openxmlformats.org/officeDocument/2006/relationships/image" Target="../media/image116.png"/><Relationship Id="rId2" Type="http://schemas.openxmlformats.org/officeDocument/2006/relationships/image" Target="../media/image44.png"/><Relationship Id="rId16" Type="http://schemas.openxmlformats.org/officeDocument/2006/relationships/image" Target="../media/image115.png"/><Relationship Id="rId20" Type="http://schemas.openxmlformats.org/officeDocument/2006/relationships/image" Target="../media/image119.png"/><Relationship Id="rId1" Type="http://schemas.openxmlformats.org/officeDocument/2006/relationships/slideLayout" Target="../slideLayouts/slideLayout7.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image" Target="../media/image104.png"/><Relationship Id="rId15" Type="http://schemas.openxmlformats.org/officeDocument/2006/relationships/image" Target="../media/image114.png"/><Relationship Id="rId10" Type="http://schemas.openxmlformats.org/officeDocument/2006/relationships/image" Target="../media/image109.png"/><Relationship Id="rId19" Type="http://schemas.openxmlformats.org/officeDocument/2006/relationships/image" Target="../media/image118.png"/><Relationship Id="rId4" Type="http://schemas.openxmlformats.org/officeDocument/2006/relationships/image" Target="../media/image103.png"/><Relationship Id="rId9" Type="http://schemas.openxmlformats.org/officeDocument/2006/relationships/image" Target="../media/image108.png"/><Relationship Id="rId14" Type="http://schemas.openxmlformats.org/officeDocument/2006/relationships/image" Target="../media/image113.png"/></Relationships>
</file>

<file path=ppt/slides/_rels/slide3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image" Target="../media/image132.png"/><Relationship Id="rId3" Type="http://schemas.openxmlformats.org/officeDocument/2006/relationships/image" Target="../media/image123.png"/><Relationship Id="rId7" Type="http://schemas.openxmlformats.org/officeDocument/2006/relationships/image" Target="../media/image127.png"/><Relationship Id="rId12" Type="http://schemas.openxmlformats.org/officeDocument/2006/relationships/image" Target="../media/image131.png"/><Relationship Id="rId2" Type="http://schemas.openxmlformats.org/officeDocument/2006/relationships/image" Target="../media/image122.png"/><Relationship Id="rId1" Type="http://schemas.openxmlformats.org/officeDocument/2006/relationships/slideLayout" Target="../slideLayouts/slideLayout7.xml"/><Relationship Id="rId6" Type="http://schemas.openxmlformats.org/officeDocument/2006/relationships/image" Target="../media/image126.png"/><Relationship Id="rId11" Type="http://schemas.openxmlformats.org/officeDocument/2006/relationships/image" Target="../media/image130.png"/><Relationship Id="rId5" Type="http://schemas.openxmlformats.org/officeDocument/2006/relationships/image" Target="../media/image125.png"/><Relationship Id="rId10" Type="http://schemas.openxmlformats.org/officeDocument/2006/relationships/image" Target="../media/image129.png"/><Relationship Id="rId4" Type="http://schemas.openxmlformats.org/officeDocument/2006/relationships/image" Target="../media/image124.png"/><Relationship Id="rId9"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34.png"/><Relationship Id="rId1" Type="http://schemas.openxmlformats.org/officeDocument/2006/relationships/slideLayout" Target="../slideLayouts/slideLayout7.xml"/><Relationship Id="rId4" Type="http://schemas.openxmlformats.org/officeDocument/2006/relationships/image" Target="../media/image136.png"/></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50.jpeg"/><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audio" Target="../media/audio2.wav"/><Relationship Id="rId4" Type="http://schemas.openxmlformats.org/officeDocument/2006/relationships/audio" Target="../media/audio3.wav"/><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1900287" y="844610"/>
            <a:ext cx="4180632" cy="410462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2"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6109203" y="2486846"/>
            <a:ext cx="2302736" cy="829138"/>
          </a:xfrm>
          <a:prstGeom prst="rect">
            <a:avLst/>
          </a:prstGeom>
          <a:solidFill>
            <a:srgbClr val="FFFF00"/>
          </a:solidFill>
        </p:spPr>
        <p:txBody>
          <a:bodyPr wrap="square">
            <a:spAutoFit/>
          </a:bodyPr>
          <a:lstStyle/>
          <a:p>
            <a:r>
              <a:rPr lang="en-US" sz="4788" b="1" dirty="0" err="1">
                <a:solidFill>
                  <a:srgbClr val="FF0000"/>
                </a:solidFill>
                <a:latin typeface="Times New Roman" panose="02020603050405020304" pitchFamily="18" charset="0"/>
              </a:rPr>
              <a:t>Mở</a:t>
            </a:r>
            <a:r>
              <a:rPr lang="en-US" sz="4788" b="1" dirty="0">
                <a:solidFill>
                  <a:srgbClr val="FF0000"/>
                </a:solidFill>
                <a:latin typeface="Times New Roman" panose="02020603050405020304" pitchFamily="18" charset="0"/>
              </a:rPr>
              <a:t> </a:t>
            </a:r>
            <a:r>
              <a:rPr lang="en-US" sz="4788" b="1" dirty="0" err="1">
                <a:solidFill>
                  <a:srgbClr val="FF0000"/>
                </a:solidFill>
                <a:latin typeface="Times New Roman" panose="02020603050405020304" pitchFamily="18" charset="0"/>
              </a:rPr>
              <a:t>đầu</a:t>
            </a:r>
            <a:endParaRPr lang="en-US" sz="4788" dirty="0"/>
          </a:p>
        </p:txBody>
      </p:sp>
      <p:pic>
        <p:nvPicPr>
          <p:cNvPr id="6" name="Hình ảnh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7018395" y="3511511"/>
            <a:ext cx="3065795" cy="2967951"/>
          </a:xfrm>
          <a:prstGeom prst="ellipse">
            <a:avLst/>
          </a:prstGeom>
        </p:spPr>
      </p:pic>
    </p:spTree>
    <p:extLst>
      <p:ext uri="{BB962C8B-B14F-4D97-AF65-F5344CB8AC3E}">
        <p14:creationId xmlns:p14="http://schemas.microsoft.com/office/powerpoint/2010/main" val="263591029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2023.15.85+K4lPs7H94VUqPe2XwIsfPRnrXQE//QTEXxb8/8N4CNc6FpgZahzpTjFhMzSA7T/nHJa11DE8Ng2TP3iAmRczFlmslSuUNOgUeb6yRvs0="/>
          <p:cNvSpPr txBox="1"/>
          <p:nvPr/>
        </p:nvSpPr>
        <p:spPr>
          <a:xfrm>
            <a:off x="1585119" y="0"/>
            <a:ext cx="9325995"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TIẾT</a:t>
            </a:r>
            <a:r>
              <a:rPr lang="en-US" sz="3600" b="1" dirty="0">
                <a:solidFill>
                  <a:srgbClr val="FF0000"/>
                </a:solidFill>
                <a:latin typeface="Times New Roman" pitchFamily="18" charset="0"/>
                <a:cs typeface="Times New Roman" pitchFamily="18" charset="0"/>
              </a:rPr>
              <a:t> 2: </a:t>
            </a:r>
            <a:r>
              <a:rPr lang="en-US" sz="3600" b="1" dirty="0" err="1">
                <a:solidFill>
                  <a:srgbClr val="FF0000"/>
                </a:solidFill>
                <a:latin typeface="Times New Roman" pitchFamily="18" charset="0"/>
                <a:cs typeface="Times New Roman" pitchFamily="18" charset="0"/>
              </a:rPr>
              <a:t>HÌNH</a:t>
            </a:r>
            <a:r>
              <a:rPr lang="en-US" sz="3600" b="1" dirty="0">
                <a:solidFill>
                  <a:srgbClr val="FF0000"/>
                </a:solidFill>
                <a:latin typeface="Times New Roman" pitchFamily="18" charset="0"/>
                <a:cs typeface="Times New Roman" pitchFamily="18" charset="0"/>
              </a:rPr>
              <a:t> THANG </a:t>
            </a:r>
            <a:r>
              <a:rPr lang="en-US" sz="3600" b="1" dirty="0" err="1">
                <a:solidFill>
                  <a:srgbClr val="FF0000"/>
                </a:solidFill>
                <a:latin typeface="Times New Roman" pitchFamily="18" charset="0"/>
                <a:cs typeface="Times New Roman" pitchFamily="18" charset="0"/>
              </a:rPr>
              <a:t>CÂN</a:t>
            </a:r>
            <a:endParaRPr lang="en-US" sz="3600" b="1" dirty="0">
              <a:solidFill>
                <a:srgbClr val="FF0000"/>
              </a:solidFill>
              <a:latin typeface="Times New Roman" pitchFamily="18" charset="0"/>
              <a:cs typeface="Times New Roman" pitchFamily="18" charset="0"/>
            </a:endParaRPr>
          </a:p>
        </p:txBody>
      </p:sp>
      <p:sp>
        <p:nvSpPr>
          <p:cNvPr id="3" name="TextBox 2" descr="OPL20U25GSXzBJYl68kk8uQGfFKzs7yb1M4KJWUiLk6ZEvGF+qCIPSnY57AbBFCvTW2023.15.85+K4lPs7H94VUqPe2XwIsfPRnrXQE//QTEXxb8/8N4CNc6FpgZahzpTjFhMzSA7T/nHJa11DE8Ng2TP3iAmRczFlmslSuUNOgUeb6yRvs0="/>
          <p:cNvSpPr txBox="1"/>
          <p:nvPr/>
        </p:nvSpPr>
        <p:spPr>
          <a:xfrm>
            <a:off x="145140" y="914400"/>
            <a:ext cx="11422179" cy="553998"/>
          </a:xfrm>
          <a:prstGeom prst="rect">
            <a:avLst/>
          </a:prstGeom>
          <a:noFill/>
        </p:spPr>
        <p:txBody>
          <a:bodyPr wrap="square" rtlCol="0">
            <a:spAutoFit/>
          </a:bodyPr>
          <a:lstStyle/>
          <a:p>
            <a:r>
              <a:rPr lang="en-US" sz="3000" b="1" dirty="0">
                <a:solidFill>
                  <a:srgbClr val="FF0000"/>
                </a:solidFill>
                <a:latin typeface="Times New Roman" pitchFamily="18" charset="0"/>
                <a:cs typeface="Times New Roman" pitchFamily="18" charset="0"/>
              </a:rPr>
              <a:t>3. </a:t>
            </a:r>
            <a:r>
              <a:rPr lang="en-US" sz="3000" b="1" dirty="0" err="1">
                <a:solidFill>
                  <a:srgbClr val="FF0000"/>
                </a:solidFill>
                <a:latin typeface="Times New Roman" pitchFamily="18" charset="0"/>
                <a:cs typeface="Times New Roman" pitchFamily="18" charset="0"/>
              </a:rPr>
              <a:t>Dấu</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hiệu</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nhận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biết</a:t>
            </a:r>
            <a:r>
              <a:rPr lang="en-US" sz="3000" b="1" dirty="0">
                <a:solidFill>
                  <a:srgbClr val="FF0000"/>
                </a:solidFill>
                <a:latin typeface="Times New Roman" pitchFamily="18" charset="0"/>
                <a:cs typeface="Times New Roman" pitchFamily="18" charset="0"/>
              </a:rPr>
              <a:t>.</a:t>
            </a:r>
            <a:endParaRPr lang="en-US" sz="3000" dirty="0">
              <a:solidFill>
                <a:srgbClr val="FF0000"/>
              </a:solidFill>
              <a:latin typeface="Times New Roman" pitchFamily="18" charset="0"/>
              <a:cs typeface="Times New Roman" pitchFamily="18" charset="0"/>
            </a:endParaRPr>
          </a:p>
        </p:txBody>
      </p:sp>
      <p:pic>
        <p:nvPicPr>
          <p:cNvPr id="5" name="Picture 4" descr="OPL20U25GSXzBJYl68kk8uQGfFKzs7yb1M4KJWUiLk6ZEvGF+qCIPSnY57AbBFCvTW2023.15.85+K4lPs7H94VUqPe2XwIsfPRnrXQE//QTEXxb8/8N4CNc6FpgZahzpTjFhMzSA7T/nHJa11DE8Ng2TP3iAmRczFlmslSuUNOgUeb6yRvs0="/>
          <p:cNvPicPr/>
          <p:nvPr/>
        </p:nvPicPr>
        <p:blipFill>
          <a:blip r:embed="rId2"/>
          <a:stretch>
            <a:fillRect/>
          </a:stretch>
        </p:blipFill>
        <p:spPr>
          <a:xfrm>
            <a:off x="7669667" y="2209800"/>
            <a:ext cx="4354852" cy="2407202"/>
          </a:xfrm>
          <a:prstGeom prst="rect">
            <a:avLst/>
          </a:prstGeom>
        </p:spPr>
      </p:pic>
      <mc:AlternateContent xmlns:mc="http://schemas.openxmlformats.org/markup-compatibility/2006" xmlns:a14="http://schemas.microsoft.com/office/drawing/2010/main">
        <mc:Choice Requires="a14">
          <p:sp>
            <p:nvSpPr>
              <p:cNvPr id="6" name="Rectangle 9" descr="OPL20U25GSXzBJYl68kk8uQGfFKzs7yb1M4KJWUiLk6ZEvGF+qCIPSnY57AbBFCvTW2023.15.85+K4lPs7H94VUqPe2XwIsfPRnrXQE//QTEXxb8/8N4CNc6FpgZahzpTjFhMzSA7T/nHJa11DE8Ng2TP3iAmRczFlmslSuUNOgUeb6yRvs0="/>
              <p:cNvSpPr>
                <a:spLocks noChangeArrowheads="1"/>
              </p:cNvSpPr>
              <p:nvPr/>
            </p:nvSpPr>
            <p:spPr bwMode="auto">
              <a:xfrm>
                <a:off x="312172" y="1468398"/>
                <a:ext cx="7140347" cy="4872359"/>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2800" b="1" dirty="0" err="1">
                    <a:solidFill>
                      <a:srgbClr val="1E0CA4"/>
                    </a:solidFill>
                    <a:latin typeface="Times New Roman" panose="02020603050405020304" pitchFamily="18" charset="0"/>
                    <a:cs typeface="Times New Roman" panose="02020603050405020304" pitchFamily="18" charset="0"/>
                  </a:rPr>
                  <a:t>Hoạt</a:t>
                </a:r>
                <a:r>
                  <a:rPr lang="en-US" sz="2800" b="1" dirty="0">
                    <a:solidFill>
                      <a:srgbClr val="1E0CA4"/>
                    </a:solidFill>
                    <a:latin typeface="Times New Roman" panose="02020603050405020304" pitchFamily="18" charset="0"/>
                    <a:cs typeface="Times New Roman" panose="02020603050405020304" pitchFamily="18" charset="0"/>
                  </a:rPr>
                  <a:t> </a:t>
                </a:r>
                <a:r>
                  <a:rPr lang="en-US" sz="2800" b="1" dirty="0" err="1">
                    <a:solidFill>
                      <a:srgbClr val="1E0CA4"/>
                    </a:solidFill>
                    <a:latin typeface="Times New Roman" panose="02020603050405020304" pitchFamily="18" charset="0"/>
                    <a:cs typeface="Times New Roman" panose="02020603050405020304" pitchFamily="18" charset="0"/>
                  </a:rPr>
                  <a:t>động</a:t>
                </a:r>
                <a:r>
                  <a:rPr lang="en-US" sz="2800" b="1" dirty="0">
                    <a:solidFill>
                      <a:srgbClr val="1E0CA4"/>
                    </a:solidFill>
                    <a:latin typeface="Times New Roman" panose="02020603050405020304" pitchFamily="18" charset="0"/>
                    <a:cs typeface="Times New Roman" panose="02020603050405020304" pitchFamily="18" charset="0"/>
                  </a:rPr>
                  <a:t> 4 (</a:t>
                </a:r>
                <a:r>
                  <a:rPr lang="en-US" sz="2800" b="1" dirty="0" err="1">
                    <a:solidFill>
                      <a:srgbClr val="1E0CA4"/>
                    </a:solidFill>
                    <a:latin typeface="Times New Roman" panose="02020603050405020304" pitchFamily="18" charset="0"/>
                    <a:cs typeface="Times New Roman" panose="02020603050405020304" pitchFamily="18" charset="0"/>
                  </a:rPr>
                  <a:t>sgk</a:t>
                </a:r>
                <a:r>
                  <a:rPr lang="en-US" sz="2800" b="1" dirty="0">
                    <a:solidFill>
                      <a:srgbClr val="1E0CA4"/>
                    </a:solidFill>
                    <a:latin typeface="Times New Roman" panose="02020603050405020304" pitchFamily="18" charset="0"/>
                    <a:cs typeface="Times New Roman" panose="02020603050405020304" pitchFamily="18" charset="0"/>
                  </a:rPr>
                  <a:t>/</a:t>
                </a:r>
                <a:r>
                  <a:rPr lang="en-US" sz="2800" b="1" dirty="0" err="1">
                    <a:solidFill>
                      <a:srgbClr val="1E0CA4"/>
                    </a:solidFill>
                    <a:latin typeface="Times New Roman" panose="02020603050405020304" pitchFamily="18" charset="0"/>
                    <a:cs typeface="Times New Roman" panose="02020603050405020304" pitchFamily="18" charset="0"/>
                  </a:rPr>
                  <a:t>trang</a:t>
                </a:r>
                <a:r>
                  <a:rPr lang="en-US" sz="2800" b="1" dirty="0">
                    <a:solidFill>
                      <a:srgbClr val="1E0CA4"/>
                    </a:solidFill>
                    <a:latin typeface="Times New Roman" panose="02020603050405020304" pitchFamily="18" charset="0"/>
                    <a:cs typeface="Times New Roman" panose="02020603050405020304" pitchFamily="18" charset="0"/>
                  </a:rPr>
                  <a:t> 102)</a:t>
                </a:r>
              </a:p>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Quan</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sát</a:t>
                </a:r>
                <a:r>
                  <a:rPr kumimoji="0" lang="en-US" altLang="en-US" sz="2800" b="0" i="0" u="none" strike="noStrike" cap="none" normalizeH="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hình</a:t>
                </a:r>
                <a:r>
                  <a:rPr kumimoji="0" lang="en-US" altLang="en-US" sz="2800" b="0" i="0" u="none" strike="noStrike" cap="none" normalizeH="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thang </a:t>
                </a:r>
                <a:r>
                  <a:rPr kumimoji="0" lang="en-US" altLang="en-US" sz="2800" b="0" i="1" u="none" strike="noStrike" cap="none" normalizeH="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ABCD</a:t>
                </a:r>
                <a:r>
                  <a:rPr kumimoji="0" lang="en-US" altLang="en-US" sz="2800" b="0" i="1" u="none" strike="noStrike" cap="none" normalizeH="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 AB//CD, AB&lt;CD</a:t>
                </a:r>
                <a:r>
                  <a:rPr kumimoji="0" lang="en-US" altLang="en-US" sz="2800" b="0" i="0" u="none" strike="noStrike" cap="none" normalizeH="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tabLst/>
                </a:pPr>
                <a:r>
                  <a:rPr lang="en-US" altLang="en-US" sz="2800" baseline="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hai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đường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chéo</a:t>
                </a:r>
                <a:r>
                  <a:rPr lang="en-US" altLang="en-US" sz="2800" dirty="0">
                    <a:latin typeface="Times New Roman" panose="02020603050405020304" pitchFamily="18" charset="0"/>
                    <a:cs typeface="Times New Roman" panose="02020603050405020304" pitchFamily="18" charset="0"/>
                  </a:rPr>
                  <a:t> </a:t>
                </a:r>
                <a:r>
                  <a:rPr lang="en-US" altLang="en-US" sz="2800" i="1" dirty="0">
                    <a:latin typeface="Times New Roman" panose="02020603050405020304" pitchFamily="18" charset="0"/>
                    <a:cs typeface="Times New Roman" panose="02020603050405020304" pitchFamily="18" charset="0"/>
                  </a:rPr>
                  <a:t>AC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i="1" dirty="0">
                    <a:latin typeface="Times New Roman" panose="02020603050405020304" pitchFamily="18" charset="0"/>
                    <a:cs typeface="Times New Roman" panose="02020603050405020304" pitchFamily="18" charset="0"/>
                  </a:rPr>
                  <a:t>BD</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nhau</a:t>
                </a:r>
                <a:r>
                  <a:rPr lang="en-US" altLang="en-US" sz="2800" dirty="0">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tabLst/>
                </a:pPr>
                <a:r>
                  <a:rPr lang="en-US" altLang="en-US" sz="2800" dirty="0" err="1">
                    <a:latin typeface="Times New Roman" panose="02020603050405020304" pitchFamily="18" charset="0"/>
                    <a:cs typeface="Times New Roman" panose="02020603050405020304" pitchFamily="18" charset="0"/>
                  </a:rPr>
                  <a:t>Kẻ</a:t>
                </a:r>
                <a:r>
                  <a:rPr lang="en-US" altLang="en-US" sz="2800" dirty="0">
                    <a:latin typeface="Times New Roman" panose="02020603050405020304" pitchFamily="18" charset="0"/>
                    <a:cs typeface="Times New Roman" panose="02020603050405020304" pitchFamily="18" charset="0"/>
                  </a:rPr>
                  <a:t> </a:t>
                </a:r>
                <a:r>
                  <a:rPr lang="en-US" altLang="en-US" sz="2800" i="1" dirty="0">
                    <a:latin typeface="Times New Roman" panose="02020603050405020304" pitchFamily="18" charset="0"/>
                    <a:cs typeface="Times New Roman" panose="02020603050405020304" pitchFamily="18" charset="0"/>
                  </a:rPr>
                  <a:t>BE// AC</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altLang="en-US" sz="28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1"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E</a:t>
                </a:r>
                <a:r>
                  <a:rPr kumimoji="0" lang="en-US" altLang="en-US" sz="28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dirty="0" err="1">
                    <a:ln>
                      <a:noFill/>
                    </a:ln>
                    <a:solidFill>
                      <a:schemeClr val="tx1"/>
                    </a:solidFill>
                    <a:effectLst/>
                    <a:latin typeface="Times New Roman" panose="02020603050405020304" pitchFamily="18" charset="0"/>
                    <a:cs typeface="Times New Roman" panose="02020603050405020304" pitchFamily="18" charset="0"/>
                  </a:rPr>
                  <a:t>thuộc</a:t>
                </a:r>
                <a:r>
                  <a:rPr kumimoji="0" lang="en-US" altLang="en-US" sz="28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dirty="0" err="1">
                    <a:ln>
                      <a:noFill/>
                    </a:ln>
                    <a:solidFill>
                      <a:schemeClr val="tx1"/>
                    </a:solidFill>
                    <a:effectLst/>
                    <a:latin typeface="Times New Roman" panose="02020603050405020304" pitchFamily="18" charset="0"/>
                    <a:cs typeface="Times New Roman" panose="02020603050405020304" pitchFamily="18" charset="0"/>
                  </a:rPr>
                  <a:t>đường</a:t>
                </a:r>
                <a:r>
                  <a:rPr kumimoji="0" lang="en-US" altLang="en-US" sz="28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dirty="0" err="1">
                    <a:ln>
                      <a:noFill/>
                    </a:ln>
                    <a:solidFill>
                      <a:schemeClr val="tx1"/>
                    </a:solidFill>
                    <a:effectLst/>
                    <a:latin typeface="Times New Roman" panose="02020603050405020304" pitchFamily="18" charset="0"/>
                    <a:cs typeface="Times New Roman" panose="02020603050405020304" pitchFamily="18" charset="0"/>
                  </a:rPr>
                  <a:t>thẳng</a:t>
                </a:r>
                <a:r>
                  <a:rPr kumimoji="0" lang="en-US" altLang="en-US" sz="28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1"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CD</a:t>
                </a:r>
                <a:r>
                  <a:rPr kumimoji="0" lang="en-US" altLang="en-US" sz="28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t>
                </a:r>
              </a:p>
              <a:p>
                <a:pPr marL="514350" marR="0" lvl="0" indent="-514350" algn="l" defTabSz="914400" rtl="0" eaLnBrk="0" fontAlgn="base" latinLnBrk="0" hangingPunct="0">
                  <a:lnSpc>
                    <a:spcPct val="100000"/>
                  </a:lnSpc>
                  <a:spcBef>
                    <a:spcPct val="0"/>
                  </a:spcBef>
                  <a:spcAft>
                    <a:spcPct val="0"/>
                  </a:spcAft>
                  <a:buClrTx/>
                  <a:buSzTx/>
                  <a:buAutoNum type="alphaLcParenR"/>
                  <a:tabLst/>
                </a:pPr>
                <a:r>
                  <a:rPr lang="en-US" altLang="en-US" sz="2800" dirty="0">
                    <a:latin typeface="Times New Roman" panose="02020603050405020304" pitchFamily="18" charset="0"/>
                    <a:cs typeface="Times New Roman" panose="02020603050405020304" pitchFamily="18" charset="0"/>
                  </a:rPr>
                  <a:t>Hai tam </a:t>
                </a:r>
                <a:r>
                  <a:rPr lang="en-US" altLang="en-US" sz="2800" dirty="0" err="1">
                    <a:latin typeface="Times New Roman" panose="02020603050405020304" pitchFamily="18" charset="0"/>
                    <a:cs typeface="Times New Roman" panose="02020603050405020304" pitchFamily="18" charset="0"/>
                  </a:rPr>
                  <a:t>giác</a:t>
                </a:r>
                <a:r>
                  <a:rPr lang="en-US" altLang="en-US" sz="2800" dirty="0">
                    <a:latin typeface="Times New Roman" panose="02020603050405020304" pitchFamily="18" charset="0"/>
                    <a:cs typeface="Times New Roman" panose="02020603050405020304" pitchFamily="18" charset="0"/>
                  </a:rPr>
                  <a:t> </a:t>
                </a:r>
                <a:r>
                  <a:rPr lang="en-US" altLang="en-US" sz="2800" i="1" dirty="0">
                    <a:latin typeface="Times New Roman" panose="02020603050405020304" pitchFamily="18" charset="0"/>
                    <a:cs typeface="Times New Roman" panose="02020603050405020304" pitchFamily="18" charset="0"/>
                  </a:rPr>
                  <a:t>ABC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i="1" dirty="0">
                    <a:latin typeface="Times New Roman" panose="02020603050405020304" pitchFamily="18" charset="0"/>
                    <a:cs typeface="Times New Roman" panose="02020603050405020304" pitchFamily="18" charset="0"/>
                  </a:rPr>
                  <a:t>ECB</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nhau</a:t>
                </a:r>
                <a:r>
                  <a:rPr lang="en-US" altLang="en-US" sz="2800" dirty="0">
                    <a:latin typeface="Times New Roman" panose="02020603050405020304" pitchFamily="18" charset="0"/>
                    <a:cs typeface="Times New Roman" panose="02020603050405020304" pitchFamily="18" charset="0"/>
                  </a:rPr>
                  <a:t> hay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a:t>
                </a:r>
              </a:p>
              <a:p>
                <a:pPr marL="514350" lvl="0" indent="-514350" eaLnBrk="0" fontAlgn="base" hangingPunct="0">
                  <a:spcBef>
                    <a:spcPct val="0"/>
                  </a:spcBef>
                  <a:spcAft>
                    <a:spcPct val="0"/>
                  </a:spcAft>
                  <a:buAutoNum type="alphaLcParenR"/>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So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sánh</a:t>
                </a:r>
                <a:r>
                  <a:rPr kumimoji="0" lang="en-US" altLang="en-US" sz="28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dirty="0" err="1">
                    <a:ln>
                      <a:noFill/>
                    </a:ln>
                    <a:solidFill>
                      <a:schemeClr val="tx1"/>
                    </a:solidFill>
                    <a:effectLst/>
                    <a:latin typeface="Times New Roman" panose="02020603050405020304" pitchFamily="18" charset="0"/>
                    <a:cs typeface="Times New Roman" panose="02020603050405020304" pitchFamily="18" charset="0"/>
                  </a:rPr>
                  <a:t>các</a:t>
                </a:r>
                <a:r>
                  <a:rPr kumimoji="0" lang="en-US" altLang="en-US" sz="28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dirty="0" err="1">
                    <a:ln>
                      <a:noFill/>
                    </a:ln>
                    <a:solidFill>
                      <a:schemeClr val="tx1"/>
                    </a:solidFill>
                    <a:effectLst/>
                    <a:latin typeface="Times New Roman" panose="02020603050405020304" pitchFamily="18" charset="0"/>
                    <a:cs typeface="Times New Roman" panose="02020603050405020304" pitchFamily="18" charset="0"/>
                  </a:rPr>
                  <a:t>cặp</a:t>
                </a:r>
                <a:r>
                  <a:rPr kumimoji="0" lang="en-US" altLang="en-US" sz="28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dirty="0" err="1">
                    <a:ln>
                      <a:noFill/>
                    </a:ln>
                    <a:solidFill>
                      <a:schemeClr val="tx1"/>
                    </a:solidFill>
                    <a:effectLst/>
                    <a:latin typeface="Times New Roman" panose="02020603050405020304" pitchFamily="18" charset="0"/>
                    <a:cs typeface="Times New Roman" panose="02020603050405020304" pitchFamily="18" charset="0"/>
                  </a:rPr>
                  <a:t>góc</a:t>
                </a:r>
                <a:r>
                  <a:rPr kumimoji="0" lang="en-US" altLang="en-US" sz="28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t>
                </a:r>
                <a14:m>
                  <m:oMath xmlns:m="http://schemas.openxmlformats.org/officeDocument/2006/math">
                    <m:acc>
                      <m:accPr>
                        <m:chr m:val="̂"/>
                        <m:ctrlPr>
                          <a:rPr kumimoji="0" lang="en-US" altLang="en-US" sz="2800" b="0" i="1" u="none" strike="noStrike" cap="none" normalizeH="0" smtClean="0">
                            <a:ln>
                              <a:noFill/>
                            </a:ln>
                            <a:solidFill>
                              <a:schemeClr val="tx1"/>
                            </a:solidFill>
                            <a:effectLst/>
                            <a:latin typeface="Cambria Math" panose="02040503050406030204" pitchFamily="18" charset="0"/>
                            <a:cs typeface="Times New Roman" panose="02020603050405020304" pitchFamily="18" charset="0"/>
                          </a:rPr>
                        </m:ctrlPr>
                      </m:accPr>
                      <m:e>
                        <m:r>
                          <a:rPr kumimoji="0" lang="en-US" altLang="en-US" sz="2800" b="0" i="1" u="none" strike="noStrike" cap="none" normalizeH="0" smtClean="0">
                            <a:ln>
                              <a:noFill/>
                            </a:ln>
                            <a:solidFill>
                              <a:schemeClr val="tx1"/>
                            </a:solidFill>
                            <a:effectLst/>
                            <a:latin typeface="Cambria Math" panose="02040503050406030204" pitchFamily="18" charset="0"/>
                            <a:cs typeface="Times New Roman" panose="02020603050405020304" pitchFamily="18" charset="0"/>
                          </a:rPr>
                          <m:t>𝐵𝐸𝐷</m:t>
                        </m:r>
                      </m:e>
                    </m:acc>
                    <m:r>
                      <a:rPr kumimoji="0" lang="en-US" altLang="en-US" sz="2800" b="0" i="1" u="none" strike="noStrike" cap="none" normalizeH="0" smtClean="0">
                        <a:ln>
                          <a:noFill/>
                        </a:ln>
                        <a:solidFill>
                          <a:schemeClr val="tx1"/>
                        </a:solidFill>
                        <a:effectLst/>
                        <a:latin typeface="Cambria Math" panose="02040503050406030204" pitchFamily="18" charset="0"/>
                        <a:cs typeface="Times New Roman" panose="02020603050405020304" pitchFamily="18" charset="0"/>
                      </a:rPr>
                      <m:t> </m:t>
                    </m:r>
                  </m:oMath>
                </a14:m>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t>
                </a:r>
                <a14:m>
                  <m:oMath xmlns:m="http://schemas.openxmlformats.org/officeDocument/2006/math">
                    <m:acc>
                      <m:accPr>
                        <m:chr m:val="̂"/>
                        <m:ctrlPr>
                          <a:rPr kumimoji="0" lang="en-US" altLang="en-US" sz="2800" b="0" i="1" u="none" strike="noStrike" cap="none" normalizeH="0" smtClean="0">
                            <a:ln>
                              <a:noFill/>
                            </a:ln>
                            <a:solidFill>
                              <a:schemeClr val="tx1"/>
                            </a:solidFill>
                            <a:effectLst/>
                            <a:latin typeface="Cambria Math" panose="02040503050406030204" pitchFamily="18" charset="0"/>
                          </a:rPr>
                        </m:ctrlPr>
                      </m:accPr>
                      <m:e>
                        <m:r>
                          <a:rPr kumimoji="0" lang="en-US" altLang="en-US" sz="2800" b="0" i="1" u="none" strike="noStrike" cap="none" normalizeH="0" smtClean="0">
                            <a:ln>
                              <a:noFill/>
                            </a:ln>
                            <a:solidFill>
                              <a:schemeClr val="tx1"/>
                            </a:solidFill>
                            <a:effectLst/>
                            <a:latin typeface="Cambria Math" panose="02040503050406030204" pitchFamily="18" charset="0"/>
                          </a:rPr>
                          <m:t>𝐵𝐷𝐸</m:t>
                        </m:r>
                      </m:e>
                    </m:acc>
                  </m:oMath>
                </a14:m>
                <a:r>
                  <a:rPr kumimoji="0" lang="en-US" altLang="en-US" sz="28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t>
                </a:r>
              </a:p>
              <a:p>
                <a:pPr lvl="0" eaLnBrk="0" fontAlgn="base" hangingPunct="0">
                  <a:spcBef>
                    <a:spcPct val="0"/>
                  </a:spcBef>
                  <a:spcAft>
                    <a:spcPct val="0"/>
                  </a:spcAft>
                </a:pPr>
                <a:r>
                  <a:rPr lang="en-US" altLang="en-US"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en-US" sz="2800" i="1">
                            <a:latin typeface="Cambria Math" panose="02040503050406030204" pitchFamily="18" charset="0"/>
                            <a:cs typeface="Times New Roman" panose="02020603050405020304" pitchFamily="18" charset="0"/>
                          </a:rPr>
                        </m:ctrlPr>
                      </m:accPr>
                      <m:e>
                        <m:r>
                          <a:rPr lang="en-US" altLang="en-US" sz="2800" b="0" i="1" smtClean="0">
                            <a:latin typeface="Cambria Math" panose="02040503050406030204" pitchFamily="18" charset="0"/>
                            <a:cs typeface="Times New Roman" panose="02020603050405020304" pitchFamily="18" charset="0"/>
                          </a:rPr>
                          <m:t>𝐴𝐶</m:t>
                        </m:r>
                        <m:r>
                          <a:rPr lang="en-US" altLang="en-US" sz="2800" i="1">
                            <a:latin typeface="Cambria Math" panose="02040503050406030204" pitchFamily="18" charset="0"/>
                            <a:cs typeface="Times New Roman" panose="02020603050405020304" pitchFamily="18" charset="0"/>
                          </a:rPr>
                          <m:t>𝐷</m:t>
                        </m:r>
                      </m:e>
                    </m:acc>
                    <m:r>
                      <a:rPr lang="en-US" altLang="en-US" sz="2800" i="1">
                        <a:latin typeface="Cambria Math" panose="02040503050406030204" pitchFamily="18" charset="0"/>
                        <a:cs typeface="Times New Roman" panose="02020603050405020304" pitchFamily="18" charset="0"/>
                      </a:rPr>
                      <m:t> </m:t>
                    </m:r>
                  </m:oMath>
                </a14:m>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en-US" sz="2800" i="1">
                            <a:latin typeface="Cambria Math" panose="02040503050406030204" pitchFamily="18" charset="0"/>
                          </a:rPr>
                        </m:ctrlPr>
                      </m:accPr>
                      <m:e>
                        <m:r>
                          <a:rPr lang="en-US" altLang="en-US" sz="2800" i="1">
                            <a:latin typeface="Cambria Math" panose="02040503050406030204" pitchFamily="18" charset="0"/>
                          </a:rPr>
                          <m:t>𝐵𝐸</m:t>
                        </m:r>
                        <m:r>
                          <a:rPr lang="en-US" altLang="en-US" sz="2800" b="0" i="1" smtClean="0">
                            <a:latin typeface="Cambria Math" panose="02040503050406030204" pitchFamily="18" charset="0"/>
                          </a:rPr>
                          <m:t>𝐷</m:t>
                        </m:r>
                      </m:e>
                    </m:acc>
                    <m:r>
                      <a:rPr lang="en-US" altLang="en-US" sz="2800" b="0" i="1" smtClean="0">
                        <a:latin typeface="Cambria Math" panose="02040503050406030204" pitchFamily="18" charset="0"/>
                      </a:rPr>
                      <m:t>.</m:t>
                    </m:r>
                  </m:oMath>
                </a14:m>
                <a:endParaRPr lang="en-US" altLang="en-US" sz="2800" b="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  Hai tam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giác</a:t>
                </a:r>
                <a:r>
                  <a:rPr kumimoji="0" lang="en-US" altLang="en-US" sz="28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1" u="none" strike="noStrike" cap="none" normalizeH="0" dirty="0" err="1">
                    <a:ln>
                      <a:noFill/>
                    </a:ln>
                    <a:solidFill>
                      <a:schemeClr val="tx1"/>
                    </a:solidFill>
                    <a:effectLst/>
                    <a:latin typeface="Times New Roman" panose="02020603050405020304" pitchFamily="18" charset="0"/>
                    <a:cs typeface="Times New Roman" panose="02020603050405020304" pitchFamily="18" charset="0"/>
                  </a:rPr>
                  <a:t>ACD</a:t>
                </a:r>
                <a:r>
                  <a:rPr kumimoji="0" lang="en-US" altLang="en-US" sz="28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dirty="0" err="1">
                    <a:ln>
                      <a:noFill/>
                    </a:ln>
                    <a:solidFill>
                      <a:schemeClr val="tx1"/>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1" u="none" strike="noStrike" cap="none" normalizeH="0" dirty="0" err="1">
                    <a:ln>
                      <a:noFill/>
                    </a:ln>
                    <a:solidFill>
                      <a:schemeClr val="tx1"/>
                    </a:solidFill>
                    <a:effectLst/>
                    <a:latin typeface="Times New Roman" panose="02020603050405020304" pitchFamily="18" charset="0"/>
                    <a:cs typeface="Times New Roman" panose="02020603050405020304" pitchFamily="18" charset="0"/>
                  </a:rPr>
                  <a:t>BDC</a:t>
                </a:r>
                <a:r>
                  <a:rPr kumimoji="0" lang="en-US" altLang="en-US" sz="28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dirty="0" err="1">
                    <a:ln>
                      <a:noFill/>
                    </a:ln>
                    <a:solidFill>
                      <a:schemeClr val="tx1"/>
                    </a:solidFill>
                    <a:effectLst/>
                    <a:latin typeface="Times New Roman" panose="02020603050405020304" pitchFamily="18" charset="0"/>
                    <a:cs typeface="Times New Roman" panose="02020603050405020304" pitchFamily="18" charset="0"/>
                  </a:rPr>
                  <a:t>có</a:t>
                </a:r>
                <a:r>
                  <a:rPr kumimoji="0" lang="en-US" altLang="en-US" sz="28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dirty="0" err="1">
                    <a:ln>
                      <a:noFill/>
                    </a:ln>
                    <a:solidFill>
                      <a:schemeClr val="tx1"/>
                    </a:solidFill>
                    <a:effectLst/>
                    <a:latin typeface="Times New Roman" panose="02020603050405020304" pitchFamily="18" charset="0"/>
                    <a:cs typeface="Times New Roman" panose="02020603050405020304" pitchFamily="18" charset="0"/>
                  </a:rPr>
                  <a:t>bằng</a:t>
                </a:r>
                <a:r>
                  <a:rPr kumimoji="0" lang="en-US" altLang="en-US" sz="28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dirty="0" err="1">
                    <a:ln>
                      <a:noFill/>
                    </a:ln>
                    <a:solidFill>
                      <a:schemeClr val="tx1"/>
                    </a:solidFill>
                    <a:effectLst/>
                    <a:latin typeface="Times New Roman" panose="02020603050405020304" pitchFamily="18" charset="0"/>
                    <a:cs typeface="Times New Roman" panose="02020603050405020304" pitchFamily="18" charset="0"/>
                  </a:rPr>
                  <a:t>nhau</a:t>
                </a:r>
                <a:r>
                  <a:rPr kumimoji="0" lang="en-US" altLang="en-US" sz="28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hay </a:t>
                </a:r>
                <a:r>
                  <a:rPr kumimoji="0" lang="en-US" altLang="en-US" sz="2800" b="0" i="0" u="none" strike="noStrike" cap="none" normalizeH="0" dirty="0" err="1">
                    <a:ln>
                      <a:noFill/>
                    </a:ln>
                    <a:solidFill>
                      <a:schemeClr val="tx1"/>
                    </a:solidFill>
                    <a:effectLst/>
                    <a:latin typeface="Times New Roman" panose="02020603050405020304" pitchFamily="18" charset="0"/>
                    <a:cs typeface="Times New Roman" panose="02020603050405020304" pitchFamily="18" charset="0"/>
                  </a:rPr>
                  <a:t>không</a:t>
                </a:r>
                <a:r>
                  <a:rPr kumimoji="0" lang="en-US" altLang="en-US" sz="28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Từ</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hãy</a:t>
                </a:r>
                <a:r>
                  <a:rPr lang="en-US" altLang="en-US" sz="2800" dirty="0">
                    <a:latin typeface="Times New Roman" panose="02020603050405020304" pitchFamily="18" charset="0"/>
                    <a:cs typeface="Times New Roman" panose="02020603050405020304" pitchFamily="18" charset="0"/>
                  </a:rPr>
                  <a:t> so </a:t>
                </a:r>
                <a:r>
                  <a:rPr lang="en-US" altLang="en-US" sz="2800" dirty="0" err="1">
                    <a:latin typeface="Times New Roman" panose="02020603050405020304" pitchFamily="18" charset="0"/>
                    <a:cs typeface="Times New Roman" panose="02020603050405020304" pitchFamily="18" charset="0"/>
                  </a:rPr>
                  <a:t>sánh</a:t>
                </a:r>
                <a14:m>
                  <m:oMath xmlns:m="http://schemas.openxmlformats.org/officeDocument/2006/math">
                    <m:acc>
                      <m:accPr>
                        <m:chr m:val="̂"/>
                        <m:ctrlPr>
                          <a:rPr lang="en-US" altLang="en-US" sz="2800" i="1">
                            <a:latin typeface="Cambria Math" panose="02040503050406030204" pitchFamily="18" charset="0"/>
                            <a:cs typeface="Times New Roman" panose="02020603050405020304" pitchFamily="18" charset="0"/>
                          </a:rPr>
                        </m:ctrlPr>
                      </m:accPr>
                      <m:e>
                        <m:r>
                          <a:rPr lang="en-US" altLang="en-US" sz="2800" b="0" i="1">
                            <a:latin typeface="Cambria Math" panose="02040503050406030204" pitchFamily="18" charset="0"/>
                            <a:cs typeface="Times New Roman" panose="02020603050405020304" pitchFamily="18" charset="0"/>
                          </a:rPr>
                          <m:t> </m:t>
                        </m:r>
                        <m:r>
                          <a:rPr lang="en-US" altLang="en-US" sz="2800" b="0" i="1" smtClean="0">
                            <a:latin typeface="Cambria Math" panose="02040503050406030204" pitchFamily="18" charset="0"/>
                            <a:cs typeface="Times New Roman" panose="02020603050405020304" pitchFamily="18" charset="0"/>
                          </a:rPr>
                          <m:t> </m:t>
                        </m:r>
                        <m:r>
                          <a:rPr lang="en-US" altLang="en-US" sz="2800" b="0" i="1" smtClean="0">
                            <a:latin typeface="Cambria Math" panose="02040503050406030204" pitchFamily="18" charset="0"/>
                            <a:cs typeface="Times New Roman" panose="02020603050405020304" pitchFamily="18" charset="0"/>
                          </a:rPr>
                          <m:t>𝐴𝐷𝐶</m:t>
                        </m:r>
                      </m:e>
                    </m:acc>
                    <m:r>
                      <a:rPr lang="en-US" altLang="en-US" sz="2800" i="1">
                        <a:latin typeface="Cambria Math" panose="02040503050406030204" pitchFamily="18" charset="0"/>
                        <a:cs typeface="Times New Roman" panose="02020603050405020304" pitchFamily="18" charset="0"/>
                      </a:rPr>
                      <m:t> </m:t>
                    </m:r>
                  </m:oMath>
                </a14:m>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en-US" sz="2800" i="1">
                            <a:latin typeface="Cambria Math" panose="02040503050406030204" pitchFamily="18" charset="0"/>
                          </a:rPr>
                        </m:ctrlPr>
                      </m:accPr>
                      <m:e>
                        <m:r>
                          <a:rPr lang="en-US" altLang="en-US" sz="2800" i="1">
                            <a:latin typeface="Cambria Math" panose="02040503050406030204" pitchFamily="18" charset="0"/>
                          </a:rPr>
                          <m:t>𝐵</m:t>
                        </m:r>
                        <m:r>
                          <a:rPr lang="en-US" altLang="en-US" sz="2800" b="0" i="1" smtClean="0">
                            <a:latin typeface="Cambria Math" panose="02040503050406030204" pitchFamily="18" charset="0"/>
                          </a:rPr>
                          <m:t>𝐶</m:t>
                        </m:r>
                        <m:r>
                          <a:rPr lang="en-US" altLang="en-US" sz="2800" i="1">
                            <a:latin typeface="Cambria Math" panose="02040503050406030204" pitchFamily="18" charset="0"/>
                          </a:rPr>
                          <m:t>𝐷</m:t>
                        </m:r>
                      </m:e>
                    </m:acc>
                  </m:oMath>
                </a14:m>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en-US" altLang="en-US" sz="2800" dirty="0">
                    <a:latin typeface="Times New Roman" panose="02020603050405020304" pitchFamily="18" charset="0"/>
                    <a:cs typeface="Times New Roman" panose="02020603050405020304" pitchFamily="18" charset="0"/>
                  </a:rPr>
                  <a:t>d) </a:t>
                </a:r>
                <a:r>
                  <a:rPr lang="en-US" altLang="en-US" sz="2800" i="1" dirty="0" err="1">
                    <a:latin typeface="Times New Roman" panose="02020603050405020304" pitchFamily="18" charset="0"/>
                    <a:cs typeface="Times New Roman" panose="02020603050405020304" pitchFamily="18" charset="0"/>
                  </a:rPr>
                  <a:t>ABCD</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thang </a:t>
                </a:r>
                <a:r>
                  <a:rPr lang="en-US" altLang="en-US" sz="2800" dirty="0" err="1">
                    <a:latin typeface="Times New Roman" panose="02020603050405020304" pitchFamily="18" charset="0"/>
                    <a:cs typeface="Times New Roman" panose="02020603050405020304" pitchFamily="18" charset="0"/>
                  </a:rPr>
                  <a:t>cân</a:t>
                </a:r>
                <a:r>
                  <a:rPr lang="en-US" altLang="en-US" sz="2800" dirty="0">
                    <a:latin typeface="Times New Roman" panose="02020603050405020304" pitchFamily="18" charset="0"/>
                    <a:cs typeface="Times New Roman" panose="02020603050405020304" pitchFamily="18" charset="0"/>
                  </a:rPr>
                  <a:t> hay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6" name="Rectangle 9"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312172" y="1468398"/>
                <a:ext cx="7140347" cy="4872359"/>
              </a:xfrm>
              <a:prstGeom prst="rect">
                <a:avLst/>
              </a:prstGeom>
              <a:blipFill>
                <a:blip r:embed="rId3"/>
                <a:stretch>
                  <a:fillRect/>
                </a:stretch>
              </a:blipFill>
              <a:ln/>
            </p:spPr>
            <p:txBody>
              <a:bodyPr/>
              <a:lstStyle/>
              <a:p>
                <a:r>
                  <a:rPr lang="en-US">
                    <a:noFill/>
                  </a:rPr>
                  <a:t> </a:t>
                </a:r>
              </a:p>
            </p:txBody>
          </p:sp>
        </mc:Fallback>
      </mc:AlternateContent>
    </p:spTree>
    <p:extLst>
      <p:ext uri="{BB962C8B-B14F-4D97-AF65-F5344CB8AC3E}">
        <p14:creationId xmlns:p14="http://schemas.microsoft.com/office/powerpoint/2010/main" val="284072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2023.15.85+K4lPs7H94VUqPe2XwIsfPRnrXQE//QTEXxb8/8N4CNc6FpgZahzpTjFhMzSA7T/nHJa11DE8Ng2TP3iAmRczFlmslSuUNOgUeb6yRvs0="/>
          <p:cNvSpPr txBox="1"/>
          <p:nvPr/>
        </p:nvSpPr>
        <p:spPr>
          <a:xfrm>
            <a:off x="1585119" y="0"/>
            <a:ext cx="9325995"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TIẾT</a:t>
            </a:r>
            <a:r>
              <a:rPr lang="en-US" sz="3600" b="1" dirty="0">
                <a:solidFill>
                  <a:srgbClr val="FF0000"/>
                </a:solidFill>
                <a:latin typeface="Times New Roman" pitchFamily="18" charset="0"/>
                <a:cs typeface="Times New Roman" pitchFamily="18" charset="0"/>
              </a:rPr>
              <a:t> 2: </a:t>
            </a:r>
            <a:r>
              <a:rPr lang="en-US" sz="3600" b="1" dirty="0" err="1">
                <a:solidFill>
                  <a:srgbClr val="FF0000"/>
                </a:solidFill>
                <a:latin typeface="Times New Roman" pitchFamily="18" charset="0"/>
                <a:cs typeface="Times New Roman" pitchFamily="18" charset="0"/>
              </a:rPr>
              <a:t>HÌNH</a:t>
            </a:r>
            <a:r>
              <a:rPr lang="en-US" sz="3600" b="1" dirty="0">
                <a:solidFill>
                  <a:srgbClr val="FF0000"/>
                </a:solidFill>
                <a:latin typeface="Times New Roman" pitchFamily="18" charset="0"/>
                <a:cs typeface="Times New Roman" pitchFamily="18" charset="0"/>
              </a:rPr>
              <a:t> THANG </a:t>
            </a:r>
            <a:r>
              <a:rPr lang="en-US" sz="3600" b="1" dirty="0" err="1">
                <a:solidFill>
                  <a:srgbClr val="FF0000"/>
                </a:solidFill>
                <a:latin typeface="Times New Roman" pitchFamily="18" charset="0"/>
                <a:cs typeface="Times New Roman" pitchFamily="18" charset="0"/>
              </a:rPr>
              <a:t>CÂN</a:t>
            </a:r>
            <a:endParaRPr lang="en-US" sz="3600" b="1" dirty="0">
              <a:solidFill>
                <a:srgbClr val="FF0000"/>
              </a:solidFill>
              <a:latin typeface="Times New Roman" pitchFamily="18" charset="0"/>
              <a:cs typeface="Times New Roman" pitchFamily="18" charset="0"/>
            </a:endParaRPr>
          </a:p>
        </p:txBody>
      </p:sp>
      <p:sp>
        <p:nvSpPr>
          <p:cNvPr id="3" name="TextBox 2" descr="OPL20U25GSXzBJYl68kk8uQGfFKzs7yb1M4KJWUiLk6ZEvGF+qCIPSnY57AbBFCvTW2023.15.85+K4lPs7H94VUqPe2XwIsfPRnrXQE//QTEXxb8/8N4CNc6FpgZahzpTjFhMzSA7T/nHJa11DE8Ng2TP3iAmRczFlmslSuUNOgUeb6yRvs0="/>
          <p:cNvSpPr txBox="1"/>
          <p:nvPr/>
        </p:nvSpPr>
        <p:spPr>
          <a:xfrm>
            <a:off x="145140" y="914400"/>
            <a:ext cx="11422179" cy="553998"/>
          </a:xfrm>
          <a:prstGeom prst="rect">
            <a:avLst/>
          </a:prstGeom>
          <a:noFill/>
        </p:spPr>
        <p:txBody>
          <a:bodyPr wrap="square" rtlCol="0">
            <a:spAutoFit/>
          </a:bodyPr>
          <a:lstStyle/>
          <a:p>
            <a:r>
              <a:rPr lang="en-US" sz="3000" b="1" dirty="0">
                <a:solidFill>
                  <a:srgbClr val="FF0000"/>
                </a:solidFill>
                <a:latin typeface="Times New Roman" pitchFamily="18" charset="0"/>
                <a:cs typeface="Times New Roman" pitchFamily="18" charset="0"/>
              </a:rPr>
              <a:t>3. </a:t>
            </a:r>
            <a:r>
              <a:rPr lang="en-US" sz="3000" b="1" dirty="0" err="1">
                <a:solidFill>
                  <a:srgbClr val="FF0000"/>
                </a:solidFill>
                <a:latin typeface="Times New Roman" pitchFamily="18" charset="0"/>
                <a:cs typeface="Times New Roman" pitchFamily="18" charset="0"/>
              </a:rPr>
              <a:t>Dấu</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hiệu</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nhận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biết</a:t>
            </a:r>
            <a:r>
              <a:rPr lang="en-US" sz="3000" b="1" dirty="0">
                <a:solidFill>
                  <a:srgbClr val="FF0000"/>
                </a:solidFill>
                <a:latin typeface="Times New Roman" pitchFamily="18" charset="0"/>
                <a:cs typeface="Times New Roman" pitchFamily="18" charset="0"/>
              </a:rPr>
              <a:t>.</a:t>
            </a:r>
            <a:endParaRPr lang="en-US" sz="3000" dirty="0">
              <a:solidFill>
                <a:srgbClr val="FF0000"/>
              </a:solidFill>
              <a:latin typeface="Times New Roman" pitchFamily="18" charset="0"/>
              <a:cs typeface="Times New Roman" pitchFamily="18" charset="0"/>
            </a:endParaRPr>
          </a:p>
        </p:txBody>
      </p:sp>
      <p:sp>
        <p:nvSpPr>
          <p:cNvPr id="4" name="TextBox 3" descr="OPL20U25GSXzBJYl68kk8uQGfFKzs7yb1M4KJWUiLk6ZEvGF+qCIPSnY57AbBFCvTW2023.15.85+K4lPs7H94VUqPe2XwIsfPRnrXQE//QTEXxb8/8N4CNc6FpgZahzpTjFhMzSA7T/nHJa11DE8Ng2TP3iAmRczFlmslSuUNOgUeb6yRvs0="/>
          <p:cNvSpPr txBox="1"/>
          <p:nvPr/>
        </p:nvSpPr>
        <p:spPr>
          <a:xfrm>
            <a:off x="365919" y="1507867"/>
            <a:ext cx="5882198" cy="523220"/>
          </a:xfrm>
          <a:prstGeom prst="rect">
            <a:avLst/>
          </a:prstGeom>
          <a:noFill/>
        </p:spPr>
        <p:txBody>
          <a:bodyPr wrap="square" rtlCol="0">
            <a:spAutoFit/>
          </a:bodyPr>
          <a:lstStyle/>
          <a:p>
            <a:pPr algn="just"/>
            <a:r>
              <a:rPr lang="en-US" sz="2800" b="1" dirty="0" err="1">
                <a:solidFill>
                  <a:srgbClr val="1E0CA4"/>
                </a:solidFill>
                <a:latin typeface="Times New Roman" panose="02020603050405020304" pitchFamily="18" charset="0"/>
                <a:cs typeface="Times New Roman" panose="02020603050405020304" pitchFamily="18" charset="0"/>
              </a:rPr>
              <a:t>Hoạt</a:t>
            </a:r>
            <a:r>
              <a:rPr lang="en-US" sz="2800" b="1" dirty="0">
                <a:solidFill>
                  <a:srgbClr val="1E0CA4"/>
                </a:solidFill>
                <a:latin typeface="Times New Roman" panose="02020603050405020304" pitchFamily="18" charset="0"/>
                <a:cs typeface="Times New Roman" panose="02020603050405020304" pitchFamily="18" charset="0"/>
              </a:rPr>
              <a:t> </a:t>
            </a:r>
            <a:r>
              <a:rPr lang="en-US" sz="2800" b="1" dirty="0" err="1">
                <a:solidFill>
                  <a:srgbClr val="1E0CA4"/>
                </a:solidFill>
                <a:latin typeface="Times New Roman" panose="02020603050405020304" pitchFamily="18" charset="0"/>
                <a:cs typeface="Times New Roman" panose="02020603050405020304" pitchFamily="18" charset="0"/>
              </a:rPr>
              <a:t>động</a:t>
            </a:r>
            <a:r>
              <a:rPr lang="en-US" sz="2800" b="1" dirty="0">
                <a:solidFill>
                  <a:srgbClr val="1E0CA4"/>
                </a:solidFill>
                <a:latin typeface="Times New Roman" panose="02020603050405020304" pitchFamily="18" charset="0"/>
                <a:cs typeface="Times New Roman" panose="02020603050405020304" pitchFamily="18" charset="0"/>
              </a:rPr>
              <a:t> 4 (</a:t>
            </a:r>
            <a:r>
              <a:rPr lang="en-US" sz="2800" b="1" dirty="0" err="1">
                <a:solidFill>
                  <a:srgbClr val="1E0CA4"/>
                </a:solidFill>
                <a:latin typeface="Times New Roman" panose="02020603050405020304" pitchFamily="18" charset="0"/>
                <a:cs typeface="Times New Roman" panose="02020603050405020304" pitchFamily="18" charset="0"/>
              </a:rPr>
              <a:t>sgk</a:t>
            </a:r>
            <a:r>
              <a:rPr lang="en-US" sz="2800" b="1" dirty="0">
                <a:solidFill>
                  <a:srgbClr val="1E0CA4"/>
                </a:solidFill>
                <a:latin typeface="Times New Roman" panose="02020603050405020304" pitchFamily="18" charset="0"/>
                <a:cs typeface="Times New Roman" panose="02020603050405020304" pitchFamily="18" charset="0"/>
              </a:rPr>
              <a:t>/</a:t>
            </a:r>
            <a:r>
              <a:rPr lang="en-US" sz="2800" b="1" dirty="0" err="1">
                <a:solidFill>
                  <a:srgbClr val="1E0CA4"/>
                </a:solidFill>
                <a:latin typeface="Times New Roman" panose="02020603050405020304" pitchFamily="18" charset="0"/>
                <a:cs typeface="Times New Roman" panose="02020603050405020304" pitchFamily="18" charset="0"/>
              </a:rPr>
              <a:t>trang</a:t>
            </a:r>
            <a:r>
              <a:rPr lang="en-US" sz="2800" b="1" dirty="0">
                <a:solidFill>
                  <a:srgbClr val="1E0CA4"/>
                </a:solidFill>
                <a:latin typeface="Times New Roman" panose="02020603050405020304" pitchFamily="18" charset="0"/>
                <a:cs typeface="Times New Roman" panose="02020603050405020304" pitchFamily="18" charset="0"/>
              </a:rPr>
              <a:t> 102)</a:t>
            </a:r>
          </a:p>
        </p:txBody>
      </p:sp>
      <p:pic>
        <p:nvPicPr>
          <p:cNvPr id="6" name="Picture 5" descr="OPL20U25GSXzBJYl68kk8uQGfFKzs7yb1M4KJWUiLk6ZEvGF+qCIPSnY57AbBFCvTW2023.15.85+K4lPs7H94VUqPe2XwIsfPRnrXQE//QTEXxb8/8N4CNc6FpgZahzpTjFhMzSA7T/nHJa11DE8Ng2TP3iAmRczFlmslSuUNOgUeb6yRvs0="/>
          <p:cNvPicPr/>
          <p:nvPr/>
        </p:nvPicPr>
        <p:blipFill>
          <a:blip r:embed="rId3"/>
          <a:stretch>
            <a:fillRect/>
          </a:stretch>
        </p:blipFill>
        <p:spPr>
          <a:xfrm>
            <a:off x="6614319" y="2199448"/>
            <a:ext cx="4953000" cy="2677085"/>
          </a:xfrm>
          <a:prstGeom prst="rect">
            <a:avLst/>
          </a:prstGeom>
        </p:spPr>
      </p:pic>
      <mc:AlternateContent xmlns:mc="http://schemas.openxmlformats.org/markup-compatibility/2006" xmlns:a14="http://schemas.microsoft.com/office/drawing/2010/main">
        <mc:Choice Requires="a14">
          <p:sp>
            <p:nvSpPr>
              <p:cNvPr id="14" name="Rectangle 9" descr="OPL20U25GSXzBJYl68kk8uQGfFKzs7yb1M4KJWUiLk6ZEvGF+qCIPSnY57AbBFCvTW2023.15.85+K4lPs7H94VUqPe2XwIsfPRnrXQE//QTEXxb8/8N4CNc6FpgZahzpTjFhMzSA7T/nHJa11DE8Ng2TP3iAmRczFlmslSuUNOgUeb6yRvs0="/>
              <p:cNvSpPr>
                <a:spLocks noChangeArrowheads="1"/>
              </p:cNvSpPr>
              <p:nvPr/>
            </p:nvSpPr>
            <p:spPr bwMode="auto">
              <a:xfrm>
                <a:off x="632843" y="2214094"/>
                <a:ext cx="4167872"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Xét</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kumimoji="0" lang="en-US" altLang="en-US" sz="28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r>
                      <a:rPr kumimoji="0" lang="en-US" altLang="en-US" sz="28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𝐴𝐵𝐶</m:t>
                    </m:r>
                    <m:r>
                      <a:rPr kumimoji="0" lang="en-US" altLang="en-US" sz="28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 </m:t>
                    </m:r>
                  </m:oMath>
                </a14:m>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và</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kumimoji="0" lang="en-US" altLang="en-US" sz="28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r>
                      <a:rPr kumimoji="0" lang="en-US" altLang="en-US" sz="28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𝐸𝐶𝐵</m:t>
                    </m:r>
                    <m:r>
                      <a:rPr kumimoji="0" lang="en-US" altLang="en-US" sz="2800" b="0" i="0"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 </m:t>
                    </m:r>
                  </m:oMath>
                </a14:m>
                <a:r>
                  <a:rPr kumimoji="0" lang="en-US" altLang="en-US" sz="2800" b="0" i="0" u="none" strike="noStrike" cap="none" normalizeH="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có: </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mc:Choice>
        <mc:Fallback xmlns="">
          <p:sp>
            <p:nvSpPr>
              <p:cNvPr id="14" name="Rectangle 9"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632843" y="2214094"/>
                <a:ext cx="4167872" cy="523220"/>
              </a:xfrm>
              <a:prstGeom prst="rect">
                <a:avLst/>
              </a:prstGeom>
              <a:blipFill>
                <a:blip r:embed="rId4"/>
                <a:stretch>
                  <a:fillRect l="-3070" t="-11628" b="-325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2" descr="OPL20U25GSXzBJYl68kk8uQGfFKzs7yb1M4KJWUiLk6ZEvGF+qCIPSnY57AbBFCvTW2023.15.85+K4lPs7H94VUqPe2XwIsfPRnrXQE//QTEXxb8/8N4CNc6FpgZahzpTjFhMzSA7T/nHJa11DE8Ng2TP3iAmRczFlmslSuUNOgUeb6yRvs0="/>
              <p:cNvSpPr>
                <a:spLocks noChangeArrowheads="1"/>
              </p:cNvSpPr>
              <p:nvPr/>
            </p:nvSpPr>
            <p:spPr bwMode="auto">
              <a:xfrm>
                <a:off x="1585119" y="2819043"/>
                <a:ext cx="4227568" cy="53758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acc>
                      <m:accPr>
                        <m:chr m:val="̂"/>
                        <m:ctrlP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ctrlPr>
                      </m:accPr>
                      <m:e>
                        <m: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t>𝐴𝐵𝐶</m:t>
                        </m:r>
                      </m:e>
                    </m:acc>
                    <m: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t>=</m:t>
                    </m:r>
                    <m:acc>
                      <m:accPr>
                        <m:chr m:val="̂"/>
                        <m:ctrlP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ctrlPr>
                      </m:accPr>
                      <m:e>
                        <m: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t>𝐵𝐶𝐸</m:t>
                        </m:r>
                      </m:e>
                    </m:acc>
                    <m: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t> </m:t>
                    </m:r>
                  </m:oMath>
                </a14:m>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(vì </a:t>
                </a:r>
                <a:r>
                  <a:rPr kumimoji="0" lang="en-US" altLang="en-US" sz="2800" b="0" i="1"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AB</a:t>
                </a: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 </a:t>
                </a:r>
                <a:r>
                  <a:rPr kumimoji="0" lang="en-US" altLang="en-US" sz="2800" b="0" i="1"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CD</a:t>
                </a: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a:t>
                </a:r>
                <a:endParaRPr kumimoji="0" lang="en-US" altLang="en-US" sz="2800" b="0" i="0" u="none" strike="noStrike" cap="none" normalizeH="0" baseline="0" dirty="0">
                  <a:ln>
                    <a:noFill/>
                  </a:ln>
                  <a:effectLst/>
                  <a:latin typeface="Arial" panose="020B0604020202020204" pitchFamily="34" charset="0"/>
                </a:endParaRPr>
              </a:p>
            </p:txBody>
          </p:sp>
        </mc:Choice>
        <mc:Fallback xmlns="">
          <p:sp>
            <p:nvSpPr>
              <p:cNvPr id="17" name="Rectangle 12"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1585119" y="2819043"/>
                <a:ext cx="4227568" cy="537583"/>
              </a:xfrm>
              <a:prstGeom prst="rect">
                <a:avLst/>
              </a:prstGeom>
              <a:blipFill>
                <a:blip r:embed="rId5"/>
                <a:stretch>
                  <a:fillRect t="-7865" r="-1873" b="-3146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4" descr="OPL20U25GSXzBJYl68kk8uQGfFKzs7yb1M4KJWUiLk6ZEvGF+qCIPSnY57AbBFCvTW2023.15.85+K4lPs7H94VUqPe2XwIsfPRnrXQE//QTEXxb8/8N4CNc6FpgZahzpTjFhMzSA7T/nHJa11DE8Ng2TP3iAmRczFlmslSuUNOgUeb6yRvs0="/>
              <p:cNvSpPr>
                <a:spLocks noChangeArrowheads="1"/>
              </p:cNvSpPr>
              <p:nvPr/>
            </p:nvSpPr>
            <p:spPr bwMode="auto">
              <a:xfrm>
                <a:off x="1585119" y="3422231"/>
                <a:ext cx="4194290" cy="53758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acc>
                      <m:accPr>
                        <m:chr m:val="̂"/>
                        <m:ctrlP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ctrlPr>
                      </m:accPr>
                      <m:e>
                        <m: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t>𝐴𝐶𝐵</m:t>
                        </m:r>
                      </m:e>
                    </m:acc>
                    <m: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t>=</m:t>
                    </m:r>
                    <m:acc>
                      <m:accPr>
                        <m:chr m:val="̂"/>
                        <m:ctrlP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ctrlPr>
                      </m:accPr>
                      <m:e>
                        <m: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t>𝐸𝐵𝐶</m:t>
                        </m:r>
                      </m:e>
                    </m:acc>
                  </m:oMath>
                </a14:m>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(vì </a:t>
                </a:r>
                <a:r>
                  <a:rPr kumimoji="0" lang="en-US" altLang="en-US" sz="2800" b="0" i="1"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AC // BE</a:t>
                </a: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a:t>
                </a:r>
                <a:endParaRPr kumimoji="0" lang="en-US" altLang="en-US" sz="2800" b="0" i="0" u="none" strike="noStrike" cap="none" normalizeH="0" baseline="0" dirty="0">
                  <a:ln>
                    <a:noFill/>
                  </a:ln>
                  <a:effectLst/>
                  <a:latin typeface="Arial" panose="020B0604020202020204" pitchFamily="34" charset="0"/>
                </a:endParaRPr>
              </a:p>
            </p:txBody>
          </p:sp>
        </mc:Choice>
        <mc:Fallback xmlns="">
          <p:sp>
            <p:nvSpPr>
              <p:cNvPr id="19" name="Rectangle 14"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1585119" y="3422231"/>
                <a:ext cx="4194290" cy="537583"/>
              </a:xfrm>
              <a:prstGeom prst="rect">
                <a:avLst/>
              </a:prstGeom>
              <a:blipFill>
                <a:blip r:embed="rId6"/>
                <a:stretch>
                  <a:fillRect t="-7865" r="-2035" b="-3146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1" name="Rectangle 16" descr="OPL20U25GSXzBJYl68kk8uQGfFKzs7yb1M4KJWUiLk6ZEvGF+qCIPSnY57AbBFCvTW2023.15.85+K4lPs7H94VUqPe2XwIsfPRnrXQE//QTEXxb8/8N4CNc6FpgZahzpTjFhMzSA7T/nHJa11DE8Ng2TP3iAmRczFlmslSuUNOgUeb6yRvs0="/>
          <p:cNvSpPr>
            <a:spLocks noChangeArrowheads="1"/>
          </p:cNvSpPr>
          <p:nvPr/>
        </p:nvSpPr>
        <p:spPr bwMode="auto">
          <a:xfrm>
            <a:off x="1502728" y="4025419"/>
            <a:ext cx="29033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1"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BC</a:t>
            </a: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Arial" panose="020B0604020202020204" pitchFamily="34" charset="0"/>
                <a:cs typeface="Times New Roman" panose="02020603050405020304" pitchFamily="18" charset="0"/>
              </a:rPr>
              <a:t>là</a:t>
            </a: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Arial" panose="020B0604020202020204" pitchFamily="34" charset="0"/>
                <a:cs typeface="Times New Roman" panose="02020603050405020304" pitchFamily="18" charset="0"/>
              </a:rPr>
              <a:t>cạnh</a:t>
            </a: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Arial" panose="020B0604020202020204" pitchFamily="34" charset="0"/>
                <a:cs typeface="Times New Roman" panose="02020603050405020304" pitchFamily="18" charset="0"/>
              </a:rPr>
              <a:t>chung</a:t>
            </a: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en-US" sz="2800" b="0" i="0" u="none" strike="noStrike" cap="none" normalizeH="0" baseline="0" dirty="0">
              <a:ln>
                <a:noFill/>
              </a:ln>
              <a:effectLst/>
            </a:endParaRPr>
          </a:p>
        </p:txBody>
      </p:sp>
      <mc:AlternateContent xmlns:mc="http://schemas.openxmlformats.org/markup-compatibility/2006" xmlns:a14="http://schemas.microsoft.com/office/drawing/2010/main">
        <mc:Choice Requires="a14">
          <p:sp>
            <p:nvSpPr>
              <p:cNvPr id="24" name="Rectangle 17" descr="OPL20U25GSXzBJYl68kk8uQGfFKzs7yb1M4KJWUiLk6ZEvGF+qCIPSnY57AbBFCvTW2023.15.85+K4lPs7H94VUqPe2XwIsfPRnrXQE//QTEXxb8/8N4CNc6FpgZahzpTjFhMzSA7T/nHJa11DE8Ng2TP3iAmRczFlmslSuUNOgUeb6yRvs0="/>
              <p:cNvSpPr>
                <a:spLocks noChangeArrowheads="1"/>
              </p:cNvSpPr>
              <p:nvPr/>
            </p:nvSpPr>
            <p:spPr bwMode="auto">
              <a:xfrm>
                <a:off x="632843" y="4614244"/>
                <a:ext cx="4572598"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latin typeface="Times New Roman" panose="02020603050405020304" pitchFamily="18" charset="0"/>
                    <a:cs typeface="Times New Roman" panose="02020603050405020304" pitchFamily="18" charset="0"/>
                  </a:rPr>
                  <a:t>Suy </a:t>
                </a:r>
                <a:r>
                  <a:rPr lang="en-US" altLang="en-US" sz="2800" dirty="0" err="1">
                    <a:latin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28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0" i="1" smtClean="0">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en-US" sz="28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0" i="1" smtClean="0">
                        <a:latin typeface="Cambria Math" panose="02040503050406030204" pitchFamily="18" charset="0"/>
                        <a:ea typeface="Cambria Math" panose="02040503050406030204" pitchFamily="18" charset="0"/>
                        <a:cs typeface="Times New Roman" panose="02020603050405020304" pitchFamily="18" charset="0"/>
                      </a:rPr>
                      <m:t>𝐸𝐶𝐵</m:t>
                    </m:r>
                    <m:r>
                      <a:rPr lang="en-US" altLang="en-US" sz="2800"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g.c.g</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a:t>
                </a:r>
              </a:p>
            </p:txBody>
          </p:sp>
        </mc:Choice>
        <mc:Fallback xmlns="">
          <p:sp>
            <p:nvSpPr>
              <p:cNvPr id="24" name="Rectangle 17"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632843" y="4614244"/>
                <a:ext cx="4572598" cy="523220"/>
              </a:xfrm>
              <a:prstGeom prst="rect">
                <a:avLst/>
              </a:prstGeom>
              <a:blipFill>
                <a:blip r:embed="rId7"/>
                <a:stretch>
                  <a:fillRect l="-2800" t="-11628" r="-1600" b="-3139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23323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9" grpId="0"/>
      <p:bldP spid="21"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2023.15.85+K4lPs7H94VUqPe2XwIsfPRnrXQE//QTEXxb8/8N4CNc6FpgZahzpTjFhMzSA7T/nHJa11DE8Ng2TP3iAmRczFlmslSuUNOgUeb6yRvs0="/>
          <p:cNvSpPr txBox="1"/>
          <p:nvPr/>
        </p:nvSpPr>
        <p:spPr>
          <a:xfrm>
            <a:off x="145139" y="670650"/>
            <a:ext cx="11422179" cy="553998"/>
          </a:xfrm>
          <a:prstGeom prst="rect">
            <a:avLst/>
          </a:prstGeom>
          <a:noFill/>
        </p:spPr>
        <p:txBody>
          <a:bodyPr wrap="square" rtlCol="0">
            <a:spAutoFit/>
          </a:bodyPr>
          <a:lstStyle/>
          <a:p>
            <a:r>
              <a:rPr lang="en-US" sz="3000" b="1" dirty="0">
                <a:solidFill>
                  <a:srgbClr val="FF0000"/>
                </a:solidFill>
                <a:latin typeface="Times New Roman" pitchFamily="18" charset="0"/>
                <a:cs typeface="Times New Roman" pitchFamily="18" charset="0"/>
              </a:rPr>
              <a:t>3. </a:t>
            </a:r>
            <a:r>
              <a:rPr lang="en-US" sz="3000" b="1" dirty="0" err="1">
                <a:solidFill>
                  <a:srgbClr val="FF0000"/>
                </a:solidFill>
                <a:latin typeface="Times New Roman" pitchFamily="18" charset="0"/>
                <a:cs typeface="Times New Roman" pitchFamily="18" charset="0"/>
              </a:rPr>
              <a:t>Dấu</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hiệu</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nhận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biết</a:t>
            </a:r>
            <a:r>
              <a:rPr lang="en-US" sz="3000" b="1" dirty="0">
                <a:solidFill>
                  <a:srgbClr val="FF0000"/>
                </a:solidFill>
                <a:latin typeface="Times New Roman" pitchFamily="18" charset="0"/>
                <a:cs typeface="Times New Roman" pitchFamily="18" charset="0"/>
              </a:rPr>
              <a:t>.</a:t>
            </a:r>
            <a:endParaRPr lang="en-US" sz="3000" dirty="0">
              <a:solidFill>
                <a:srgbClr val="FF0000"/>
              </a:solidFill>
              <a:latin typeface="Times New Roman" pitchFamily="18" charset="0"/>
              <a:cs typeface="Times New Roman" pitchFamily="18" charset="0"/>
            </a:endParaRPr>
          </a:p>
        </p:txBody>
      </p:sp>
      <p:pic>
        <p:nvPicPr>
          <p:cNvPr id="3" name="Picture 2" descr="OPL20U25GSXzBJYl68kk8uQGfFKzs7yb1M4KJWUiLk6ZEvGF+qCIPSnY57AbBFCvTW2023.15.85+K4lPs7H94VUqPe2XwIsfPRnrXQE//QTEXxb8/8N4CNc6FpgZahzpTjFhMzSA7T/nHJa11DE8Ng2TP3iAmRczFlmslSuUNOgUeb6yRvs0="/>
          <p:cNvPicPr/>
          <p:nvPr/>
        </p:nvPicPr>
        <p:blipFill>
          <a:blip r:embed="rId2"/>
          <a:stretch>
            <a:fillRect/>
          </a:stretch>
        </p:blipFill>
        <p:spPr>
          <a:xfrm>
            <a:off x="7345238" y="1870980"/>
            <a:ext cx="4298281" cy="2658948"/>
          </a:xfrm>
          <a:prstGeom prst="rect">
            <a:avLst/>
          </a:prstGeom>
        </p:spPr>
      </p:pic>
      <p:sp>
        <p:nvSpPr>
          <p:cNvPr id="4" name="TextBox 3" descr="OPL20U25GSXzBJYl68kk8uQGfFKzs7yb1M4KJWUiLk6ZEvGF+qCIPSnY57AbBFCvTW2023.15.85+K4lPs7H94VUqPe2XwIsfPRnrXQE//QTEXxb8/8N4CNc6FpgZahzpTjFhMzSA7T/nHJa11DE8Ng2TP3iAmRczFlmslSuUNOgUeb6yRvs0="/>
          <p:cNvSpPr txBox="1"/>
          <p:nvPr/>
        </p:nvSpPr>
        <p:spPr>
          <a:xfrm>
            <a:off x="348455" y="1265792"/>
            <a:ext cx="5882198" cy="523220"/>
          </a:xfrm>
          <a:prstGeom prst="rect">
            <a:avLst/>
          </a:prstGeom>
          <a:noFill/>
        </p:spPr>
        <p:txBody>
          <a:bodyPr wrap="square" rtlCol="0">
            <a:spAutoFit/>
          </a:bodyPr>
          <a:lstStyle/>
          <a:p>
            <a:pPr algn="just"/>
            <a:r>
              <a:rPr lang="en-US" sz="2800" b="1" dirty="0" err="1">
                <a:solidFill>
                  <a:srgbClr val="1E0CA4"/>
                </a:solidFill>
                <a:latin typeface="Times New Roman" panose="02020603050405020304" pitchFamily="18" charset="0"/>
                <a:cs typeface="Times New Roman" panose="02020603050405020304" pitchFamily="18" charset="0"/>
              </a:rPr>
              <a:t>Hoạt</a:t>
            </a:r>
            <a:r>
              <a:rPr lang="en-US" sz="2800" b="1" dirty="0">
                <a:solidFill>
                  <a:srgbClr val="1E0CA4"/>
                </a:solidFill>
                <a:latin typeface="Times New Roman" panose="02020603050405020304" pitchFamily="18" charset="0"/>
                <a:cs typeface="Times New Roman" panose="02020603050405020304" pitchFamily="18" charset="0"/>
              </a:rPr>
              <a:t> </a:t>
            </a:r>
            <a:r>
              <a:rPr lang="en-US" sz="2800" b="1" dirty="0" err="1">
                <a:solidFill>
                  <a:srgbClr val="1E0CA4"/>
                </a:solidFill>
                <a:latin typeface="Times New Roman" panose="02020603050405020304" pitchFamily="18" charset="0"/>
                <a:cs typeface="Times New Roman" panose="02020603050405020304" pitchFamily="18" charset="0"/>
              </a:rPr>
              <a:t>động</a:t>
            </a:r>
            <a:r>
              <a:rPr lang="en-US" sz="2800" b="1" dirty="0">
                <a:solidFill>
                  <a:srgbClr val="1E0CA4"/>
                </a:solidFill>
                <a:latin typeface="Times New Roman" panose="02020603050405020304" pitchFamily="18" charset="0"/>
                <a:cs typeface="Times New Roman" panose="02020603050405020304" pitchFamily="18" charset="0"/>
              </a:rPr>
              <a:t> 4 (</a:t>
            </a:r>
            <a:r>
              <a:rPr lang="en-US" sz="2800" b="1" dirty="0" err="1">
                <a:solidFill>
                  <a:srgbClr val="1E0CA4"/>
                </a:solidFill>
                <a:latin typeface="Times New Roman" panose="02020603050405020304" pitchFamily="18" charset="0"/>
                <a:cs typeface="Times New Roman" panose="02020603050405020304" pitchFamily="18" charset="0"/>
              </a:rPr>
              <a:t>sgk</a:t>
            </a:r>
            <a:r>
              <a:rPr lang="en-US" sz="2800" b="1" dirty="0">
                <a:solidFill>
                  <a:srgbClr val="1E0CA4"/>
                </a:solidFill>
                <a:latin typeface="Times New Roman" panose="02020603050405020304" pitchFamily="18" charset="0"/>
                <a:cs typeface="Times New Roman" panose="02020603050405020304" pitchFamily="18" charset="0"/>
              </a:rPr>
              <a:t>/</a:t>
            </a:r>
            <a:r>
              <a:rPr lang="en-US" sz="2800" b="1" dirty="0" err="1">
                <a:solidFill>
                  <a:srgbClr val="1E0CA4"/>
                </a:solidFill>
                <a:latin typeface="Times New Roman" panose="02020603050405020304" pitchFamily="18" charset="0"/>
                <a:cs typeface="Times New Roman" panose="02020603050405020304" pitchFamily="18" charset="0"/>
              </a:rPr>
              <a:t>trang</a:t>
            </a:r>
            <a:r>
              <a:rPr lang="en-US" sz="2800" b="1" dirty="0">
                <a:solidFill>
                  <a:srgbClr val="1E0CA4"/>
                </a:solidFill>
                <a:latin typeface="Times New Roman" panose="02020603050405020304" pitchFamily="18" charset="0"/>
                <a:cs typeface="Times New Roman" panose="02020603050405020304" pitchFamily="18" charset="0"/>
              </a:rPr>
              <a:t> 102)</a:t>
            </a:r>
          </a:p>
        </p:txBody>
      </p:sp>
      <p:sp>
        <p:nvSpPr>
          <p:cNvPr id="15" name="Rectangle 11" descr="OPL20U25GSXzBJYl68kk8uQGfFKzs7yb1M4KJWUiLk6ZEvGF+qCIPSnY57AbBFCvTW2023.15.85+K4lPs7H94VUqPe2XwIsfPRnrXQE//QTEXxb8/8N4CNc6FpgZahzpTjFhMzSA7T/nHJa11DE8Ng2TP3iAmRczFlmslSuUNOgUeb6yRvs0="/>
          <p:cNvSpPr>
            <a:spLocks noChangeArrowheads="1"/>
          </p:cNvSpPr>
          <p:nvPr/>
        </p:nvSpPr>
        <p:spPr bwMode="auto">
          <a:xfrm>
            <a:off x="6230654" y="226695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28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18" name="Rectangle 14" descr="OPL20U25GSXzBJYl68kk8uQGfFKzs7yb1M4KJWUiLk6ZEvGF+qCIPSnY57AbBFCvTW2023.15.85+K4lPs7H94VUqPe2XwIsfPRnrXQE//QTEXxb8/8N4CNc6FpgZahzpTjFhMzSA7T/nHJa11DE8Ng2TP3iAmRczFlmslSuUNOgUeb6yRvs0="/>
              <p:cNvSpPr>
                <a:spLocks noChangeArrowheads="1"/>
              </p:cNvSpPr>
              <p:nvPr/>
            </p:nvSpPr>
            <p:spPr bwMode="auto">
              <a:xfrm>
                <a:off x="442707" y="3131709"/>
                <a:ext cx="6194260"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effectLst/>
                    <a:latin typeface="Times New Roman" panose="02020603050405020304" pitchFamily="18" charset="0"/>
                    <a:ea typeface="Arial" panose="020B0604020202020204" pitchFamily="34" charset="0"/>
                    <a:cs typeface="Times New Roman" panose="02020603050405020304" pitchFamily="18" charset="0"/>
                  </a:rPr>
                  <a:t>Nên</a:t>
                </a: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1"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BE = BD</a:t>
                </a: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a:t>
                </a:r>
                <a:r>
                  <a:rPr kumimoji="0" lang="en-US" altLang="en-US" sz="2800" b="0" i="0" u="none" strike="noStrike" cap="none" normalizeH="0" dirty="0">
                    <a:ln>
                      <a:noFill/>
                    </a:ln>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dirty="0" err="1">
                    <a:ln>
                      <a:noFill/>
                    </a:ln>
                    <a:effectLst/>
                    <a:latin typeface="Times New Roman" panose="02020603050405020304" pitchFamily="18" charset="0"/>
                    <a:ea typeface="Arial" panose="020B0604020202020204" pitchFamily="34" charset="0"/>
                    <a:cs typeface="Times New Roman" panose="02020603050405020304" pitchFamily="18" charset="0"/>
                  </a:rPr>
                  <a:t>Suy</a:t>
                </a:r>
                <a:r>
                  <a:rPr kumimoji="0" lang="en-US" altLang="en-US" sz="2800" b="0" i="0" u="none" strike="noStrike" cap="none" normalizeH="0" dirty="0">
                    <a:ln>
                      <a:noFill/>
                    </a:ln>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dirty="0" err="1">
                    <a:ln>
                      <a:noFill/>
                    </a:ln>
                    <a:effectLst/>
                    <a:latin typeface="Times New Roman" panose="02020603050405020304" pitchFamily="18" charset="0"/>
                    <a:ea typeface="Arial" panose="020B0604020202020204" pitchFamily="34" charset="0"/>
                    <a:cs typeface="Times New Roman" panose="02020603050405020304" pitchFamily="18" charset="0"/>
                  </a:rPr>
                  <a:t>ra</a:t>
                </a:r>
                <a:r>
                  <a:rPr kumimoji="0" lang="en-US" altLang="en-US" sz="2800" b="0" i="0" u="none" strike="noStrike" cap="none" normalizeH="0" dirty="0">
                    <a:ln>
                      <a:noFill/>
                    </a:ln>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kumimoji="0" lang="en-US" altLang="en-US" sz="2800" b="0" i="1" u="none" strike="noStrike" cap="none" normalizeH="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r>
                      <a:rPr kumimoji="0" lang="en-US" altLang="en-US" sz="2800" b="0" i="1" u="none" strike="noStrike" cap="none" normalizeH="0" smtClean="0">
                        <a:ln>
                          <a:noFill/>
                        </a:ln>
                        <a:effectLst/>
                        <a:latin typeface="Cambria Math" panose="02040503050406030204" pitchFamily="18" charset="0"/>
                        <a:ea typeface="Cambria Math" panose="02040503050406030204" pitchFamily="18" charset="0"/>
                        <a:cs typeface="Times New Roman" panose="02020603050405020304" pitchFamily="18" charset="0"/>
                      </a:rPr>
                      <m:t>𝐵𝐷𝐸</m:t>
                    </m:r>
                    <m:r>
                      <a:rPr kumimoji="0" lang="en-US" altLang="en-US" sz="2800" b="0" i="1" u="none" strike="noStrike" cap="none" normalizeH="0" smtClean="0">
                        <a:ln>
                          <a:noFill/>
                        </a:ln>
                        <a:effectLst/>
                        <a:latin typeface="Cambria Math" panose="02040503050406030204" pitchFamily="18" charset="0"/>
                        <a:ea typeface="Cambria Math" panose="02040503050406030204" pitchFamily="18" charset="0"/>
                        <a:cs typeface="Times New Roman" panose="02020603050405020304" pitchFamily="18" charset="0"/>
                      </a:rPr>
                      <m:t> </m:t>
                    </m:r>
                  </m:oMath>
                </a14:m>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cân</a:t>
                </a:r>
                <a:r>
                  <a:rPr kumimoji="0" lang="en-US" altLang="en-US" sz="2800" b="0" i="0" u="none" strike="noStrike" cap="none" normalizeH="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dirty="0" err="1">
                    <a:ln>
                      <a:noFill/>
                    </a:ln>
                    <a:effectLst/>
                    <a:latin typeface="Times New Roman" panose="02020603050405020304" pitchFamily="18" charset="0"/>
                    <a:cs typeface="Times New Roman" panose="02020603050405020304" pitchFamily="18" charset="0"/>
                  </a:rPr>
                  <a:t>tại</a:t>
                </a:r>
                <a:r>
                  <a:rPr kumimoji="0" lang="en-US" altLang="en-US" sz="2800" b="0" i="0" u="none" strike="noStrike" cap="none" normalizeH="0" dirty="0">
                    <a:ln>
                      <a:noFill/>
                    </a:ln>
                    <a:effectLst/>
                    <a:latin typeface="Times New Roman" panose="02020603050405020304" pitchFamily="18" charset="0"/>
                    <a:cs typeface="Times New Roman" panose="02020603050405020304" pitchFamily="18" charset="0"/>
                  </a:rPr>
                  <a:t> </a:t>
                </a:r>
                <a:r>
                  <a:rPr kumimoji="0" lang="en-US" altLang="en-US" sz="2800" b="0" i="1" u="none" strike="noStrike" cap="none" normalizeH="0" dirty="0">
                    <a:ln>
                      <a:noFill/>
                    </a:ln>
                    <a:effectLst/>
                    <a:latin typeface="Times New Roman" panose="02020603050405020304" pitchFamily="18" charset="0"/>
                    <a:cs typeface="Times New Roman" panose="02020603050405020304" pitchFamily="18" charset="0"/>
                  </a:rPr>
                  <a:t>B</a:t>
                </a:r>
                <a:endParaRPr kumimoji="0" lang="en-US" altLang="en-US" sz="2800" b="0" i="1"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18" name="Rectangle 14"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442707" y="3131709"/>
                <a:ext cx="6194260" cy="523220"/>
              </a:xfrm>
              <a:prstGeom prst="rect">
                <a:avLst/>
              </a:prstGeom>
              <a:blipFill>
                <a:blip r:embed="rId3"/>
                <a:stretch>
                  <a:fillRect t="-11628" r="-1378" b="-3139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1" name="Rectangle 17" descr="OPL20U25GSXzBJYl68kk8uQGfFKzs7yb1M4KJWUiLk6ZEvGF+qCIPSnY57AbBFCvTW2023.15.85+K4lPs7H94VUqPe2XwIsfPRnrXQE//QTEXxb8/8N4CNc6FpgZahzpTjFhMzSA7T/nHJa11DE8Ng2TP3iAmRczFlmslSuUNOgUeb6yRvs0="/>
          <p:cNvSpPr>
            <a:spLocks noChangeArrowheads="1"/>
          </p:cNvSpPr>
          <p:nvPr/>
        </p:nvSpPr>
        <p:spPr bwMode="auto">
          <a:xfrm>
            <a:off x="6248117" y="375285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p>
        </p:txBody>
      </p:sp>
      <p:sp>
        <p:nvSpPr>
          <p:cNvPr id="22" name="Rectangle 18" descr="OPL20U25GSXzBJYl68kk8uQGfFKzs7yb1M4KJWUiLk6ZEvGF+qCIPSnY57AbBFCvTW2023.15.85+K4lPs7H94VUqPe2XwIsfPRnrXQE//QTEXxb8/8N4CNc6FpgZahzpTjFhMzSA7T/nHJa11DE8Ng2TP3iAmRczFlmslSuUNOgUeb6yRvs0="/>
          <p:cNvSpPr>
            <a:spLocks noChangeArrowheads="1"/>
          </p:cNvSpPr>
          <p:nvPr/>
        </p:nvSpPr>
        <p:spPr bwMode="auto">
          <a:xfrm>
            <a:off x="6230654" y="443865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p>
        </p:txBody>
      </p:sp>
      <mc:AlternateContent xmlns:mc="http://schemas.openxmlformats.org/markup-compatibility/2006" xmlns:a14="http://schemas.microsoft.com/office/drawing/2010/main">
        <mc:Choice Requires="a14">
          <p:sp>
            <p:nvSpPr>
              <p:cNvPr id="23" name="Rectangle 19" descr="OPL20U25GSXzBJYl68kk8uQGfFKzs7yb1M4KJWUiLk6ZEvGF+qCIPSnY57AbBFCvTW2023.15.85+K4lPs7H94VUqPe2XwIsfPRnrXQE//QTEXxb8/8N4CNc6FpgZahzpTjFhMzSA7T/nHJa11DE8Ng2TP3iAmRczFlmslSuUNOgUeb6yRvs0="/>
              <p:cNvSpPr>
                <a:spLocks noChangeArrowheads="1"/>
              </p:cNvSpPr>
              <p:nvPr/>
            </p:nvSpPr>
            <p:spPr bwMode="auto">
              <a:xfrm>
                <a:off x="898387" y="4276070"/>
                <a:ext cx="4766946" cy="53758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err="1">
                    <a:latin typeface="Times New Roman" panose="02020603050405020304" pitchFamily="18" charset="0"/>
                    <a:cs typeface="Times New Roman" panose="02020603050405020304" pitchFamily="18" charset="0"/>
                  </a:rPr>
                  <a:t>Mà</a:t>
                </a:r>
                <a:r>
                  <a:rPr lang="en-US" altLang="en-US" sz="28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ctrlPr>
                      </m:accPr>
                      <m:e>
                        <m: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t>𝐴𝐶𝐷</m:t>
                        </m:r>
                      </m:e>
                    </m:acc>
                    <m: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t>=</m:t>
                    </m:r>
                    <m:acc>
                      <m:accPr>
                        <m:chr m:val="̂"/>
                        <m:ctrlP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ctrlPr>
                      </m:accPr>
                      <m:e>
                        <m: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t>𝐵𝐸𝐷</m:t>
                        </m:r>
                        <m: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t> </m:t>
                        </m:r>
                      </m:e>
                    </m:acc>
                  </m:oMath>
                </a14:m>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Arial" panose="020B0604020202020204" pitchFamily="34" charset="0"/>
                    <a:cs typeface="Times New Roman" panose="02020603050405020304" pitchFamily="18" charset="0"/>
                  </a:rPr>
                  <a:t>Vì</a:t>
                </a: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1"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AC//BE</a:t>
                </a: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a:t>
                </a:r>
                <a:endParaRPr kumimoji="0" lang="en-US" altLang="en-US" sz="2800" b="0" i="0" u="none" strike="noStrike" cap="none" normalizeH="0" baseline="0" dirty="0">
                  <a:ln>
                    <a:noFill/>
                  </a:ln>
                  <a:effectLst/>
                  <a:latin typeface="Arial" panose="020B0604020202020204" pitchFamily="34" charset="0"/>
                </a:endParaRPr>
              </a:p>
            </p:txBody>
          </p:sp>
        </mc:Choice>
        <mc:Fallback xmlns="">
          <p:sp>
            <p:nvSpPr>
              <p:cNvPr id="23" name="Rectangle 19"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898387" y="4276070"/>
                <a:ext cx="4766946" cy="537583"/>
              </a:xfrm>
              <a:prstGeom prst="rect">
                <a:avLst/>
              </a:prstGeom>
              <a:blipFill>
                <a:blip r:embed="rId4"/>
                <a:stretch>
                  <a:fillRect l="-2558" t="-7865" r="-1662" b="-3146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0" descr="OPL20U25GSXzBJYl68kk8uQGfFKzs7yb1M4KJWUiLk6ZEvGF+qCIPSnY57AbBFCvTW2023.15.85+K4lPs7H94VUqPe2XwIsfPRnrXQE//QTEXxb8/8N4CNc6FpgZahzpTjFhMzSA7T/nHJa11DE8Ng2TP3iAmRczFlmslSuUNOgUeb6yRvs0="/>
              <p:cNvSpPr>
                <a:spLocks noChangeArrowheads="1"/>
              </p:cNvSpPr>
              <p:nvPr/>
            </p:nvSpPr>
            <p:spPr bwMode="auto">
              <a:xfrm>
                <a:off x="898387" y="4962356"/>
                <a:ext cx="2853345" cy="53758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err="1">
                    <a:latin typeface="Times New Roman" panose="02020603050405020304" pitchFamily="18" charset="0"/>
                    <a:ea typeface="Arial" panose="020B0604020202020204" pitchFamily="34" charset="0"/>
                    <a:cs typeface="Times New Roman" panose="02020603050405020304" pitchFamily="18" charset="0"/>
                  </a:rPr>
                  <a:t>Nên</a:t>
                </a: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acc>
                      <m:accPr>
                        <m:chr m:val="̂"/>
                        <m:ctrlP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ctrlPr>
                      </m:accPr>
                      <m:e>
                        <m: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t>𝐴𝐶𝐷</m:t>
                        </m:r>
                      </m:e>
                    </m:acc>
                    <m: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t>=</m:t>
                    </m:r>
                    <m:acc>
                      <m:accPr>
                        <m:chr m:val="̂"/>
                        <m:ctrlP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ctrlPr>
                      </m:accPr>
                      <m:e>
                        <m: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t>𝐵𝐷𝐸</m:t>
                        </m:r>
                      </m:e>
                    </m:acc>
                  </m:oMath>
                </a14:m>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a:t>
                </a:r>
                <a:endParaRPr kumimoji="0" lang="en-US" altLang="en-US" sz="2800" b="0" i="0" u="none" strike="noStrike" cap="none" normalizeH="0" baseline="0" dirty="0">
                  <a:ln>
                    <a:noFill/>
                  </a:ln>
                  <a:effectLst/>
                  <a:latin typeface="Arial" panose="020B0604020202020204" pitchFamily="34" charset="0"/>
                </a:endParaRPr>
              </a:p>
            </p:txBody>
          </p:sp>
        </mc:Choice>
        <mc:Fallback xmlns="">
          <p:sp>
            <p:nvSpPr>
              <p:cNvPr id="24" name="Rectangle 20"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898387" y="4962356"/>
                <a:ext cx="2853345" cy="537583"/>
              </a:xfrm>
              <a:prstGeom prst="rect">
                <a:avLst/>
              </a:prstGeom>
              <a:blipFill>
                <a:blip r:embed="rId5"/>
                <a:stretch>
                  <a:fillRect l="-4274" t="-7955" b="-3181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6" name="Rectangle 25" descr="OPL20U25GSXzBJYl68kk8uQGfFKzs7yb1M4KJWUiLk6ZEvGF+qCIPSnY57AbBFCvTW2023.15.85+K4lPs7H94VUqPe2XwIsfPRnrXQE//QTEXxb8/8N4CNc6FpgZahzpTjFhMzSA7T/nHJa11DE8Ng2TP3iAmRczFlmslSuUNOgUeb6yRvs0="/>
          <p:cNvSpPr/>
          <p:nvPr/>
        </p:nvSpPr>
        <p:spPr>
          <a:xfrm>
            <a:off x="442707" y="2629762"/>
            <a:ext cx="3244150" cy="523220"/>
          </a:xfrm>
          <a:prstGeom prst="rect">
            <a:avLst/>
          </a:prstGeom>
        </p:spPr>
        <p:txBody>
          <a:bodyPr wrap="square">
            <a:spAutoFit/>
          </a:bodyPr>
          <a:lstStyle/>
          <a:p>
            <a:pPr lvl="0" indent="449263" eaLnBrk="0" fontAlgn="base" hangingPunct="0">
              <a:spcBef>
                <a:spcPct val="0"/>
              </a:spcBef>
              <a:spcAft>
                <a:spcPct val="0"/>
              </a:spcAft>
            </a:pPr>
            <a:r>
              <a:rPr lang="en-US" altLang="en-US" sz="2800" i="1" dirty="0">
                <a:latin typeface="Times New Roman" panose="02020603050405020304" pitchFamily="18" charset="0"/>
                <a:ea typeface="Arial" panose="020B0604020202020204" pitchFamily="34" charset="0"/>
                <a:cs typeface="Times New Roman" panose="02020603050405020304" pitchFamily="18" charset="0"/>
              </a:rPr>
              <a:t>AC = BD </a:t>
            </a:r>
            <a:r>
              <a:rPr lang="en-US" altLang="en-US" sz="2800" dirty="0">
                <a:latin typeface="Times New Roman" panose="02020603050405020304" pitchFamily="18" charset="0"/>
                <a:ea typeface="Arial" panose="020B0604020202020204" pitchFamily="34" charset="0"/>
                <a:cs typeface="Times New Roman" panose="02020603050405020304" pitchFamily="18" charset="0"/>
              </a:rPr>
              <a:t>(</a:t>
            </a:r>
            <a:r>
              <a:rPr lang="en-US" altLang="en-US" sz="2800" dirty="0" err="1">
                <a:latin typeface="Times New Roman" panose="02020603050405020304" pitchFamily="18" charset="0"/>
                <a:ea typeface="Arial" panose="020B0604020202020204" pitchFamily="34" charset="0"/>
                <a:cs typeface="Times New Roman" panose="02020603050405020304" pitchFamily="18" charset="0"/>
              </a:rPr>
              <a:t>gt</a:t>
            </a:r>
            <a:r>
              <a:rPr lang="en-US" altLang="en-US" sz="2800" dirty="0">
                <a:latin typeface="Times New Roman" panose="02020603050405020304" pitchFamily="18" charset="0"/>
                <a:ea typeface="Arial" panose="020B0604020202020204" pitchFamily="34" charset="0"/>
                <a:cs typeface="Times New Roman" panose="02020603050405020304" pitchFamily="18" charset="0"/>
              </a:rPr>
              <a:t>).</a:t>
            </a:r>
            <a:endParaRPr lang="en-US" altLang="en-US" sz="2800" dirty="0"/>
          </a:p>
        </p:txBody>
      </p:sp>
      <mc:AlternateContent xmlns:mc="http://schemas.openxmlformats.org/markup-compatibility/2006" xmlns:a14="http://schemas.microsoft.com/office/drawing/2010/main">
        <mc:Choice Requires="a14">
          <p:sp>
            <p:nvSpPr>
              <p:cNvPr id="28" name="Rectangle 12"/>
              <p:cNvSpPr>
                <a:spLocks noChangeArrowheads="1"/>
              </p:cNvSpPr>
              <p:nvPr/>
            </p:nvSpPr>
            <p:spPr bwMode="auto">
              <a:xfrm>
                <a:off x="507143" y="2051385"/>
                <a:ext cx="5325945"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latin typeface="Times New Roman" panose="02020603050405020304" pitchFamily="18" charset="0"/>
                    <a:ea typeface="Arial" panose="020B0604020202020204" pitchFamily="34" charset="0"/>
                    <a:cs typeface="Times New Roman" panose="02020603050405020304" pitchFamily="18" charset="0"/>
                  </a:rPr>
                  <a:t>b) </a:t>
                </a:r>
                <a:r>
                  <a:rPr lang="en-US" altLang="en-US" sz="2800" i="1" dirty="0">
                    <a:latin typeface="Times New Roman" panose="02020603050405020304" pitchFamily="18" charset="0"/>
                    <a:ea typeface="Arial" panose="020B0604020202020204" pitchFamily="34" charset="0"/>
                    <a:cs typeface="Times New Roman" panose="02020603050405020304" pitchFamily="18" charset="0"/>
                  </a:rPr>
                  <a:t>AC = BE </a:t>
                </a:r>
                <a:r>
                  <a:rPr lang="en-US" alt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dirty="0" err="1">
                    <a:latin typeface="Times New Roman" panose="02020603050405020304" pitchFamily="18" charset="0"/>
                    <a:ea typeface="Arial" panose="020B0604020202020204" pitchFamily="34" charset="0"/>
                    <a:cs typeface="Times New Roman" panose="02020603050405020304" pitchFamily="18" charset="0"/>
                  </a:rPr>
                  <a:t>Vì</a:t>
                </a:r>
                <a:r>
                  <a:rPr lang="en-US" altLang="en-US" sz="2800" dirty="0">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altLang="en-US" sz="28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0" i="1" smtClean="0">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en-US" sz="28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0" i="1" smtClean="0">
                        <a:latin typeface="Cambria Math" panose="02040503050406030204" pitchFamily="18" charset="0"/>
                        <a:ea typeface="Cambria Math" panose="02040503050406030204" pitchFamily="18" charset="0"/>
                        <a:cs typeface="Times New Roman" panose="02020603050405020304" pitchFamily="18" charset="0"/>
                      </a:rPr>
                      <m:t>𝐸𝐶𝐵</m:t>
                    </m:r>
                    <m:r>
                      <a:rPr lang="en-US" altLang="en-US" sz="28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2800" dirty="0">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a:t>
                </a:r>
                <a:endParaRPr kumimoji="0" lang="en-US" altLang="en-US" sz="2800" b="0" i="0" u="none" strike="noStrike" cap="none" normalizeH="0" baseline="0" dirty="0">
                  <a:ln>
                    <a:noFill/>
                  </a:ln>
                  <a:effectLst/>
                  <a:latin typeface="Arial" panose="020B0604020202020204" pitchFamily="34" charset="0"/>
                </a:endParaRPr>
              </a:p>
            </p:txBody>
          </p:sp>
        </mc:Choice>
        <mc:Fallback xmlns="">
          <p:sp>
            <p:nvSpPr>
              <p:cNvPr id="28" name="Rectangle 12"/>
              <p:cNvSpPr>
                <a:spLocks noRot="1" noChangeAspect="1" noMove="1" noResize="1" noEditPoints="1" noAdjustHandles="1" noChangeArrowheads="1" noChangeShapeType="1" noTextEdit="1"/>
              </p:cNvSpPr>
              <p:nvPr/>
            </p:nvSpPr>
            <p:spPr bwMode="auto">
              <a:xfrm>
                <a:off x="507143" y="2051385"/>
                <a:ext cx="5325945" cy="523220"/>
              </a:xfrm>
              <a:prstGeom prst="rect">
                <a:avLst/>
              </a:prstGeom>
              <a:blipFill rotWithShape="1">
                <a:blip r:embed="rId6"/>
                <a:stretch>
                  <a:fillRect l="-2288" t="-11765" b="-3294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15"/>
              <p:cNvSpPr>
                <a:spLocks noChangeArrowheads="1"/>
              </p:cNvSpPr>
              <p:nvPr/>
            </p:nvSpPr>
            <p:spPr bwMode="auto">
              <a:xfrm>
                <a:off x="898387" y="3729087"/>
                <a:ext cx="3274935" cy="53476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Suy </a:t>
                </a:r>
                <a:r>
                  <a:rPr kumimoji="0" lang="en-US" altLang="en-US" sz="2800" b="0" i="0" u="none" strike="noStrike" cap="none" normalizeH="0" baseline="0" dirty="0" err="1">
                    <a:ln>
                      <a:noFill/>
                    </a:ln>
                    <a:effectLst/>
                    <a:latin typeface="Times New Roman" panose="02020603050405020304" pitchFamily="18" charset="0"/>
                    <a:ea typeface="Arial" panose="020B0604020202020204" pitchFamily="34" charset="0"/>
                    <a:cs typeface="Times New Roman" panose="02020603050405020304" pitchFamily="18" charset="0"/>
                  </a:rPr>
                  <a:t>ra</a:t>
                </a: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acc>
                      <m:accPr>
                        <m:chr m:val="̂"/>
                        <m:ctrlP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ctrlPr>
                      </m:accPr>
                      <m:e>
                        <m: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t>𝐵𝐸𝐷</m:t>
                        </m:r>
                      </m:e>
                    </m:acc>
                    <m: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t>=</m:t>
                    </m:r>
                    <m:acc>
                      <m:accPr>
                        <m:chr m:val="̂"/>
                        <m:ctrlP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ctrlPr>
                      </m:accPr>
                      <m:e>
                        <m: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t>𝐵𝐷𝐸</m:t>
                        </m:r>
                        <m:r>
                          <a:rPr kumimoji="0" lang="en-US" altLang="en-US" sz="2800" b="0" i="1" u="none" strike="noStrike" cap="none" normalizeH="0" baseline="0" smtClean="0">
                            <a:ln>
                              <a:noFill/>
                            </a:ln>
                            <a:effectLst/>
                            <a:latin typeface="Cambria Math"/>
                            <a:cs typeface="Times New Roman" panose="02020603050405020304" pitchFamily="18" charset="0"/>
                          </a:rPr>
                          <m:t>.</m:t>
                        </m:r>
                      </m:e>
                    </m:acc>
                  </m:oMath>
                </a14:m>
                <a:endParaRPr kumimoji="0" lang="en-US" altLang="en-US" sz="2800" b="0" i="0" u="none" strike="noStrike" cap="none" normalizeH="0" baseline="0" dirty="0">
                  <a:ln>
                    <a:noFill/>
                  </a:ln>
                  <a:effectLst/>
                  <a:latin typeface="Arial" panose="020B0604020202020204" pitchFamily="34" charset="0"/>
                </a:endParaRPr>
              </a:p>
            </p:txBody>
          </p:sp>
        </mc:Choice>
        <mc:Fallback xmlns="">
          <p:sp>
            <p:nvSpPr>
              <p:cNvPr id="29" name="Rectangle 15"/>
              <p:cNvSpPr>
                <a:spLocks noRot="1" noChangeAspect="1" noMove="1" noResize="1" noEditPoints="1" noAdjustHandles="1" noChangeArrowheads="1" noChangeShapeType="1" noTextEdit="1"/>
              </p:cNvSpPr>
              <p:nvPr/>
            </p:nvSpPr>
            <p:spPr bwMode="auto">
              <a:xfrm>
                <a:off x="898387" y="3729087"/>
                <a:ext cx="3274935" cy="534762"/>
              </a:xfrm>
              <a:prstGeom prst="rect">
                <a:avLst/>
              </a:prstGeom>
              <a:blipFill rotWithShape="1">
                <a:blip r:embed="rId7"/>
                <a:stretch>
                  <a:fillRect l="-3717" t="-9195" b="-3218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
        <p:nvSpPr>
          <p:cNvPr id="30" name="TextBox 29"/>
          <p:cNvSpPr txBox="1"/>
          <p:nvPr/>
        </p:nvSpPr>
        <p:spPr>
          <a:xfrm>
            <a:off x="1567656" y="24319"/>
            <a:ext cx="9325995"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TIẾT</a:t>
            </a:r>
            <a:r>
              <a:rPr lang="en-US" sz="3600" b="1" dirty="0">
                <a:solidFill>
                  <a:srgbClr val="FF0000"/>
                </a:solidFill>
                <a:latin typeface="Times New Roman" pitchFamily="18" charset="0"/>
                <a:cs typeface="Times New Roman" pitchFamily="18" charset="0"/>
              </a:rPr>
              <a:t> 2: </a:t>
            </a:r>
            <a:r>
              <a:rPr lang="en-US" sz="3600" b="1" dirty="0" err="1">
                <a:solidFill>
                  <a:srgbClr val="FF0000"/>
                </a:solidFill>
                <a:latin typeface="Times New Roman" pitchFamily="18" charset="0"/>
                <a:cs typeface="Times New Roman" pitchFamily="18" charset="0"/>
              </a:rPr>
              <a:t>HÌNH</a:t>
            </a:r>
            <a:r>
              <a:rPr lang="en-US" sz="3600" b="1" dirty="0">
                <a:solidFill>
                  <a:srgbClr val="FF0000"/>
                </a:solidFill>
                <a:latin typeface="Times New Roman" pitchFamily="18" charset="0"/>
                <a:cs typeface="Times New Roman" pitchFamily="18" charset="0"/>
              </a:rPr>
              <a:t> THANG </a:t>
            </a:r>
            <a:r>
              <a:rPr lang="en-US" sz="3600" b="1" dirty="0" err="1">
                <a:solidFill>
                  <a:srgbClr val="FF0000"/>
                </a:solidFill>
                <a:latin typeface="Times New Roman" pitchFamily="18" charset="0"/>
                <a:cs typeface="Times New Roman" pitchFamily="18" charset="0"/>
              </a:rPr>
              <a:t>CÂN</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7585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4" grpId="0"/>
      <p:bldP spid="26"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PL20U25GSXzBJYl68kk8uQGfFKzs7yb1M4KJWUiLk6ZEvGF+qCIPSnY57AbBFCvTW2023.15.85+K4lPs7H94VUqPe2XwIsfPRnrXQE//QTEXxb8/8N4CNc6FpgZahzpTjFhMzSA7T/nHJa11DE8Ng2TP3iAmRczFlmslSuUNOgUeb6yRvs0="/>
          <p:cNvPicPr/>
          <p:nvPr/>
        </p:nvPicPr>
        <p:blipFill>
          <a:blip r:embed="rId2"/>
          <a:stretch>
            <a:fillRect/>
          </a:stretch>
        </p:blipFill>
        <p:spPr>
          <a:xfrm>
            <a:off x="6731891" y="1569547"/>
            <a:ext cx="4530627" cy="2615292"/>
          </a:xfrm>
          <a:prstGeom prst="rect">
            <a:avLst/>
          </a:prstGeom>
        </p:spPr>
      </p:pic>
      <p:sp>
        <p:nvSpPr>
          <p:cNvPr id="4" name="TextBox 3" descr="OPL20U25GSXzBJYl68kk8uQGfFKzs7yb1M4KJWUiLk6ZEvGF+qCIPSnY57AbBFCvTW2023.15.85+K4lPs7H94VUqPe2XwIsfPRnrXQE//QTEXxb8/8N4CNc6FpgZahzpTjFhMzSA7T/nHJa11DE8Ng2TP3iAmRczFlmslSuUNOgUeb6yRvs0="/>
          <p:cNvSpPr txBox="1"/>
          <p:nvPr/>
        </p:nvSpPr>
        <p:spPr>
          <a:xfrm>
            <a:off x="365919" y="1507867"/>
            <a:ext cx="5882198" cy="523220"/>
          </a:xfrm>
          <a:prstGeom prst="rect">
            <a:avLst/>
          </a:prstGeom>
          <a:noFill/>
        </p:spPr>
        <p:txBody>
          <a:bodyPr wrap="square" rtlCol="0">
            <a:spAutoFit/>
          </a:bodyPr>
          <a:lstStyle/>
          <a:p>
            <a:pPr algn="just"/>
            <a:r>
              <a:rPr lang="en-US" sz="2800" b="1" dirty="0" err="1">
                <a:solidFill>
                  <a:srgbClr val="1E0CA4"/>
                </a:solidFill>
                <a:latin typeface="Times New Roman" panose="02020603050405020304" pitchFamily="18" charset="0"/>
                <a:cs typeface="Times New Roman" panose="02020603050405020304" pitchFamily="18" charset="0"/>
              </a:rPr>
              <a:t>Hoạt</a:t>
            </a:r>
            <a:r>
              <a:rPr lang="en-US" sz="2800" b="1" dirty="0">
                <a:solidFill>
                  <a:srgbClr val="1E0CA4"/>
                </a:solidFill>
                <a:latin typeface="Times New Roman" panose="02020603050405020304" pitchFamily="18" charset="0"/>
                <a:cs typeface="Times New Roman" panose="02020603050405020304" pitchFamily="18" charset="0"/>
              </a:rPr>
              <a:t> </a:t>
            </a:r>
            <a:r>
              <a:rPr lang="en-US" sz="2800" b="1" dirty="0" err="1">
                <a:solidFill>
                  <a:srgbClr val="1E0CA4"/>
                </a:solidFill>
                <a:latin typeface="Times New Roman" panose="02020603050405020304" pitchFamily="18" charset="0"/>
                <a:cs typeface="Times New Roman" panose="02020603050405020304" pitchFamily="18" charset="0"/>
              </a:rPr>
              <a:t>động</a:t>
            </a:r>
            <a:r>
              <a:rPr lang="en-US" sz="2800" b="1" dirty="0">
                <a:solidFill>
                  <a:srgbClr val="1E0CA4"/>
                </a:solidFill>
                <a:latin typeface="Times New Roman" panose="02020603050405020304" pitchFamily="18" charset="0"/>
                <a:cs typeface="Times New Roman" panose="02020603050405020304" pitchFamily="18" charset="0"/>
              </a:rPr>
              <a:t> 4 (</a:t>
            </a:r>
            <a:r>
              <a:rPr lang="en-US" sz="2800" b="1" dirty="0" err="1">
                <a:solidFill>
                  <a:srgbClr val="1E0CA4"/>
                </a:solidFill>
                <a:latin typeface="Times New Roman" panose="02020603050405020304" pitchFamily="18" charset="0"/>
                <a:cs typeface="Times New Roman" panose="02020603050405020304" pitchFamily="18" charset="0"/>
              </a:rPr>
              <a:t>sgk</a:t>
            </a:r>
            <a:r>
              <a:rPr lang="en-US" sz="2800" b="1" dirty="0">
                <a:solidFill>
                  <a:srgbClr val="1E0CA4"/>
                </a:solidFill>
                <a:latin typeface="Times New Roman" panose="02020603050405020304" pitchFamily="18" charset="0"/>
                <a:cs typeface="Times New Roman" panose="02020603050405020304" pitchFamily="18" charset="0"/>
              </a:rPr>
              <a:t>/</a:t>
            </a:r>
            <a:r>
              <a:rPr lang="en-US" sz="2800" b="1" dirty="0" err="1">
                <a:solidFill>
                  <a:srgbClr val="1E0CA4"/>
                </a:solidFill>
                <a:latin typeface="Times New Roman" panose="02020603050405020304" pitchFamily="18" charset="0"/>
                <a:cs typeface="Times New Roman" panose="02020603050405020304" pitchFamily="18" charset="0"/>
              </a:rPr>
              <a:t>trang</a:t>
            </a:r>
            <a:r>
              <a:rPr lang="en-US" sz="2800" b="1" dirty="0">
                <a:solidFill>
                  <a:srgbClr val="1E0CA4"/>
                </a:solidFill>
                <a:latin typeface="Times New Roman" panose="02020603050405020304" pitchFamily="18" charset="0"/>
                <a:cs typeface="Times New Roman" panose="02020603050405020304" pitchFamily="18" charset="0"/>
              </a:rPr>
              <a:t> 102)</a:t>
            </a:r>
          </a:p>
        </p:txBody>
      </p:sp>
      <mc:AlternateContent xmlns:mc="http://schemas.openxmlformats.org/markup-compatibility/2006" xmlns:a14="http://schemas.microsoft.com/office/drawing/2010/main">
        <mc:Choice Requires="a14">
          <p:sp>
            <p:nvSpPr>
              <p:cNvPr id="12" name="Rectangle 8" descr="OPL20U25GSXzBJYl68kk8uQGfFKzs7yb1M4KJWUiLk6ZEvGF+qCIPSnY57AbBFCvTW2023.15.85+K4lPs7H94VUqPe2XwIsfPRnrXQE//QTEXxb8/8N4CNc6FpgZahzpTjFhMzSA7T/nHJa11DE8Ng2TP3iAmRczFlmslSuUNOgUeb6yRvs0="/>
              <p:cNvSpPr>
                <a:spLocks noChangeArrowheads="1"/>
              </p:cNvSpPr>
              <p:nvPr/>
            </p:nvSpPr>
            <p:spPr bwMode="auto">
              <a:xfrm>
                <a:off x="423583" y="2192179"/>
                <a:ext cx="4079002"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c) </a:t>
                </a:r>
                <a:r>
                  <a:rPr kumimoji="0" lang="en-US" altLang="en-US" sz="2800" b="0" i="0" u="none" strike="noStrike" cap="none" normalizeH="0" baseline="0" dirty="0" err="1">
                    <a:ln>
                      <a:noFill/>
                    </a:ln>
                    <a:effectLst/>
                    <a:latin typeface="Times New Roman" panose="02020603050405020304" pitchFamily="18" charset="0"/>
                    <a:ea typeface="Arial" panose="020B0604020202020204" pitchFamily="34" charset="0"/>
                    <a:cs typeface="Times New Roman" panose="02020603050405020304" pitchFamily="18" charset="0"/>
                  </a:rPr>
                  <a:t>Xét</a:t>
                </a: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kumimoji="0" lang="en-US" altLang="en-US" sz="2800" b="0" i="1" u="none" strike="noStrike" cap="none" normalizeH="0" baseline="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r>
                      <a:rPr kumimoji="0" lang="en-US" altLang="en-US" sz="2800" b="0" i="1" u="none" strike="noStrike" cap="none" normalizeH="0" baseline="0" smtClean="0">
                        <a:ln>
                          <a:noFill/>
                        </a:ln>
                        <a:effectLst/>
                        <a:latin typeface="Cambria Math" panose="02040503050406030204" pitchFamily="18" charset="0"/>
                        <a:ea typeface="Cambria Math" panose="02040503050406030204" pitchFamily="18" charset="0"/>
                        <a:cs typeface="Times New Roman" panose="02020603050405020304" pitchFamily="18" charset="0"/>
                      </a:rPr>
                      <m:t>𝐴𝐶𝐷</m:t>
                    </m:r>
                  </m:oMath>
                </a14:m>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Arial" panose="020B0604020202020204" pitchFamily="34" charset="0"/>
                    <a:cs typeface="Times New Roman" panose="02020603050405020304" pitchFamily="18" charset="0"/>
                  </a:rPr>
                  <a:t>và</a:t>
                </a:r>
                <a:r>
                  <a:rPr kumimoji="0" lang="en-US" altLang="en-US" sz="2800" b="0" i="0" u="none" strike="noStrike" cap="none" normalizeH="0" dirty="0">
                    <a:ln>
                      <a:noFill/>
                    </a:ln>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kumimoji="0" lang="en-US" altLang="en-US" sz="2800" b="0" i="1" u="none" strike="noStrike" cap="none" normalizeH="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r>
                      <a:rPr kumimoji="0" lang="en-US" altLang="en-US" sz="2800" b="0" i="1" u="none" strike="noStrike" cap="none" normalizeH="0" smtClean="0">
                        <a:ln>
                          <a:noFill/>
                        </a:ln>
                        <a:effectLst/>
                        <a:latin typeface="Cambria Math" panose="02040503050406030204" pitchFamily="18" charset="0"/>
                        <a:ea typeface="Cambria Math" panose="02040503050406030204" pitchFamily="18" charset="0"/>
                        <a:cs typeface="Times New Roman" panose="02020603050405020304" pitchFamily="18" charset="0"/>
                      </a:rPr>
                      <m:t>𝐵𝐷𝐶</m:t>
                    </m:r>
                    <m:r>
                      <a:rPr kumimoji="0" lang="en-US" altLang="en-US" sz="2800" b="0" i="1" u="none" strike="noStrike" cap="none" normalizeH="0" smtClean="0">
                        <a:ln>
                          <a:noFill/>
                        </a:ln>
                        <a:effectLst/>
                        <a:latin typeface="Cambria Math" panose="02040503050406030204" pitchFamily="18" charset="0"/>
                        <a:ea typeface="Cambria Math" panose="02040503050406030204" pitchFamily="18" charset="0"/>
                        <a:cs typeface="Times New Roman" panose="02020603050405020304" pitchFamily="18" charset="0"/>
                      </a:rPr>
                      <m:t> </m:t>
                    </m:r>
                  </m:oMath>
                </a14:m>
                <a:r>
                  <a:rPr kumimoji="0" lang="en-US" altLang="en-US" sz="2800" b="0" i="0" u="none" strike="noStrike" cap="none" normalizeH="0" baseline="0" dirty="0">
                    <a:ln>
                      <a:noFill/>
                    </a:ln>
                    <a:effectLst/>
                    <a:latin typeface="Arial" panose="020B0604020202020204" pitchFamily="34" charset="0"/>
                  </a:rPr>
                  <a:t>có:</a:t>
                </a:r>
              </a:p>
            </p:txBody>
          </p:sp>
        </mc:Choice>
        <mc:Fallback xmlns="">
          <p:sp>
            <p:nvSpPr>
              <p:cNvPr id="12" name="Rectangle 8"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423583" y="2192179"/>
                <a:ext cx="4079002" cy="523220"/>
              </a:xfrm>
              <a:prstGeom prst="rect">
                <a:avLst/>
              </a:prstGeom>
              <a:blipFill>
                <a:blip r:embed="rId3"/>
                <a:stretch>
                  <a:fillRect l="-2985" t="-12941" r="-2090" b="-3294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5" name="Rectangle 11" descr="OPL20U25GSXzBJYl68kk8uQGfFKzs7yb1M4KJWUiLk6ZEvGF+qCIPSnY57AbBFCvTW2023.15.85+K4lPs7H94VUqPe2XwIsfPRnrXQE//QTEXxb8/8N4CNc6FpgZahzpTjFhMzSA7T/nHJa11DE8Ng2TP3iAmRczFlmslSuUNOgUeb6yRvs0="/>
          <p:cNvSpPr>
            <a:spLocks noChangeArrowheads="1"/>
          </p:cNvSpPr>
          <p:nvPr/>
        </p:nvSpPr>
        <p:spPr bwMode="auto">
          <a:xfrm>
            <a:off x="1004030" y="2698265"/>
            <a:ext cx="27866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1"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AC = BD </a:t>
            </a: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a:t>
            </a:r>
            <a:r>
              <a:rPr kumimoji="0" lang="en-US" altLang="en-US" sz="2800" b="0" i="0" u="none" strike="noStrike" cap="none" normalizeH="0" baseline="0" dirty="0" err="1">
                <a:ln>
                  <a:noFill/>
                </a:ln>
                <a:effectLst/>
                <a:latin typeface="Times New Roman" panose="02020603050405020304" pitchFamily="18" charset="0"/>
                <a:ea typeface="Arial" panose="020B0604020202020204" pitchFamily="34" charset="0"/>
                <a:cs typeface="Times New Roman" panose="02020603050405020304" pitchFamily="18" charset="0"/>
              </a:rPr>
              <a:t>gt</a:t>
            </a: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en-US" sz="2800" b="0" i="0" u="none" strike="noStrike" cap="none" normalizeH="0" baseline="0" dirty="0">
              <a:ln>
                <a:noFill/>
              </a:ln>
              <a:effectLst/>
            </a:endParaRPr>
          </a:p>
        </p:txBody>
      </p:sp>
      <mc:AlternateContent xmlns:mc="http://schemas.openxmlformats.org/markup-compatibility/2006" xmlns:a14="http://schemas.microsoft.com/office/drawing/2010/main">
        <mc:Choice Requires="a14">
          <p:sp>
            <p:nvSpPr>
              <p:cNvPr id="16" name="Rectangle 12" descr="OPL20U25GSXzBJYl68kk8uQGfFKzs7yb1M4KJWUiLk6ZEvGF+qCIPSnY57AbBFCvTW2023.15.85+K4lPs7H94VUqPe2XwIsfPRnrXQE//QTEXxb8/8N4CNc6FpgZahzpTjFhMzSA7T/nHJa11DE8Ng2TP3iAmRczFlmslSuUNOgUeb6yRvs0="/>
              <p:cNvSpPr>
                <a:spLocks noChangeArrowheads="1"/>
              </p:cNvSpPr>
              <p:nvPr/>
            </p:nvSpPr>
            <p:spPr bwMode="auto">
              <a:xfrm>
                <a:off x="1487805" y="3174271"/>
                <a:ext cx="2952731" cy="53758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acc>
                      <m:accPr>
                        <m:chr m:val="̂"/>
                        <m:ctrlP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ctrlPr>
                      </m:accPr>
                      <m:e>
                        <m: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t>𝐴𝐶𝐷</m:t>
                        </m:r>
                      </m:e>
                    </m:acc>
                    <m: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t>=</m:t>
                    </m:r>
                    <m:acc>
                      <m:accPr>
                        <m:chr m:val="̂"/>
                        <m:ctrlP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ctrlPr>
                      </m:accPr>
                      <m:e>
                        <m: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t>𝐵𝐷𝐸</m:t>
                        </m:r>
                      </m:e>
                    </m:acc>
                  </m:oMath>
                </a14:m>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a:t>
                </a:r>
                <a:r>
                  <a:rPr kumimoji="0" lang="en-US" altLang="en-US" sz="2800" b="0" i="0" u="none" strike="noStrike" cap="none" normalizeH="0" baseline="0" dirty="0" err="1">
                    <a:ln>
                      <a:noFill/>
                    </a:ln>
                    <a:effectLst/>
                    <a:latin typeface="Times New Roman" panose="02020603050405020304" pitchFamily="18" charset="0"/>
                    <a:ea typeface="Arial" panose="020B0604020202020204" pitchFamily="34" charset="0"/>
                    <a:cs typeface="Times New Roman" panose="02020603050405020304" pitchFamily="18" charset="0"/>
                  </a:rPr>
                  <a:t>cmt</a:t>
                </a: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en-US" sz="2800" b="0" i="0" u="none" strike="noStrike" cap="none" normalizeH="0" baseline="0" dirty="0">
                  <a:ln>
                    <a:noFill/>
                  </a:ln>
                  <a:effectLst/>
                </a:endParaRPr>
              </a:p>
            </p:txBody>
          </p:sp>
        </mc:Choice>
        <mc:Fallback xmlns="">
          <p:sp>
            <p:nvSpPr>
              <p:cNvPr id="16" name="Rectangle 12"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1487805" y="3174271"/>
                <a:ext cx="2952731" cy="537583"/>
              </a:xfrm>
              <a:prstGeom prst="rect">
                <a:avLst/>
              </a:prstGeom>
              <a:blipFill>
                <a:blip r:embed="rId4"/>
                <a:stretch>
                  <a:fillRect t="-10227" r="-2686" b="-2954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7" name="Rectangle 13" descr="OPL20U25GSXzBJYl68kk8uQGfFKzs7yb1M4KJWUiLk6ZEvGF+qCIPSnY57AbBFCvTW2023.15.85+K4lPs7H94VUqPe2XwIsfPRnrXQE//QTEXxb8/8N4CNc6FpgZahzpTjFhMzSA7T/nHJa11DE8Ng2TP3iAmRczFlmslSuUNOgUeb6yRvs0="/>
          <p:cNvSpPr>
            <a:spLocks noChangeArrowheads="1"/>
          </p:cNvSpPr>
          <p:nvPr/>
        </p:nvSpPr>
        <p:spPr bwMode="auto">
          <a:xfrm>
            <a:off x="1395603" y="3755865"/>
            <a:ext cx="29434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1"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DC</a:t>
            </a: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Arial" panose="020B0604020202020204" pitchFamily="34" charset="0"/>
                <a:cs typeface="Times New Roman" panose="02020603050405020304" pitchFamily="18" charset="0"/>
              </a:rPr>
              <a:t>là</a:t>
            </a: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Arial" panose="020B0604020202020204" pitchFamily="34" charset="0"/>
                <a:cs typeface="Times New Roman" panose="02020603050405020304" pitchFamily="18" charset="0"/>
              </a:rPr>
              <a:t>cạnh</a:t>
            </a: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Arial" panose="020B0604020202020204" pitchFamily="34" charset="0"/>
                <a:cs typeface="Times New Roman" panose="02020603050405020304" pitchFamily="18" charset="0"/>
              </a:rPr>
              <a:t>chung</a:t>
            </a: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en-US" sz="2800" b="0" i="0" u="none" strike="noStrike" cap="none" normalizeH="0" baseline="0" dirty="0">
              <a:ln>
                <a:noFill/>
              </a:ln>
              <a:effectLst/>
            </a:endParaRPr>
          </a:p>
        </p:txBody>
      </p:sp>
      <mc:AlternateContent xmlns:mc="http://schemas.openxmlformats.org/markup-compatibility/2006" xmlns:a14="http://schemas.microsoft.com/office/drawing/2010/main">
        <mc:Choice Requires="a14">
          <p:sp>
            <p:nvSpPr>
              <p:cNvPr id="20" name="Rectangle 14" descr="OPL20U25GSXzBJYl68kk8uQGfFKzs7yb1M4KJWUiLk6ZEvGF+qCIPSnY57AbBFCvTW2023.15.85+K4lPs7H94VUqPe2XwIsfPRnrXQE//QTEXxb8/8N4CNc6FpgZahzpTjFhMzSA7T/nHJa11DE8Ng2TP3iAmRczFlmslSuUNOgUeb6yRvs0="/>
              <p:cNvSpPr>
                <a:spLocks noChangeArrowheads="1"/>
              </p:cNvSpPr>
              <p:nvPr/>
            </p:nvSpPr>
            <p:spPr bwMode="auto">
              <a:xfrm>
                <a:off x="735160" y="4290245"/>
                <a:ext cx="4597541"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latin typeface="Times New Roman" panose="02020603050405020304" pitchFamily="18" charset="0"/>
                    <a:cs typeface="Times New Roman" panose="02020603050405020304" pitchFamily="18" charset="0"/>
                  </a:rPr>
                  <a:t>Suy </a:t>
                </a:r>
                <a:r>
                  <a:rPr lang="en-US" altLang="en-US" sz="2800" dirty="0" err="1">
                    <a:latin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28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0" i="1" smtClean="0">
                        <a:latin typeface="Cambria Math" panose="02040503050406030204" pitchFamily="18" charset="0"/>
                        <a:ea typeface="Cambria Math" panose="02040503050406030204" pitchFamily="18" charset="0"/>
                        <a:cs typeface="Times New Roman" panose="02020603050405020304" pitchFamily="18" charset="0"/>
                      </a:rPr>
                      <m:t>𝐴𝐶𝐷</m:t>
                    </m:r>
                    <m:r>
                      <a:rPr lang="en-US" altLang="en-US" sz="28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0" i="1" smtClean="0">
                        <a:latin typeface="Cambria Math" panose="02040503050406030204" pitchFamily="18" charset="0"/>
                        <a:ea typeface="Cambria Math" panose="02040503050406030204" pitchFamily="18" charset="0"/>
                        <a:cs typeface="Times New Roman" panose="02020603050405020304" pitchFamily="18" charset="0"/>
                      </a:rPr>
                      <m:t>𝐵𝐷𝐶</m:t>
                    </m:r>
                    <m:r>
                      <a:rPr lang="en-US" altLang="en-US" sz="2800"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c.g.c</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a:t>
                </a:r>
              </a:p>
            </p:txBody>
          </p:sp>
        </mc:Choice>
        <mc:Fallback xmlns="">
          <p:sp>
            <p:nvSpPr>
              <p:cNvPr id="20" name="Rectangle 14"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735160" y="4290245"/>
                <a:ext cx="4597541" cy="523220"/>
              </a:xfrm>
              <a:prstGeom prst="rect">
                <a:avLst/>
              </a:prstGeom>
              <a:blipFill>
                <a:blip r:embed="rId5"/>
                <a:stretch>
                  <a:fillRect l="-2785" t="-11628" r="-1592" b="-3139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19" descr="OPL20U25GSXzBJYl68kk8uQGfFKzs7yb1M4KJWUiLk6ZEvGF+qCIPSnY57AbBFCvTW2023.15.85+K4lPs7H94VUqPe2XwIsfPRnrXQE//QTEXxb8/8N4CNc6FpgZahzpTjFhMzSA7T/nHJa11DE8Ng2TP3iAmRczFlmslSuUNOgUeb6yRvs0="/>
              <p:cNvSpPr>
                <a:spLocks noChangeArrowheads="1"/>
              </p:cNvSpPr>
              <p:nvPr/>
            </p:nvSpPr>
            <p:spPr bwMode="auto">
              <a:xfrm>
                <a:off x="365919" y="5400210"/>
                <a:ext cx="5736699" cy="53758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d) </a:t>
                </a:r>
                <a:r>
                  <a:rPr kumimoji="0" lang="en-US" altLang="en-US" sz="2800" b="0" i="0" u="none" strike="noStrike" cap="none" normalizeH="0" baseline="0" dirty="0" err="1">
                    <a:ln>
                      <a:noFill/>
                    </a:ln>
                    <a:effectLst/>
                    <a:latin typeface="Times New Roman" panose="02020603050405020304" pitchFamily="18" charset="0"/>
                    <a:ea typeface="Arial" panose="020B0604020202020204" pitchFamily="34" charset="0"/>
                    <a:cs typeface="Times New Roman" panose="02020603050405020304" pitchFamily="18" charset="0"/>
                  </a:rPr>
                  <a:t>Hình</a:t>
                </a: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thang </a:t>
                </a:r>
                <a:r>
                  <a:rPr kumimoji="0" lang="en-US" altLang="en-US" sz="2800" b="0" i="1" u="none" strike="noStrike" cap="none" normalizeH="0" baseline="0" dirty="0" err="1">
                    <a:ln>
                      <a:noFill/>
                    </a:ln>
                    <a:effectLst/>
                    <a:latin typeface="Times New Roman" panose="02020603050405020304" pitchFamily="18" charset="0"/>
                    <a:ea typeface="Arial" panose="020B0604020202020204" pitchFamily="34" charset="0"/>
                    <a:cs typeface="Times New Roman" panose="02020603050405020304" pitchFamily="18" charset="0"/>
                  </a:rPr>
                  <a:t>ABCD</a:t>
                </a:r>
                <a:r>
                  <a:rPr kumimoji="0" lang="en-US" altLang="en-US" sz="2800" b="0" i="0" u="none" strike="noStrike" cap="none" normalizeH="0" dirty="0">
                    <a:ln>
                      <a:noFill/>
                    </a:ln>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dirty="0" err="1">
                    <a:ln>
                      <a:noFill/>
                    </a:ln>
                    <a:effectLst/>
                    <a:latin typeface="Times New Roman" panose="02020603050405020304" pitchFamily="18" charset="0"/>
                    <a:ea typeface="Arial" panose="020B0604020202020204" pitchFamily="34" charset="0"/>
                    <a:cs typeface="Times New Roman" panose="02020603050405020304" pitchFamily="18" charset="0"/>
                  </a:rPr>
                  <a:t>có</a:t>
                </a:r>
                <a:r>
                  <a:rPr kumimoji="0" lang="en-US" altLang="en-US" sz="2800" b="0" i="0" u="none" strike="noStrike" cap="none" normalizeH="0" dirty="0">
                    <a:ln>
                      <a:noFill/>
                    </a:ln>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acc>
                      <m:accPr>
                        <m:chr m:val="̂"/>
                        <m:ctrlPr>
                          <a:rPr kumimoji="0" lang="en-US" altLang="en-US" sz="2800" b="0" i="1" u="none" strike="noStrike" cap="none" normalizeH="0" smtClean="0">
                            <a:ln>
                              <a:noFill/>
                            </a:ln>
                            <a:effectLst/>
                            <a:latin typeface="Cambria Math" panose="02040503050406030204" pitchFamily="18" charset="0"/>
                            <a:cs typeface="Times New Roman" panose="02020603050405020304" pitchFamily="18" charset="0"/>
                          </a:rPr>
                        </m:ctrlPr>
                      </m:accPr>
                      <m:e>
                        <m:r>
                          <a:rPr kumimoji="0" lang="en-US" altLang="en-US" sz="2800" b="0" i="1" u="none" strike="noStrike" cap="none" normalizeH="0" smtClean="0">
                            <a:ln>
                              <a:noFill/>
                            </a:ln>
                            <a:effectLst/>
                            <a:latin typeface="Cambria Math" panose="02040503050406030204" pitchFamily="18" charset="0"/>
                            <a:cs typeface="Times New Roman" panose="02020603050405020304" pitchFamily="18" charset="0"/>
                          </a:rPr>
                          <m:t>𝐴𝐷𝐶</m:t>
                        </m:r>
                      </m:e>
                    </m:acc>
                    <m:r>
                      <a:rPr kumimoji="0" lang="en-US" altLang="en-US" sz="2800" b="0" i="1" u="none" strike="noStrike" cap="none" normalizeH="0" smtClean="0">
                        <a:ln>
                          <a:noFill/>
                        </a:ln>
                        <a:effectLst/>
                        <a:latin typeface="Cambria Math" panose="02040503050406030204" pitchFamily="18" charset="0"/>
                        <a:cs typeface="Times New Roman" panose="02020603050405020304" pitchFamily="18" charset="0"/>
                      </a:rPr>
                      <m:t>=</m:t>
                    </m:r>
                    <m:acc>
                      <m:accPr>
                        <m:chr m:val="̂"/>
                        <m:ctrlPr>
                          <a:rPr kumimoji="0" lang="en-US" altLang="en-US" sz="2800" b="0" i="1" u="none" strike="noStrike" cap="none" normalizeH="0" smtClean="0">
                            <a:ln>
                              <a:noFill/>
                            </a:ln>
                            <a:effectLst/>
                            <a:latin typeface="Cambria Math" panose="02040503050406030204" pitchFamily="18" charset="0"/>
                            <a:cs typeface="Times New Roman" panose="02020603050405020304" pitchFamily="18" charset="0"/>
                          </a:rPr>
                        </m:ctrlPr>
                      </m:accPr>
                      <m:e>
                        <m:r>
                          <a:rPr kumimoji="0" lang="en-US" altLang="en-US" sz="2800" b="0" i="1" u="none" strike="noStrike" cap="none" normalizeH="0" smtClean="0">
                            <a:ln>
                              <a:noFill/>
                            </a:ln>
                            <a:effectLst/>
                            <a:latin typeface="Cambria Math" panose="02040503050406030204" pitchFamily="18" charset="0"/>
                            <a:cs typeface="Times New Roman" panose="02020603050405020304" pitchFamily="18" charset="0"/>
                          </a:rPr>
                          <m:t>𝐵𝐶𝐷</m:t>
                        </m:r>
                        <m:r>
                          <a:rPr kumimoji="0" lang="en-US" altLang="en-US" sz="2800" b="0" i="1" u="none" strike="noStrike" cap="none" normalizeH="0" smtClean="0">
                            <a:ln>
                              <a:noFill/>
                            </a:ln>
                            <a:effectLst/>
                            <a:latin typeface="Cambria Math"/>
                            <a:cs typeface="Times New Roman" panose="02020603050405020304" pitchFamily="18" charset="0"/>
                          </a:rPr>
                          <m:t>.</m:t>
                        </m:r>
                      </m:e>
                    </m:acc>
                  </m:oMath>
                </a14:m>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a:t>
                </a:r>
                <a:endParaRPr kumimoji="0" lang="en-US" altLang="en-US" sz="2800" b="0" i="0" u="none" strike="noStrike" cap="none" normalizeH="0" baseline="0" dirty="0">
                  <a:ln>
                    <a:noFill/>
                  </a:ln>
                  <a:effectLst/>
                  <a:latin typeface="Arial" panose="020B0604020202020204" pitchFamily="34" charset="0"/>
                </a:endParaRPr>
              </a:p>
            </p:txBody>
          </p:sp>
        </mc:Choice>
        <mc:Fallback xmlns="">
          <p:sp>
            <p:nvSpPr>
              <p:cNvPr id="24" name="Rectangle 19"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365919" y="5400210"/>
                <a:ext cx="5736699" cy="537583"/>
              </a:xfrm>
              <a:prstGeom prst="rect">
                <a:avLst/>
              </a:prstGeom>
              <a:blipFill>
                <a:blip r:embed="rId6"/>
                <a:stretch>
                  <a:fillRect l="-2125" t="-7955" b="-3181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7" name="Rectangle 22" descr="OPL20U25GSXzBJYl68kk8uQGfFKzs7yb1M4KJWUiLk6ZEvGF+qCIPSnY57AbBFCvTW2023.15.85+K4lPs7H94VUqPe2XwIsfPRnrXQE//QTEXxb8/8N4CNc6FpgZahzpTjFhMzSA7T/nHJa11DE8Ng2TP3iAmRczFlmslSuUNOgUeb6yRvs0="/>
          <p:cNvSpPr>
            <a:spLocks noChangeArrowheads="1"/>
          </p:cNvSpPr>
          <p:nvPr/>
        </p:nvSpPr>
        <p:spPr bwMode="auto">
          <a:xfrm>
            <a:off x="706073" y="5981970"/>
            <a:ext cx="47788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effectLst/>
                <a:latin typeface="Times New Roman" panose="02020603050405020304" pitchFamily="18" charset="0"/>
                <a:ea typeface="Arial" panose="020B0604020202020204" pitchFamily="34" charset="0"/>
                <a:cs typeface="Times New Roman" panose="02020603050405020304" pitchFamily="18" charset="0"/>
              </a:rPr>
              <a:t>Suy</a:t>
            </a: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Arial" panose="020B0604020202020204" pitchFamily="34" charset="0"/>
                <a:cs typeface="Times New Roman" panose="02020603050405020304" pitchFamily="18" charset="0"/>
              </a:rPr>
              <a:t>ra</a:t>
            </a: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1"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ABCD</a:t>
            </a: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Arial" panose="020B0604020202020204" pitchFamily="34" charset="0"/>
                <a:cs typeface="Times New Roman" panose="02020603050405020304" pitchFamily="18" charset="0"/>
              </a:rPr>
              <a:t>là</a:t>
            </a: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Arial" panose="020B0604020202020204" pitchFamily="34" charset="0"/>
                <a:cs typeface="Times New Roman" panose="02020603050405020304" pitchFamily="18" charset="0"/>
              </a:rPr>
              <a:t>hình</a:t>
            </a: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Arial" panose="020B0604020202020204" pitchFamily="34" charset="0"/>
                <a:cs typeface="Times New Roman" panose="02020603050405020304" pitchFamily="18" charset="0"/>
              </a:rPr>
              <a:t>thang</a:t>
            </a: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Arial" panose="020B0604020202020204" pitchFamily="34" charset="0"/>
                <a:cs typeface="Times New Roman" panose="02020603050405020304" pitchFamily="18" charset="0"/>
              </a:rPr>
              <a:t>cân</a:t>
            </a: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en-US" sz="2800" b="0" i="0" u="none" strike="noStrike" cap="none" normalizeH="0" baseline="0" dirty="0">
              <a:ln>
                <a:noFill/>
              </a:ln>
              <a:effectLst/>
              <a:latin typeface="Arial" panose="020B0604020202020204" pitchFamily="34" charset="0"/>
            </a:endParaRPr>
          </a:p>
        </p:txBody>
      </p:sp>
      <p:sp>
        <p:nvSpPr>
          <p:cNvPr id="28" name="Rectangle 27" descr="OPL20U25GSXzBJYl68kk8uQGfFKzs7yb1M4KJWUiLk6ZEvGF+qCIPSnY57AbBFCvTW2023.15.85+K4lPs7H94VUqPe2XwIsfPRnrXQE//QTEXxb8/8N4CNc6FpgZahzpTjFhMzSA7T/nHJa11DE8Ng2TP3iAmRczFlmslSuUNOgUeb6yRvs0="/>
          <p:cNvSpPr/>
          <p:nvPr/>
        </p:nvSpPr>
        <p:spPr>
          <a:xfrm>
            <a:off x="7147719" y="4888381"/>
            <a:ext cx="4612160" cy="954107"/>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spcAft>
                <a:spcPts val="0"/>
              </a:spcAft>
            </a:pPr>
            <a:r>
              <a:rPr lang="en-US" sz="2800" dirty="0" err="1">
                <a:solidFill>
                  <a:srgbClr val="0000CC"/>
                </a:solidFill>
                <a:latin typeface="Times New Roman" panose="02020603050405020304" pitchFamily="18" charset="0"/>
                <a:ea typeface="Times New Roman" panose="02020603050405020304" pitchFamily="18" charset="0"/>
              </a:rPr>
              <a:t>Hình</a:t>
            </a:r>
            <a:r>
              <a:rPr lang="en-US" sz="2800" dirty="0">
                <a:solidFill>
                  <a:srgbClr val="0000CC"/>
                </a:solidFill>
                <a:latin typeface="Times New Roman" panose="02020603050405020304" pitchFamily="18" charset="0"/>
                <a:ea typeface="Times New Roman" panose="02020603050405020304" pitchFamily="18" charset="0"/>
              </a:rPr>
              <a:t> thang </a:t>
            </a:r>
            <a:r>
              <a:rPr lang="en-US" sz="2800" dirty="0" err="1">
                <a:solidFill>
                  <a:srgbClr val="0000CC"/>
                </a:solidFill>
                <a:latin typeface="Times New Roman" panose="02020603050405020304" pitchFamily="18" charset="0"/>
                <a:ea typeface="Times New Roman" panose="02020603050405020304" pitchFamily="18" charset="0"/>
              </a:rPr>
              <a:t>có</a:t>
            </a:r>
            <a:r>
              <a:rPr lang="en-US" sz="2800" dirty="0">
                <a:solidFill>
                  <a:srgbClr val="0000CC"/>
                </a:solidFill>
                <a:latin typeface="Times New Roman" panose="02020603050405020304" pitchFamily="18" charset="0"/>
                <a:ea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rPr>
              <a:t>hai</a:t>
            </a:r>
            <a:r>
              <a:rPr lang="en-US" sz="2800" dirty="0">
                <a:solidFill>
                  <a:srgbClr val="0000CC"/>
                </a:solidFill>
                <a:latin typeface="Times New Roman" panose="02020603050405020304" pitchFamily="18" charset="0"/>
                <a:ea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rPr>
              <a:t>đường</a:t>
            </a:r>
            <a:r>
              <a:rPr lang="en-US" sz="2800" dirty="0">
                <a:solidFill>
                  <a:srgbClr val="0000CC"/>
                </a:solidFill>
                <a:latin typeface="Times New Roman" panose="02020603050405020304" pitchFamily="18" charset="0"/>
                <a:ea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rPr>
              <a:t>chéo</a:t>
            </a:r>
            <a:r>
              <a:rPr lang="en-US" sz="2800" dirty="0">
                <a:solidFill>
                  <a:srgbClr val="0000CC"/>
                </a:solidFill>
                <a:latin typeface="Times New Roman" panose="02020603050405020304" pitchFamily="18" charset="0"/>
                <a:ea typeface="Times New Roman" panose="02020603050405020304" pitchFamily="18" charset="0"/>
              </a:rPr>
              <a:t> </a:t>
            </a:r>
          </a:p>
          <a:p>
            <a:pPr>
              <a:spcAft>
                <a:spcPts val="0"/>
              </a:spcAft>
            </a:pPr>
            <a:r>
              <a:rPr lang="en-US" sz="2800" dirty="0" err="1">
                <a:solidFill>
                  <a:srgbClr val="0000CC"/>
                </a:solidFill>
                <a:latin typeface="Times New Roman" panose="02020603050405020304" pitchFamily="18" charset="0"/>
                <a:ea typeface="Times New Roman" panose="02020603050405020304" pitchFamily="18" charset="0"/>
              </a:rPr>
              <a:t>bằng</a:t>
            </a:r>
            <a:r>
              <a:rPr lang="en-US" sz="2800" dirty="0">
                <a:solidFill>
                  <a:srgbClr val="0000CC"/>
                </a:solidFill>
                <a:latin typeface="Times New Roman" panose="02020603050405020304" pitchFamily="18" charset="0"/>
                <a:ea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rPr>
              <a:t>nhau</a:t>
            </a:r>
            <a:r>
              <a:rPr lang="en-US" sz="2800" dirty="0">
                <a:solidFill>
                  <a:srgbClr val="0000CC"/>
                </a:solidFill>
                <a:latin typeface="Times New Roman" panose="02020603050405020304" pitchFamily="18" charset="0"/>
                <a:ea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rPr>
              <a:t>là</a:t>
            </a:r>
            <a:r>
              <a:rPr lang="en-US" sz="2800" dirty="0">
                <a:solidFill>
                  <a:srgbClr val="0000CC"/>
                </a:solidFill>
                <a:latin typeface="Times New Roman" panose="02020603050405020304" pitchFamily="18" charset="0"/>
                <a:ea typeface="Times New Roman" panose="02020603050405020304" pitchFamily="18" charset="0"/>
              </a:rPr>
              <a:t> </a:t>
            </a:r>
            <a:r>
              <a:rPr lang="en-US" sz="2800" dirty="0" err="1">
                <a:solidFill>
                  <a:srgbClr val="0000CC"/>
                </a:solidFill>
                <a:latin typeface="Times New Roman" panose="02020603050405020304" pitchFamily="18" charset="0"/>
                <a:ea typeface="Times New Roman" panose="02020603050405020304" pitchFamily="18" charset="0"/>
              </a:rPr>
              <a:t>hình</a:t>
            </a:r>
            <a:r>
              <a:rPr lang="en-US" sz="2800" dirty="0">
                <a:solidFill>
                  <a:srgbClr val="0000CC"/>
                </a:solidFill>
                <a:latin typeface="Times New Roman" panose="02020603050405020304" pitchFamily="18" charset="0"/>
                <a:ea typeface="Times New Roman" panose="02020603050405020304" pitchFamily="18" charset="0"/>
              </a:rPr>
              <a:t> thang </a:t>
            </a:r>
            <a:r>
              <a:rPr lang="en-US" sz="2800" dirty="0" err="1">
                <a:solidFill>
                  <a:srgbClr val="0000CC"/>
                </a:solidFill>
                <a:latin typeface="Times New Roman" panose="02020603050405020304" pitchFamily="18" charset="0"/>
                <a:ea typeface="Times New Roman" panose="02020603050405020304" pitchFamily="18" charset="0"/>
              </a:rPr>
              <a:t>cân</a:t>
            </a:r>
            <a:endParaRPr lang="en-US" sz="2800"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Rectangle 14"/>
              <p:cNvSpPr>
                <a:spLocks noChangeArrowheads="1"/>
              </p:cNvSpPr>
              <p:nvPr/>
            </p:nvSpPr>
            <p:spPr bwMode="auto">
              <a:xfrm>
                <a:off x="692537" y="4850295"/>
                <a:ext cx="6214971" cy="53758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dirty="0">
                    <a:latin typeface="Times New Roman" panose="02020603050405020304" pitchFamily="18" charset="0"/>
                    <a:cs typeface="Times New Roman" panose="02020603050405020304" pitchFamily="18" charset="0"/>
                  </a:rPr>
                  <a:t>Suy </a:t>
                </a:r>
                <a:r>
                  <a:rPr lang="en-US" altLang="en-US" sz="2800" dirty="0" err="1">
                    <a:latin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en-US" sz="2800" i="1" smtClean="0">
                            <a:latin typeface="Cambria Math" panose="02040503050406030204" pitchFamily="18" charset="0"/>
                            <a:cs typeface="Times New Roman" panose="02020603050405020304" pitchFamily="18" charset="0"/>
                          </a:rPr>
                        </m:ctrlPr>
                      </m:accPr>
                      <m:e>
                        <m:r>
                          <a:rPr lang="en-US" altLang="en-US" sz="2800" b="0" i="1" smtClean="0">
                            <a:latin typeface="Cambria Math" panose="02040503050406030204" pitchFamily="18" charset="0"/>
                            <a:cs typeface="Times New Roman" panose="02020603050405020304" pitchFamily="18" charset="0"/>
                          </a:rPr>
                          <m:t>𝐴𝐷𝐶</m:t>
                        </m:r>
                      </m:e>
                    </m:acc>
                    <m:r>
                      <a:rPr lang="en-US" altLang="en-US" sz="2800" b="0" i="1" smtClean="0">
                        <a:latin typeface="Cambria Math" panose="02040503050406030204" pitchFamily="18" charset="0"/>
                        <a:cs typeface="Times New Roman" panose="02020603050405020304" pitchFamily="18" charset="0"/>
                      </a:rPr>
                      <m:t>=</m:t>
                    </m:r>
                    <m:acc>
                      <m:accPr>
                        <m:chr m:val="̂"/>
                        <m:ctrlPr>
                          <a:rPr lang="en-US" altLang="en-US" sz="2800" b="0" i="1" smtClean="0">
                            <a:latin typeface="Cambria Math" panose="02040503050406030204" pitchFamily="18" charset="0"/>
                            <a:cs typeface="Times New Roman" panose="02020603050405020304" pitchFamily="18" charset="0"/>
                          </a:rPr>
                        </m:ctrlPr>
                      </m:accPr>
                      <m:e>
                        <m:r>
                          <a:rPr lang="en-US" altLang="en-US" sz="2800" b="0" i="1" smtClean="0">
                            <a:latin typeface="Cambria Math" panose="02040503050406030204" pitchFamily="18" charset="0"/>
                            <a:cs typeface="Times New Roman" panose="02020603050405020304" pitchFamily="18" charset="0"/>
                          </a:rPr>
                          <m:t>𝐵𝐶𝐷</m:t>
                        </m:r>
                      </m:e>
                    </m:acc>
                  </m:oMath>
                </a14:m>
                <a:r>
                  <a:rPr lang="en-US" altLang="en-US" sz="2800"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dirty="0" err="1">
                    <a:latin typeface="Times New Roman" panose="02020603050405020304" pitchFamily="18" charset="0"/>
                    <a:ea typeface="Arial" panose="020B0604020202020204" pitchFamily="34" charset="0"/>
                    <a:cs typeface="Times New Roman" panose="02020603050405020304" pitchFamily="18" charset="0"/>
                  </a:rPr>
                  <a:t>hai</a:t>
                </a:r>
                <a:r>
                  <a:rPr lang="en-US" alt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dirty="0" err="1">
                    <a:latin typeface="Times New Roman" panose="02020603050405020304" pitchFamily="18" charset="0"/>
                    <a:ea typeface="Arial" panose="020B0604020202020204" pitchFamily="34" charset="0"/>
                    <a:cs typeface="Times New Roman" panose="02020603050405020304" pitchFamily="18" charset="0"/>
                  </a:rPr>
                  <a:t>góc</a:t>
                </a:r>
                <a:r>
                  <a:rPr lang="en-US" alt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dirty="0" err="1">
                    <a:latin typeface="Times New Roman" panose="02020603050405020304" pitchFamily="18" charset="0"/>
                    <a:ea typeface="Arial" panose="020B0604020202020204" pitchFamily="34" charset="0"/>
                    <a:cs typeface="Times New Roman" panose="02020603050405020304" pitchFamily="18" charset="0"/>
                  </a:rPr>
                  <a:t>tương</a:t>
                </a:r>
                <a:r>
                  <a:rPr lang="en-US" alt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dirty="0" err="1">
                    <a:latin typeface="Times New Roman" panose="02020603050405020304" pitchFamily="18" charset="0"/>
                    <a:ea typeface="Arial" panose="020B0604020202020204" pitchFamily="34" charset="0"/>
                    <a:cs typeface="Times New Roman" panose="02020603050405020304" pitchFamily="18" charset="0"/>
                  </a:rPr>
                  <a:t>ứng</a:t>
                </a:r>
                <a:r>
                  <a:rPr lang="en-US" altLang="en-US" sz="2800" dirty="0">
                    <a:latin typeface="Times New Roman" panose="02020603050405020304" pitchFamily="18" charset="0"/>
                    <a:ea typeface="Arial" panose="020B0604020202020204" pitchFamily="34" charset="0"/>
                    <a:cs typeface="Times New Roman" panose="02020603050405020304" pitchFamily="18" charset="0"/>
                  </a:rPr>
                  <a:t>).</a:t>
                </a:r>
                <a:endParaRPr lang="en-US" altLang="en-US" sz="2800" dirty="0">
                  <a:latin typeface="Arial" panose="020B0604020202020204" pitchFamily="34" charset="0"/>
                </a:endParaRPr>
              </a:p>
            </p:txBody>
          </p:sp>
        </mc:Choice>
        <mc:Fallback xmlns="">
          <p:sp>
            <p:nvSpPr>
              <p:cNvPr id="25" name="Rectangle 14"/>
              <p:cNvSpPr>
                <a:spLocks noRot="1" noChangeAspect="1" noMove="1" noResize="1" noEditPoints="1" noAdjustHandles="1" noChangeArrowheads="1" noChangeShapeType="1" noTextEdit="1"/>
              </p:cNvSpPr>
              <p:nvPr/>
            </p:nvSpPr>
            <p:spPr bwMode="auto">
              <a:xfrm>
                <a:off x="692537" y="4850295"/>
                <a:ext cx="6214971" cy="537583"/>
              </a:xfrm>
              <a:prstGeom prst="rect">
                <a:avLst/>
              </a:prstGeom>
              <a:blipFill rotWithShape="1">
                <a:blip r:embed="rId7"/>
                <a:stretch>
                  <a:fillRect l="-2061" t="-7955" r="-785" b="-3181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
        <p:nvSpPr>
          <p:cNvPr id="26" name="TextBox 25"/>
          <p:cNvSpPr txBox="1"/>
          <p:nvPr/>
        </p:nvSpPr>
        <p:spPr>
          <a:xfrm>
            <a:off x="1551405" y="76200"/>
            <a:ext cx="9325995"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TIẾT</a:t>
            </a:r>
            <a:r>
              <a:rPr lang="en-US" sz="3600" b="1" dirty="0">
                <a:solidFill>
                  <a:srgbClr val="FF0000"/>
                </a:solidFill>
                <a:latin typeface="Times New Roman" pitchFamily="18" charset="0"/>
                <a:cs typeface="Times New Roman" pitchFamily="18" charset="0"/>
              </a:rPr>
              <a:t> 2: </a:t>
            </a:r>
            <a:r>
              <a:rPr lang="en-US" sz="3600" b="1" dirty="0" err="1">
                <a:solidFill>
                  <a:srgbClr val="FF0000"/>
                </a:solidFill>
                <a:latin typeface="Times New Roman" pitchFamily="18" charset="0"/>
                <a:cs typeface="Times New Roman" pitchFamily="18" charset="0"/>
              </a:rPr>
              <a:t>HÌNH</a:t>
            </a:r>
            <a:r>
              <a:rPr lang="en-US" sz="3600" b="1" dirty="0">
                <a:solidFill>
                  <a:srgbClr val="FF0000"/>
                </a:solidFill>
                <a:latin typeface="Times New Roman" pitchFamily="18" charset="0"/>
                <a:cs typeface="Times New Roman" pitchFamily="18" charset="0"/>
              </a:rPr>
              <a:t> THANG </a:t>
            </a:r>
            <a:r>
              <a:rPr lang="en-US" sz="3600" b="1" dirty="0" err="1">
                <a:solidFill>
                  <a:srgbClr val="FF0000"/>
                </a:solidFill>
                <a:latin typeface="Times New Roman" pitchFamily="18" charset="0"/>
                <a:cs typeface="Times New Roman" pitchFamily="18" charset="0"/>
              </a:rPr>
              <a:t>CÂN</a:t>
            </a:r>
            <a:endParaRPr lang="en-US" sz="3600" b="1" dirty="0">
              <a:solidFill>
                <a:srgbClr val="FF0000"/>
              </a:solidFill>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319" y="751984"/>
            <a:ext cx="11571287"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25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P spid="20" grpId="0"/>
      <p:bldP spid="24" grpId="0"/>
      <p:bldP spid="27" grpId="0"/>
      <p:bldP spid="28" grpId="0" animBg="1"/>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descr="OPL20U25GSXzBJYl68kk8uQGfFKzs7yb1M4KJWUiLk6ZEvGF+qCIPSnY57AbBFCvTW2023.15.85+K4lPs7H94VUqPe2XwIsfPRnrXQE//QTEXxb8/8N4CNc6FpgZahzpTjFhMzSA7T/nHJa11DE8Ng2TP3iAmRczFlmslSuUNOgUeb6yRvs0="/>
              <p:cNvSpPr/>
              <p:nvPr/>
            </p:nvSpPr>
            <p:spPr>
              <a:xfrm>
                <a:off x="442119" y="152400"/>
                <a:ext cx="11506200" cy="155324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spcBef>
                    <a:spcPts val="300"/>
                  </a:spcBef>
                  <a:spcAft>
                    <a:spcPts val="300"/>
                  </a:spcAft>
                </a:pPr>
                <a:r>
                  <a:rPr lang="en-US"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/103)</a:t>
                </a:r>
              </a:p>
              <a:p>
                <a:pPr algn="just">
                  <a:spcBef>
                    <a:spcPts val="300"/>
                  </a:spcBef>
                  <a:spcAft>
                    <a:spcPts val="3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Cho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ABCD</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AB &lt; CD</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chéo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BD</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300"/>
                  </a:spcBef>
                  <a:spcAft>
                    <a:spcPts val="300"/>
                  </a:spcAft>
                </a:pPr>
                <a:r>
                  <a:rPr lang="en-US" altLang="en-US" sz="2800" dirty="0">
                    <a:solidFill>
                      <a:prstClr val="black"/>
                    </a:solidFill>
                    <a:cs typeface="Times New Roman" panose="02020603050405020304" pitchFamily="18" charset="0"/>
                  </a:rPr>
                  <a:t> </a:t>
                </a:r>
                <a14:m>
                  <m:oMath xmlns:m="http://schemas.openxmlformats.org/officeDocument/2006/math">
                    <m:acc>
                      <m:accPr>
                        <m:chr m:val="̂"/>
                        <m:ctrlPr>
                          <a:rPr lang="en-US" altLang="en-US" sz="2800" i="1">
                            <a:solidFill>
                              <a:prstClr val="black"/>
                            </a:solidFill>
                            <a:latin typeface="Cambria Math" panose="02040503050406030204" pitchFamily="18" charset="0"/>
                            <a:cs typeface="Times New Roman" panose="02020603050405020304" pitchFamily="18" charset="0"/>
                          </a:rPr>
                        </m:ctrlPr>
                      </m:accPr>
                      <m:e>
                        <m:r>
                          <a:rPr lang="en-US" altLang="en-US" sz="2800" i="1">
                            <a:solidFill>
                              <a:prstClr val="black"/>
                            </a:solidFill>
                            <a:latin typeface="Cambria Math" panose="02040503050406030204" pitchFamily="18" charset="0"/>
                            <a:cs typeface="Times New Roman" panose="02020603050405020304" pitchFamily="18" charset="0"/>
                          </a:rPr>
                          <m:t>𝐵𝐴𝐶</m:t>
                        </m:r>
                      </m:e>
                    </m:acc>
                    <m:r>
                      <a:rPr lang="en-US" altLang="en-US" sz="2800" i="1">
                        <a:solidFill>
                          <a:prstClr val="black"/>
                        </a:solidFill>
                        <a:latin typeface="Cambria Math" panose="02040503050406030204" pitchFamily="18" charset="0"/>
                        <a:cs typeface="Times New Roman" panose="02020603050405020304" pitchFamily="18" charset="0"/>
                      </a:rPr>
                      <m:t>=</m:t>
                    </m:r>
                    <m:acc>
                      <m:accPr>
                        <m:chr m:val="̂"/>
                        <m:ctrlPr>
                          <a:rPr lang="en-US" altLang="en-US" sz="2800" i="1">
                            <a:solidFill>
                              <a:prstClr val="black"/>
                            </a:solidFill>
                            <a:latin typeface="Cambria Math" panose="02040503050406030204" pitchFamily="18" charset="0"/>
                            <a:cs typeface="Times New Roman" panose="02020603050405020304" pitchFamily="18" charset="0"/>
                          </a:rPr>
                        </m:ctrlPr>
                      </m:accPr>
                      <m:e>
                        <m:r>
                          <a:rPr lang="en-US" altLang="en-US" sz="2800" i="1">
                            <a:solidFill>
                              <a:prstClr val="black"/>
                            </a:solidFill>
                            <a:latin typeface="Cambria Math" panose="02040503050406030204" pitchFamily="18" charset="0"/>
                            <a:cs typeface="Times New Roman" panose="02020603050405020304" pitchFamily="18" charset="0"/>
                          </a:rPr>
                          <m:t>𝐴𝐶𝐷</m:t>
                        </m:r>
                      </m:e>
                    </m:acc>
                  </m:oMath>
                </a14:m>
                <a:r>
                  <a:rPr lang="en-US" sz="28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28</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ABCD</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 name="Rectangle 1"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442119" y="152400"/>
                <a:ext cx="11506200" cy="155324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15" descr="OPL20U25GSXzBJYl68kk8uQGfFKzs7yb1M4KJWUiLk6ZEvGF+qCIPSnY57AbBFCvTW2023.15.85+K4lPs7H94VUqPe2XwIsfPRnrXQE//QTEXxb8/8N4CNc6FpgZahzpTjFhMzSA7T/nHJa11DE8Ng2TP3iAmRczFlmslSuUNOgUeb6yRvs0="/>
              <p:cNvSpPr>
                <a:spLocks noChangeArrowheads="1"/>
              </p:cNvSpPr>
              <p:nvPr/>
            </p:nvSpPr>
            <p:spPr bwMode="auto">
              <a:xfrm>
                <a:off x="727168" y="2913767"/>
                <a:ext cx="7284151" cy="96847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800" dirty="0">
                    <a:latin typeface="Times New Roman" panose="02020603050405020304" pitchFamily="18" charset="0"/>
                    <a:cs typeface="Times New Roman" panose="02020603050405020304" pitchFamily="18" charset="0"/>
                  </a:rPr>
                  <a:t>Do </a:t>
                </a:r>
                <a14:m>
                  <m:oMath xmlns:m="http://schemas.openxmlformats.org/officeDocument/2006/math">
                    <m:acc>
                      <m:accPr>
                        <m:chr m:val="̂"/>
                        <m:ctrlPr>
                          <a:rPr lang="en-US" altLang="en-US" sz="2800" i="1" smtClean="0">
                            <a:latin typeface="Cambria Math" panose="02040503050406030204" pitchFamily="18" charset="0"/>
                            <a:cs typeface="Times New Roman" panose="02020603050405020304" pitchFamily="18" charset="0"/>
                          </a:rPr>
                        </m:ctrlPr>
                      </m:accPr>
                      <m:e>
                        <m:r>
                          <a:rPr lang="en-US" altLang="en-US" sz="2800" b="0" i="1" smtClean="0">
                            <a:latin typeface="Cambria Math" panose="02040503050406030204" pitchFamily="18" charset="0"/>
                            <a:cs typeface="Times New Roman" panose="02020603050405020304" pitchFamily="18" charset="0"/>
                          </a:rPr>
                          <m:t>𝐵𝐴𝐶</m:t>
                        </m:r>
                      </m:e>
                    </m:acc>
                    <m:r>
                      <a:rPr lang="en-US" altLang="en-US" sz="2800" b="0" i="1" smtClean="0">
                        <a:latin typeface="Cambria Math" panose="02040503050406030204" pitchFamily="18" charset="0"/>
                        <a:cs typeface="Times New Roman" panose="02020603050405020304" pitchFamily="18" charset="0"/>
                      </a:rPr>
                      <m:t>=</m:t>
                    </m:r>
                    <m:acc>
                      <m:accPr>
                        <m:chr m:val="̂"/>
                        <m:ctrlPr>
                          <a:rPr lang="en-US" altLang="en-US" sz="2800" b="0" i="1" smtClean="0">
                            <a:latin typeface="Cambria Math" panose="02040503050406030204" pitchFamily="18" charset="0"/>
                            <a:cs typeface="Times New Roman" panose="02020603050405020304" pitchFamily="18" charset="0"/>
                          </a:rPr>
                        </m:ctrlPr>
                      </m:accPr>
                      <m:e>
                        <m:r>
                          <a:rPr lang="en-US" altLang="en-US" sz="2800" b="0" i="1" smtClean="0">
                            <a:latin typeface="Cambria Math" panose="02040503050406030204" pitchFamily="18" charset="0"/>
                            <a:cs typeface="Times New Roman" panose="02020603050405020304" pitchFamily="18" charset="0"/>
                          </a:rPr>
                          <m:t>𝐴𝐶𝐷</m:t>
                        </m:r>
                      </m:e>
                    </m:acc>
                  </m:oMath>
                </a14:m>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en-US" sz="2800" i="1" smtClean="0">
                            <a:latin typeface="Cambria Math" panose="02040503050406030204" pitchFamily="18" charset="0"/>
                            <a:cs typeface="Times New Roman" panose="02020603050405020304" pitchFamily="18" charset="0"/>
                          </a:rPr>
                        </m:ctrlPr>
                      </m:accPr>
                      <m:e>
                        <m:r>
                          <a:rPr lang="en-US" altLang="en-US" sz="2800" b="0" i="1" smtClean="0">
                            <a:latin typeface="Cambria Math" panose="02040503050406030204" pitchFamily="18" charset="0"/>
                            <a:cs typeface="Times New Roman" panose="02020603050405020304" pitchFamily="18" charset="0"/>
                          </a:rPr>
                          <m:t>𝐵𝐴𝐶</m:t>
                        </m:r>
                      </m:e>
                    </m:acc>
                    <m:r>
                      <a:rPr lang="en-US" altLang="en-US" sz="2800" b="0" i="1" smtClean="0">
                        <a:latin typeface="Cambria Math"/>
                        <a:cs typeface="Times New Roman" panose="02020603050405020304" pitchFamily="18" charset="0"/>
                      </a:rPr>
                      <m:t>,  </m:t>
                    </m:r>
                    <m:acc>
                      <m:accPr>
                        <m:chr m:val="̂"/>
                        <m:ctrlPr>
                          <a:rPr lang="en-US" altLang="en-US" sz="2800" b="0" i="1" smtClean="0">
                            <a:latin typeface="Cambria Math" panose="02040503050406030204" pitchFamily="18" charset="0"/>
                            <a:cs typeface="Times New Roman" panose="02020603050405020304" pitchFamily="18" charset="0"/>
                          </a:rPr>
                        </m:ctrlPr>
                      </m:accPr>
                      <m:e>
                        <m:r>
                          <a:rPr lang="en-US" altLang="en-US" sz="2800" b="0" i="1" smtClean="0">
                            <a:latin typeface="Cambria Math" panose="02040503050406030204" pitchFamily="18" charset="0"/>
                            <a:cs typeface="Times New Roman" panose="02020603050405020304" pitchFamily="18" charset="0"/>
                          </a:rPr>
                          <m:t>𝐴𝐶𝐷</m:t>
                        </m:r>
                        <m:r>
                          <a:rPr lang="en-US" altLang="en-US" sz="2800" b="0" i="1" smtClean="0">
                            <a:latin typeface="Cambria Math" panose="02040503050406030204" pitchFamily="18" charset="0"/>
                            <a:cs typeface="Times New Roman" panose="02020603050405020304" pitchFamily="18" charset="0"/>
                          </a:rPr>
                          <m:t> </m:t>
                        </m:r>
                      </m:e>
                    </m:acc>
                  </m:oMath>
                </a14:m>
                <a:r>
                  <a:rPr lang="en-US" altLang="en-US" sz="2800" dirty="0" err="1">
                    <a:latin typeface="Times New Roman" panose="02020603050405020304" pitchFamily="18" charset="0"/>
                    <a:cs typeface="Times New Roman" panose="02020603050405020304" pitchFamily="18" charset="0"/>
                  </a:rPr>
                  <a:t>nằm</a:t>
                </a:r>
                <a:r>
                  <a:rPr lang="en-US" altLang="en-US" sz="2800" dirty="0">
                    <a:latin typeface="Times New Roman" panose="02020603050405020304" pitchFamily="18" charset="0"/>
                    <a:cs typeface="Times New Roman" panose="02020603050405020304" pitchFamily="18" charset="0"/>
                  </a:rPr>
                  <a:t> ở </a:t>
                </a:r>
                <a:r>
                  <a:rPr lang="en-US" altLang="en-US" sz="2800" dirty="0" err="1">
                    <a:latin typeface="Times New Roman" panose="02020603050405020304" pitchFamily="18" charset="0"/>
                    <a:cs typeface="Times New Roman" panose="02020603050405020304" pitchFamily="18" charset="0"/>
                  </a:rPr>
                  <a:t>vị</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trí</a:t>
                </a:r>
                <a:r>
                  <a:rPr lang="en-US" altLang="en-US" sz="2800" dirty="0">
                    <a:latin typeface="Times New Roman" panose="02020603050405020304" pitchFamily="18" charset="0"/>
                    <a:cs typeface="Times New Roman" panose="02020603050405020304" pitchFamily="18" charset="0"/>
                  </a:rPr>
                  <a:t> so le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nên</a:t>
                </a:r>
                <a:r>
                  <a:rPr lang="en-US" altLang="en-US" sz="2800" dirty="0">
                    <a:latin typeface="Times New Roman" panose="02020603050405020304" pitchFamily="18" charset="0"/>
                    <a:cs typeface="Times New Roman" panose="02020603050405020304" pitchFamily="18" charset="0"/>
                  </a:rPr>
                  <a:t> </a:t>
                </a:r>
                <a:r>
                  <a:rPr lang="en-US" altLang="en-US" sz="2800" i="1" dirty="0">
                    <a:latin typeface="Times New Roman" panose="02020603050405020304" pitchFamily="18" charset="0"/>
                    <a:cs typeface="Times New Roman" panose="02020603050405020304" pitchFamily="18" charset="0"/>
                  </a:rPr>
                  <a:t>AB // CD.</a:t>
                </a:r>
                <a:endParaRPr kumimoji="0" lang="en-US" altLang="en-US" sz="2800" b="0" i="1"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4" name="Rectangle 15"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727168" y="2913767"/>
                <a:ext cx="7284151" cy="968470"/>
              </a:xfrm>
              <a:prstGeom prst="rect">
                <a:avLst/>
              </a:prstGeom>
              <a:blipFill>
                <a:blip r:embed="rId3"/>
                <a:stretch>
                  <a:fillRect l="-1674" t="-4403" r="-1757" b="-1761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 name="Rectangle 19" descr="OPL20U25GSXzBJYl68kk8uQGfFKzs7yb1M4KJWUiLk6ZEvGF+qCIPSnY57AbBFCvTW2023.15.85+K4lPs7H94VUqPe2XwIsfPRnrXQE//QTEXxb8/8N4CNc6FpgZahzpTjFhMzSA7T/nHJa11DE8Ng2TP3iAmRczFlmslSuUNOgUeb6yRvs0="/>
          <p:cNvSpPr>
            <a:spLocks noChangeArrowheads="1"/>
          </p:cNvSpPr>
          <p:nvPr/>
        </p:nvSpPr>
        <p:spPr bwMode="auto">
          <a:xfrm>
            <a:off x="702335" y="4502256"/>
            <a:ext cx="506260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altLang="en-US" sz="2800" b="0" i="0"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b="0" i="0"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thang </a:t>
            </a:r>
            <a:r>
              <a:rPr kumimoji="0" lang="en-US" altLang="en-US" sz="2800" b="0" i="1"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ABCD</a:t>
            </a:r>
            <a:r>
              <a:rPr kumimoji="0" lang="en-US" altLang="en-US" sz="2800" b="0" i="0"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1"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AC =BD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altLang="en-US" sz="2800" b="0" i="0"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1"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ABCD</a:t>
            </a:r>
            <a:r>
              <a:rPr kumimoji="0" lang="en-US" altLang="en-US" sz="2800" b="0" i="0"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b="0" i="0"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thang</a:t>
            </a:r>
            <a:r>
              <a:rPr kumimoji="0" lang="en-US" altLang="en-US" sz="2800" b="0" i="0"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cân</a:t>
            </a:r>
            <a:r>
              <a:rPr kumimoji="0" lang="en-US" altLang="en-US" sz="2800" b="0" i="0"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6" name="Rectangle 20" descr="OPL20U25GSXzBJYl68kk8uQGfFKzs7yb1M4KJWUiLk6ZEvGF+qCIPSnY57AbBFCvTW2023.15.85+K4lPs7H94VUqPe2XwIsfPRnrXQE//QTEXxb8/8N4CNc6FpgZahzpTjFhMzSA7T/nHJa11DE8Ng2TP3iAmRczFlmslSuUNOgUeb6yRvs0="/>
          <p:cNvSpPr>
            <a:spLocks noChangeArrowheads="1"/>
          </p:cNvSpPr>
          <p:nvPr/>
        </p:nvSpPr>
        <p:spPr bwMode="auto">
          <a:xfrm>
            <a:off x="702335" y="3943059"/>
            <a:ext cx="52709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err="1">
                <a:latin typeface="Times New Roman" panose="02020603050405020304" pitchFamily="18" charset="0"/>
                <a:cs typeface="Times New Roman" panose="02020603050405020304" pitchFamily="18" charset="0"/>
              </a:rPr>
              <a:t>Suy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tứ</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giác</a:t>
            </a:r>
            <a:r>
              <a:rPr lang="en-US" altLang="en-US" sz="2800" dirty="0">
                <a:latin typeface="Times New Roman" panose="02020603050405020304" pitchFamily="18" charset="0"/>
                <a:cs typeface="Times New Roman" panose="02020603050405020304" pitchFamily="18" charset="0"/>
              </a:rPr>
              <a:t> </a:t>
            </a:r>
            <a:r>
              <a:rPr lang="en-US" altLang="en-US" sz="2800" i="1" dirty="0">
                <a:latin typeface="Times New Roman" panose="02020603050405020304" pitchFamily="18" charset="0"/>
                <a:cs typeface="Times New Roman" panose="02020603050405020304" pitchFamily="18" charset="0"/>
              </a:rPr>
              <a:t>ABCD</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thang</a:t>
            </a:r>
            <a:r>
              <a:rPr lang="en-US" altLang="en-US" sz="2800" dirty="0">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pic>
        <p:nvPicPr>
          <p:cNvPr id="9" name="Picture 8" descr="OPL20U25GSXzBJYl68kk8uQGfFKzs7yb1M4KJWUiLk6ZEvGF+qCIPSnY57AbBFCvTW2023.15.85+K4lPs7H94VUqPe2XwIsfPRnrXQE//QTEXxb8/8N4CNc6FpgZahzpTjFhMzSA7T/nHJa11DE8Ng2TP3iAmRczFlmslSuUNOgUeb6yRvs0="/>
          <p:cNvPicPr>
            <a:picLocks noChangeAspect="1"/>
          </p:cNvPicPr>
          <p:nvPr/>
        </p:nvPicPr>
        <p:blipFill>
          <a:blip r:embed="rId4"/>
          <a:stretch>
            <a:fillRect/>
          </a:stretch>
        </p:blipFill>
        <p:spPr>
          <a:xfrm>
            <a:off x="8011319" y="2193401"/>
            <a:ext cx="3581400" cy="2615232"/>
          </a:xfrm>
          <a:prstGeom prst="rect">
            <a:avLst/>
          </a:prstGeom>
        </p:spPr>
      </p:pic>
      <p:sp>
        <p:nvSpPr>
          <p:cNvPr id="10" name="Rectangle 9" descr="OPL20U25GSXzBJYl68kk8uQGfFKzs7yb1M4KJWUiLk6ZEvGF+qCIPSnY57AbBFCvTW2023.15.85+K4lPs7H94VUqPe2XwIsfPRnrXQE//QTEXxb8/8N4CNc6FpgZahzpTjFhMzSA7T/nHJa11DE8Ng2TP3iAmRczFlmslSuUNOgUeb6yRvs0="/>
          <p:cNvSpPr/>
          <p:nvPr/>
        </p:nvSpPr>
        <p:spPr>
          <a:xfrm>
            <a:off x="9281319" y="4806601"/>
            <a:ext cx="1351652" cy="523220"/>
          </a:xfrm>
          <a:prstGeom prst="rect">
            <a:avLst/>
          </a:prstGeom>
        </p:spPr>
        <p:txBody>
          <a:bodyPr wrap="none">
            <a:spAutoFit/>
          </a:bodyPr>
          <a:lstStyle/>
          <a:p>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28</a:t>
            </a:r>
            <a:endParaRPr lang="en-US" sz="2800" dirty="0"/>
          </a:p>
        </p:txBody>
      </p:sp>
      <p:sp>
        <p:nvSpPr>
          <p:cNvPr id="8" name="Rectangle 7" descr="OPL20U25GSXzBJYl68kk8uQGfFKzs7yb1M4KJWUiLk6ZEvGF+qCIPSnY57AbBFCvTW2023.15.85+K4lPs7H94VUqPe2XwIsfPRnrXQE//QTEXxb8/8N4CNc6FpgZahzpTjFhMzSA7T/nHJa11DE8Ng2TP3iAmRczFlmslSuUNOgUeb6yRvs0="/>
          <p:cNvSpPr/>
          <p:nvPr/>
        </p:nvSpPr>
        <p:spPr>
          <a:xfrm rot="10800000" flipV="1">
            <a:off x="3321744" y="2048096"/>
            <a:ext cx="1690442" cy="523220"/>
          </a:xfrm>
          <a:prstGeom prst="rect">
            <a:avLst/>
          </a:prstGeom>
        </p:spPr>
        <p:txBody>
          <a:bodyPr wrap="square">
            <a:spAutoFit/>
          </a:bodyPr>
          <a:lstStyle/>
          <a:p>
            <a:r>
              <a:rPr lang="en-US" sz="2800" b="1" dirty="0" err="1">
                <a:solidFill>
                  <a:srgbClr val="0000CC"/>
                </a:solidFill>
                <a:latin typeface="Times New Roman" panose="02020603050405020304" pitchFamily="18" charset="0"/>
                <a:cs typeface="Times New Roman" panose="02020603050405020304" pitchFamily="18" charset="0"/>
              </a:rPr>
              <a:t>Lời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giải</a:t>
            </a:r>
            <a:endParaRPr lang="en-US" sz="2800" b="1" dirty="0"/>
          </a:p>
        </p:txBody>
      </p:sp>
    </p:spTree>
    <p:extLst>
      <p:ext uri="{BB962C8B-B14F-4D97-AF65-F5344CB8AC3E}">
        <p14:creationId xmlns:p14="http://schemas.microsoft.com/office/powerpoint/2010/main" val="266799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2023.15.85+K4lPs7H94VUqPe2XwIsfPRnrXQE//QTEXxb8/8N4CNc6FpgZahzpTjFhMzSA7T/nHJa11DE8Ng2TP3iAmRczFlmslSuUNOgUeb6yRvs0="/>
          <p:cNvSpPr/>
          <p:nvPr/>
        </p:nvSpPr>
        <p:spPr>
          <a:xfrm>
            <a:off x="213519" y="228600"/>
            <a:ext cx="11506200" cy="232371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spcBef>
                <a:spcPts val="300"/>
              </a:spcBef>
              <a:spcAft>
                <a:spcPts val="300"/>
              </a:spcAft>
            </a:pPr>
            <a:r>
              <a:rPr lang="en-US"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Luyện</a:t>
            </a:r>
            <a:r>
              <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/103): </a:t>
            </a:r>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300"/>
              </a:spcAft>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sổ</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120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cm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80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cm.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sổ</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20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cm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sổ</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sổ</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descr="OPL20U25GSXzBJYl68kk8uQGfFKzs7yb1M4KJWUiLk6ZEvGF+qCIPSnY57AbBFCvTW2023.15.85+K4lPs7H94VUqPe2XwIsfPRnrXQE//QTEXxb8/8N4CNc6FpgZahzpTjFhMzSA7T/nHJa11DE8Ng2TP3iAmRczFlmslSuUNOgUeb6yRvs0="/>
          <p:cNvPicPr/>
          <p:nvPr/>
        </p:nvPicPr>
        <p:blipFill>
          <a:blip r:embed="rId2"/>
          <a:stretch>
            <a:fillRect/>
          </a:stretch>
        </p:blipFill>
        <p:spPr>
          <a:xfrm>
            <a:off x="5776119" y="2971800"/>
            <a:ext cx="4267200" cy="3352800"/>
          </a:xfrm>
          <a:prstGeom prst="rect">
            <a:avLst/>
          </a:prstGeom>
        </p:spPr>
      </p:pic>
      <p:sp>
        <p:nvSpPr>
          <p:cNvPr id="5" name="Rectangle 20" descr="OPL20U25GSXzBJYl68kk8uQGfFKzs7yb1M4KJWUiLk6ZEvGF+qCIPSnY57AbBFCvTW2023.15.85+K4lPs7H94VUqPe2XwIsfPRnrXQE//QTEXxb8/8N4CNc6FpgZahzpTjFhMzSA7T/nHJa11DE8Ng2TP3iAmRczFlmslSuUNOgUeb6yRvs0="/>
          <p:cNvSpPr>
            <a:spLocks noChangeArrowheads="1"/>
          </p:cNvSpPr>
          <p:nvPr/>
        </p:nvSpPr>
        <p:spPr bwMode="auto">
          <a:xfrm>
            <a:off x="1356519" y="3733800"/>
            <a:ext cx="355097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err="1">
                <a:latin typeface="Times New Roman" panose="02020603050405020304" pitchFamily="18" charset="0"/>
                <a:cs typeface="Times New Roman" panose="02020603050405020304" pitchFamily="18" charset="0"/>
              </a:rPr>
              <a:t>Biết</a:t>
            </a:r>
            <a:r>
              <a:rPr lang="en-US" altLang="en-US" sz="2800" dirty="0">
                <a:latin typeface="Times New Roman" panose="02020603050405020304" pitchFamily="18" charset="0"/>
                <a:cs typeface="Times New Roman" panose="02020603050405020304" pitchFamily="18" charset="0"/>
              </a:rPr>
              <a:t>  </a:t>
            </a:r>
            <a:r>
              <a:rPr lang="en-US" altLang="en-US" sz="2800" i="1" dirty="0">
                <a:latin typeface="Times New Roman" panose="02020603050405020304" pitchFamily="18" charset="0"/>
                <a:cs typeface="Times New Roman" panose="02020603050405020304" pitchFamily="18" charset="0"/>
              </a:rPr>
              <a:t>AB = 80 </a:t>
            </a:r>
            <a:r>
              <a:rPr lang="en-US" altLang="en-US" sz="2800" dirty="0">
                <a:latin typeface="Times New Roman" panose="02020603050405020304" pitchFamily="18" charset="0"/>
                <a:cs typeface="Times New Roman" panose="02020603050405020304" pitchFamily="18" charset="0"/>
              </a:rPr>
              <a:t>cm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1" u="none" strike="noStrike" cap="none" normalizeH="0" baseline="0" dirty="0">
                <a:ln>
                  <a:noFill/>
                </a:ln>
                <a:effectLst/>
                <a:latin typeface="Times New Roman" panose="02020603050405020304" pitchFamily="18" charset="0"/>
                <a:cs typeface="Times New Roman" panose="02020603050405020304" pitchFamily="18" charset="0"/>
              </a:rPr>
              <a:t>        AE</a:t>
            </a:r>
            <a:r>
              <a:rPr kumimoji="0" lang="en-US" altLang="en-US" sz="2800" b="0" i="1" u="none" strike="noStrike" cap="none" normalizeH="0" dirty="0">
                <a:ln>
                  <a:noFill/>
                </a:ln>
                <a:effectLst/>
                <a:latin typeface="Times New Roman" panose="02020603050405020304" pitchFamily="18" charset="0"/>
                <a:cs typeface="Times New Roman" panose="02020603050405020304" pitchFamily="18" charset="0"/>
              </a:rPr>
              <a:t> = 120 </a:t>
            </a:r>
            <a:r>
              <a:rPr kumimoji="0" lang="en-US" altLang="en-US" sz="2800" b="0" u="none" strike="noStrike" cap="none" normalizeH="0" dirty="0">
                <a:ln>
                  <a:noFill/>
                </a:ln>
                <a:effectLst/>
                <a:latin typeface="Times New Roman" panose="02020603050405020304" pitchFamily="18" charset="0"/>
                <a:cs typeface="Times New Roman" panose="02020603050405020304" pitchFamily="18" charset="0"/>
              </a:rPr>
              <a:t>cm</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i="1" baseline="0" dirty="0">
                <a:latin typeface="Times New Roman" panose="02020603050405020304" pitchFamily="18" charset="0"/>
                <a:cs typeface="Times New Roman" panose="02020603050405020304" pitchFamily="18" charset="0"/>
              </a:rPr>
              <a:t>        DE</a:t>
            </a:r>
            <a:r>
              <a:rPr lang="en-US" altLang="en-US" sz="2800" i="1" dirty="0">
                <a:latin typeface="Times New Roman" panose="02020603050405020304" pitchFamily="18" charset="0"/>
                <a:cs typeface="Times New Roman" panose="02020603050405020304" pitchFamily="18" charset="0"/>
              </a:rPr>
              <a:t> = CF = 20 </a:t>
            </a:r>
            <a:r>
              <a:rPr lang="en-US" altLang="en-US" sz="2800" dirty="0">
                <a:latin typeface="Times New Roman" panose="02020603050405020304" pitchFamily="18" charset="0"/>
                <a:cs typeface="Times New Roman" panose="02020603050405020304" pitchFamily="18" charset="0"/>
              </a:rPr>
              <a:t>cm</a:t>
            </a:r>
            <a:endParaRPr kumimoji="0" lang="en-US" altLang="en-US" sz="2800" b="0" u="none" strike="noStrike" cap="none" normalizeH="0" baseline="0" dirty="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1649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85+K4lPs7H94VUqPe2XwIsfPRnrXQE//QTEXxb8/8N4CNc6FpgZahzpTjFhMzSA7T/nHJa11DE8Ng2TP3iAmRczFlmslSuUNOgUeb6yRvs0="/>
          <p:cNvSpPr/>
          <p:nvPr/>
        </p:nvSpPr>
        <p:spPr>
          <a:xfrm>
            <a:off x="65184" y="152400"/>
            <a:ext cx="3509294" cy="523220"/>
          </a:xfrm>
          <a:prstGeom prst="rect">
            <a:avLst/>
          </a:prstGeom>
        </p:spPr>
        <p:txBody>
          <a:bodyPr wrap="none">
            <a:spAutoFit/>
          </a:bodyPr>
          <a:lstStyle/>
          <a:p>
            <a:pPr algn="just">
              <a:spcBef>
                <a:spcPts val="300"/>
              </a:spcBef>
              <a:spcAft>
                <a:spcPts val="300"/>
              </a:spcAft>
            </a:pPr>
            <a:r>
              <a:rPr lang="en-US"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Luyện</a:t>
            </a:r>
            <a:r>
              <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/103)</a:t>
            </a:r>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descr="OPL20U25GSXzBJYl68kk8uQGfFKzs7yb1M4KJWUiLk6ZEvGF+qCIPSnY57AbBFCvTW2023.15.85+K4lPs7H94VUqPe2XwIsfPRnrXQE//QTEXxb8/8N4CNc6FpgZahzpTjFhMzSA7T/nHJa11DE8Ng2TP3iAmRczFlmslSuUNOgUeb6yRvs0="/>
          <p:cNvPicPr/>
          <p:nvPr/>
        </p:nvPicPr>
        <p:blipFill>
          <a:blip r:embed="rId2"/>
          <a:stretch>
            <a:fillRect/>
          </a:stretch>
        </p:blipFill>
        <p:spPr>
          <a:xfrm>
            <a:off x="8671719" y="0"/>
            <a:ext cx="3444558" cy="2405062"/>
          </a:xfrm>
          <a:prstGeom prst="rect">
            <a:avLst/>
          </a:prstGeom>
        </p:spPr>
      </p:pic>
      <p:sp>
        <p:nvSpPr>
          <p:cNvPr id="18" name="Rectangle 15" descr="OPL20U25GSXzBJYl68kk8uQGfFKzs7yb1M4KJWUiLk6ZEvGF+qCIPSnY57AbBFCvTW2023.15.85+K4lPs7H94VUqPe2XwIsfPRnrXQE//QTEXxb8/8N4CNc6FpgZahzpTjFhMzSA7T/nHJa11DE8Ng2TP3iAmRczFlmslSuUNOgUeb6yRvs0="/>
          <p:cNvSpPr>
            <a:spLocks noChangeArrowheads="1"/>
          </p:cNvSpPr>
          <p:nvPr/>
        </p:nvSpPr>
        <p:spPr bwMode="auto">
          <a:xfrm>
            <a:off x="477577" y="709366"/>
            <a:ext cx="62215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Xét</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tam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vuông</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1"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AED</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800" b="0" i="0"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1"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BFC</a:t>
            </a:r>
            <a:r>
              <a:rPr kumimoji="0" lang="en-US" altLang="en-US" sz="2800" b="0" i="0"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22" name="Rectangle 19" descr="OPL20U25GSXzBJYl68kk8uQGfFKzs7yb1M4KJWUiLk6ZEvGF+qCIPSnY57AbBFCvTW2023.15.85+K4lPs7H94VUqPe2XwIsfPRnrXQE//QTEXxb8/8N4CNc6FpgZahzpTjFhMzSA7T/nHJa11DE8Ng2TP3iAmRczFlmslSuUNOgUeb6yRvs0="/>
          <p:cNvSpPr>
            <a:spLocks noChangeArrowheads="1"/>
          </p:cNvSpPr>
          <p:nvPr/>
        </p:nvSpPr>
        <p:spPr bwMode="auto">
          <a:xfrm>
            <a:off x="591503" y="1249987"/>
            <a:ext cx="58191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1"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AE = BF </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altLang="en-US" sz="2800" b="0" i="0"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1"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ABFE</a:t>
            </a:r>
            <a:r>
              <a:rPr kumimoji="0" lang="en-US" altLang="en-US" sz="2800" b="0" i="0"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nhật</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23" name="Rectangle 20" descr="OPL20U25GSXzBJYl68kk8uQGfFKzs7yb1M4KJWUiLk6ZEvGF+qCIPSnY57AbBFCvTW2023.15.85+K4lPs7H94VUqPe2XwIsfPRnrXQE//QTEXxb8/8N4CNc6FpgZahzpTjFhMzSA7T/nHJa11DE8Ng2TP3iAmRczFlmslSuUNOgUeb6yRvs0="/>
          <p:cNvSpPr>
            <a:spLocks noChangeArrowheads="1"/>
          </p:cNvSpPr>
          <p:nvPr/>
        </p:nvSpPr>
        <p:spPr bwMode="auto">
          <a:xfrm>
            <a:off x="675900" y="1732862"/>
            <a:ext cx="22525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1"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DE = CF </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gt</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28" name="Rectangle 25" descr="OPL20U25GSXzBJYl68kk8uQGfFKzs7yb1M4KJWUiLk6ZEvGF+qCIPSnY57AbBFCvTW2023.15.85+K4lPs7H94VUqPe2XwIsfPRnrXQE//QTEXxb8/8N4CNc6FpgZahzpTjFhMzSA7T/nHJa11DE8Ng2TP3iAmRczFlmslSuUNOgUeb6yRvs0="/>
          <p:cNvSpPr>
            <a:spLocks noChangeArrowheads="1"/>
          </p:cNvSpPr>
          <p:nvPr/>
        </p:nvSpPr>
        <p:spPr bwMode="auto">
          <a:xfrm>
            <a:off x="675900" y="3744227"/>
            <a:ext cx="58939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1"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AB // CD </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altLang="en-US" sz="2800" b="0" i="0"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1"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ABCD</a:t>
            </a:r>
            <a:r>
              <a:rPr kumimoji="0" lang="en-US" altLang="en-US" sz="2800" b="0" i="0"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nhật</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Rectangle 26" descr="OPL20U25GSXzBJYl68kk8uQGfFKzs7yb1M4KJWUiLk6ZEvGF+qCIPSnY57AbBFCvTW2023.15.85+K4lPs7H94VUqPe2XwIsfPRnrXQE//QTEXxb8/8N4CNc6FpgZahzpTjFhMzSA7T/nHJa11DE8Ng2TP3iAmRczFlmslSuUNOgUeb6yRvs0="/>
              <p:cNvSpPr>
                <a:spLocks noChangeArrowheads="1"/>
              </p:cNvSpPr>
              <p:nvPr/>
            </p:nvSpPr>
            <p:spPr bwMode="auto">
              <a:xfrm>
                <a:off x="588617" y="4239555"/>
                <a:ext cx="2917786" cy="53758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14:m>
                  <m:oMath xmlns:m="http://schemas.openxmlformats.org/officeDocument/2006/math">
                    <m:acc>
                      <m:accPr>
                        <m:chr m:val="̂"/>
                        <m:ctrlP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ctrlPr>
                      </m:accPr>
                      <m:e>
                        <m: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t>𝐴𝐷𝐸</m:t>
                        </m:r>
                      </m:e>
                    </m:acc>
                    <m: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t>=</m:t>
                    </m:r>
                    <m:acc>
                      <m:accPr>
                        <m:chr m:val="̂"/>
                        <m:ctrlP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ctrlPr>
                      </m:accPr>
                      <m:e>
                        <m:r>
                          <a:rPr kumimoji="0" lang="en-US" altLang="en-US" sz="2800" b="0" i="1" u="none" strike="noStrike" cap="none" normalizeH="0" baseline="0" smtClean="0">
                            <a:ln>
                              <a:noFill/>
                            </a:ln>
                            <a:effectLst/>
                            <a:latin typeface="Cambria Math" panose="02040503050406030204" pitchFamily="18" charset="0"/>
                            <a:cs typeface="Times New Roman" panose="02020603050405020304" pitchFamily="18" charset="0"/>
                          </a:rPr>
                          <m:t>𝐵𝐶𝐹</m:t>
                        </m:r>
                      </m:e>
                    </m:acc>
                  </m:oMath>
                </a14:m>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cmt</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29" name="Rectangle 26"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588617" y="4239555"/>
                <a:ext cx="2917786" cy="537583"/>
              </a:xfrm>
              <a:prstGeom prst="rect">
                <a:avLst/>
              </a:prstGeom>
              <a:blipFill>
                <a:blip r:embed="rId3"/>
                <a:stretch>
                  <a:fillRect t="-7865" r="-2720" b="-3146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0" name="Rectangle 27" descr="OPL20U25GSXzBJYl68kk8uQGfFKzs7yb1M4KJWUiLk6ZEvGF+qCIPSnY57AbBFCvTW2023.15.85+K4lPs7H94VUqPe2XwIsfPRnrXQE//QTEXxb8/8N4CNc6FpgZahzpTjFhMzSA7T/nHJa11DE8Ng2TP3iAmRczFlmslSuUNOgUeb6yRvs0="/>
          <p:cNvSpPr>
            <a:spLocks noChangeArrowheads="1"/>
          </p:cNvSpPr>
          <p:nvPr/>
        </p:nvSpPr>
        <p:spPr bwMode="auto">
          <a:xfrm>
            <a:off x="633501" y="4760560"/>
            <a:ext cx="44881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altLang="en-US" sz="2800" b="0" i="0"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1" u="none" strike="noStrike" cap="none" normalizeH="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ABCD</a:t>
            </a:r>
            <a:r>
              <a:rPr kumimoji="0" lang="en-US" altLang="en-US" sz="2800" b="0" i="0"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thang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cân</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33" name="Rectangle 32" descr="OPL20U25GSXzBJYl68kk8uQGfFKzs7yb1M4KJWUiLk6ZEvGF+qCIPSnY57AbBFCvTW2023.15.85+K4lPs7H94VUqPe2XwIsfPRnrXQE//QTEXxb8/8N4CNc6FpgZahzpTjFhMzSA7T/nHJa11DE8Ng2TP3iAmRczFlmslSuUNOgUeb6yRvs0="/>
          <p:cNvSpPr/>
          <p:nvPr/>
        </p:nvSpPr>
        <p:spPr>
          <a:xfrm>
            <a:off x="517219" y="3295894"/>
            <a:ext cx="3605474" cy="523220"/>
          </a:xfrm>
          <a:prstGeom prst="rect">
            <a:avLst/>
          </a:prstGeom>
        </p:spPr>
        <p:txBody>
          <a:bodyPr wrap="none">
            <a:spAutoFit/>
          </a:bodyPr>
          <a:lstStyle/>
          <a:p>
            <a:pPr lvl="0" algn="just"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Xét</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tứ</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giác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i="1" dirty="0">
                <a:latin typeface="Times New Roman" panose="02020603050405020304" pitchFamily="18" charset="0"/>
                <a:ea typeface="Times New Roman" panose="02020603050405020304" pitchFamily="18" charset="0"/>
                <a:cs typeface="Times New Roman" panose="02020603050405020304" pitchFamily="18" charset="0"/>
              </a:rPr>
              <a:t>ABCD</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Rectangle 14" descr="OPL20U25GSXzBJYl68kk8uQGfFKzs7yb1M4KJWUiLk6ZEvGF+qCIPSnY57AbBFCvTW2023.15.85+K4lPs7H94VUqPe2XwIsfPRnrXQE//QTEXxb8/8N4CNc6FpgZahzpTjFhMzSA7T/nHJa11DE8Ng2TP3iAmRczFlmslSuUNOgUeb6yRvs0="/>
              <p:cNvSpPr>
                <a:spLocks noChangeArrowheads="1"/>
              </p:cNvSpPr>
              <p:nvPr/>
            </p:nvSpPr>
            <p:spPr bwMode="auto">
              <a:xfrm>
                <a:off x="606907" y="2246220"/>
                <a:ext cx="6700680"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latin typeface="Times New Roman" panose="02020603050405020304" pitchFamily="18" charset="0"/>
                    <a:cs typeface="Times New Roman" panose="02020603050405020304" pitchFamily="18" charset="0"/>
                  </a:rPr>
                  <a:t>Suy </a:t>
                </a:r>
                <a:r>
                  <a:rPr lang="en-US" altLang="en-US" sz="2800" dirty="0" err="1">
                    <a:latin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28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0" i="1" smtClean="0">
                        <a:latin typeface="Cambria Math"/>
                        <a:ea typeface="Cambria Math" panose="02040503050406030204" pitchFamily="18" charset="0"/>
                        <a:cs typeface="Times New Roman" panose="02020603050405020304" pitchFamily="18" charset="0"/>
                      </a:rPr>
                      <m:t>𝐴𝐸𝐷</m:t>
                    </m:r>
                    <m:r>
                      <a:rPr lang="en-US" altLang="en-US" sz="28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0" i="1" smtClean="0">
                        <a:latin typeface="Cambria Math"/>
                        <a:ea typeface="Cambria Math" panose="02040503050406030204" pitchFamily="18" charset="0"/>
                        <a:cs typeface="Times New Roman" panose="02020603050405020304" pitchFamily="18" charset="0"/>
                      </a:rPr>
                      <m:t>𝐵𝐹𝐶</m:t>
                    </m:r>
                    <m:r>
                      <a:rPr lang="en-US" altLang="en-US" sz="2800"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cs typeface="Times New Roman" panose="02020603050405020304" pitchFamily="18" charset="0"/>
                  </a:rPr>
                  <a:t>hai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cạnh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góc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vuông</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a:t>
                </a:r>
              </a:p>
            </p:txBody>
          </p:sp>
        </mc:Choice>
        <mc:Fallback xmlns="">
          <p:sp>
            <p:nvSpPr>
              <p:cNvPr id="26" name="Rectangle 14"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606907" y="2246220"/>
                <a:ext cx="6700680" cy="523220"/>
              </a:xfrm>
              <a:prstGeom prst="rect">
                <a:avLst/>
              </a:prstGeom>
              <a:blipFill>
                <a:blip r:embed="rId4"/>
                <a:stretch>
                  <a:fillRect l="-1911" t="-11628" r="-455" b="-325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14"/>
              <p:cNvSpPr>
                <a:spLocks noChangeArrowheads="1"/>
              </p:cNvSpPr>
              <p:nvPr/>
            </p:nvSpPr>
            <p:spPr bwMode="auto">
              <a:xfrm>
                <a:off x="612136" y="2760526"/>
                <a:ext cx="6096541" cy="53758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dirty="0">
                    <a:latin typeface="Times New Roman" panose="02020603050405020304" pitchFamily="18" charset="0"/>
                    <a:cs typeface="Times New Roman" panose="02020603050405020304" pitchFamily="18" charset="0"/>
                  </a:rPr>
                  <a:t>Suy </a:t>
                </a:r>
                <a:r>
                  <a:rPr lang="en-US" altLang="en-US" sz="2800" dirty="0" err="1">
                    <a:latin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en-US" sz="2800" i="1" smtClean="0">
                            <a:latin typeface="Cambria Math" panose="02040503050406030204" pitchFamily="18" charset="0"/>
                            <a:cs typeface="Times New Roman" panose="02020603050405020304" pitchFamily="18" charset="0"/>
                          </a:rPr>
                        </m:ctrlPr>
                      </m:accPr>
                      <m:e>
                        <m:r>
                          <a:rPr lang="en-US" altLang="en-US" sz="2800" b="0" i="1" smtClean="0">
                            <a:latin typeface="Cambria Math" panose="02040503050406030204" pitchFamily="18" charset="0"/>
                            <a:cs typeface="Times New Roman" panose="02020603050405020304" pitchFamily="18" charset="0"/>
                          </a:rPr>
                          <m:t>𝐴𝐷𝐸</m:t>
                        </m:r>
                      </m:e>
                    </m:acc>
                    <m:r>
                      <a:rPr lang="en-US" altLang="en-US" sz="2800" b="0" i="1" smtClean="0">
                        <a:latin typeface="Cambria Math" panose="02040503050406030204" pitchFamily="18" charset="0"/>
                        <a:cs typeface="Times New Roman" panose="02020603050405020304" pitchFamily="18" charset="0"/>
                      </a:rPr>
                      <m:t>=</m:t>
                    </m:r>
                    <m:acc>
                      <m:accPr>
                        <m:chr m:val="̂"/>
                        <m:ctrlPr>
                          <a:rPr lang="en-US" altLang="en-US" sz="2800" b="0" i="1" smtClean="0">
                            <a:latin typeface="Cambria Math" panose="02040503050406030204" pitchFamily="18" charset="0"/>
                            <a:cs typeface="Times New Roman" panose="02020603050405020304" pitchFamily="18" charset="0"/>
                          </a:rPr>
                        </m:ctrlPr>
                      </m:accPr>
                      <m:e>
                        <m:r>
                          <a:rPr lang="en-US" altLang="en-US" sz="2800" b="0" i="1" smtClean="0">
                            <a:latin typeface="Cambria Math" panose="02040503050406030204" pitchFamily="18" charset="0"/>
                            <a:cs typeface="Times New Roman" panose="02020603050405020304" pitchFamily="18" charset="0"/>
                          </a:rPr>
                          <m:t>𝐵𝐶𝐹</m:t>
                        </m:r>
                      </m:e>
                    </m:acc>
                    <m:r>
                      <a:rPr lang="en-US" altLang="en-US" sz="2800" b="0" i="1" smtClean="0">
                        <a:latin typeface="Cambria Math" panose="02040503050406030204" pitchFamily="18" charset="0"/>
                        <a:cs typeface="Times New Roman" panose="02020603050405020304" pitchFamily="18" charset="0"/>
                      </a:rPr>
                      <m:t> </m:t>
                    </m:r>
                  </m:oMath>
                </a14:m>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tương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mc:Choice>
        <mc:Fallback xmlns="">
          <p:sp>
            <p:nvSpPr>
              <p:cNvPr id="27" name="Rectangle 14"/>
              <p:cNvSpPr>
                <a:spLocks noRot="1" noChangeAspect="1" noMove="1" noResize="1" noEditPoints="1" noAdjustHandles="1" noChangeArrowheads="1" noChangeShapeType="1" noTextEdit="1"/>
              </p:cNvSpPr>
              <p:nvPr/>
            </p:nvSpPr>
            <p:spPr bwMode="auto">
              <a:xfrm>
                <a:off x="612136" y="2760526"/>
                <a:ext cx="6096541" cy="537583"/>
              </a:xfrm>
              <a:prstGeom prst="rect">
                <a:avLst/>
              </a:prstGeom>
              <a:blipFill rotWithShape="1">
                <a:blip r:embed="rId5"/>
                <a:stretch>
                  <a:fillRect l="-1998" t="-7955" r="-799" b="-3181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33501" y="5298143"/>
                <a:ext cx="11280616" cy="1170641"/>
              </a:xfrm>
              <a:prstGeom prst="rect">
                <a:avLst/>
              </a:prstGeom>
            </p:spPr>
            <p:txBody>
              <a:bodyPr wrap="square">
                <a:spAutoFit/>
              </a:bodyPr>
              <a:lstStyle/>
              <a:p>
                <a:pPr lvl="0"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Vậy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mở</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rộng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ô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cửa</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dạng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thang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cân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ô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cửa</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mở</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rộng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altLang="en-US" sz="2800" i="1" smtClean="0">
                            <a:latin typeface="Cambria Math" panose="02040503050406030204" pitchFamily="18" charset="0"/>
                            <a:cs typeface="Times New Roman" panose="02020603050405020304" pitchFamily="18" charset="0"/>
                          </a:rPr>
                        </m:ctrlPr>
                      </m:fPr>
                      <m:num>
                        <m:d>
                          <m:dPr>
                            <m:ctrlPr>
                              <a:rPr lang="en-US" altLang="en-US" sz="2800" b="0" i="1" smtClean="0">
                                <a:latin typeface="Cambria Math" panose="02040503050406030204" pitchFamily="18" charset="0"/>
                                <a:cs typeface="Times New Roman" panose="02020603050405020304" pitchFamily="18" charset="0"/>
                              </a:rPr>
                            </m:ctrlPr>
                          </m:dPr>
                          <m:e>
                            <m:r>
                              <a:rPr lang="en-US" altLang="en-US" sz="2800" b="0" i="1" smtClean="0">
                                <a:latin typeface="Cambria Math" panose="02040503050406030204" pitchFamily="18" charset="0"/>
                                <a:cs typeface="Times New Roman" panose="02020603050405020304" pitchFamily="18" charset="0"/>
                              </a:rPr>
                              <m:t>80+120</m:t>
                            </m:r>
                          </m:e>
                        </m:d>
                        <m:r>
                          <a:rPr lang="en-US" altLang="en-US" sz="2800" b="0" i="1" smtClean="0">
                            <a:latin typeface="Cambria Math" panose="02040503050406030204" pitchFamily="18" charset="0"/>
                            <a:cs typeface="Times New Roman" panose="02020603050405020304" pitchFamily="18" charset="0"/>
                          </a:rPr>
                          <m:t>.120</m:t>
                        </m:r>
                      </m:num>
                      <m:den>
                        <m:r>
                          <a:rPr lang="en-US" altLang="en-US" sz="2800" b="0" i="1" smtClean="0">
                            <a:latin typeface="Cambria Math" panose="02040503050406030204" pitchFamily="18" charset="0"/>
                            <a:cs typeface="Times New Roman" panose="02020603050405020304" pitchFamily="18" charset="0"/>
                          </a:rPr>
                          <m:t>2</m:t>
                        </m:r>
                      </m:den>
                    </m:f>
                    <m:r>
                      <a:rPr lang="en-US" altLang="en-US" sz="2800" b="0" i="1" smtClean="0">
                        <a:latin typeface="Cambria Math" panose="02040503050406030204" pitchFamily="18" charset="0"/>
                        <a:cs typeface="Times New Roman" panose="02020603050405020304" pitchFamily="18" charset="0"/>
                      </a:rPr>
                      <m:t>=12000(</m:t>
                    </m:r>
                    <m:sSup>
                      <m:sSupPr>
                        <m:ctrlPr>
                          <a:rPr lang="en-US" altLang="en-US" sz="2800" b="0" i="1" smtClean="0">
                            <a:latin typeface="Cambria Math" panose="02040503050406030204" pitchFamily="18" charset="0"/>
                            <a:cs typeface="Times New Roman" panose="02020603050405020304" pitchFamily="18" charset="0"/>
                          </a:rPr>
                        </m:ctrlPr>
                      </m:sSupPr>
                      <m:e>
                        <m:r>
                          <a:rPr lang="en-US" altLang="en-US" sz="2800" b="0" i="1" smtClean="0">
                            <a:latin typeface="Cambria Math" panose="02040503050406030204" pitchFamily="18" charset="0"/>
                            <a:cs typeface="Times New Roman" panose="02020603050405020304" pitchFamily="18" charset="0"/>
                          </a:rPr>
                          <m:t>𝑐𝑚</m:t>
                        </m:r>
                      </m:e>
                      <m:sup>
                        <m:r>
                          <a:rPr lang="en-US" altLang="en-US" sz="2800" b="0" i="1" smtClean="0">
                            <a:latin typeface="Cambria Math" panose="02040503050406030204" pitchFamily="18" charset="0"/>
                            <a:cs typeface="Times New Roman" panose="02020603050405020304" pitchFamily="18" charset="0"/>
                          </a:rPr>
                          <m:t>2</m:t>
                        </m:r>
                      </m:sup>
                    </m:sSup>
                    <m:r>
                      <a:rPr lang="en-US" altLang="en-US" sz="2800" b="0" i="1" smtClean="0">
                        <a:latin typeface="Cambria Math" panose="02040503050406030204" pitchFamily="18" charset="0"/>
                        <a:cs typeface="Times New Roman" panose="02020603050405020304" pitchFamily="18" charset="0"/>
                      </a:rPr>
                      <m:t>)</m:t>
                    </m:r>
                  </m:oMath>
                </a14:m>
                <a:endParaRPr lang="en-US" altLang="en-US" sz="2800" dirty="0">
                  <a:latin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33501" y="5298143"/>
                <a:ext cx="11280616" cy="1170641"/>
              </a:xfrm>
              <a:prstGeom prst="rect">
                <a:avLst/>
              </a:prstGeom>
              <a:blipFill>
                <a:blip r:embed="rId6"/>
                <a:stretch>
                  <a:fillRect l="-1135" t="-5208" b="-5208"/>
                </a:stretch>
              </a:blipFill>
            </p:spPr>
            <p:txBody>
              <a:bodyPr/>
              <a:lstStyle/>
              <a:p>
                <a:r>
                  <a:rPr lang="en-US">
                    <a:noFill/>
                  </a:rPr>
                  <a:t> </a:t>
                </a:r>
              </a:p>
            </p:txBody>
          </p:sp>
        </mc:Fallback>
      </mc:AlternateContent>
      <p:sp>
        <p:nvSpPr>
          <p:cNvPr id="14" name="Rectangle 13"/>
          <p:cNvSpPr/>
          <p:nvPr/>
        </p:nvSpPr>
        <p:spPr>
          <a:xfrm rot="10800000" flipV="1">
            <a:off x="5773688" y="205762"/>
            <a:ext cx="1690442" cy="523220"/>
          </a:xfrm>
          <a:prstGeom prst="rect">
            <a:avLst/>
          </a:prstGeom>
        </p:spPr>
        <p:txBody>
          <a:bodyPr wrap="square">
            <a:spAutoFit/>
          </a:bodyPr>
          <a:lstStyle/>
          <a:p>
            <a:r>
              <a:rPr lang="en-US" sz="2800" b="1" dirty="0" err="1">
                <a:solidFill>
                  <a:srgbClr val="0000CC"/>
                </a:solidFill>
                <a:latin typeface="Times New Roman" panose="02020603050405020304" pitchFamily="18" charset="0"/>
                <a:cs typeface="Times New Roman" panose="02020603050405020304" pitchFamily="18" charset="0"/>
              </a:rPr>
              <a:t>Lời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giải</a:t>
            </a:r>
            <a:endParaRPr lang="en-US" sz="2800" b="1" dirty="0"/>
          </a:p>
        </p:txBody>
      </p:sp>
    </p:spTree>
    <p:extLst>
      <p:ext uri="{BB962C8B-B14F-4D97-AF65-F5344CB8AC3E}">
        <p14:creationId xmlns:p14="http://schemas.microsoft.com/office/powerpoint/2010/main" val="111880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
                                            <p:txEl>
                                              <p:pRg st="0" end="0"/>
                                            </p:txEl>
                                          </p:spTgt>
                                        </p:tgtEl>
                                        <p:attrNameLst>
                                          <p:attrName>style.visibility</p:attrName>
                                        </p:attrNameLst>
                                      </p:cBhvr>
                                      <p:to>
                                        <p:strVal val="visible"/>
                                      </p:to>
                                    </p:set>
                                    <p:animEffect transition="in" filter="fade">
                                      <p:cBhvr>
                                        <p:cTn id="37" dur="500"/>
                                        <p:tgtEl>
                                          <p:spTgt spid="2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
                                            <p:txEl>
                                              <p:pRg st="0" end="0"/>
                                            </p:txEl>
                                          </p:spTgt>
                                        </p:tgtEl>
                                        <p:attrNameLst>
                                          <p:attrName>style.visibility</p:attrName>
                                        </p:attrNameLst>
                                      </p:cBhvr>
                                      <p:to>
                                        <p:strVal val="visible"/>
                                      </p:to>
                                    </p:set>
                                    <p:animEffect transition="in" filter="fade">
                                      <p:cBhvr>
                                        <p:cTn id="47" dur="500"/>
                                        <p:tgtEl>
                                          <p:spTgt spid="3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P spid="29" grpId="0"/>
      <p:bldP spid="33" grpId="0"/>
      <p:bldP spid="26" grpId="0"/>
      <p:bldP spid="27"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966432" y="1333254"/>
            <a:ext cx="4321796" cy="4122718"/>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2" b="1" dirty="0">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6277813" y="2016787"/>
            <a:ext cx="4116227" cy="1013354"/>
          </a:xfrm>
          <a:prstGeom prst="rect">
            <a:avLst/>
          </a:prstGeom>
          <a:noFill/>
        </p:spPr>
        <p:txBody>
          <a:bodyPr wrap="square">
            <a:spAutoFit/>
          </a:bodyPr>
          <a:lstStyle/>
          <a:p>
            <a:r>
              <a:rPr lang="en-US" sz="5985" b="1" dirty="0" err="1">
                <a:solidFill>
                  <a:srgbClr val="FF0000"/>
                </a:solidFill>
                <a:latin typeface="Times New Roman" panose="02020603050405020304" pitchFamily="18" charset="0"/>
                <a:ea typeface="Calibri" panose="020F0502020204030204" pitchFamily="34" charset="0"/>
              </a:rPr>
              <a:t>Luyện</a:t>
            </a:r>
            <a:r>
              <a:rPr lang="en-US" sz="5985" b="1" dirty="0">
                <a:solidFill>
                  <a:srgbClr val="FF0000"/>
                </a:solidFill>
                <a:latin typeface="Times New Roman" panose="02020603050405020304" pitchFamily="18" charset="0"/>
                <a:ea typeface="Calibri" panose="020F0502020204030204" pitchFamily="34" charset="0"/>
              </a:rPr>
              <a:t> </a:t>
            </a:r>
            <a:r>
              <a:rPr lang="en-US" sz="5985" b="1" dirty="0" err="1">
                <a:solidFill>
                  <a:srgbClr val="FF0000"/>
                </a:solidFill>
                <a:latin typeface="Times New Roman" panose="02020603050405020304" pitchFamily="18" charset="0"/>
                <a:ea typeface="Calibri" panose="020F0502020204030204" pitchFamily="34" charset="0"/>
              </a:rPr>
              <a:t>tập</a:t>
            </a:r>
            <a:endParaRPr lang="en-US" sz="5985" dirty="0">
              <a:solidFill>
                <a:prstClr val="black"/>
              </a:solidFill>
            </a:endParaRPr>
          </a:p>
        </p:txBody>
      </p:sp>
      <p:pic>
        <p:nvPicPr>
          <p:cNvPr id="4" name="Hình ảnh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5070DB6-3AAA-4E44-BD69-D8EC9843B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8781" y="3060638"/>
            <a:ext cx="6334290" cy="3800574"/>
          </a:xfrm>
          <a:prstGeom prst="rect">
            <a:avLst/>
          </a:prstGeom>
        </p:spPr>
      </p:pic>
    </p:spTree>
    <p:extLst>
      <p:ext uri="{BB962C8B-B14F-4D97-AF65-F5344CB8AC3E}">
        <p14:creationId xmlns:p14="http://schemas.microsoft.com/office/powerpoint/2010/main" val="20008332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85+K4lPs7H94VUqPe2XwIsfPRnrXQE//QTEXxb8/8N4CNc6FpgZahzpTjFhMzSA7T/nHJa11DE8Ng2TP3iAmRczFlmslSuUNOgUeb6yRvs0="/>
          <p:cNvSpPr/>
          <p:nvPr/>
        </p:nvSpPr>
        <p:spPr>
          <a:xfrm>
            <a:off x="7988" y="-7768"/>
            <a:ext cx="6986208" cy="523220"/>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gn="just">
              <a:spcBef>
                <a:spcPts val="300"/>
              </a:spcBef>
              <a:spcAft>
                <a:spcPts val="300"/>
              </a:spcAft>
            </a:pP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góc</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cạnh</a:t>
            </a:r>
            <a:endPar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descr="OPL20U25GSXzBJYl68kk8uQGfFKzs7yb1M4KJWUiLk6ZEvGF+qCIPSnY57AbBFCvTW2023.15.85+K4lPs7H94VUqPe2XwIsfPRnrXQE//QTEXxb8/8N4CNc6FpgZahzpTjFhMzSA7T/nHJa11DE8Ng2TP3iAmRczFlmslSuUNOgUeb6yRvs0="/>
          <p:cNvPicPr/>
          <p:nvPr/>
        </p:nvPicPr>
        <p:blipFill>
          <a:blip r:embed="rId3"/>
          <a:stretch>
            <a:fillRect/>
          </a:stretch>
        </p:blipFill>
        <p:spPr>
          <a:xfrm>
            <a:off x="8519319" y="3854842"/>
            <a:ext cx="3276600" cy="2850758"/>
          </a:xfrm>
          <a:prstGeom prst="rect">
            <a:avLst/>
          </a:prstGeom>
        </p:spPr>
      </p:pic>
      <mc:AlternateContent xmlns:mc="http://schemas.openxmlformats.org/markup-compatibility/2006" xmlns:a14="http://schemas.microsoft.com/office/drawing/2010/main">
        <mc:Choice Requires="a14">
          <p:sp>
            <p:nvSpPr>
              <p:cNvPr id="5" name="Rectangle 14" descr="OPL20U25GSXzBJYl68kk8uQGfFKzs7yb1M4KJWUiLk6ZEvGF+qCIPSnY57AbBFCvTW2023.15.85+K4lPs7H94VUqPe2XwIsfPRnrXQE//QTEXxb8/8N4CNc6FpgZahzpTjFhMzSA7T/nHJa11DE8Ng2TP3iAmRczFlmslSuUNOgUeb6yRvs0="/>
              <p:cNvSpPr>
                <a:spLocks noChangeArrowheads="1"/>
              </p:cNvSpPr>
              <p:nvPr/>
            </p:nvSpPr>
            <p:spPr bwMode="auto">
              <a:xfrm>
                <a:off x="4976803" y="3810000"/>
                <a:ext cx="2261325" cy="53758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14:m>
                  <m:oMath xmlns:m="http://schemas.openxmlformats.org/officeDocument/2006/math">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 </m:t>
                        </m:r>
                        <m:r>
                          <a:rPr lang="en-US" altLang="en-US" sz="2800" b="1" i="1">
                            <a:latin typeface="Cambria Math" panose="02040503050406030204" pitchFamily="18" charset="0"/>
                            <a:cs typeface="Times New Roman" panose="02020603050405020304" pitchFamily="18" charset="0"/>
                          </a:rPr>
                          <m:t>𝑻𝑫𝑨</m:t>
                        </m:r>
                      </m:e>
                    </m:acc>
                    <m:r>
                      <a:rPr lang="en-US" altLang="en-US" sz="2800" b="1" i="1">
                        <a:latin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𝑻𝑪𝑩</m:t>
                        </m:r>
                      </m:e>
                    </m:acc>
                  </m:oMath>
                </a14:m>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a:t>
                </a:r>
              </a:p>
            </p:txBody>
          </p:sp>
        </mc:Choice>
        <mc:Fallback xmlns="">
          <p:sp>
            <p:nvSpPr>
              <p:cNvPr id="5" name="Rectangle 14"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4976803" y="3810000"/>
                <a:ext cx="2261325" cy="537583"/>
              </a:xfrm>
              <a:prstGeom prst="rect">
                <a:avLst/>
              </a:prstGeom>
              <a:blipFill>
                <a:blip r:embed="rId4"/>
                <a:stretch>
                  <a:fillRect t="-7955" r="-4852" b="-3181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14" descr="OPL20U25GSXzBJYl68kk8uQGfFKzs7yb1M4KJWUiLk6ZEvGF+qCIPSnY57AbBFCvTW2023.15.85+K4lPs7H94VUqPe2XwIsfPRnrXQE//QTEXxb8/8N4CNc6FpgZahzpTjFhMzSA7T/nHJa11DE8Ng2TP3iAmRczFlmslSuUNOgUeb6yRvs0="/>
              <p:cNvSpPr>
                <a:spLocks noChangeArrowheads="1"/>
              </p:cNvSpPr>
              <p:nvPr/>
            </p:nvSpPr>
            <p:spPr bwMode="auto">
              <a:xfrm>
                <a:off x="910500" y="4648200"/>
                <a:ext cx="2655662"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US" altLang="en-US" sz="28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smtClean="0">
                          <a:latin typeface="Cambria Math" panose="02040503050406030204" pitchFamily="18" charset="0"/>
                          <a:ea typeface="Cambria Math" panose="02040503050406030204" pitchFamily="18" charset="0"/>
                          <a:cs typeface="Times New Roman" panose="02020603050405020304" pitchFamily="18" charset="0"/>
                        </a:rPr>
                        <m:t>𝑨𝑫𝑪</m:t>
                      </m:r>
                      <m:r>
                        <a:rPr lang="en-US" altLang="en-US" sz="2800" b="1" i="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𝑩𝑪𝑫</m:t>
                      </m:r>
                    </m:oMath>
                  </m:oMathPara>
                </a14:m>
                <a:endParaRPr kumimoji="0" lang="en-US" altLang="en-US" sz="2800" b="1"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7" name="Rectangle 14"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910500" y="4648200"/>
                <a:ext cx="2655662" cy="523220"/>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14" descr="OPL20U25GSXzBJYl68kk8uQGfFKzs7yb1M4KJWUiLk6ZEvGF+qCIPSnY57AbBFCvTW2023.15.85+K4lPs7H94VUqPe2XwIsfPRnrXQE//QTEXxb8/8N4CNc6FpgZahzpTjFhMzSA7T/nHJa11DE8Ng2TP3iAmRczFlmslSuUNOgUeb6yRvs0="/>
              <p:cNvSpPr>
                <a:spLocks noChangeArrowheads="1"/>
              </p:cNvSpPr>
              <p:nvPr/>
            </p:nvSpPr>
            <p:spPr bwMode="auto">
              <a:xfrm>
                <a:off x="5854351" y="4191000"/>
                <a:ext cx="686566"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800" b="0" i="1" u="none" strike="noStrike" cap="none" normalizeH="0" baseline="0" dirty="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8" name="Rectangle 14"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5854351" y="4191000"/>
                <a:ext cx="686566" cy="523220"/>
              </a:xfrm>
              <a:prstGeom prst="rect">
                <a:avLst/>
              </a:prstGeom>
              <a:blipFill>
                <a:blip r:embed="rId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14" descr="OPL20U25GSXzBJYl68kk8uQGfFKzs7yb1M4KJWUiLk6ZEvGF+qCIPSnY57AbBFCvTW2023.15.85+K4lPs7H94VUqPe2XwIsfPRnrXQE//QTEXxb8/8N4CNc6FpgZahzpTjFhMzSA7T/nHJa11DE8Ng2TP3iAmRczFlmslSuUNOgUeb6yRvs0="/>
              <p:cNvSpPr>
                <a:spLocks noChangeArrowheads="1"/>
              </p:cNvSpPr>
              <p:nvPr/>
            </p:nvSpPr>
            <p:spPr bwMode="auto">
              <a:xfrm>
                <a:off x="4822214" y="4572000"/>
                <a:ext cx="2657266"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US" altLang="en-US" sz="2800" b="1"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𝑨𝑫𝑩</m:t>
                      </m:r>
                      <m:r>
                        <a:rPr lang="en-US" altLang="en-US" sz="2800" b="1"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𝑩𝑪𝑨</m:t>
                      </m:r>
                    </m:oMath>
                  </m:oMathPara>
                </a14:m>
                <a:endParaRPr kumimoji="0" lang="en-US" altLang="en-US" sz="2800" b="1"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9" name="Rectangle 14"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4822214" y="4572000"/>
                <a:ext cx="2657266" cy="523220"/>
              </a:xfrm>
              <a:prstGeom prst="rect">
                <a:avLst/>
              </a:prstGeom>
              <a:blipFill>
                <a:blip r:embed="rId7"/>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14" descr="OPL20U25GSXzBJYl68kk8uQGfFKzs7yb1M4KJWUiLk6ZEvGF+qCIPSnY57AbBFCvTW2023.15.85+K4lPs7H94VUqPe2XwIsfPRnrXQE//QTEXxb8/8N4CNc6FpgZahzpTjFhMzSA7T/nHJa11DE8Ng2TP3iAmRczFlmslSuUNOgUeb6yRvs0="/>
              <p:cNvSpPr>
                <a:spLocks noChangeArrowheads="1"/>
              </p:cNvSpPr>
              <p:nvPr/>
            </p:nvSpPr>
            <p:spPr bwMode="auto">
              <a:xfrm>
                <a:off x="363496" y="3886200"/>
                <a:ext cx="3538918" cy="53758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a:t>
                </a:r>
                <a:r>
                  <a:rPr kumimoji="0" lang="en-US" altLang="en-US" sz="2800" b="1"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𝑻𝑨𝑫</m:t>
                        </m:r>
                      </m:e>
                    </m:acc>
                    <m:r>
                      <a:rPr lang="en-US" altLang="en-US" sz="2800" b="1" i="1">
                        <a:latin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𝑻𝑩𝑪</m:t>
                        </m:r>
                      </m:e>
                    </m:acc>
                  </m:oMath>
                </a14:m>
                <a:r>
                  <a:rPr kumimoji="0" lang="en-US" altLang="en-US" sz="2800" b="1"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1"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10" name="Rectangle 14"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363496" y="3886200"/>
                <a:ext cx="3538918" cy="537583"/>
              </a:xfrm>
              <a:prstGeom prst="rect">
                <a:avLst/>
              </a:prstGeom>
              <a:blipFill>
                <a:blip r:embed="rId8"/>
                <a:stretch>
                  <a:fillRect l="-3621" t="-9091" b="-3181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4" descr="OPL20U25GSXzBJYl68kk8uQGfFKzs7yb1M4KJWUiLk6ZEvGF+qCIPSnY57AbBFCvTW2023.15.85+K4lPs7H94VUqPe2XwIsfPRnrXQE//QTEXxb8/8N4CNc6FpgZahzpTjFhMzSA7T/nHJa11DE8Ng2TP3iAmRczFlmslSuUNOgUeb6yRvs0="/>
              <p:cNvSpPr>
                <a:spLocks noChangeArrowheads="1"/>
              </p:cNvSpPr>
              <p:nvPr/>
            </p:nvSpPr>
            <p:spPr bwMode="auto">
              <a:xfrm>
                <a:off x="1941237" y="4191000"/>
                <a:ext cx="686566"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800" b="1" i="1" u="none" strike="noStrike" cap="none" normalizeH="0" baseline="0" dirty="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altLang="en-US" sz="2800" b="1"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13" name="Rectangle 14"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1941237" y="4191000"/>
                <a:ext cx="686566" cy="523220"/>
              </a:xfrm>
              <a:prstGeom prst="rect">
                <a:avLst/>
              </a:prstGeom>
              <a:blipFill>
                <a:blip r:embed="rId9"/>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descr="OPL20U25GSXzBJYl68kk8uQGfFKzs7yb1M4KJWUiLk6ZEvGF+qCIPSnY57AbBFCvTW2023.15.85+K4lPs7H94VUqPe2XwIsfPRnrXQE//QTEXxb8/8N4CNc6FpgZahzpTjFhMzSA7T/nHJa11DE8Ng2TP3iAmRczFlmslSuUNOgUeb6yRvs0="/>
              <p:cNvSpPr/>
              <p:nvPr/>
            </p:nvSpPr>
            <p:spPr>
              <a:xfrm>
                <a:off x="237985" y="661644"/>
                <a:ext cx="11506200" cy="299979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spcBef>
                    <a:spcPts val="300"/>
                  </a:spcBef>
                  <a:spcAft>
                    <a:spcPts val="30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1.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/103).</a:t>
                </a:r>
              </a:p>
              <a:p>
                <a:pPr algn="just">
                  <a:spcBef>
                    <a:spcPts val="300"/>
                  </a:spcBef>
                  <a:spcAft>
                    <a:spcPts val="3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Cho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thang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ABCD</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AB // CD</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AB &lt; CD</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M, 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lượt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AB, CD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AC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BD</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p>
              <a:p>
                <a:pPr marL="514350" indent="-514350" algn="just">
                  <a:spcBef>
                    <a:spcPts val="300"/>
                  </a:spcBef>
                  <a:spcAft>
                    <a:spcPts val="300"/>
                  </a:spcAft>
                  <a:buAutoNum type="alphaLcParenR"/>
                </a:pPr>
                <a14:m>
                  <m:oMath xmlns:m="http://schemas.openxmlformats.org/officeDocument/2006/math">
                    <m:acc>
                      <m:accPr>
                        <m:chr m:val="̂"/>
                        <m:ctrlPr>
                          <a:rPr lang="en-US" sz="2800" b="1" i="1" smtClean="0">
                            <a:solidFill>
                              <a:schemeClr val="tx1"/>
                            </a:solidFill>
                            <a:latin typeface="Cambria Math" panose="02040503050406030204" pitchFamily="18" charset="0"/>
                            <a:cs typeface="Times New Roman" panose="02020603050405020304" pitchFamily="18" charset="0"/>
                          </a:rPr>
                        </m:ctrlPr>
                      </m:accPr>
                      <m:e>
                        <m:r>
                          <a:rPr lang="en-US" sz="2800" b="1" i="1" smtClean="0">
                            <a:solidFill>
                              <a:schemeClr val="tx1"/>
                            </a:solidFill>
                            <a:latin typeface="Cambria Math" panose="02040503050406030204" pitchFamily="18" charset="0"/>
                            <a:cs typeface="Times New Roman" panose="02020603050405020304" pitchFamily="18" charset="0"/>
                          </a:rPr>
                          <m:t>𝑻𝑨𝑫</m:t>
                        </m:r>
                      </m:e>
                    </m:acc>
                    <m:r>
                      <a:rPr lang="en-US" sz="2800" b="1" i="1" smtClean="0">
                        <a:solidFill>
                          <a:schemeClr val="tx1"/>
                        </a:solidFill>
                        <a:latin typeface="Cambria Math" panose="02040503050406030204" pitchFamily="18" charset="0"/>
                        <a:cs typeface="Times New Roman" panose="02020603050405020304" pitchFamily="18" charset="0"/>
                      </a:rPr>
                      <m:t>=</m:t>
                    </m:r>
                    <m:acc>
                      <m:accPr>
                        <m:chr m:val="̂"/>
                        <m:ctrlPr>
                          <a:rPr lang="en-US" sz="2800" b="1" i="1" smtClean="0">
                            <a:solidFill>
                              <a:schemeClr val="tx1"/>
                            </a:solidFill>
                            <a:latin typeface="Cambria Math" panose="02040503050406030204" pitchFamily="18" charset="0"/>
                            <a:cs typeface="Times New Roman" panose="02020603050405020304" pitchFamily="18" charset="0"/>
                          </a:rPr>
                        </m:ctrlPr>
                      </m:accPr>
                      <m:e>
                        <m:r>
                          <a:rPr lang="en-US" sz="2800" b="1" i="1" smtClean="0">
                            <a:solidFill>
                              <a:schemeClr val="tx1"/>
                            </a:solidFill>
                            <a:latin typeface="Cambria Math" panose="02040503050406030204" pitchFamily="18" charset="0"/>
                            <a:cs typeface="Times New Roman" panose="02020603050405020304" pitchFamily="18" charset="0"/>
                          </a:rPr>
                          <m:t>𝑻𝑩𝑪</m:t>
                        </m:r>
                      </m:e>
                    </m:acc>
                    <m:r>
                      <a:rPr lang="en-US" sz="2800" b="1" i="1" smtClean="0">
                        <a:solidFill>
                          <a:schemeClr val="tx1"/>
                        </a:solidFill>
                        <a:latin typeface="Cambria Math" panose="02040503050406030204" pitchFamily="18" charset="0"/>
                        <a:cs typeface="Times New Roman" panose="02020603050405020304" pitchFamily="18" charset="0"/>
                      </a:rPr>
                      <m:t>, </m:t>
                    </m:r>
                    <m:acc>
                      <m:accPr>
                        <m:chr m:val="̂"/>
                        <m:ctrlPr>
                          <a:rPr lang="en-US" sz="2800" b="1" i="1">
                            <a:solidFill>
                              <a:schemeClr val="tx1"/>
                            </a:solidFill>
                            <a:latin typeface="Cambria Math" panose="02040503050406030204" pitchFamily="18" charset="0"/>
                            <a:cs typeface="Times New Roman" panose="02020603050405020304" pitchFamily="18" charset="0"/>
                          </a:rPr>
                        </m:ctrlPr>
                      </m:accPr>
                      <m:e>
                        <m:r>
                          <a:rPr lang="en-US" sz="2800" b="1" i="1" smtClean="0">
                            <a:solidFill>
                              <a:schemeClr val="tx1"/>
                            </a:solidFill>
                            <a:latin typeface="Cambria Math"/>
                            <a:cs typeface="Times New Roman" panose="02020603050405020304" pitchFamily="18" charset="0"/>
                          </a:rPr>
                          <m:t>  </m:t>
                        </m:r>
                        <m:r>
                          <a:rPr lang="en-US" sz="2800" b="1" i="1">
                            <a:solidFill>
                              <a:schemeClr val="tx1"/>
                            </a:solidFill>
                            <a:latin typeface="Cambria Math" panose="02040503050406030204" pitchFamily="18" charset="0"/>
                            <a:cs typeface="Times New Roman" panose="02020603050405020304" pitchFamily="18" charset="0"/>
                          </a:rPr>
                          <m:t>𝑻𝑫</m:t>
                        </m:r>
                        <m:r>
                          <a:rPr lang="en-US" sz="2800" b="1" i="1" smtClean="0">
                            <a:solidFill>
                              <a:schemeClr val="tx1"/>
                            </a:solidFill>
                            <a:latin typeface="Cambria Math" panose="02040503050406030204" pitchFamily="18" charset="0"/>
                            <a:cs typeface="Times New Roman" panose="02020603050405020304" pitchFamily="18" charset="0"/>
                          </a:rPr>
                          <m:t>𝑨</m:t>
                        </m:r>
                      </m:e>
                    </m:acc>
                    <m:r>
                      <a:rPr lang="en-US" sz="2800" b="1" i="1">
                        <a:solidFill>
                          <a:schemeClr val="tx1"/>
                        </a:solidFill>
                        <a:latin typeface="Cambria Math" panose="02040503050406030204" pitchFamily="18" charset="0"/>
                        <a:cs typeface="Times New Roman" panose="02020603050405020304" pitchFamily="18" charset="0"/>
                      </a:rPr>
                      <m:t>=</m:t>
                    </m:r>
                    <m:acc>
                      <m:accPr>
                        <m:chr m:val="̂"/>
                        <m:ctrlPr>
                          <a:rPr lang="en-US" sz="2800" b="1" i="1">
                            <a:solidFill>
                              <a:schemeClr val="tx1"/>
                            </a:solidFill>
                            <a:latin typeface="Cambria Math" panose="02040503050406030204" pitchFamily="18" charset="0"/>
                            <a:cs typeface="Times New Roman" panose="02020603050405020304" pitchFamily="18" charset="0"/>
                          </a:rPr>
                        </m:ctrlPr>
                      </m:accPr>
                      <m:e>
                        <m:r>
                          <a:rPr lang="en-US" sz="2800" b="1" i="1">
                            <a:solidFill>
                              <a:schemeClr val="tx1"/>
                            </a:solidFill>
                            <a:latin typeface="Cambria Math" panose="02040503050406030204" pitchFamily="18" charset="0"/>
                            <a:cs typeface="Times New Roman" panose="02020603050405020304" pitchFamily="18" charset="0"/>
                          </a:rPr>
                          <m:t>𝑻</m:t>
                        </m:r>
                        <m:r>
                          <a:rPr lang="en-US" sz="2800" b="1" i="1" smtClean="0">
                            <a:solidFill>
                              <a:schemeClr val="tx1"/>
                            </a:solidFill>
                            <a:latin typeface="Cambria Math" panose="02040503050406030204" pitchFamily="18" charset="0"/>
                            <a:cs typeface="Times New Roman" panose="02020603050405020304" pitchFamily="18" charset="0"/>
                          </a:rPr>
                          <m:t>𝑪𝑩</m:t>
                        </m:r>
                      </m:e>
                    </m:acc>
                  </m:oMath>
                </a14:m>
                <a:r>
                  <a:rPr lang="en-US" sz="2800" dirty="0">
                    <a:solidFill>
                      <a:schemeClr val="tx1"/>
                    </a:solidFill>
                    <a:latin typeface="Times New Roman" panose="02020603050405020304" pitchFamily="18" charset="0"/>
                    <a:cs typeface="Times New Roman" panose="02020603050405020304" pitchFamily="18" charset="0"/>
                  </a:rPr>
                  <a:t>;</a:t>
                </a:r>
              </a:p>
              <a:p>
                <a:pPr marL="514350" indent="-514350" algn="just">
                  <a:spcBef>
                    <a:spcPts val="300"/>
                  </a:spcBef>
                  <a:spcAft>
                    <a:spcPts val="300"/>
                  </a:spcAft>
                  <a:buAutoNum type="alphaLcParenR"/>
                </a:pPr>
                <a:r>
                  <a:rPr lang="en-US" sz="2800" b="1"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TA = TB, TD = TC</a:t>
                </a:r>
                <a:r>
                  <a:rPr lang="en-US" sz="28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a:p>
                <a:pPr marL="514350" indent="-514350" algn="just">
                  <a:spcBef>
                    <a:spcPts val="300"/>
                  </a:spcBef>
                  <a:spcAft>
                    <a:spcPts val="300"/>
                  </a:spcAft>
                  <a:buAutoNum type="alphaLcParenR"/>
                </a:pPr>
                <a:r>
                  <a:rPr lang="en-US" sz="2800" b="1"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MN</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AB</a:t>
                </a:r>
                <a:r>
                  <a:rPr lang="en-US" sz="28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CD.</a:t>
                </a:r>
              </a:p>
            </p:txBody>
          </p:sp>
        </mc:Choice>
        <mc:Fallback xmlns="">
          <p:sp>
            <p:nvSpPr>
              <p:cNvPr id="11" name="Rectangle 10"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237985" y="661644"/>
                <a:ext cx="11506200" cy="299979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descr="OPL20U25GSXzBJYl68kk8uQGfFKzs7yb1M4KJWUiLk6ZEvGF+qCIPSnY57AbBFCvTW2023.15.85+K4lPs7H94VUqPe2XwIsfPRnrXQE//QTEXxb8/8N4CNc6FpgZahzpTjFhMzSA7T/nHJa11DE8Ng2TP3iAmRczFlmslSuUNOgUeb6yRvs0="/>
              <p:cNvSpPr txBox="1"/>
              <p:nvPr/>
            </p:nvSpPr>
            <p:spPr>
              <a:xfrm>
                <a:off x="237985" y="5725908"/>
                <a:ext cx="4242734" cy="979692"/>
              </a:xfrm>
              <a:prstGeom prst="rect">
                <a:avLst/>
              </a:prstGeom>
              <a:noFill/>
            </p:spPr>
            <p:txBody>
              <a:bodyPr wrap="square" rtlCol="0">
                <a:spAutoFit/>
              </a:bodyPr>
              <a:lstStyle/>
              <a:p>
                <a:pPr lvl="0" algn="just" eaLnBrk="0" fontAlgn="base" hangingPunct="0">
                  <a:spcBef>
                    <a:spcPct val="0"/>
                  </a:spcBef>
                  <a:spcAft>
                    <a:spcPct val="0"/>
                  </a:spcAft>
                </a:pPr>
                <a14:m>
                  <m:oMath xmlns:m="http://schemas.openxmlformats.org/officeDocument/2006/math">
                    <m:r>
                      <a:rPr lang="en-US" alt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𝑨𝑫</m:t>
                    </m:r>
                    <m:r>
                      <a:rPr lang="en-US" alt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alt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𝑩𝑪</m:t>
                    </m:r>
                    <m:r>
                      <a:rPr lang="en-US" altLang="en-US" sz="2800" b="1" i="1" smtClean="0">
                        <a:solidFill>
                          <a:prstClr val="black"/>
                        </a:solidFill>
                        <a:latin typeface="Cambria Math"/>
                        <a:ea typeface="Times New Roman" panose="02020603050405020304" pitchFamily="18" charset="0"/>
                        <a:cs typeface="Times New Roman" panose="02020603050405020304" pitchFamily="18" charset="0"/>
                      </a:rPr>
                      <m:t>;</m:t>
                    </m:r>
                  </m:oMath>
                </a14:m>
                <a:r>
                  <a:rPr lang="en-US" alt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en-US" sz="2800" b="1" i="1">
                            <a:solidFill>
                              <a:prstClr val="black"/>
                            </a:solidFill>
                            <a:latin typeface="Cambria Math" panose="02040503050406030204" pitchFamily="18" charset="0"/>
                            <a:cs typeface="Times New Roman" panose="02020603050405020304" pitchFamily="18" charset="0"/>
                          </a:rPr>
                        </m:ctrlPr>
                      </m:accPr>
                      <m:e>
                        <m:r>
                          <a:rPr lang="en-US" altLang="en-US" sz="2800" b="1" i="1">
                            <a:solidFill>
                              <a:prstClr val="black"/>
                            </a:solidFill>
                            <a:latin typeface="Cambria Math" panose="02040503050406030204" pitchFamily="18" charset="0"/>
                            <a:cs typeface="Times New Roman" panose="02020603050405020304" pitchFamily="18" charset="0"/>
                          </a:rPr>
                          <m:t>𝑨𝑫𝑪</m:t>
                        </m:r>
                      </m:e>
                    </m:acc>
                    <m:r>
                      <a:rPr lang="en-US" altLang="en-US" sz="2800" b="1" i="1">
                        <a:solidFill>
                          <a:prstClr val="black"/>
                        </a:solidFill>
                        <a:latin typeface="Cambria Math" panose="02040503050406030204" pitchFamily="18" charset="0"/>
                        <a:cs typeface="Times New Roman" panose="02020603050405020304" pitchFamily="18" charset="0"/>
                      </a:rPr>
                      <m:t>=</m:t>
                    </m:r>
                    <m:acc>
                      <m:accPr>
                        <m:chr m:val="̂"/>
                        <m:ctrlPr>
                          <a:rPr lang="en-US" altLang="en-US" sz="2800" b="1" i="1">
                            <a:solidFill>
                              <a:prstClr val="black"/>
                            </a:solidFill>
                            <a:latin typeface="Cambria Math" panose="02040503050406030204" pitchFamily="18" charset="0"/>
                            <a:cs typeface="Times New Roman" panose="02020603050405020304" pitchFamily="18" charset="0"/>
                          </a:rPr>
                        </m:ctrlPr>
                      </m:accPr>
                      <m:e>
                        <m:r>
                          <a:rPr lang="en-US" altLang="en-US" sz="2800" b="1" i="1">
                            <a:solidFill>
                              <a:prstClr val="black"/>
                            </a:solidFill>
                            <a:latin typeface="Cambria Math" panose="02040503050406030204" pitchFamily="18" charset="0"/>
                            <a:cs typeface="Times New Roman" panose="02020603050405020304" pitchFamily="18" charset="0"/>
                          </a:rPr>
                          <m:t>𝑩𝑪𝑫</m:t>
                        </m:r>
                        <m:r>
                          <a:rPr lang="en-US" altLang="en-US" sz="2800" b="1" i="1">
                            <a:solidFill>
                              <a:prstClr val="black"/>
                            </a:solidFill>
                            <a:latin typeface="Cambria Math"/>
                            <a:cs typeface="Times New Roman" panose="02020603050405020304" pitchFamily="18" charset="0"/>
                          </a:rPr>
                          <m:t> </m:t>
                        </m:r>
                        <m:r>
                          <a:rPr lang="en-US" altLang="en-US" sz="2800" b="1" i="1" smtClean="0">
                            <a:solidFill>
                              <a:prstClr val="black"/>
                            </a:solidFill>
                            <a:latin typeface="Cambria Math"/>
                            <a:cs typeface="Times New Roman" panose="02020603050405020304" pitchFamily="18" charset="0"/>
                          </a:rPr>
                          <m:t>;</m:t>
                        </m:r>
                      </m:e>
                    </m:acc>
                  </m:oMath>
                </a14:m>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p>
              <a:p>
                <a:pPr lvl="0" algn="just" eaLnBrk="0" fontAlgn="base" hangingPunct="0">
                  <a:spcBef>
                    <a:spcPct val="0"/>
                  </a:spcBef>
                  <a:spcAft>
                    <a:spcPct val="0"/>
                  </a:spcAft>
                </a:pPr>
                <a14:m>
                  <m:oMath xmlns:m="http://schemas.openxmlformats.org/officeDocument/2006/math">
                    <m:r>
                      <a:rPr lang="en-US" alt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𝑪𝑫</m:t>
                    </m:r>
                  </m:oMath>
                </a14:m>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cạnh</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3" name="TextBox 2" descr="OPL20U25GSXzBJYl68kk8uQGfFKzs7yb1M4KJWUiLk6ZEvGF+qCIPSnY57AbBFCvTW2023.15.85+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237985" y="5725908"/>
                <a:ext cx="4242734" cy="979692"/>
              </a:xfrm>
              <a:prstGeom prst="rect">
                <a:avLst/>
              </a:prstGeom>
              <a:blipFill>
                <a:blip r:embed="rId11"/>
                <a:stretch>
                  <a:fillRect b="-155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4"/>
              <p:cNvSpPr>
                <a:spLocks noChangeArrowheads="1"/>
              </p:cNvSpPr>
              <p:nvPr/>
            </p:nvSpPr>
            <p:spPr bwMode="auto">
              <a:xfrm>
                <a:off x="1941237" y="5161012"/>
                <a:ext cx="686566"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800" b="1" i="1" u="none" strike="noStrike" cap="none" normalizeH="0" baseline="0" dirty="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altLang="en-US" sz="2800" b="1"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12" name="Rectangle 14"/>
              <p:cNvSpPr>
                <a:spLocks noRot="1" noChangeAspect="1" noMove="1" noResize="1" noEditPoints="1" noAdjustHandles="1" noChangeArrowheads="1" noChangeShapeType="1" noTextEdit="1"/>
              </p:cNvSpPr>
              <p:nvPr/>
            </p:nvSpPr>
            <p:spPr bwMode="auto">
              <a:xfrm>
                <a:off x="1941237" y="5161012"/>
                <a:ext cx="686566" cy="523220"/>
              </a:xfrm>
              <a:prstGeom prst="rect">
                <a:avLst/>
              </a:prstGeom>
              <a:blipFill rotWithShape="1">
                <a:blip r:embed="rId1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pic>
        <p:nvPicPr>
          <p:cNvPr id="307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2851" y="4912657"/>
            <a:ext cx="6889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709319" y="5725908"/>
            <a:ext cx="3505200" cy="369332"/>
          </a:xfrm>
          <a:prstGeom prst="rect">
            <a:avLst/>
          </a:prstGeom>
          <a:noFill/>
        </p:spPr>
        <p:txBody>
          <a:bodyPr wrap="square" rtlCol="0">
            <a:spAutoFit/>
          </a:bodyPr>
          <a:lstStyle/>
          <a:p>
            <a:endParaRPr lang="en-GB" dirty="0"/>
          </a:p>
        </p:txBody>
      </p:sp>
      <mc:AlternateContent xmlns:mc="http://schemas.openxmlformats.org/markup-compatibility/2006" xmlns:a14="http://schemas.microsoft.com/office/drawing/2010/main">
        <mc:Choice Requires="a14">
          <p:sp>
            <p:nvSpPr>
              <p:cNvPr id="18" name="TextBox 17"/>
              <p:cNvSpPr txBox="1"/>
              <p:nvPr/>
            </p:nvSpPr>
            <p:spPr>
              <a:xfrm>
                <a:off x="4328319" y="5699595"/>
                <a:ext cx="4191000" cy="548805"/>
              </a:xfrm>
              <a:prstGeom prst="rect">
                <a:avLst/>
              </a:prstGeom>
              <a:noFill/>
            </p:spPr>
            <p:txBody>
              <a:bodyPr wrap="square" rtlCol="0">
                <a:spAutoFit/>
              </a:bodyPr>
              <a:lstStyle/>
              <a:p>
                <a:pPr algn="r"/>
                <a14:m>
                  <m:oMath xmlns:m="http://schemas.openxmlformats.org/officeDocument/2006/math">
                    <m:r>
                      <a:rPr lang="en-US" alt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𝑨𝑫</m:t>
                    </m:r>
                    <m:r>
                      <a:rPr lang="en-US" alt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alt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𝑩𝑪</m:t>
                    </m:r>
                  </m:oMath>
                </a14:m>
                <a:r>
                  <a:rPr lang="en-US" alt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a:solidFill>
                      <a:prstClr val="black"/>
                    </a:solidFill>
                    <a:cs typeface="Times New Roman" panose="02020603050405020304" pitchFamily="18" charset="0"/>
                  </a:rPr>
                  <a:t> </a:t>
                </a:r>
                <a14:m>
                  <m:oMath xmlns:m="http://schemas.openxmlformats.org/officeDocument/2006/math">
                    <m:acc>
                      <m:accPr>
                        <m:chr m:val="̂"/>
                        <m:ctrlPr>
                          <a:rPr lang="en-US" altLang="en-US" sz="2800" b="1" i="1">
                            <a:solidFill>
                              <a:prstClr val="black"/>
                            </a:solidFill>
                            <a:latin typeface="Cambria Math" panose="02040503050406030204" pitchFamily="18" charset="0"/>
                            <a:cs typeface="Times New Roman" panose="02020603050405020304" pitchFamily="18" charset="0"/>
                          </a:rPr>
                        </m:ctrlPr>
                      </m:accPr>
                      <m:e>
                        <m:r>
                          <a:rPr lang="en-US" altLang="en-US" sz="2800" b="1" i="1">
                            <a:solidFill>
                              <a:prstClr val="black"/>
                            </a:solidFill>
                            <a:latin typeface="Cambria Math" panose="02040503050406030204" pitchFamily="18" charset="0"/>
                            <a:cs typeface="Times New Roman" panose="02020603050405020304" pitchFamily="18" charset="0"/>
                          </a:rPr>
                          <m:t>𝑫𝑨𝑩</m:t>
                        </m:r>
                      </m:e>
                    </m:acc>
                    <m:r>
                      <a:rPr lang="en-US" altLang="en-US" sz="2800" b="1" i="1">
                        <a:solidFill>
                          <a:prstClr val="black"/>
                        </a:solidFill>
                        <a:latin typeface="Cambria Math" panose="02040503050406030204" pitchFamily="18" charset="0"/>
                        <a:cs typeface="Times New Roman" panose="02020603050405020304" pitchFamily="18" charset="0"/>
                      </a:rPr>
                      <m:t>=</m:t>
                    </m:r>
                    <m:acc>
                      <m:accPr>
                        <m:chr m:val="̂"/>
                        <m:ctrlPr>
                          <a:rPr lang="en-US" altLang="en-US" sz="2800" b="1" i="1">
                            <a:solidFill>
                              <a:prstClr val="black"/>
                            </a:solidFill>
                            <a:latin typeface="Cambria Math" panose="02040503050406030204" pitchFamily="18" charset="0"/>
                            <a:cs typeface="Times New Roman" panose="02020603050405020304" pitchFamily="18" charset="0"/>
                          </a:rPr>
                        </m:ctrlPr>
                      </m:accPr>
                      <m:e>
                        <m:r>
                          <a:rPr lang="en-US" altLang="en-US" sz="2800" b="1" i="1">
                            <a:solidFill>
                              <a:prstClr val="black"/>
                            </a:solidFill>
                            <a:latin typeface="Cambria Math" panose="02040503050406030204" pitchFamily="18" charset="0"/>
                            <a:cs typeface="Times New Roman" panose="02020603050405020304" pitchFamily="18" charset="0"/>
                          </a:rPr>
                          <m:t>𝑪𝑩𝑨</m:t>
                        </m:r>
                        <m:r>
                          <a:rPr lang="en-US" altLang="en-US" sz="2800" b="1" i="1" smtClean="0">
                            <a:solidFill>
                              <a:prstClr val="black"/>
                            </a:solidFill>
                            <a:latin typeface="Cambria Math"/>
                            <a:cs typeface="Times New Roman" panose="02020603050405020304" pitchFamily="18" charset="0"/>
                          </a:rPr>
                          <m:t>;</m:t>
                        </m:r>
                        <m:r>
                          <a:rPr lang="en-US" altLang="en-US" sz="2800" b="1" i="1">
                            <a:solidFill>
                              <a:prstClr val="black"/>
                            </a:solidFill>
                            <a:latin typeface="Cambria Math"/>
                            <a:cs typeface="Times New Roman" panose="02020603050405020304" pitchFamily="18" charset="0"/>
                          </a:rPr>
                          <m:t> </m:t>
                        </m:r>
                      </m:e>
                    </m:acc>
                  </m:oMath>
                </a14:m>
                <a:endParaRPr lang="en-GB"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4328319" y="5699595"/>
                <a:ext cx="4191000" cy="548805"/>
              </a:xfrm>
              <a:prstGeom prst="rect">
                <a:avLst/>
              </a:prstGeom>
              <a:blipFill rotWithShape="1">
                <a:blip r:embed="rId14"/>
                <a:stretch>
                  <a:fillRect t="-1000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633119" y="6248400"/>
                <a:ext cx="3276600" cy="523220"/>
              </a:xfrm>
              <a:prstGeom prst="rect">
                <a:avLst/>
              </a:prstGeom>
              <a:noFill/>
            </p:spPr>
            <p:txBody>
              <a:bodyPr wrap="square" rtlCol="0">
                <a:spAutoFit/>
              </a:bodyPr>
              <a:lstStyle/>
              <a:p>
                <a:pPr lvl="0" algn="just" eaLnBrk="0" fontAlgn="base" hangingPunct="0">
                  <a:spcBef>
                    <a:spcPct val="0"/>
                  </a:spcBef>
                  <a:spcAft>
                    <a:spcPct val="0"/>
                  </a:spcAft>
                </a:pPr>
                <a14:m>
                  <m:oMath xmlns:m="http://schemas.openxmlformats.org/officeDocument/2006/math">
                    <m:r>
                      <a:rPr lang="en-US" alt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𝑨𝑩</m:t>
                    </m:r>
                  </m:oMath>
                </a14:m>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cạnh</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19" name="TextBox 18"/>
              <p:cNvSpPr txBox="1">
                <a:spLocks noRot="1" noChangeAspect="1" noMove="1" noResize="1" noEditPoints="1" noAdjustHandles="1" noChangeArrowheads="1" noChangeShapeType="1" noTextEdit="1"/>
              </p:cNvSpPr>
              <p:nvPr/>
            </p:nvSpPr>
            <p:spPr>
              <a:xfrm>
                <a:off x="4633119" y="6248400"/>
                <a:ext cx="3276600" cy="523220"/>
              </a:xfrm>
              <a:prstGeom prst="rect">
                <a:avLst/>
              </a:prstGeom>
              <a:blipFill rotWithShape="1">
                <a:blip r:embed="rId15"/>
                <a:stretch>
                  <a:fillRect t="-11628" b="-31395"/>
                </a:stretch>
              </a:blipFill>
            </p:spPr>
            <p:txBody>
              <a:bodyPr/>
              <a:lstStyle/>
              <a:p>
                <a:r>
                  <a:rPr lang="en-GB">
                    <a:noFill/>
                  </a:rPr>
                  <a:t> </a:t>
                </a:r>
              </a:p>
            </p:txBody>
          </p:sp>
        </mc:Fallback>
      </mc:AlternateContent>
    </p:spTree>
    <p:extLst>
      <p:ext uri="{BB962C8B-B14F-4D97-AF65-F5344CB8AC3E}">
        <p14:creationId xmlns:p14="http://schemas.microsoft.com/office/powerpoint/2010/main" val="173285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7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3" grpId="0"/>
      <p:bldP spid="3" grpId="0"/>
      <p:bldP spid="12"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85+K4lPs7H94VUqPe2XwIsfPRnrXQE//QTEXxb8/8N4CNc6FpgZahzpTjFhMzSA7T/nHJa11DE8Ng2TP3iAmRczFlmslSuUNOgUeb6yRvs0="/>
          <p:cNvSpPr/>
          <p:nvPr/>
        </p:nvSpPr>
        <p:spPr>
          <a:xfrm>
            <a:off x="7988" y="-7768"/>
            <a:ext cx="6986208" cy="523220"/>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gn="just">
              <a:spcBef>
                <a:spcPts val="300"/>
              </a:spcBef>
              <a:spcAft>
                <a:spcPts val="300"/>
              </a:spcAft>
            </a:pP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góc</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cạnh</a:t>
            </a:r>
            <a:endPar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descr="OPL20U25GSXzBJYl68kk8uQGfFKzs7yb1M4KJWUiLk6ZEvGF+qCIPSnY57AbBFCvTW2023.15.85+K4lPs7H94VUqPe2XwIsfPRnrXQE//QTEXxb8/8N4CNc6FpgZahzpTjFhMzSA7T/nHJa11DE8Ng2TP3iAmRczFlmslSuUNOgUeb6yRvs0="/>
          <p:cNvSpPr/>
          <p:nvPr/>
        </p:nvSpPr>
        <p:spPr>
          <a:xfrm>
            <a:off x="548434" y="622538"/>
            <a:ext cx="2549096" cy="523220"/>
          </a:xfrm>
          <a:prstGeom prst="rect">
            <a:avLst/>
          </a:prstGeom>
        </p:spPr>
        <p:txBody>
          <a:bodyPr wrap="none">
            <a:spAutoFit/>
          </a:bodyPr>
          <a:lstStyle/>
          <a:p>
            <a:pPr algn="just">
              <a:spcBef>
                <a:spcPts val="300"/>
              </a:spcBef>
              <a:spcAft>
                <a:spcPts val="300"/>
              </a:spcAft>
            </a:pP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/103)</a:t>
            </a:r>
          </a:p>
        </p:txBody>
      </p:sp>
      <p:pic>
        <p:nvPicPr>
          <p:cNvPr id="4" name="Picture 3" descr="OPL20U25GSXzBJYl68kk8uQGfFKzs7yb1M4KJWUiLk6ZEvGF+qCIPSnY57AbBFCvTW2023.15.85+K4lPs7H94VUqPe2XwIsfPRnrXQE//QTEXxb8/8N4CNc6FpgZahzpTjFhMzSA7T/nHJa11DE8Ng2TP3iAmRczFlmslSuUNOgUeb6yRvs0="/>
          <p:cNvPicPr/>
          <p:nvPr/>
        </p:nvPicPr>
        <p:blipFill>
          <a:blip r:embed="rId2"/>
          <a:stretch>
            <a:fillRect/>
          </a:stretch>
        </p:blipFill>
        <p:spPr>
          <a:xfrm>
            <a:off x="9047638" y="2667000"/>
            <a:ext cx="2856932" cy="2426729"/>
          </a:xfrm>
          <a:prstGeom prst="rect">
            <a:avLst/>
          </a:prstGeom>
        </p:spPr>
      </p:pic>
      <mc:AlternateContent xmlns:mc="http://schemas.openxmlformats.org/markup-compatibility/2006" xmlns:a14="http://schemas.microsoft.com/office/drawing/2010/main">
        <mc:Choice Requires="a14">
          <p:sp>
            <p:nvSpPr>
              <p:cNvPr id="23" name="Rectangle 19" descr="OPL20U25GSXzBJYl68kk8uQGfFKzs7yb1M4KJWUiLk6ZEvGF+qCIPSnY57AbBFCvTW2023.15.85+K4lPs7H94VUqPe2XwIsfPRnrXQE//QTEXxb8/8N4CNc6FpgZahzpTjFhMzSA7T/nHJa11DE8Ng2TP3iAmRczFlmslSuUNOgUeb6yRvs0="/>
              <p:cNvSpPr>
                <a:spLocks noChangeArrowheads="1"/>
              </p:cNvSpPr>
              <p:nvPr/>
            </p:nvSpPr>
            <p:spPr bwMode="auto">
              <a:xfrm>
                <a:off x="288792" y="1184648"/>
                <a:ext cx="11348992" cy="849052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a)</a:t>
                </a:r>
                <a:r>
                  <a:rPr kumimoji="0" lang="en-US" altLang="en-US" sz="2800" b="0" i="0" u="none" strike="noStrike" cap="none" normalizeH="0" dirty="0">
                    <a:ln>
                      <a:noFill/>
                    </a:ln>
                    <a:effectLst/>
                    <a:latin typeface="Times New Roman" panose="02020603050405020304" pitchFamily="18" charset="0"/>
                    <a:ea typeface="Arial" panose="020B0604020202020204" pitchFamily="34" charset="0"/>
                    <a:cs typeface="Times New Roman" panose="02020603050405020304" pitchFamily="18" charset="0"/>
                  </a:rPr>
                  <a:t> * </a:t>
                </a:r>
                <a:r>
                  <a:rPr kumimoji="0" lang="en-US" altLang="en-US" sz="2800" b="0" i="0" u="none" strike="noStrike" cap="none" normalizeH="0" baseline="0" dirty="0" err="1">
                    <a:ln>
                      <a:noFill/>
                    </a:ln>
                    <a:effectLst/>
                    <a:latin typeface="Times New Roman" panose="02020603050405020304" pitchFamily="18" charset="0"/>
                    <a:ea typeface="Arial" panose="020B0604020202020204" pitchFamily="34" charset="0"/>
                    <a:cs typeface="Times New Roman" panose="02020603050405020304" pitchFamily="18" charset="0"/>
                  </a:rPr>
                  <a:t>Xét</a:t>
                </a: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kumimoji="0" lang="en-US" altLang="en-US" sz="2800" b="1" i="1" u="none" strike="noStrike" cap="none" normalizeH="0" baseline="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r>
                      <a:rPr kumimoji="0" lang="en-US" altLang="en-US" sz="2800" b="1" i="1" u="none" strike="noStrike" cap="none" normalizeH="0" baseline="0" smtClean="0">
                        <a:ln>
                          <a:noFill/>
                        </a:ln>
                        <a:effectLst/>
                        <a:latin typeface="Cambria Math" panose="02040503050406030204" pitchFamily="18" charset="0"/>
                        <a:ea typeface="Cambria Math" panose="02040503050406030204" pitchFamily="18" charset="0"/>
                        <a:cs typeface="Times New Roman" panose="02020603050405020304" pitchFamily="18" charset="0"/>
                      </a:rPr>
                      <m:t>𝑨𝑫𝑪</m:t>
                    </m:r>
                    <m:r>
                      <a:rPr kumimoji="0" lang="en-US" altLang="en-US" sz="2800" b="1" i="1" u="none" strike="noStrike" cap="none" normalizeH="0" baseline="0" smtClean="0">
                        <a:ln>
                          <a:noFill/>
                        </a:ln>
                        <a:effectLst/>
                        <a:latin typeface="Cambria Math" panose="02040503050406030204" pitchFamily="18" charset="0"/>
                        <a:ea typeface="Cambria Math" panose="02040503050406030204" pitchFamily="18" charset="0"/>
                        <a:cs typeface="Times New Roman" panose="02020603050405020304" pitchFamily="18" charset="0"/>
                      </a:rPr>
                      <m:t> </m:t>
                    </m:r>
                  </m:oMath>
                </a14:m>
                <a:r>
                  <a:rPr kumimoji="0" lang="en-US" altLang="en-US" sz="2800" b="0" i="0" u="none" strike="noStrike" cap="none" normalizeH="0" baseline="0" dirty="0" err="1">
                    <a:ln>
                      <a:noFill/>
                    </a:ln>
                    <a:effectLst/>
                    <a:latin typeface="Times New Roman" panose="02020603050405020304" pitchFamily="18" charset="0"/>
                    <a:ea typeface="Arial" panose="020B0604020202020204" pitchFamily="34" charset="0"/>
                    <a:cs typeface="Times New Roman" panose="02020603050405020304" pitchFamily="18" charset="0"/>
                  </a:rPr>
                  <a:t>và</a:t>
                </a:r>
                <a:r>
                  <a:rPr kumimoji="0" lang="en-US" altLang="en-US" sz="2800" b="0" i="0" u="none" strike="noStrike" cap="none" normalizeH="0" dirty="0">
                    <a:ln>
                      <a:noFill/>
                    </a:ln>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kumimoji="0" lang="en-US" altLang="en-US" sz="2800" b="1" i="1" u="none" strike="noStrike" cap="none" normalizeH="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r>
                      <a:rPr kumimoji="0" lang="en-US" altLang="en-US" sz="2800" b="1" i="1" u="none" strike="noStrike" cap="none" normalizeH="0" smtClean="0">
                        <a:ln>
                          <a:noFill/>
                        </a:ln>
                        <a:effectLst/>
                        <a:latin typeface="Cambria Math" panose="02040503050406030204" pitchFamily="18" charset="0"/>
                        <a:ea typeface="Cambria Math" panose="02040503050406030204" pitchFamily="18" charset="0"/>
                        <a:cs typeface="Times New Roman" panose="02020603050405020304" pitchFamily="18" charset="0"/>
                      </a:rPr>
                      <m:t>𝑩𝑪𝑫</m:t>
                    </m:r>
                    <m:r>
                      <a:rPr kumimoji="0" lang="en-US" altLang="en-US" sz="2800" b="1" i="1" u="none" strike="noStrike" cap="none" normalizeH="0" smtClean="0">
                        <a:ln>
                          <a:noFill/>
                        </a:ln>
                        <a:effectLst/>
                        <a:latin typeface="Cambria Math" panose="02040503050406030204" pitchFamily="18" charset="0"/>
                        <a:ea typeface="Cambria Math" panose="02040503050406030204" pitchFamily="18" charset="0"/>
                        <a:cs typeface="Times New Roman" panose="02020603050405020304" pitchFamily="18" charset="0"/>
                      </a:rPr>
                      <m:t> </m:t>
                    </m:r>
                  </m:oMath>
                </a14:m>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có:</a:t>
                </a:r>
              </a:p>
              <a:p>
                <a:pPr lvl="0" algn="just"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en-US" sz="2800" b="1" i="1" smtClean="0">
                        <a:latin typeface="Cambria Math" panose="02040503050406030204" pitchFamily="18" charset="0"/>
                        <a:ea typeface="Times New Roman" panose="02020603050405020304" pitchFamily="18" charset="0"/>
                        <a:cs typeface="Times New Roman" panose="02020603050405020304" pitchFamily="18" charset="0"/>
                      </a:rPr>
                      <m:t>𝑨𝑫</m:t>
                    </m:r>
                    <m:r>
                      <a:rPr lang="en-US" altLang="en-US" sz="2800" b="1" i="1" smtClean="0">
                        <a:latin typeface="Cambria Math" panose="02040503050406030204" pitchFamily="18" charset="0"/>
                        <a:ea typeface="Times New Roman" panose="02020603050405020304" pitchFamily="18" charset="0"/>
                        <a:cs typeface="Times New Roman" panose="02020603050405020304" pitchFamily="18" charset="0"/>
                      </a:rPr>
                      <m:t>=</m:t>
                    </m:r>
                    <m:r>
                      <a:rPr lang="en-US" altLang="en-US" sz="2800" b="1" i="1" smtClean="0">
                        <a:latin typeface="Cambria Math" panose="02040503050406030204" pitchFamily="18" charset="0"/>
                        <a:ea typeface="Times New Roman" panose="02020603050405020304" pitchFamily="18" charset="0"/>
                        <a:cs typeface="Times New Roman" panose="02020603050405020304" pitchFamily="18" charset="0"/>
                      </a:rPr>
                      <m:t>𝑩𝑪</m:t>
                    </m:r>
                  </m:oMath>
                </a14:m>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𝑨𝑫𝑪</m:t>
                        </m:r>
                      </m:e>
                    </m:acc>
                    <m:r>
                      <a:rPr lang="en-US" altLang="en-US" sz="2800" b="1" i="1">
                        <a:latin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𝑩𝑪𝑫</m:t>
                        </m:r>
                        <m:r>
                          <a:rPr lang="en-US" altLang="en-US" sz="2800" b="1" i="1">
                            <a:latin typeface="Cambria Math"/>
                            <a:cs typeface="Times New Roman" panose="02020603050405020304" pitchFamily="18" charset="0"/>
                          </a:rPr>
                          <m:t> </m:t>
                        </m:r>
                      </m:e>
                    </m:acc>
                  </m:oMath>
                </a14:m>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en-US" sz="2800" b="1" i="1" smtClean="0">
                        <a:latin typeface="Cambria Math" panose="02040503050406030204" pitchFamily="18" charset="0"/>
                        <a:ea typeface="Times New Roman" panose="02020603050405020304" pitchFamily="18" charset="0"/>
                        <a:cs typeface="Times New Roman" panose="02020603050405020304" pitchFamily="18" charset="0"/>
                      </a:rPr>
                      <m:t>𝑨𝑩𝑪𝑫</m:t>
                    </m:r>
                  </m:oMath>
                </a14:m>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thang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cân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eaLnBrk="0" fontAlgn="base" hangingPunct="0">
                  <a:spcBef>
                    <a:spcPct val="0"/>
                  </a:spcBef>
                  <a:spcAft>
                    <a:spcPct val="0"/>
                  </a:spcAft>
                </a:pPr>
                <a:r>
                  <a:rPr lang="en-US" altLang="en-US" sz="2800" b="0" dirty="0">
                    <a:ea typeface="Times New Roman" panose="02020603050405020304" pitchFamily="18" charset="0"/>
                    <a:cs typeface="Times New Roman" panose="02020603050405020304" pitchFamily="18" charset="0"/>
                  </a:rPr>
                  <a:t>            </a:t>
                </a:r>
                <a:r>
                  <a:rPr lang="en-US" altLang="en-US" sz="2800" b="1" dirty="0">
                    <a:ea typeface="Times New Roman" panose="02020603050405020304" pitchFamily="18" charset="0"/>
                    <a:cs typeface="Times New Roman" panose="02020603050405020304" pitchFamily="18" charset="0"/>
                  </a:rPr>
                  <a:t> </a:t>
                </a:r>
                <a14:m>
                  <m:oMath xmlns:m="http://schemas.openxmlformats.org/officeDocument/2006/math">
                    <m:r>
                      <a:rPr lang="en-US" altLang="en-US" sz="2800" b="1" i="1" smtClean="0">
                        <a:latin typeface="Cambria Math" panose="02040503050406030204" pitchFamily="18" charset="0"/>
                        <a:ea typeface="Times New Roman" panose="02020603050405020304" pitchFamily="18" charset="0"/>
                        <a:cs typeface="Times New Roman" panose="02020603050405020304" pitchFamily="18" charset="0"/>
                      </a:rPr>
                      <m:t>𝑪𝑫</m:t>
                    </m:r>
                  </m:oMath>
                </a14:m>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cạnh</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chung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𝑨𝑫𝑪</m:t>
                    </m:r>
                    <m:r>
                      <a:rPr lang="en-US" altLang="en-US" sz="2800" b="1" i="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𝑩𝑪𝑫</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c.g.c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14:m>
                  <m:oMath xmlns:m="http://schemas.openxmlformats.org/officeDocument/2006/math">
                    <m:r>
                      <a:rPr lang="en-US" altLang="en-US" sz="2800">
                        <a:latin typeface="Cambria Math"/>
                        <a:ea typeface="Cambria Math" panose="02040503050406030204" pitchFamily="18" charset="0"/>
                        <a:cs typeface="Times New Roman" panose="02020603050405020304" pitchFamily="18" charset="0"/>
                      </a:rPr>
                      <m:t> </m:t>
                    </m:r>
                    <m:acc>
                      <m:accPr>
                        <m:chr m:val="̂"/>
                        <m:ctrlPr>
                          <a:rPr lang="en-US" altLang="en-US" sz="2800" b="1"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𝑪𝑨𝑫</m:t>
                        </m:r>
                      </m:e>
                    </m:acc>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𝑫𝑩𝑪</m:t>
                        </m:r>
                      </m:e>
                    </m:acc>
                  </m:oMath>
                </a14:m>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tương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Hay </a:t>
                </a:r>
                <a14:m>
                  <m:oMath xmlns:m="http://schemas.openxmlformats.org/officeDocument/2006/math">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𝑻𝑨𝑫</m:t>
                        </m:r>
                      </m:e>
                    </m:acc>
                    <m:r>
                      <a:rPr lang="en-US" altLang="en-US" sz="2800" b="1" i="1">
                        <a:latin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𝑻𝑩𝑪</m:t>
                        </m:r>
                      </m:e>
                    </m:acc>
                  </m:oMath>
                </a14:m>
                <a:r>
                  <a:rPr lang="en-US" altLang="en-US" sz="2800" dirty="0">
                    <a:latin typeface="Times New Roman" panose="02020603050405020304" pitchFamily="18" charset="0"/>
                    <a:cs typeface="Times New Roman" panose="02020603050405020304" pitchFamily="18" charset="0"/>
                  </a:rPr>
                  <a:t>.</a:t>
                </a:r>
              </a:p>
              <a:p>
                <a:pPr algn="just" eaLnBrk="0" fontAlgn="base" hangingPunct="0">
                  <a:spcBef>
                    <a:spcPts val="1200"/>
                  </a:spcBef>
                  <a:spcAft>
                    <a:spcPct val="0"/>
                  </a:spcAft>
                </a:pPr>
                <a:r>
                  <a:rPr lang="en-US" altLang="en-US" sz="2800" dirty="0">
                    <a:latin typeface="Times New Roman" panose="02020603050405020304" pitchFamily="18" charset="0"/>
                    <a:ea typeface="Arial" panose="020B0604020202020204" pitchFamily="34" charset="0"/>
                    <a:cs typeface="Times New Roman" panose="02020603050405020304" pitchFamily="18" charset="0"/>
                  </a:rPr>
                  <a:t>    * </a:t>
                </a:r>
                <a:r>
                  <a:rPr lang="en-US" altLang="en-US" sz="2800" dirty="0" err="1">
                    <a:latin typeface="Times New Roman" panose="02020603050405020304" pitchFamily="18" charset="0"/>
                    <a:ea typeface="Arial" panose="020B0604020202020204" pitchFamily="34" charset="0"/>
                    <a:cs typeface="Times New Roman" panose="02020603050405020304" pitchFamily="18" charset="0"/>
                  </a:rPr>
                  <a:t>Xét</a:t>
                </a:r>
                <a:r>
                  <a:rPr lang="en-US" altLang="en-US" sz="2800" dirty="0">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𝑨𝑫𝑩</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2800" dirty="0" err="1">
                    <a:latin typeface="Times New Roman" panose="02020603050405020304" pitchFamily="18" charset="0"/>
                    <a:ea typeface="Arial" panose="020B0604020202020204" pitchFamily="34" charset="0"/>
                    <a:cs typeface="Times New Roman" panose="02020603050405020304" pitchFamily="18" charset="0"/>
                  </a:rPr>
                  <a:t>và</a:t>
                </a:r>
                <a:r>
                  <a:rPr lang="en-US" altLang="en-US" sz="2800" dirty="0">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𝑩𝑪𝑨</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2800" dirty="0">
                    <a:latin typeface="Times New Roman" panose="02020603050405020304" pitchFamily="18" charset="0"/>
                    <a:ea typeface="Arial" panose="020B0604020202020204" pitchFamily="34" charset="0"/>
                    <a:cs typeface="Times New Roman" panose="02020603050405020304" pitchFamily="18" charset="0"/>
                  </a:rPr>
                  <a:t>có:</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en-US" sz="2800" b="1" i="1" smtClean="0">
                        <a:latin typeface="Cambria Math" panose="02040503050406030204" pitchFamily="18" charset="0"/>
                        <a:ea typeface="Times New Roman" panose="02020603050405020304" pitchFamily="18" charset="0"/>
                        <a:cs typeface="Times New Roman" panose="02020603050405020304" pitchFamily="18" charset="0"/>
                      </a:rPr>
                      <m:t>𝑨𝑫</m:t>
                    </m:r>
                    <m:r>
                      <a:rPr lang="en-US" altLang="en-US" sz="2800" b="1" i="1" smtClean="0">
                        <a:latin typeface="Cambria Math" panose="02040503050406030204" pitchFamily="18" charset="0"/>
                        <a:ea typeface="Times New Roman" panose="02020603050405020304" pitchFamily="18" charset="0"/>
                        <a:cs typeface="Times New Roman" panose="02020603050405020304" pitchFamily="18" charset="0"/>
                      </a:rPr>
                      <m:t>=</m:t>
                    </m:r>
                    <m:r>
                      <a:rPr lang="en-US" altLang="en-US" sz="2800" b="1" i="1" smtClean="0">
                        <a:latin typeface="Cambria Math" panose="02040503050406030204" pitchFamily="18" charset="0"/>
                        <a:ea typeface="Times New Roman" panose="02020603050405020304" pitchFamily="18" charset="0"/>
                        <a:cs typeface="Times New Roman" panose="02020603050405020304" pitchFamily="18" charset="0"/>
                      </a:rPr>
                      <m:t>𝑩𝑪</m:t>
                    </m:r>
                  </m:oMath>
                </a14:m>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en-US" sz="2800" b="1" i="1" smtClean="0">
                        <a:latin typeface="Cambria Math" panose="02040503050406030204" pitchFamily="18" charset="0"/>
                        <a:ea typeface="Times New Roman" panose="02020603050405020304" pitchFamily="18" charset="0"/>
                        <a:cs typeface="Times New Roman" panose="02020603050405020304" pitchFamily="18" charset="0"/>
                      </a:rPr>
                      <m:t>𝑨𝑩𝑪𝑫</m:t>
                    </m:r>
                  </m:oMath>
                </a14:m>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thang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cân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eaLnBrk="0" fontAlgn="base" hangingPunct="0">
                  <a:spcBef>
                    <a:spcPct val="0"/>
                  </a:spcBef>
                  <a:spcAft>
                    <a:spcPct val="0"/>
                  </a:spcAft>
                </a:pPr>
                <a:r>
                  <a:rPr lang="en-US" altLang="en-US" sz="2800" b="1" dirty="0">
                    <a:cs typeface="Times New Roman" panose="02020603050405020304" pitchFamily="18" charset="0"/>
                  </a:rPr>
                  <a:t>            </a:t>
                </a:r>
                <a14:m>
                  <m:oMath xmlns:m="http://schemas.openxmlformats.org/officeDocument/2006/math">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𝑫𝑨𝑩</m:t>
                        </m:r>
                      </m:e>
                    </m:acc>
                    <m:r>
                      <a:rPr lang="en-US" altLang="en-US" sz="2800" b="1" i="1">
                        <a:latin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𝑪𝑩𝑨</m:t>
                        </m:r>
                        <m:r>
                          <a:rPr lang="en-US" altLang="en-US" sz="2800" b="1" i="1">
                            <a:latin typeface="Cambria Math"/>
                            <a:cs typeface="Times New Roman" panose="02020603050405020304" pitchFamily="18" charset="0"/>
                          </a:rPr>
                          <m:t> </m:t>
                        </m:r>
                      </m:e>
                    </m:acc>
                  </m:oMath>
                </a14:m>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en-US" sz="2800" b="1" i="1">
                        <a:latin typeface="Cambria Math" panose="02040503050406030204" pitchFamily="18" charset="0"/>
                        <a:ea typeface="Times New Roman" panose="02020603050405020304" pitchFamily="18" charset="0"/>
                        <a:cs typeface="Times New Roman" panose="02020603050405020304" pitchFamily="18" charset="0"/>
                      </a:rPr>
                      <m:t>𝑨𝑩𝑪𝑫</m:t>
                    </m:r>
                    <m:r>
                      <a:rPr lang="en-US" altLang="en-US" sz="2800" b="1" i="1">
                        <a:latin typeface="Cambria Math" panose="02040503050406030204" pitchFamily="18" charset="0"/>
                        <a:ea typeface="Times New Roman" panose="02020603050405020304" pitchFamily="18" charset="0"/>
                        <a:cs typeface="Times New Roman" panose="02020603050405020304" pitchFamily="18" charset="0"/>
                      </a:rPr>
                      <m:t> </m:t>
                    </m:r>
                  </m:oMath>
                </a14:m>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là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thang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cân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en-US" sz="2800" b="1" i="1" smtClean="0">
                        <a:latin typeface="Cambria Math" panose="02040503050406030204" pitchFamily="18" charset="0"/>
                        <a:ea typeface="Times New Roman" panose="02020603050405020304" pitchFamily="18" charset="0"/>
                        <a:cs typeface="Times New Roman" panose="02020603050405020304" pitchFamily="18" charset="0"/>
                      </a:rPr>
                      <m:t>𝑨𝑩</m:t>
                    </m:r>
                  </m:oMath>
                </a14:m>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cạnh</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chung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eaLnBrk="0" fontAlgn="base" hangingPunct="0">
                  <a:spcBef>
                    <a:spcPct val="0"/>
                  </a:spcBef>
                  <a:spcAft>
                    <a:spcPct val="0"/>
                  </a:spcAft>
                </a:pP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Suy</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ra</a:t>
                </a:r>
                <a:r>
                  <a:rPr lang="en-US" altLang="en-US" sz="28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altLang="en-US" sz="28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𝑨𝑫𝑩</m:t>
                    </m:r>
                    <m:r>
                      <a:rPr lang="en-US" altLang="en-US" sz="28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𝑩𝑪𝑨</m:t>
                    </m:r>
                    <m:r>
                      <a:rPr lang="en-US" altLang="en-US" sz="28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2800" dirty="0">
                    <a:solidFill>
                      <a:prstClr val="black"/>
                    </a:solidFill>
                    <a:latin typeface="Times New Roman" panose="02020603050405020304" pitchFamily="18" charset="0"/>
                    <a:cs typeface="Times New Roman" panose="02020603050405020304" pitchFamily="18" charset="0"/>
                  </a:rPr>
                  <a:t>(</a:t>
                </a:r>
                <a:r>
                  <a:rPr lang="en-US" altLang="en-US" sz="2800" dirty="0" err="1">
                    <a:solidFill>
                      <a:prstClr val="black"/>
                    </a:solidFill>
                    <a:latin typeface="Times New Roman" panose="02020603050405020304" pitchFamily="18" charset="0"/>
                    <a:cs typeface="Times New Roman" panose="02020603050405020304" pitchFamily="18" charset="0"/>
                  </a:rPr>
                  <a:t>c.g.c</a:t>
                </a:r>
                <a:r>
                  <a:rPr lang="en-US" altLang="en-US" sz="2800" dirty="0">
                    <a:solidFill>
                      <a:prstClr val="black"/>
                    </a:solidFill>
                    <a:latin typeface="Times New Roman" panose="02020603050405020304" pitchFamily="18" charset="0"/>
                    <a:cs typeface="Times New Roman" panose="02020603050405020304" pitchFamily="18" charset="0"/>
                  </a:rPr>
                  <a:t>). </a:t>
                </a:r>
              </a:p>
              <a:p>
                <a:pPr algn="just" eaLnBrk="0" fontAlgn="base" hangingPunct="0">
                  <a:spcBef>
                    <a:spcPct val="0"/>
                  </a:spcBef>
                  <a:spcAft>
                    <a:spcPct val="0"/>
                  </a:spcAft>
                </a:pP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Suy</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ra</a:t>
                </a:r>
                <a:r>
                  <a:rPr lang="en-US" altLang="en-US" sz="28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en-US" sz="2800" b="1"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2800" b="1" i="1">
                            <a:latin typeface="Cambria Math"/>
                            <a:ea typeface="Cambria Math" panose="02040503050406030204" pitchFamily="18" charset="0"/>
                            <a:cs typeface="Times New Roman" panose="02020603050405020304" pitchFamily="18" charset="0"/>
                          </a:rPr>
                          <m:t>𝑩𝑫𝑨</m:t>
                        </m:r>
                      </m:e>
                    </m:acc>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2800" b="1" i="1">
                            <a:latin typeface="Cambria Math"/>
                            <a:ea typeface="Cambria Math" panose="02040503050406030204" pitchFamily="18" charset="0"/>
                            <a:cs typeface="Times New Roman" panose="02020603050405020304" pitchFamily="18" charset="0"/>
                          </a:rPr>
                          <m:t>𝑨𝑪𝑩</m:t>
                        </m:r>
                      </m:e>
                    </m:acc>
                  </m:oMath>
                </a14:m>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tương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Hay</a:t>
                </a:r>
                <a14:m>
                  <m:oMath xmlns:m="http://schemas.openxmlformats.org/officeDocument/2006/math">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 </m:t>
                        </m:r>
                        <m:r>
                          <a:rPr lang="en-US" altLang="en-US" sz="2800" b="1" i="1">
                            <a:latin typeface="Cambria Math" panose="02040503050406030204" pitchFamily="18" charset="0"/>
                            <a:cs typeface="Times New Roman" panose="02020603050405020304" pitchFamily="18" charset="0"/>
                          </a:rPr>
                          <m:t>𝑻𝑫𝑨</m:t>
                        </m:r>
                      </m:e>
                    </m:acc>
                    <m:r>
                      <a:rPr lang="en-US" altLang="en-US" sz="2800" b="1" i="1">
                        <a:latin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𝑻𝑪𝑩</m:t>
                        </m:r>
                      </m:e>
                    </m:acc>
                    <m:r>
                      <a:rPr lang="en-US" altLang="en-US" sz="2800" i="1">
                        <a:latin typeface="Cambria Math" panose="02040503050406030204" pitchFamily="18" charset="0"/>
                        <a:cs typeface="Times New Roman" panose="02020603050405020304" pitchFamily="18" charset="0"/>
                      </a:rPr>
                      <m:t>.</m:t>
                    </m:r>
                  </m:oMath>
                </a14:m>
                <a:endParaRPr lang="en-US" altLang="en-US" sz="2800" dirty="0">
                  <a:latin typeface="Times New Roman" panose="02020603050405020304" pitchFamily="18" charset="0"/>
                  <a:cs typeface="Times New Roman" panose="02020603050405020304" pitchFamily="18" charset="0"/>
                </a:endParaRPr>
              </a:p>
              <a:p>
                <a:pPr marL="457200" indent="-457200" algn="just" eaLnBrk="0" fontAlgn="base" hangingPunct="0">
                  <a:spcBef>
                    <a:spcPct val="0"/>
                  </a:spcBef>
                  <a:spcAft>
                    <a:spcPct val="0"/>
                  </a:spcAft>
                  <a:buFont typeface="Arial" panose="020B0604020202020204" pitchFamily="34" charset="0"/>
                  <a:buChar char="•"/>
                </a:pPr>
                <a:endParaRPr lang="en-US" altLang="en-US" sz="2800" dirty="0">
                  <a:latin typeface="Times New Roman" panose="02020603050405020304" pitchFamily="18" charset="0"/>
                  <a:cs typeface="Times New Roman" panose="02020603050405020304" pitchFamily="18" charset="0"/>
                </a:endParaRPr>
              </a:p>
              <a:p>
                <a:pPr marL="457200" indent="-457200" algn="just" eaLnBrk="0" fontAlgn="base" hangingPunct="0">
                  <a:spcBef>
                    <a:spcPct val="0"/>
                  </a:spcBef>
                  <a:spcAft>
                    <a:spcPct val="0"/>
                  </a:spcAft>
                  <a:buFont typeface="Arial" panose="020B0604020202020204" pitchFamily="34" charset="0"/>
                  <a:buChar char="•"/>
                </a:pPr>
                <a:endParaRPr lang="en-GB" sz="2800" dirty="0"/>
              </a:p>
              <a:p>
                <a:pPr marL="457200" indent="-457200" algn="just" eaLnBrk="0" fontAlgn="base" hangingPunct="0">
                  <a:spcBef>
                    <a:spcPct val="0"/>
                  </a:spcBef>
                  <a:spcAft>
                    <a:spcPct val="0"/>
                  </a:spcAft>
                  <a:buFont typeface="Arial" panose="020B0604020202020204" pitchFamily="34" charset="0"/>
                  <a:buChar char="•"/>
                </a:pPr>
                <a:endParaRPr lang="en-US" altLang="en-US" sz="2800" dirty="0">
                  <a:latin typeface="Times New Roman" panose="02020603050405020304" pitchFamily="18" charset="0"/>
                  <a:cs typeface="Times New Roman" panose="02020603050405020304" pitchFamily="18" charset="0"/>
                </a:endParaRPr>
              </a:p>
              <a:p>
                <a:pPr marL="457200" indent="-457200" algn="just" eaLnBrk="0" fontAlgn="base" hangingPunct="0">
                  <a:spcBef>
                    <a:spcPct val="0"/>
                  </a:spcBef>
                  <a:spcAft>
                    <a:spcPct val="0"/>
                  </a:spcAft>
                  <a:buFont typeface="Arial" panose="020B0604020202020204" pitchFamily="34" charset="0"/>
                  <a:buChar char="•"/>
                </a:pPr>
                <a:endParaRPr lang="en-US" alt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eaLnBrk="0" fontAlgn="base" hangingPunct="0">
                  <a:spcBef>
                    <a:spcPct val="0"/>
                  </a:spcBef>
                  <a:spcAft>
                    <a:spcPct val="0"/>
                  </a:spcAft>
                  <a:buFont typeface="Arial" panose="020B0604020202020204" pitchFamily="34" charset="0"/>
                  <a:buChar char="•"/>
                </a:pPr>
                <a:endParaRPr lang="en-US" altLang="en-US" sz="2800" dirty="0">
                  <a:latin typeface="Times New Roman" panose="02020603050405020304" pitchFamily="18" charset="0"/>
                  <a:cs typeface="Times New Roman" panose="02020603050405020304" pitchFamily="18" charset="0"/>
                </a:endParaRPr>
              </a:p>
              <a:p>
                <a:pPr marL="457200" indent="-457200" algn="just" eaLnBrk="0" fontAlgn="base" hangingPunct="0">
                  <a:spcBef>
                    <a:spcPct val="0"/>
                  </a:spcBef>
                  <a:spcAft>
                    <a:spcPct val="0"/>
                  </a:spcAft>
                  <a:buFont typeface="Arial" panose="020B0604020202020204" pitchFamily="34" charset="0"/>
                  <a:buChar char="•"/>
                </a:pPr>
                <a:endParaRPr lang="en-US" altLang="en-US" sz="2800" dirty="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endParaRPr lang="en-US" altLang="en-US" sz="2800" dirty="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a:t>
                </a:r>
                <a:endPar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23" name="Rectangle 19"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288792" y="1184648"/>
                <a:ext cx="11348992" cy="8490529"/>
              </a:xfrm>
              <a:prstGeom prst="rect">
                <a:avLst/>
              </a:prstGeom>
              <a:blipFill>
                <a:blip r:embed="rId3"/>
                <a:stretch>
                  <a:fillRect l="-1074" t="-21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7" name="Rectangle 23" descr="OPL20U25GSXzBJYl68kk8uQGfFKzs7yb1M4KJWUiLk6ZEvGF+qCIPSnY57AbBFCvTW2023.15.85+K4lPs7H94VUqPe2XwIsfPRnrXQE//QTEXxb8/8N4CNc6FpgZahzpTjFhMzSA7T/nHJa11DE8Ng2TP3iAmRczFlmslSuUNOgUeb6yRvs0="/>
          <p:cNvSpPr>
            <a:spLocks noChangeArrowheads="1"/>
          </p:cNvSpPr>
          <p:nvPr/>
        </p:nvSpPr>
        <p:spPr bwMode="auto">
          <a:xfrm>
            <a:off x="1051719" y="1323480"/>
            <a:ext cx="2744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2800" b="0" i="0" u="none" strike="noStrike" cap="none" normalizeH="0" baseline="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32" name="Rectangle 28" descr="OPL20U25GSXzBJYl68kk8uQGfFKzs7yb1M4KJWUiLk6ZEvGF+qCIPSnY57AbBFCvTW2023.15.85+K4lPs7H94VUqPe2XwIsfPRnrXQE//QTEXxb8/8N4CNc6FpgZahzpTjFhMzSA7T/nHJa11DE8Ng2TP3iAmRczFlmslSuUNOgUeb6yRvs0="/>
          <p:cNvSpPr>
            <a:spLocks noChangeArrowheads="1"/>
          </p:cNvSpPr>
          <p:nvPr/>
        </p:nvSpPr>
        <p:spPr bwMode="auto">
          <a:xfrm>
            <a:off x="559773" y="3045822"/>
            <a:ext cx="7446059" cy="537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u="none" strike="noStrike" cap="none" normalizeH="0" baseline="0">
                <a:ln>
                  <a:noFill/>
                </a:ln>
                <a:effectLst/>
                <a:ea typeface="Cambria Math" panose="02040503050406030204" pitchFamily="18" charset="0"/>
                <a:cs typeface="Times New Roman" panose="02020603050405020304" pitchFamily="18" charset="0"/>
              </a:rPr>
              <a:t> </a:t>
            </a:r>
            <a:endPar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36" name="Rectangle 32" descr="OPL20U25GSXzBJYl68kk8uQGfFKzs7yb1M4KJWUiLk6ZEvGF+qCIPSnY57AbBFCvTW2023.15.85+K4lPs7H94VUqPe2XwIsfPRnrXQE//QTEXxb8/8N4CNc6FpgZahzpTjFhMzSA7T/nHJa11DE8Ng2TP3iAmRczFlmslSuUNOgUeb6yRvs0="/>
          <p:cNvSpPr>
            <a:spLocks noChangeArrowheads="1"/>
          </p:cNvSpPr>
          <p:nvPr/>
        </p:nvSpPr>
        <p:spPr bwMode="auto">
          <a:xfrm>
            <a:off x="1051719" y="4196336"/>
            <a:ext cx="2744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9" name="Rectangle 8" descr="OPL20U25GSXzBJYl68kk8uQGfFKzs7yb1M4KJWUiLk6ZEvGF+qCIPSnY57AbBFCvTW2023.15.85+K4lPs7H94VUqPe2XwIsfPRnrXQE//QTEXxb8/8N4CNc6FpgZahzpTjFhMzSA7T/nHJa11DE8Ng2TP3iAmRczFlmslSuUNOgUeb6yRvs0="/>
          <p:cNvSpPr/>
          <p:nvPr/>
        </p:nvSpPr>
        <p:spPr>
          <a:xfrm rot="10800000" flipV="1">
            <a:off x="4791526" y="685801"/>
            <a:ext cx="1690442" cy="523220"/>
          </a:xfrm>
          <a:prstGeom prst="rect">
            <a:avLst/>
          </a:prstGeom>
        </p:spPr>
        <p:txBody>
          <a:bodyPr wrap="square">
            <a:spAutoFit/>
          </a:bodyPr>
          <a:lstStyle/>
          <a:p>
            <a:r>
              <a:rPr lang="en-US" sz="2800" b="1" dirty="0" err="1">
                <a:solidFill>
                  <a:srgbClr val="0000CC"/>
                </a:solidFill>
                <a:latin typeface="Times New Roman" panose="02020603050405020304" pitchFamily="18" charset="0"/>
                <a:cs typeface="Times New Roman" panose="02020603050405020304" pitchFamily="18" charset="0"/>
              </a:rPr>
              <a:t>Lời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giải</a:t>
            </a:r>
            <a:endParaRPr lang="en-US" sz="2800" b="1" dirty="0"/>
          </a:p>
        </p:txBody>
      </p:sp>
    </p:spTree>
    <p:extLst>
      <p:ext uri="{BB962C8B-B14F-4D97-AF65-F5344CB8AC3E}">
        <p14:creationId xmlns:p14="http://schemas.microsoft.com/office/powerpoint/2010/main" val="44496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176636" y="114901"/>
            <a:ext cx="6222084" cy="828941"/>
          </a:xfrm>
          <a:prstGeom prst="rect">
            <a:avLst/>
          </a:prstGeom>
          <a:noFill/>
        </p:spPr>
        <p:txBody>
          <a:bodyPr wrap="square">
            <a:spAutoFit/>
          </a:bodyPr>
          <a:lstStyle/>
          <a:p>
            <a:r>
              <a:rPr lang="en-US" sz="4788" b="1" dirty="0">
                <a:solidFill>
                  <a:srgbClr val="FF0000"/>
                </a:solidFill>
                <a:latin typeface="Times New Roman" panose="02020603050405020304" pitchFamily="18" charset="0"/>
                <a:ea typeface="Calibri" panose="020F0502020204030204" pitchFamily="34" charset="0"/>
              </a:rPr>
              <a:t> </a:t>
            </a:r>
            <a:r>
              <a:rPr lang="en-US" sz="4788" b="1" dirty="0" err="1">
                <a:solidFill>
                  <a:srgbClr val="FF0000"/>
                </a:solidFill>
                <a:latin typeface="Times New Roman" panose="02020603050405020304" pitchFamily="18" charset="0"/>
                <a:ea typeface="Calibri" panose="020F0502020204030204" pitchFamily="34" charset="0"/>
              </a:rPr>
              <a:t>Mục</a:t>
            </a:r>
            <a:r>
              <a:rPr lang="en-US" sz="4788" b="1" dirty="0">
                <a:solidFill>
                  <a:srgbClr val="FF0000"/>
                </a:solidFill>
                <a:latin typeface="Times New Roman" panose="02020603050405020304" pitchFamily="18" charset="0"/>
                <a:ea typeface="Calibri" panose="020F0502020204030204" pitchFamily="34" charset="0"/>
              </a:rPr>
              <a:t> </a:t>
            </a:r>
            <a:r>
              <a:rPr lang="en-US" sz="4788" b="1" dirty="0" err="1">
                <a:solidFill>
                  <a:srgbClr val="FF0000"/>
                </a:solidFill>
                <a:latin typeface="Times New Roman" panose="02020603050405020304" pitchFamily="18" charset="0"/>
                <a:ea typeface="Calibri" panose="020F0502020204030204" pitchFamily="34" charset="0"/>
              </a:rPr>
              <a:t>tiêu</a:t>
            </a:r>
            <a:r>
              <a:rPr lang="en-US" sz="4788" b="1" dirty="0">
                <a:solidFill>
                  <a:srgbClr val="FF0000"/>
                </a:solidFill>
                <a:latin typeface="Times New Roman" panose="02020603050405020304" pitchFamily="18" charset="0"/>
                <a:ea typeface="Calibri" panose="020F0502020204030204" pitchFamily="34" charset="0"/>
              </a:rPr>
              <a:t>.</a:t>
            </a:r>
            <a:endParaRPr lang="en-US" sz="4788" dirty="0">
              <a:solidFill>
                <a:prstClr val="black"/>
              </a:solidFill>
            </a:endParaRPr>
          </a:p>
        </p:txBody>
      </p:sp>
      <p:sp>
        <p:nvSpPr>
          <p:cNvPr id="2" name="Rectangle 1" descr="OPL20U25GSXzBJYl68kk8uQGfFKzs7yb1M4KJWUiLk6ZEvGF+qCIPSnY57AbBFCvTW2023.15.85+K4lPs7H94VUqPe2XwIsfPRnrXQE//QTEXxb8/8N4CNc6FpgZahzpTjFhMzSA7T/nHJa11DE8Ng2TP3iAmRczFlmslSuUNOgUeb6yRvs0="/>
          <p:cNvSpPr/>
          <p:nvPr/>
        </p:nvSpPr>
        <p:spPr>
          <a:xfrm>
            <a:off x="442119" y="1219200"/>
            <a:ext cx="11201400" cy="3085460"/>
          </a:xfrm>
          <a:prstGeom prst="rect">
            <a:avLst/>
          </a:prstGeom>
        </p:spPr>
        <p:txBody>
          <a:bodyPr wrap="square">
            <a:spAutoFit/>
          </a:bodyPr>
          <a:lstStyle/>
          <a:p>
            <a:pPr algn="just"/>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Hiểu</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được</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định</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nghĩa</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tính</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chất</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dấu</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hiệu</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nhận</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biết</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hình</a:t>
            </a:r>
            <a:r>
              <a:rPr lang="en-US" sz="3200" dirty="0">
                <a:solidFill>
                  <a:srgbClr val="0000CC"/>
                </a:solidFill>
                <a:latin typeface="Times New Roman" panose="02020603050405020304" pitchFamily="18" charset="0"/>
                <a:ea typeface="Times New Roman" panose="02020603050405020304" pitchFamily="18" charset="0"/>
              </a:rPr>
              <a:t> thang </a:t>
            </a:r>
            <a:r>
              <a:rPr lang="en-US" sz="3200" dirty="0" err="1">
                <a:solidFill>
                  <a:srgbClr val="0000CC"/>
                </a:solidFill>
                <a:latin typeface="Times New Roman" panose="02020603050405020304" pitchFamily="18" charset="0"/>
                <a:ea typeface="Times New Roman" panose="02020603050405020304" pitchFamily="18" charset="0"/>
              </a:rPr>
              <a:t>cân</a:t>
            </a:r>
            <a:endParaRPr lang="en-US" sz="3200" dirty="0">
              <a:latin typeface="Times New Roman" panose="02020603050405020304" pitchFamily="18" charset="0"/>
              <a:ea typeface="Times New Roman" panose="02020603050405020304" pitchFamily="18" charset="0"/>
            </a:endParaRPr>
          </a:p>
          <a:p>
            <a:pPr algn="just"/>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Giải</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thích</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được</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tính</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chất</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về</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góc</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kề</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một</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đáy</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cạnh</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bên</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đường</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chéo</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của</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hình</a:t>
            </a:r>
            <a:r>
              <a:rPr lang="en-US" sz="3200" dirty="0">
                <a:solidFill>
                  <a:srgbClr val="0000CC"/>
                </a:solidFill>
                <a:latin typeface="Times New Roman" panose="02020603050405020304" pitchFamily="18" charset="0"/>
                <a:ea typeface="Times New Roman" panose="02020603050405020304" pitchFamily="18" charset="0"/>
              </a:rPr>
              <a:t> thang </a:t>
            </a:r>
            <a:r>
              <a:rPr lang="en-US" sz="3200" dirty="0" err="1">
                <a:solidFill>
                  <a:srgbClr val="0000CC"/>
                </a:solidFill>
                <a:latin typeface="Times New Roman" panose="02020603050405020304" pitchFamily="18" charset="0"/>
                <a:ea typeface="Times New Roman" panose="02020603050405020304" pitchFamily="18" charset="0"/>
              </a:rPr>
              <a:t>cân</a:t>
            </a:r>
            <a:r>
              <a:rPr lang="en-US" sz="3200" dirty="0">
                <a:solidFill>
                  <a:srgbClr val="0000CC"/>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gn="just"/>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Nhận</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biết</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được</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dấu</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hiệu</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nhận</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biết</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hình</a:t>
            </a:r>
            <a:r>
              <a:rPr lang="en-US" sz="3200" dirty="0">
                <a:solidFill>
                  <a:srgbClr val="0000CC"/>
                </a:solidFill>
                <a:latin typeface="Times New Roman" panose="02020603050405020304" pitchFamily="18" charset="0"/>
                <a:ea typeface="Times New Roman" panose="02020603050405020304" pitchFamily="18" charset="0"/>
              </a:rPr>
              <a:t> thang </a:t>
            </a:r>
            <a:r>
              <a:rPr lang="en-US" sz="3200" dirty="0" err="1">
                <a:solidFill>
                  <a:srgbClr val="0000CC"/>
                </a:solidFill>
                <a:latin typeface="Times New Roman" panose="02020603050405020304" pitchFamily="18" charset="0"/>
                <a:ea typeface="Times New Roman" panose="02020603050405020304" pitchFamily="18" charset="0"/>
              </a:rPr>
              <a:t>cân</a:t>
            </a:r>
            <a:endParaRPr lang="en-US" sz="3200" dirty="0">
              <a:latin typeface="Times New Roman" panose="02020603050405020304" pitchFamily="18" charset="0"/>
              <a:ea typeface="Times New Roman" panose="02020603050405020304" pitchFamily="18" charset="0"/>
            </a:endParaRPr>
          </a:p>
          <a:p>
            <a:pPr algn="just">
              <a:spcBef>
                <a:spcPts val="299"/>
              </a:spcBef>
              <a:spcAft>
                <a:spcPts val="299"/>
              </a:spcAft>
            </a:pP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Vận</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dụng</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định</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nghĩa</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tính</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chất</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để</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giải</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bài</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toán</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về</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hình</a:t>
            </a:r>
            <a:r>
              <a:rPr lang="en-US" sz="3200" dirty="0">
                <a:solidFill>
                  <a:srgbClr val="0000CC"/>
                </a:solidFill>
                <a:latin typeface="Times New Roman" panose="02020603050405020304" pitchFamily="18" charset="0"/>
                <a:ea typeface="Times New Roman" panose="02020603050405020304" pitchFamily="18" charset="0"/>
              </a:rPr>
              <a:t> thang </a:t>
            </a:r>
            <a:r>
              <a:rPr lang="en-US" sz="3200" dirty="0" err="1">
                <a:solidFill>
                  <a:srgbClr val="0000CC"/>
                </a:solidFill>
                <a:latin typeface="Times New Roman" panose="02020603050405020304" pitchFamily="18" charset="0"/>
                <a:ea typeface="Times New Roman" panose="02020603050405020304" pitchFamily="18" charset="0"/>
              </a:rPr>
              <a:t>cân</a:t>
            </a:r>
            <a:r>
              <a:rPr lang="en-US" sz="3200" dirty="0">
                <a:solidFill>
                  <a:srgbClr val="0000CC"/>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897011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2023.15.85+K4lPs7H94VUqPe2XwIsfPRnrXQE//QTEXxb8/8N4CNc6FpgZahzpTjFhMzSA7T/nHJa11DE8Ng2TP3iAmRczFlmslSuUNOgUeb6yRvs0="/>
          <p:cNvSpPr/>
          <p:nvPr/>
        </p:nvSpPr>
        <p:spPr>
          <a:xfrm>
            <a:off x="144009" y="567557"/>
            <a:ext cx="2549096" cy="523220"/>
          </a:xfrm>
          <a:prstGeom prst="rect">
            <a:avLst/>
          </a:prstGeom>
        </p:spPr>
        <p:txBody>
          <a:bodyPr wrap="none">
            <a:spAutoFit/>
          </a:bodyPr>
          <a:lstStyle/>
          <a:p>
            <a:pPr algn="just">
              <a:spcBef>
                <a:spcPts val="300"/>
              </a:spcBef>
              <a:spcAft>
                <a:spcPts val="300"/>
              </a:spcAft>
            </a:pP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/103)</a:t>
            </a:r>
          </a:p>
        </p:txBody>
      </p:sp>
      <p:pic>
        <p:nvPicPr>
          <p:cNvPr id="4" name="Picture 3" descr="OPL20U25GSXzBJYl68kk8uQGfFKzs7yb1M4KJWUiLk6ZEvGF+qCIPSnY57AbBFCvTW2023.15.85+K4lPs7H94VUqPe2XwIsfPRnrXQE//QTEXxb8/8N4CNc6FpgZahzpTjFhMzSA7T/nHJa11DE8Ng2TP3iAmRczFlmslSuUNOgUeb6yRvs0="/>
          <p:cNvPicPr/>
          <p:nvPr/>
        </p:nvPicPr>
        <p:blipFill>
          <a:blip r:embed="rId3"/>
          <a:stretch>
            <a:fillRect/>
          </a:stretch>
        </p:blipFill>
        <p:spPr>
          <a:xfrm>
            <a:off x="8443119" y="1312379"/>
            <a:ext cx="3158197" cy="2831275"/>
          </a:xfrm>
          <a:prstGeom prst="rect">
            <a:avLst/>
          </a:prstGeom>
        </p:spPr>
      </p:pic>
      <mc:AlternateContent xmlns:mc="http://schemas.openxmlformats.org/markup-compatibility/2006" xmlns:a14="http://schemas.microsoft.com/office/drawing/2010/main">
        <mc:Choice Requires="a14">
          <p:sp>
            <p:nvSpPr>
              <p:cNvPr id="14" name="Rectangle 10" descr="OPL20U25GSXzBJYl68kk8uQGfFKzs7yb1M4KJWUiLk6ZEvGF+qCIPSnY57AbBFCvTW2023.15.85+K4lPs7H94VUqPe2XwIsfPRnrXQE//QTEXxb8/8N4CNc6FpgZahzpTjFhMzSA7T/nHJa11DE8Ng2TP3iAmRczFlmslSuUNOgUeb6yRvs0="/>
              <p:cNvSpPr>
                <a:spLocks noChangeArrowheads="1"/>
              </p:cNvSpPr>
              <p:nvPr/>
            </p:nvSpPr>
            <p:spPr bwMode="auto">
              <a:xfrm>
                <a:off x="1032025" y="3923018"/>
                <a:ext cx="7608686" cy="27063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b) </a:t>
                </a:r>
                <a:r>
                  <a:rPr kumimoji="0" lang="en-US" altLang="en-US" sz="2800" b="0" i="0" u="none" strike="noStrike" cap="none" normalizeH="0" baseline="0" dirty="0" err="1">
                    <a:ln>
                      <a:noFill/>
                    </a:ln>
                    <a:effectLst/>
                    <a:latin typeface="Times New Roman" panose="02020603050405020304" pitchFamily="18" charset="0"/>
                    <a:ea typeface="Arial" panose="020B0604020202020204" pitchFamily="34" charset="0"/>
                    <a:cs typeface="Times New Roman" panose="02020603050405020304" pitchFamily="18" charset="0"/>
                  </a:rPr>
                  <a:t>Xét</a:t>
                </a:r>
                <a:r>
                  <a:rPr kumimoji="0" lang="en-US" altLang="en-US" sz="2800" b="0" i="0" u="none" strike="noStrike" cap="none" normalizeH="0" baseline="0" dirty="0">
                    <a:ln>
                      <a:noFill/>
                    </a:ln>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kumimoji="0" lang="en-US" altLang="en-US" sz="2800" b="1" i="1" u="none" strike="noStrike" cap="none" normalizeH="0" baseline="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r>
                      <a:rPr kumimoji="0" lang="en-US" altLang="en-US" sz="2800" b="1" i="1" u="none" strike="noStrike" cap="none" normalizeH="0" baseline="0" smtClean="0">
                        <a:ln>
                          <a:noFill/>
                        </a:ln>
                        <a:effectLst/>
                        <a:latin typeface="Cambria Math" panose="02040503050406030204" pitchFamily="18" charset="0"/>
                        <a:ea typeface="Cambria Math" panose="02040503050406030204" pitchFamily="18" charset="0"/>
                        <a:cs typeface="Times New Roman" panose="02020603050405020304" pitchFamily="18" charset="0"/>
                      </a:rPr>
                      <m:t>𝑻𝑨𝑫</m:t>
                    </m:r>
                  </m:oMath>
                </a14:m>
                <a:r>
                  <a:rPr kumimoji="0" lang="en-US" altLang="en-US" sz="28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dirty="0">
                    <a:ln>
                      <a:noFill/>
                    </a:ln>
                    <a:effectLst/>
                    <a:latin typeface="Times New Roman" panose="02020603050405020304" pitchFamily="18" charset="0"/>
                    <a:cs typeface="Times New Roman" panose="02020603050405020304" pitchFamily="18" charset="0"/>
                  </a:rPr>
                  <a:t> </a:t>
                </a:r>
                <a14:m>
                  <m:oMath xmlns:m="http://schemas.openxmlformats.org/officeDocument/2006/math">
                    <m:r>
                      <a:rPr kumimoji="0" lang="en-US" altLang="en-US" sz="2800" b="1" i="1" u="none" strike="noStrike" cap="none" normalizeH="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r>
                      <a:rPr kumimoji="0" lang="en-US" altLang="en-US" sz="2800" b="1" i="1" u="none" strike="noStrike" cap="none" normalizeH="0" smtClean="0">
                        <a:ln>
                          <a:noFill/>
                        </a:ln>
                        <a:effectLst/>
                        <a:latin typeface="Cambria Math" panose="02040503050406030204" pitchFamily="18" charset="0"/>
                        <a:ea typeface="Cambria Math" panose="02040503050406030204" pitchFamily="18" charset="0"/>
                        <a:cs typeface="Times New Roman" panose="02020603050405020304" pitchFamily="18" charset="0"/>
                      </a:rPr>
                      <m:t>𝑻𝑩𝑪</m:t>
                    </m:r>
                  </m:oMath>
                </a14:m>
                <a:r>
                  <a:rPr kumimoji="0" lang="en-US" altLang="en-US" sz="28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có:</a:t>
                </a:r>
              </a:p>
              <a:p>
                <a:pPr algn="just" eaLnBrk="0" fontAlgn="base" hangingPunct="0">
                  <a:spcBef>
                    <a:spcPct val="0"/>
                  </a:spcBef>
                  <a:spcAft>
                    <a:spcPct val="0"/>
                  </a:spcAft>
                </a:pP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AD = BC </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ABCD</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thang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cân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14:m>
                  <m:oMath xmlns:m="http://schemas.openxmlformats.org/officeDocument/2006/math">
                    <m:r>
                      <a:rPr lang="en-US" altLang="en-US" sz="2800" b="0" i="1" smtClean="0">
                        <a:latin typeface="Cambria Math" panose="02040503050406030204" pitchFamily="18" charset="0"/>
                        <a:cs typeface="Times New Roman" panose="02020603050405020304" pitchFamily="18" charset="0"/>
                      </a:rPr>
                      <m:t>      </m:t>
                    </m:r>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𝑻𝑫𝑨</m:t>
                        </m:r>
                      </m:e>
                    </m:acc>
                    <m:r>
                      <a:rPr lang="en-US" altLang="en-US" sz="2800" b="1" i="1">
                        <a:latin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𝑻𝑪𝑩</m:t>
                        </m:r>
                      </m:e>
                    </m:acc>
                  </m:oMath>
                </a14:m>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(cm a);</a:t>
                </a:r>
                <a:endParaRPr lang="en-US" altLang="en-US" sz="2800" dirty="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14:m>
                  <m:oMath xmlns:m="http://schemas.openxmlformats.org/officeDocument/2006/math">
                    <m:r>
                      <a:rPr lang="en-US" altLang="en-US" sz="2800" b="0" i="1" smtClean="0">
                        <a:latin typeface="Cambria Math" panose="02040503050406030204" pitchFamily="18" charset="0"/>
                        <a:cs typeface="Times New Roman" panose="02020603050405020304" pitchFamily="18" charset="0"/>
                      </a:rPr>
                      <m:t>      </m:t>
                    </m:r>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𝑻𝑨𝑫</m:t>
                        </m:r>
                      </m:e>
                    </m:acc>
                    <m:r>
                      <a:rPr lang="en-US" altLang="en-US" sz="2800" b="1" i="1">
                        <a:latin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𝑻𝑩𝑪</m:t>
                        </m:r>
                      </m:e>
                    </m:acc>
                  </m:oMath>
                </a14:m>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(cm a).</a:t>
                </a:r>
                <a:endParaRPr lang="en-US" altLang="en-US" sz="2800" dirty="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Suy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𝑻𝑨𝑫</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𝑻𝑩𝑪</m:t>
                    </m:r>
                  </m:oMath>
                </a14:m>
                <a:r>
                  <a:rPr lang="en-US" altLang="en-US" sz="2800" b="1"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cs typeface="Times New Roman" panose="02020603050405020304" pitchFamily="18" charset="0"/>
                  </a:rPr>
                  <a:t>g.c.g</a:t>
                </a:r>
                <a:r>
                  <a:rPr lang="en-US" altLang="en-US" sz="2800" dirty="0">
                    <a:latin typeface="Times New Roman" panose="02020603050405020304" pitchFamily="18" charset="0"/>
                    <a:cs typeface="Times New Roman" panose="02020603050405020304" pitchFamily="18" charset="0"/>
                  </a:rPr>
                  <a:t>).</a:t>
                </a:r>
              </a:p>
              <a:p>
                <a:pPr algn="just" eaLnBrk="0" fontAlgn="base" hangingPunct="0">
                  <a:spcBef>
                    <a:spcPct val="0"/>
                  </a:spcBef>
                  <a:spcAft>
                    <a:spcPct val="0"/>
                  </a:spcAft>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Suy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cs typeface="Times New Roman" panose="02020603050405020304" pitchFamily="18" charset="0"/>
                  </a:rPr>
                  <a:t>TD = TC;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TA = TB </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cạnh</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tương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14" name="Rectangle 10"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1032025" y="3923018"/>
                <a:ext cx="7608686" cy="2706382"/>
              </a:xfrm>
              <a:prstGeom prst="rect">
                <a:avLst/>
              </a:prstGeom>
              <a:blipFill>
                <a:blip r:embed="rId4"/>
                <a:stretch>
                  <a:fillRect l="-1603" t="-2027" r="-881" b="-585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 name="Rectangle 10" descr="OPL20U25GSXzBJYl68kk8uQGfFKzs7yb1M4KJWUiLk6ZEvGF+qCIPSnY57AbBFCvTW2023.15.85+K4lPs7H94VUqPe2XwIsfPRnrXQE//QTEXxb8/8N4CNc6FpgZahzpTjFhMzSA7T/nHJa11DE8Ng2TP3iAmRczFlmslSuUNOgUeb6yRvs0="/>
          <p:cNvSpPr/>
          <p:nvPr/>
        </p:nvSpPr>
        <p:spPr>
          <a:xfrm>
            <a:off x="137319" y="25554"/>
            <a:ext cx="6986208" cy="523220"/>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gn="just">
              <a:spcBef>
                <a:spcPts val="300"/>
              </a:spcBef>
              <a:spcAft>
                <a:spcPts val="300"/>
              </a:spcAft>
            </a:pP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góc</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cạnh</a:t>
            </a:r>
            <a:endPar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2023.15.85+K4lPs7H94VUqPe2XwIsfPRnrXQE//QTEXxb8/8N4CNc6FpgZahzpTjFhMzSA7T/nHJa11DE8Ng2TP3iAmRczFlmslSuUNOgUeb6yRvs0="/>
          <p:cNvSpPr/>
          <p:nvPr/>
        </p:nvSpPr>
        <p:spPr>
          <a:xfrm rot="10800000" flipV="1">
            <a:off x="4252119" y="3399798"/>
            <a:ext cx="1690442" cy="523220"/>
          </a:xfrm>
          <a:prstGeom prst="rect">
            <a:avLst/>
          </a:prstGeom>
        </p:spPr>
        <p:txBody>
          <a:bodyPr wrap="square">
            <a:spAutoFit/>
          </a:bodyPr>
          <a:lstStyle/>
          <a:p>
            <a:r>
              <a:rPr lang="en-US" sz="2800" b="1" dirty="0" err="1">
                <a:solidFill>
                  <a:srgbClr val="0000CC"/>
                </a:solidFill>
                <a:latin typeface="Times New Roman" panose="02020603050405020304" pitchFamily="18" charset="0"/>
                <a:cs typeface="Times New Roman" panose="02020603050405020304" pitchFamily="18" charset="0"/>
              </a:rPr>
              <a:t>Lời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giải</a:t>
            </a:r>
            <a:endParaRPr lang="en-US" sz="2800" b="1" dirty="0"/>
          </a:p>
        </p:txBody>
      </p:sp>
      <p:sp>
        <p:nvSpPr>
          <p:cNvPr id="7" name="Rectangle 14" descr="OPL20U25GSXzBJYl68kk8uQGfFKzs7yb1M4KJWUiLk6ZEvGF+qCIPSnY57AbBFCvTW2023.15.85+K4lPs7H94VUqPe2XwIsfPRnrXQE//QTEXxb8/8N4CNc6FpgZahzpTjFhMzSA7T/nHJa11DE8Ng2TP3iAmRczFlmslSuUNOgUeb6yRvs0="/>
          <p:cNvSpPr>
            <a:spLocks noChangeArrowheads="1"/>
          </p:cNvSpPr>
          <p:nvPr/>
        </p:nvSpPr>
        <p:spPr bwMode="auto">
          <a:xfrm>
            <a:off x="2545611" y="952586"/>
            <a:ext cx="46584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b</a:t>
            </a:r>
            <a:r>
              <a:rPr kumimoji="0" lang="en-US" altLang="en-US" sz="2800" b="1"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TD  = TC   ;   </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TA = TB. </a:t>
            </a:r>
            <a:endParaRPr kumimoji="0" lang="en-US" altLang="en-US" sz="2800" b="1" i="0" u="none" strike="noStrike" cap="none" normalizeH="0" baseline="0" dirty="0">
              <a:ln>
                <a:noFill/>
              </a:ln>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14" descr="OPL20U25GSXzBJYl68kk8uQGfFKzs7yb1M4KJWUiLk6ZEvGF+qCIPSnY57AbBFCvTW2023.15.85+K4lPs7H94VUqPe2XwIsfPRnrXQE//QTEXxb8/8N4CNc6FpgZahzpTjFhMzSA7T/nHJa11DE8Ng2TP3iAmRczFlmslSuUNOgUeb6yRvs0="/>
              <p:cNvSpPr>
                <a:spLocks noChangeArrowheads="1"/>
              </p:cNvSpPr>
              <p:nvPr/>
            </p:nvSpPr>
            <p:spPr bwMode="auto">
              <a:xfrm>
                <a:off x="4836368" y="1295400"/>
                <a:ext cx="686566"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800" b="0" i="1" u="none" strike="noStrike" cap="none" normalizeH="0" baseline="0" dirty="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8" name="Rectangle 14"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4836368" y="1295400"/>
                <a:ext cx="686566" cy="523220"/>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14" descr="OPL20U25GSXzBJYl68kk8uQGfFKzs7yb1M4KJWUiLk6ZEvGF+qCIPSnY57AbBFCvTW2023.15.85+K4lPs7H94VUqPe2XwIsfPRnrXQE//QTEXxb8/8N4CNc6FpgZahzpTjFhMzSA7T/nHJa11DE8Ng2TP3iAmRczFlmslSuUNOgUeb6yRvs0="/>
              <p:cNvSpPr>
                <a:spLocks noChangeArrowheads="1"/>
              </p:cNvSpPr>
              <p:nvPr/>
            </p:nvSpPr>
            <p:spPr bwMode="auto">
              <a:xfrm>
                <a:off x="3749228" y="1752600"/>
                <a:ext cx="2860848"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US" altLang="en-US" sz="28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smtClean="0">
                          <a:latin typeface="Cambria Math"/>
                          <a:ea typeface="Cambria Math" panose="02040503050406030204" pitchFamily="18" charset="0"/>
                          <a:cs typeface="Times New Roman" panose="02020603050405020304" pitchFamily="18" charset="0"/>
                        </a:rPr>
                        <m:t> </m:t>
                      </m:r>
                      <m:r>
                        <a:rPr lang="en-US" altLang="en-US" sz="2800" b="1" i="1" smtClean="0">
                          <a:latin typeface="Cambria Math" panose="02040503050406030204" pitchFamily="18" charset="0"/>
                          <a:ea typeface="Cambria Math" panose="02040503050406030204" pitchFamily="18" charset="0"/>
                          <a:cs typeface="Times New Roman" panose="02020603050405020304" pitchFamily="18" charset="0"/>
                        </a:rPr>
                        <m:t>𝑻𝑨𝑫</m:t>
                      </m:r>
                      <m:r>
                        <a:rPr lang="en-US" altLang="en-US" sz="2800" b="1" i="1" smtClean="0">
                          <a:latin typeface="Cambria Math" panose="02040503050406030204" pitchFamily="18" charset="0"/>
                          <a:ea typeface="Cambria Math" panose="02040503050406030204" pitchFamily="18" charset="0"/>
                          <a:cs typeface="Times New Roman" panose="02020603050405020304" pitchFamily="18" charset="0"/>
                        </a:rPr>
                        <m:t>=∆ </m:t>
                      </m:r>
                      <m:r>
                        <a:rPr lang="en-US" altLang="en-US" sz="2800" b="1" i="1" smtClean="0">
                          <a:latin typeface="Cambria Math" panose="02040503050406030204" pitchFamily="18" charset="0"/>
                          <a:ea typeface="Cambria Math" panose="02040503050406030204" pitchFamily="18" charset="0"/>
                          <a:cs typeface="Times New Roman" panose="02020603050405020304" pitchFamily="18" charset="0"/>
                        </a:rPr>
                        <m:t>𝑻𝑩𝑪</m:t>
                      </m:r>
                      <m:r>
                        <a:rPr lang="en-US" altLang="en-US" sz="2800" b="1" i="1" smtClean="0">
                          <a:latin typeface="Cambria Math"/>
                          <a:ea typeface="Cambria Math" panose="02040503050406030204" pitchFamily="18" charset="0"/>
                          <a:cs typeface="Times New Roman" panose="02020603050405020304" pitchFamily="18" charset="0"/>
                        </a:rPr>
                        <m:t>:</m:t>
                      </m:r>
                    </m:oMath>
                  </m:oMathPara>
                </a14:m>
                <a:endParaRPr kumimoji="0" lang="en-US" altLang="en-US" sz="2800" b="1"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9" name="Rectangle 14"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3749228" y="1752600"/>
                <a:ext cx="2860848" cy="523220"/>
              </a:xfrm>
              <a:prstGeom prst="rect">
                <a:avLst/>
              </a:prstGeom>
              <a:blipFill>
                <a:blip r:embed="rId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descr="OPL20U25GSXzBJYl68kk8uQGfFKzs7yb1M4KJWUiLk6ZEvGF+qCIPSnY57AbBFCvTW2023.15.85+K4lPs7H94VUqPe2XwIsfPRnrXQE//QTEXxb8/8N4CNc6FpgZahzpTjFhMzSA7T/nHJa11DE8Ng2TP3iAmRczFlmslSuUNOgUeb6yRvs0="/>
              <p:cNvSpPr txBox="1"/>
              <p:nvPr/>
            </p:nvSpPr>
            <p:spPr>
              <a:xfrm>
                <a:off x="1280319" y="2543350"/>
                <a:ext cx="7239000" cy="968470"/>
              </a:xfrm>
              <a:prstGeom prst="rect">
                <a:avLst/>
              </a:prstGeom>
              <a:noFill/>
            </p:spPr>
            <p:txBody>
              <a:bodyPr wrap="square" rtlCol="0">
                <a:spAutoFit/>
              </a:bodyPr>
              <a:lstStyle/>
              <a:p>
                <a:pPr lvl="0" eaLnBrk="0" fontAlgn="base" hangingPunct="0">
                  <a:spcBef>
                    <a:spcPct val="0"/>
                  </a:spcBef>
                  <a:spcAft>
                    <a:spcPct val="0"/>
                  </a:spcAft>
                </a:pPr>
                <a14:m>
                  <m:oMath xmlns:m="http://schemas.openxmlformats.org/officeDocument/2006/math">
                    <m:acc>
                      <m:accPr>
                        <m:chr m:val="̂"/>
                        <m:ctrlPr>
                          <a:rPr lang="en-US" altLang="en-US" sz="2800" b="1" i="1" smtClean="0">
                            <a:solidFill>
                              <a:prstClr val="black"/>
                            </a:solidFill>
                            <a:latin typeface="Cambria Math" panose="02040503050406030204" pitchFamily="18" charset="0"/>
                            <a:cs typeface="Times New Roman" panose="02020603050405020304" pitchFamily="18" charset="0"/>
                          </a:rPr>
                        </m:ctrlPr>
                      </m:accPr>
                      <m:e>
                        <m:r>
                          <a:rPr lang="en-US" altLang="en-US" sz="2800" b="1" i="1">
                            <a:solidFill>
                              <a:prstClr val="black"/>
                            </a:solidFill>
                            <a:latin typeface="Cambria Math" panose="02040503050406030204" pitchFamily="18" charset="0"/>
                            <a:cs typeface="Times New Roman" panose="02020603050405020304" pitchFamily="18" charset="0"/>
                          </a:rPr>
                          <m:t>𝑻𝑫𝑨</m:t>
                        </m:r>
                      </m:e>
                    </m:acc>
                    <m:r>
                      <a:rPr lang="en-US" altLang="en-US" sz="2800" b="1" i="1">
                        <a:solidFill>
                          <a:prstClr val="black"/>
                        </a:solidFill>
                        <a:latin typeface="Cambria Math" panose="02040503050406030204" pitchFamily="18" charset="0"/>
                        <a:cs typeface="Times New Roman" panose="02020603050405020304" pitchFamily="18" charset="0"/>
                      </a:rPr>
                      <m:t>=</m:t>
                    </m:r>
                    <m:acc>
                      <m:accPr>
                        <m:chr m:val="̂"/>
                        <m:ctrlPr>
                          <a:rPr lang="en-US" altLang="en-US" sz="2800" b="1" i="1">
                            <a:solidFill>
                              <a:prstClr val="black"/>
                            </a:solidFill>
                            <a:latin typeface="Cambria Math" panose="02040503050406030204" pitchFamily="18" charset="0"/>
                            <a:cs typeface="Times New Roman" panose="02020603050405020304" pitchFamily="18" charset="0"/>
                          </a:rPr>
                        </m:ctrlPr>
                      </m:accPr>
                      <m:e>
                        <m:r>
                          <a:rPr lang="en-US" altLang="en-US" sz="2800" b="1" i="1">
                            <a:solidFill>
                              <a:prstClr val="black"/>
                            </a:solidFill>
                            <a:latin typeface="Cambria Math" panose="02040503050406030204" pitchFamily="18" charset="0"/>
                            <a:cs typeface="Times New Roman" panose="02020603050405020304" pitchFamily="18" charset="0"/>
                          </a:rPr>
                          <m:t>𝑻𝑪𝑩</m:t>
                        </m:r>
                      </m:e>
                    </m:acc>
                    <m:r>
                      <a:rPr lang="en-US" altLang="en-US" sz="2800" b="0" i="0" smtClean="0">
                        <a:solidFill>
                          <a:prstClr val="black"/>
                        </a:solidFill>
                        <a:latin typeface="Cambria Math"/>
                        <a:cs typeface="Times New Roman" panose="02020603050405020304" pitchFamily="18" charset="0"/>
                      </a:rPr>
                      <m:t>;</m:t>
                    </m:r>
                    <m:acc>
                      <m:accPr>
                        <m:chr m:val="̂"/>
                        <m:ctrlPr>
                          <a:rPr lang="en-US" altLang="en-US" sz="2800" b="1" i="1">
                            <a:solidFill>
                              <a:prstClr val="black"/>
                            </a:solidFill>
                            <a:latin typeface="Cambria Math" panose="02040503050406030204" pitchFamily="18" charset="0"/>
                            <a:cs typeface="Times New Roman" panose="02020603050405020304" pitchFamily="18" charset="0"/>
                          </a:rPr>
                        </m:ctrlPr>
                      </m:accPr>
                      <m:e>
                        <m:r>
                          <a:rPr lang="en-US" altLang="en-US" sz="2800" b="1" i="1">
                            <a:solidFill>
                              <a:prstClr val="black"/>
                            </a:solidFill>
                            <a:latin typeface="Cambria Math" panose="02040503050406030204" pitchFamily="18" charset="0"/>
                            <a:cs typeface="Times New Roman" panose="02020603050405020304" pitchFamily="18" charset="0"/>
                          </a:rPr>
                          <m:t>𝑻𝑨𝑫</m:t>
                        </m:r>
                      </m:e>
                    </m:acc>
                    <m:r>
                      <a:rPr lang="en-US" altLang="en-US" sz="2800" b="1" i="1">
                        <a:solidFill>
                          <a:prstClr val="black"/>
                        </a:solidFill>
                        <a:latin typeface="Cambria Math" panose="02040503050406030204" pitchFamily="18" charset="0"/>
                        <a:cs typeface="Times New Roman" panose="02020603050405020304" pitchFamily="18" charset="0"/>
                      </a:rPr>
                      <m:t>=</m:t>
                    </m:r>
                    <m:acc>
                      <m:accPr>
                        <m:chr m:val="̂"/>
                        <m:ctrlPr>
                          <a:rPr lang="en-US" altLang="en-US" sz="2800" b="1" i="1">
                            <a:solidFill>
                              <a:prstClr val="black"/>
                            </a:solidFill>
                            <a:latin typeface="Cambria Math" panose="02040503050406030204" pitchFamily="18" charset="0"/>
                            <a:cs typeface="Times New Roman" panose="02020603050405020304" pitchFamily="18" charset="0"/>
                          </a:rPr>
                        </m:ctrlPr>
                      </m:accPr>
                      <m:e>
                        <m:r>
                          <a:rPr lang="en-US" altLang="en-US" sz="2800" b="1" i="1">
                            <a:solidFill>
                              <a:prstClr val="black"/>
                            </a:solidFill>
                            <a:latin typeface="Cambria Math" panose="02040503050406030204" pitchFamily="18" charset="0"/>
                            <a:cs typeface="Times New Roman" panose="02020603050405020304" pitchFamily="18" charset="0"/>
                          </a:rPr>
                          <m:t>𝑻𝑩𝑪</m:t>
                        </m:r>
                      </m:e>
                    </m:acc>
                  </m:oMath>
                </a14:m>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(cm a); </a:t>
                </a:r>
                <a:r>
                  <a:rPr lang="en-US" altLang="en-US" sz="28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AD = BC </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gt</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dirty="0">
                  <a:solidFill>
                    <a:prstClr val="black"/>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endParaRPr lang="en-US" altLang="en-US" sz="28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2" name="TextBox 11" descr="OPL20U25GSXzBJYl68kk8uQGfFKzs7yb1M4KJWUiLk6ZEvGF+qCIPSnY57AbBFCvTW2023.15.85+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1280319" y="2543350"/>
                <a:ext cx="7239000" cy="968470"/>
              </a:xfrm>
              <a:prstGeom prst="rect">
                <a:avLst/>
              </a:prstGeom>
              <a:blipFill>
                <a:blip r:embed="rId7"/>
                <a:stretch>
                  <a:fillRect t="-4403" r="-5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4" descr="OPL20U25GSXzBJYl68kk8uQGfFKzs7yb1M4KJWUiLk6ZEvGF+qCIPSnY57AbBFCvTW2023.15.85+K4lPs7H94VUqPe2XwIsfPRnrXQE//QTEXxb8/8N4CNc6FpgZahzpTjFhMzSA7T/nHJa11DE8Ng2TP3iAmRczFlmslSuUNOgUeb6yRvs0="/>
              <p:cNvSpPr>
                <a:spLocks noChangeArrowheads="1"/>
              </p:cNvSpPr>
              <p:nvPr/>
            </p:nvSpPr>
            <p:spPr bwMode="auto">
              <a:xfrm>
                <a:off x="4836368" y="2133600"/>
                <a:ext cx="686566"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800" b="0" i="1" u="none" strike="noStrike" cap="none" normalizeH="0" baseline="0" dirty="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13" name="Rectangle 14"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4836368" y="2133600"/>
                <a:ext cx="686566" cy="523220"/>
              </a:xfrm>
              <a:prstGeom prst="rect">
                <a:avLst/>
              </a:prstGeom>
              <a:blipFill>
                <a:blip r:embed="rId8"/>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81057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P spid="7" grpId="0"/>
      <p:bldP spid="8" grpId="0"/>
      <p:bldP spid="9"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85+K4lPs7H94VUqPe2XwIsfPRnrXQE//QTEXxb8/8N4CNc6FpgZahzpTjFhMzSA7T/nHJa11DE8Ng2TP3iAmRczFlmslSuUNOgUeb6yRvs0="/>
          <p:cNvSpPr/>
          <p:nvPr/>
        </p:nvSpPr>
        <p:spPr>
          <a:xfrm>
            <a:off x="7988" y="-7768"/>
            <a:ext cx="6986208" cy="523220"/>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gn="just">
              <a:spcBef>
                <a:spcPts val="300"/>
              </a:spcBef>
              <a:spcAft>
                <a:spcPts val="300"/>
              </a:spcAft>
            </a:pP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góc</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cạnh</a:t>
            </a:r>
            <a:endPar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descr="OPL20U25GSXzBJYl68kk8uQGfFKzs7yb1M4KJWUiLk6ZEvGF+qCIPSnY57AbBFCvTW2023.15.85+K4lPs7H94VUqPe2XwIsfPRnrXQE//QTEXxb8/8N4CNc6FpgZahzpTjFhMzSA7T/nHJa11DE8Ng2TP3iAmRczFlmslSuUNOgUeb6yRvs0="/>
          <p:cNvSpPr/>
          <p:nvPr/>
        </p:nvSpPr>
        <p:spPr>
          <a:xfrm>
            <a:off x="548434" y="622538"/>
            <a:ext cx="2549096" cy="523220"/>
          </a:xfrm>
          <a:prstGeom prst="rect">
            <a:avLst/>
          </a:prstGeom>
        </p:spPr>
        <p:txBody>
          <a:bodyPr wrap="none">
            <a:spAutoFit/>
          </a:bodyPr>
          <a:lstStyle/>
          <a:p>
            <a:pPr algn="just">
              <a:spcBef>
                <a:spcPts val="300"/>
              </a:spcBef>
              <a:spcAft>
                <a:spcPts val="300"/>
              </a:spcAft>
            </a:pP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/103)</a:t>
            </a:r>
          </a:p>
        </p:txBody>
      </p:sp>
      <p:pic>
        <p:nvPicPr>
          <p:cNvPr id="4" name="Picture 3" descr="OPL20U25GSXzBJYl68kk8uQGfFKzs7yb1M4KJWUiLk6ZEvGF+qCIPSnY57AbBFCvTW2023.15.85+K4lPs7H94VUqPe2XwIsfPRnrXQE//QTEXxb8/8N4CNc6FpgZahzpTjFhMzSA7T/nHJa11DE8Ng2TP3iAmRczFlmslSuUNOgUeb6yRvs0="/>
          <p:cNvPicPr/>
          <p:nvPr/>
        </p:nvPicPr>
        <p:blipFill>
          <a:blip r:embed="rId2"/>
          <a:stretch>
            <a:fillRect/>
          </a:stretch>
        </p:blipFill>
        <p:spPr>
          <a:xfrm>
            <a:off x="8747919" y="533400"/>
            <a:ext cx="3276600" cy="2579129"/>
          </a:xfrm>
          <a:prstGeom prst="rect">
            <a:avLst/>
          </a:prstGeom>
        </p:spPr>
      </p:pic>
      <mc:AlternateContent xmlns:mc="http://schemas.openxmlformats.org/markup-compatibility/2006" xmlns:a14="http://schemas.microsoft.com/office/drawing/2010/main">
        <mc:Choice Requires="a14">
          <p:sp>
            <p:nvSpPr>
              <p:cNvPr id="5" name="Rectangle 14" descr="OPL20U25GSXzBJYl68kk8uQGfFKzs7yb1M4KJWUiLk6ZEvGF+qCIPSnY57AbBFCvTW2023.15.85+K4lPs7H94VUqPe2XwIsfPRnrXQE//QTEXxb8/8N4CNc6FpgZahzpTjFhMzSA7T/nHJa11DE8Ng2TP3iAmRczFlmslSuUNOgUeb6yRvs0="/>
              <p:cNvSpPr>
                <a:spLocks noChangeArrowheads="1"/>
              </p:cNvSpPr>
              <p:nvPr/>
            </p:nvSpPr>
            <p:spPr bwMode="auto">
              <a:xfrm>
                <a:off x="3014312" y="2209800"/>
                <a:ext cx="3105337" cy="54463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14:m>
                  <m:oMath xmlns:m="http://schemas.openxmlformats.org/officeDocument/2006/math">
                    <m:r>
                      <m:rPr>
                        <m:nor/>
                      </m:rP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m:t>T</m:t>
                    </m:r>
                    <m:r>
                      <m:rPr>
                        <m:nor/>
                      </m:rP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m:t>M</m:t>
                    </m:r>
                    <m:r>
                      <m:rPr>
                        <m:nor/>
                      </m:rP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m:t>N</m:t>
                    </m:r>
                    <m:r>
                      <m:rPr>
                        <m:nor/>
                      </m:rP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m:t>th</m:t>
                    </m:r>
                    <m:r>
                      <m:rPr>
                        <m:nor/>
                      </m:rP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m:t>ẳ</m:t>
                    </m:r>
                    <m:r>
                      <m:rPr>
                        <m:nor/>
                      </m:rP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m:t>ng</m:t>
                    </m:r>
                    <m:r>
                      <m:rPr>
                        <m:nor/>
                      </m:rP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m:t>h</m:t>
                    </m:r>
                    <m:r>
                      <m:rPr>
                        <m:nor/>
                      </m:rP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m:t>à</m:t>
                    </m:r>
                    <m:r>
                      <m:rPr>
                        <m:nor/>
                      </m:rP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m:t>ng</m:t>
                    </m:r>
                  </m:oMath>
                </a14:m>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a:t>
                </a:r>
              </a:p>
            </p:txBody>
          </p:sp>
        </mc:Choice>
        <mc:Fallback xmlns="">
          <p:sp>
            <p:nvSpPr>
              <p:cNvPr id="5" name="Rectangle 14"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3014312" y="2209800"/>
                <a:ext cx="3105337" cy="544636"/>
              </a:xfrm>
              <a:prstGeom prst="rect">
                <a:avLst/>
              </a:prstGeom>
              <a:blipFill>
                <a:blip r:embed="rId3"/>
                <a:stretch>
                  <a:fillRect t="-7865" r="-3137" b="-3146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14" descr="OPL20U25GSXzBJYl68kk8uQGfFKzs7yb1M4KJWUiLk6ZEvGF+qCIPSnY57AbBFCvTW2023.15.85+K4lPs7H94VUqPe2XwIsfPRnrXQE//QTEXxb8/8N4CNc6FpgZahzpTjFhMzSA7T/nHJa11DE8Ng2TP3iAmRczFlmslSuUNOgUeb6yRvs0="/>
              <p:cNvSpPr>
                <a:spLocks noChangeArrowheads="1"/>
              </p:cNvSpPr>
              <p:nvPr/>
            </p:nvSpPr>
            <p:spPr bwMode="auto">
              <a:xfrm>
                <a:off x="5352718" y="4343400"/>
                <a:ext cx="2629245"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𝑻𝑫𝑪</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 </m:t>
                      </m:r>
                      <m:r>
                        <m:rPr>
                          <m:nor/>
                        </m:rP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m:t>â</m:t>
                      </m:r>
                      <m:r>
                        <m:rPr>
                          <m:nor/>
                        </m:rP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m:t>n</m:t>
                      </m:r>
                      <m:r>
                        <m:rPr>
                          <m:nor/>
                        </m:rP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m:t>t</m:t>
                      </m:r>
                      <m:r>
                        <m:rPr>
                          <m:nor/>
                        </m:rP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m:t>ạ</m:t>
                      </m:r>
                      <m:r>
                        <m:rPr>
                          <m:nor/>
                        </m:rP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m:t>i</m:t>
                      </m:r>
                      <m:r>
                        <m:rPr>
                          <m:nor/>
                        </m:rP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m:t>T</m:t>
                      </m:r>
                      <m:r>
                        <m:rPr>
                          <m:nor/>
                        </m:rPr>
                        <a:rPr lang="en-US" altLang="en-US" sz="2800" b="1" i="1" dirty="0" smtClean="0">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kumimoji="0" lang="en-US" altLang="en-US" sz="2800" b="1" i="1"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7" name="Rectangle 14"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5352718" y="4343400"/>
                <a:ext cx="2629245" cy="523220"/>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14" descr="OPL20U25GSXzBJYl68kk8uQGfFKzs7yb1M4KJWUiLk6ZEvGF+qCIPSnY57AbBFCvTW2023.15.85+K4lPs7H94VUqPe2XwIsfPRnrXQE//QTEXxb8/8N4CNc6FpgZahzpTjFhMzSA7T/nHJa11DE8Ng2TP3iAmRczFlmslSuUNOgUeb6yRvs0="/>
              <p:cNvSpPr>
                <a:spLocks noChangeArrowheads="1"/>
              </p:cNvSpPr>
              <p:nvPr/>
            </p:nvSpPr>
            <p:spPr bwMode="auto">
              <a:xfrm>
                <a:off x="3749025" y="2743200"/>
                <a:ext cx="686566"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3200" b="1" i="1" u="none" strike="noStrike" cap="none" normalizeH="0" baseline="0" dirty="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altLang="en-US" sz="3200" b="1"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8" name="Rectangle 14"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3749025" y="2743200"/>
                <a:ext cx="686566" cy="584775"/>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14" descr="OPL20U25GSXzBJYl68kk8uQGfFKzs7yb1M4KJWUiLk6ZEvGF+qCIPSnY57AbBFCvTW2023.15.85+K4lPs7H94VUqPe2XwIsfPRnrXQE//QTEXxb8/8N4CNc6FpgZahzpTjFhMzSA7T/nHJa11DE8Ng2TP3iAmRczFlmslSuUNOgUeb6yRvs0="/>
              <p:cNvSpPr>
                <a:spLocks noChangeArrowheads="1"/>
              </p:cNvSpPr>
              <p:nvPr/>
            </p:nvSpPr>
            <p:spPr bwMode="auto">
              <a:xfrm>
                <a:off x="1012474" y="4343400"/>
                <a:ext cx="2630848"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𝑻𝑨𝑩</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 </m:t>
                      </m:r>
                      <m:r>
                        <m:rPr>
                          <m:nor/>
                        </m:rP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m:t>â</m:t>
                      </m:r>
                      <m:r>
                        <m:rPr>
                          <m:nor/>
                        </m:rP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m:t>n</m:t>
                      </m:r>
                      <m:r>
                        <m:rPr>
                          <m:nor/>
                        </m:rP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m:t>t</m:t>
                      </m:r>
                      <m:r>
                        <m:rPr>
                          <m:nor/>
                        </m:rP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m:t>ạ</m:t>
                      </m:r>
                      <m:r>
                        <m:rPr>
                          <m:nor/>
                        </m:rP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m:t>i</m:t>
                      </m:r>
                      <m:r>
                        <m:rPr>
                          <m:nor/>
                        </m:rP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m:t>T</m:t>
                      </m:r>
                      <m:r>
                        <m:rPr>
                          <m:nor/>
                        </m:rPr>
                        <a:rPr lang="en-US" altLang="en-US" sz="2800" b="1" i="1" dirty="0" smtClean="0">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kumimoji="0" lang="en-US" altLang="en-US" sz="2800" b="1" i="1"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9" name="Rectangle 14"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1012474" y="4343400"/>
                <a:ext cx="2630848" cy="523220"/>
              </a:xfrm>
              <a:prstGeom prst="rect">
                <a:avLst/>
              </a:prstGeom>
              <a:blipFill>
                <a:blip r:embed="rId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 name="Rectangle 14" descr="OPL20U25GSXzBJYl68kk8uQGfFKzs7yb1M4KJWUiLk6ZEvGF+qCIPSnY57AbBFCvTW2023.15.85+K4lPs7H94VUqPe2XwIsfPRnrXQE//QTEXxb8/8N4CNc6FpgZahzpTjFhMzSA7T/nHJa11DE8Ng2TP3iAmRczFlmslSuUNOgUeb6yRvs0="/>
          <p:cNvSpPr>
            <a:spLocks noChangeArrowheads="1"/>
          </p:cNvSpPr>
          <p:nvPr/>
        </p:nvSpPr>
        <p:spPr bwMode="auto">
          <a:xfrm>
            <a:off x="213519" y="1275249"/>
            <a:ext cx="86725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c</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MN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trực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AB</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CD:</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28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4" descr="OPL20U25GSXzBJYl68kk8uQGfFKzs7yb1M4KJWUiLk6ZEvGF+qCIPSnY57AbBFCvTW2023.15.85+K4lPs7H94VUqPe2XwIsfPRnrXQE//QTEXxb8/8N4CNc6FpgZahzpTjFhMzSA7T/nHJa11DE8Ng2TP3iAmRczFlmslSuUNOgUeb6yRvs0="/>
              <p:cNvSpPr>
                <a:spLocks noChangeArrowheads="1"/>
              </p:cNvSpPr>
              <p:nvPr/>
            </p:nvSpPr>
            <p:spPr bwMode="auto">
              <a:xfrm>
                <a:off x="3719430" y="1676400"/>
                <a:ext cx="686566"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3200" b="1" i="1" u="none" strike="noStrike" cap="none" normalizeH="0" baseline="0" dirty="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altLang="en-US" sz="3200" b="1"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13" name="Rectangle 14"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3719430" y="1676400"/>
                <a:ext cx="686566" cy="584775"/>
              </a:xfrm>
              <a:prstGeom prst="rect">
                <a:avLst/>
              </a:prstGeom>
              <a:blipFill>
                <a:blip r:embed="rId7"/>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descr="OPL20U25GSXzBJYl68kk8uQGfFKzs7yb1M4KJWUiLk6ZEvGF+qCIPSnY57AbBFCvTW2023.15.85+K4lPs7H94VUqPe2XwIsfPRnrXQE//QTEXxb8/8N4CNc6FpgZahzpTjFhMzSA7T/nHJa11DE8Ng2TP3iAmRczFlmslSuUNOgUeb6yRvs0="/>
              <p:cNvSpPr/>
              <p:nvPr/>
            </p:nvSpPr>
            <p:spPr>
              <a:xfrm>
                <a:off x="548435" y="3276600"/>
                <a:ext cx="9126198" cy="523220"/>
              </a:xfrm>
              <a:prstGeom prst="rect">
                <a:avLst/>
              </a:prstGeom>
            </p:spPr>
            <p:txBody>
              <a:bodyPr wrap="square">
                <a:spAutoFit/>
              </a:bodyPr>
              <a:lstStyle/>
              <a:p>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TM </a:t>
                </a:r>
                <a14:m>
                  <m:oMath xmlns:m="http://schemas.openxmlformats.org/officeDocument/2006/math">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2800" b="1" i="1" dirty="0">
                    <a:latin typeface="Times New Roman" panose="02020603050405020304" pitchFamily="18" charset="0"/>
                    <a:cs typeface="Times New Roman" panose="02020603050405020304" pitchFamily="18" charset="0"/>
                  </a:rPr>
                  <a:t> AB (TM </a:t>
                </a:r>
                <a:r>
                  <a:rPr lang="en-US" altLang="en-US" sz="2800" b="1" i="1" dirty="0" err="1">
                    <a:latin typeface="Times New Roman" panose="02020603050405020304" pitchFamily="18" charset="0"/>
                    <a:cs typeface="Times New Roman" panose="02020603050405020304" pitchFamily="18" charset="0"/>
                  </a:rPr>
                  <a:t>là</a:t>
                </a:r>
                <a:r>
                  <a:rPr lang="en-US" altLang="en-US" sz="2800" b="1" i="1" dirty="0">
                    <a:latin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AB  //  CD(</a:t>
                </a:r>
                <a:r>
                  <a:rPr lang="en-US" altLang="en-US" sz="2800" b="1" i="1" dirty="0" err="1">
                    <a:latin typeface="Times New Roman" panose="02020603050405020304" pitchFamily="18" charset="0"/>
                    <a:ea typeface="Times New Roman" panose="02020603050405020304" pitchFamily="18" charset="0"/>
                    <a:cs typeface="Times New Roman" panose="02020603050405020304" pitchFamily="18" charset="0"/>
                  </a:rPr>
                  <a:t>gt</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800" b="1" i="1" dirty="0">
                    <a:latin typeface="Times New Roman" panose="02020603050405020304" pitchFamily="18" charset="0"/>
                    <a:cs typeface="Times New Roman" panose="02020603050405020304" pitchFamily="18" charset="0"/>
                  </a:rPr>
                  <a:t>;</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 TN </a:t>
                </a:r>
                <a14:m>
                  <m:oMath xmlns:m="http://schemas.openxmlformats.org/officeDocument/2006/math">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2800" b="1" i="1" dirty="0">
                    <a:latin typeface="Times New Roman" panose="02020603050405020304" pitchFamily="18" charset="0"/>
                    <a:cs typeface="Times New Roman" panose="02020603050405020304" pitchFamily="18" charset="0"/>
                  </a:rPr>
                  <a:t> CD( TN </a:t>
                </a:r>
                <a:r>
                  <a:rPr lang="en-US" altLang="en-US" sz="2800" b="1" i="1" dirty="0" err="1">
                    <a:latin typeface="Times New Roman" panose="02020603050405020304" pitchFamily="18" charset="0"/>
                    <a:cs typeface="Times New Roman" panose="02020603050405020304" pitchFamily="18" charset="0"/>
                  </a:rPr>
                  <a:t>là</a:t>
                </a:r>
                <a:r>
                  <a:rPr lang="en-US" altLang="en-US" sz="2800" b="1" i="1" dirty="0">
                    <a:latin typeface="Times New Roman" panose="02020603050405020304" pitchFamily="18" charset="0"/>
                    <a:cs typeface="Times New Roman" panose="02020603050405020304" pitchFamily="18" charset="0"/>
                  </a:rPr>
                  <a:t> …).</a:t>
                </a:r>
                <a:endParaRPr lang="en-US" sz="2800" b="1" i="1" dirty="0"/>
              </a:p>
            </p:txBody>
          </p:sp>
        </mc:Choice>
        <mc:Fallback xmlns="">
          <p:sp>
            <p:nvSpPr>
              <p:cNvPr id="6" name="Rectangle 5"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548435" y="3276600"/>
                <a:ext cx="9126198" cy="523220"/>
              </a:xfrm>
              <a:prstGeom prst="rect">
                <a:avLst/>
              </a:prstGeom>
              <a:blipFill>
                <a:blip r:embed="rId8"/>
                <a:stretch>
                  <a:fillRect l="-1403" t="-14118" b="-305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4"/>
              <p:cNvSpPr>
                <a:spLocks noChangeArrowheads="1"/>
              </p:cNvSpPr>
              <p:nvPr/>
            </p:nvSpPr>
            <p:spPr bwMode="auto">
              <a:xfrm>
                <a:off x="1984615" y="3733800"/>
                <a:ext cx="686566"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3200" b="0" i="1" u="none" strike="noStrike" cap="none" normalizeH="0" baseline="0" dirty="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12" name="Rectangle 14"/>
              <p:cNvSpPr>
                <a:spLocks noRot="1" noChangeAspect="1" noMove="1" noResize="1" noEditPoints="1" noAdjustHandles="1" noChangeArrowheads="1" noChangeShapeType="1" noTextEdit="1"/>
              </p:cNvSpPr>
              <p:nvPr/>
            </p:nvSpPr>
            <p:spPr bwMode="auto">
              <a:xfrm>
                <a:off x="1984615" y="3733800"/>
                <a:ext cx="686566" cy="584775"/>
              </a:xfrm>
              <a:prstGeom prst="rect">
                <a:avLst/>
              </a:prstGeom>
              <a:blipFill rotWithShape="1">
                <a:blip r:embed="rId9"/>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4"/>
              <p:cNvSpPr>
                <a:spLocks noChangeArrowheads="1"/>
              </p:cNvSpPr>
              <p:nvPr/>
            </p:nvSpPr>
            <p:spPr bwMode="auto">
              <a:xfrm>
                <a:off x="6329643" y="3733800"/>
                <a:ext cx="686566"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3200" b="0" i="1" u="none" strike="noStrike" cap="none" normalizeH="0" baseline="0" dirty="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14" name="Rectangle 14"/>
              <p:cNvSpPr>
                <a:spLocks noRot="1" noChangeAspect="1" noMove="1" noResize="1" noEditPoints="1" noAdjustHandles="1" noChangeArrowheads="1" noChangeShapeType="1" noTextEdit="1"/>
              </p:cNvSpPr>
              <p:nvPr/>
            </p:nvSpPr>
            <p:spPr bwMode="auto">
              <a:xfrm>
                <a:off x="6329643" y="3733800"/>
                <a:ext cx="686566" cy="584775"/>
              </a:xfrm>
              <a:prstGeom prst="rect">
                <a:avLst/>
              </a:prstGeom>
              <a:blipFill rotWithShape="1">
                <a:blip r:embed="rId10"/>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angle 14"/>
              <p:cNvSpPr>
                <a:spLocks noChangeArrowheads="1"/>
              </p:cNvSpPr>
              <p:nvPr/>
            </p:nvSpPr>
            <p:spPr bwMode="auto">
              <a:xfrm>
                <a:off x="1984615" y="4890939"/>
                <a:ext cx="686566"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3200" b="0" i="1" u="none" strike="noStrike" cap="none" normalizeH="0" baseline="0" dirty="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bwMode="auto">
              <a:xfrm>
                <a:off x="1984615" y="4890939"/>
                <a:ext cx="686566" cy="584775"/>
              </a:xfrm>
              <a:prstGeom prst="rect">
                <a:avLst/>
              </a:prstGeom>
              <a:blipFill rotWithShape="1">
                <a:blip r:embed="rId11"/>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pic>
        <p:nvPicPr>
          <p:cNvPr id="409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24613" y="4866620"/>
            <a:ext cx="6889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5318919" y="5291048"/>
            <a:ext cx="2813167" cy="523220"/>
          </a:xfrm>
          <a:prstGeom prst="rect">
            <a:avLst/>
          </a:prstGeom>
          <a:noFill/>
        </p:spPr>
        <p:txBody>
          <a:bodyPr wrap="square" rtlCol="0">
            <a:spAutoFit/>
          </a:bodyPr>
          <a:lstStyle/>
          <a:p>
            <a:r>
              <a:rPr lang="en-US" sz="2800" b="1" i="1" dirty="0">
                <a:latin typeface="Times New Roman" pitchFamily="18" charset="0"/>
                <a:cs typeface="Times New Roman" pitchFamily="18" charset="0"/>
              </a:rPr>
              <a:t>TD = TC( cm b).</a:t>
            </a:r>
            <a:endParaRPr lang="en-GB" sz="2800" b="1" i="1" dirty="0">
              <a:latin typeface="Times New Roman" pitchFamily="18" charset="0"/>
              <a:cs typeface="Times New Roman" pitchFamily="18" charset="0"/>
            </a:endParaRPr>
          </a:p>
        </p:txBody>
      </p:sp>
      <p:sp>
        <p:nvSpPr>
          <p:cNvPr id="19" name="TextBox 18"/>
          <p:cNvSpPr txBox="1"/>
          <p:nvPr/>
        </p:nvSpPr>
        <p:spPr>
          <a:xfrm>
            <a:off x="981752" y="5334000"/>
            <a:ext cx="2813167" cy="523220"/>
          </a:xfrm>
          <a:prstGeom prst="rect">
            <a:avLst/>
          </a:prstGeom>
          <a:noFill/>
        </p:spPr>
        <p:txBody>
          <a:bodyPr wrap="square" rtlCol="0">
            <a:spAutoFit/>
          </a:bodyPr>
          <a:lstStyle/>
          <a:p>
            <a:r>
              <a:rPr lang="en-US" sz="2800" b="1" i="1" dirty="0">
                <a:latin typeface="Times New Roman" pitchFamily="18" charset="0"/>
                <a:cs typeface="Times New Roman" pitchFamily="18" charset="0"/>
              </a:rPr>
              <a:t>TA = TB( cm b).</a:t>
            </a:r>
            <a:endParaRPr lang="en-GB" sz="2800" b="1" i="1" dirty="0">
              <a:latin typeface="Times New Roman" pitchFamily="18" charset="0"/>
              <a:cs typeface="Times New Roman" pitchFamily="18" charset="0"/>
            </a:endParaRPr>
          </a:p>
        </p:txBody>
      </p:sp>
    </p:spTree>
    <p:extLst>
      <p:ext uri="{BB962C8B-B14F-4D97-AF65-F5344CB8AC3E}">
        <p14:creationId xmlns:p14="http://schemas.microsoft.com/office/powerpoint/2010/main" val="245346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09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3" grpId="0"/>
      <p:bldP spid="6" grpId="0"/>
      <p:bldP spid="12" grpId="0"/>
      <p:bldP spid="14" grpId="0"/>
      <p:bldP spid="15" grpId="0"/>
      <p:bldP spid="16"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2023.15.85+K4lPs7H94VUqPe2XwIsfPRnrXQE//QTEXxb8/8N4CNc6FpgZahzpTjFhMzSA7T/nHJa11DE8Ng2TP3iAmRczFlmslSuUNOgUeb6yRvs0="/>
          <p:cNvSpPr/>
          <p:nvPr/>
        </p:nvSpPr>
        <p:spPr>
          <a:xfrm>
            <a:off x="-14664" y="460678"/>
            <a:ext cx="2549096" cy="523220"/>
          </a:xfrm>
          <a:prstGeom prst="rect">
            <a:avLst/>
          </a:prstGeom>
        </p:spPr>
        <p:txBody>
          <a:bodyPr wrap="none">
            <a:spAutoFit/>
          </a:bodyPr>
          <a:lstStyle/>
          <a:p>
            <a:pPr algn="just">
              <a:spcBef>
                <a:spcPts val="300"/>
              </a:spcBef>
              <a:spcAft>
                <a:spcPts val="300"/>
              </a:spcAft>
            </a:pP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/103)</a:t>
            </a:r>
          </a:p>
        </p:txBody>
      </p:sp>
      <p:pic>
        <p:nvPicPr>
          <p:cNvPr id="4" name="Picture 3" descr="OPL20U25GSXzBJYl68kk8uQGfFKzs7yb1M4KJWUiLk6ZEvGF+qCIPSnY57AbBFCvTW2023.15.85+K4lPs7H94VUqPe2XwIsfPRnrXQE//QTEXxb8/8N4CNc6FpgZahzpTjFhMzSA7T/nHJa11DE8Ng2TP3iAmRczFlmslSuUNOgUeb6yRvs0="/>
          <p:cNvPicPr/>
          <p:nvPr/>
        </p:nvPicPr>
        <p:blipFill>
          <a:blip r:embed="rId2"/>
          <a:stretch>
            <a:fillRect/>
          </a:stretch>
        </p:blipFill>
        <p:spPr>
          <a:xfrm>
            <a:off x="8138319" y="1383710"/>
            <a:ext cx="3337719" cy="2978704"/>
          </a:xfrm>
          <a:prstGeom prst="rect">
            <a:avLst/>
          </a:prstGeom>
        </p:spPr>
      </p:pic>
      <mc:AlternateContent xmlns:mc="http://schemas.openxmlformats.org/markup-compatibility/2006" xmlns:a14="http://schemas.microsoft.com/office/drawing/2010/main">
        <mc:Choice Requires="a14">
          <p:sp>
            <p:nvSpPr>
              <p:cNvPr id="26" name="Rectangle 22" descr="OPL20U25GSXzBJYl68kk8uQGfFKzs7yb1M4KJWUiLk6ZEvGF+qCIPSnY57AbBFCvTW2023.15.85+K4lPs7H94VUqPe2XwIsfPRnrXQE//QTEXxb8/8N4CNc6FpgZahzpTjFhMzSA7T/nHJa11DE8Ng2TP3iAmRczFlmslSuUNOgUeb6yRvs0="/>
              <p:cNvSpPr>
                <a:spLocks noChangeArrowheads="1"/>
              </p:cNvSpPr>
              <p:nvPr/>
            </p:nvSpPr>
            <p:spPr bwMode="auto">
              <a:xfrm>
                <a:off x="213519" y="1599153"/>
                <a:ext cx="10363200" cy="483209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Xét</a:t>
                </a:r>
                <a:r>
                  <a:rPr kumimoji="0" lang="en-US" altLang="en-US" sz="2800" b="0" i="0"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altLang="en-US" sz="2800" b="1" i="1" u="none" strike="noStrike" cap="none" normalizeH="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r>
                      <a:rPr kumimoji="0" lang="en-US" altLang="en-US" sz="2800" b="1" i="1" u="none" strike="noStrike" cap="none" normalizeH="0" smtClean="0">
                        <a:ln>
                          <a:noFill/>
                        </a:ln>
                        <a:effectLst/>
                        <a:latin typeface="Cambria Math" panose="02040503050406030204" pitchFamily="18" charset="0"/>
                        <a:ea typeface="Cambria Math" panose="02040503050406030204" pitchFamily="18" charset="0"/>
                        <a:cs typeface="Times New Roman" panose="02020603050405020304" pitchFamily="18" charset="0"/>
                      </a:rPr>
                      <m:t>𝑻𝑨𝑩</m:t>
                    </m:r>
                    <m:r>
                      <a:rPr kumimoji="0" lang="en-US" altLang="en-US" sz="2800" b="0" i="1" u="none" strike="noStrike" cap="none" normalizeH="0" smtClean="0">
                        <a:ln>
                          <a:noFill/>
                        </a:ln>
                        <a:effectLst/>
                        <a:latin typeface="Cambria Math" panose="02040503050406030204" pitchFamily="18" charset="0"/>
                        <a:ea typeface="Cambria Math" panose="02040503050406030204" pitchFamily="18" charset="0"/>
                        <a:cs typeface="Times New Roman" panose="02020603050405020304" pitchFamily="18" charset="0"/>
                      </a:rPr>
                      <m:t> </m:t>
                    </m:r>
                  </m:oMath>
                </a14:m>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cân</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tại</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1"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T</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v</a:t>
                </a:r>
                <a:r>
                  <a:rPr kumimoji="0" lang="en-US" altLang="en-US" sz="2800" b="0" i="0" u="none" strike="noStrike" cap="none" normalizeH="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ì</a:t>
                </a:r>
                <a:r>
                  <a:rPr kumimoji="0" lang="en-US" altLang="en-US" sz="2800" b="0" i="0"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1"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TA = TB</a:t>
                </a:r>
                <a:r>
                  <a:rPr kumimoji="0" lang="en-US" altLang="en-US" sz="2800" b="0" i="1"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2800" b="0" i="1" u="none" strike="noStrike" cap="none" normalizeH="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cmb</a:t>
                </a:r>
                <a:r>
                  <a:rPr kumimoji="0" lang="en-US" altLang="en-US" sz="2800" b="0" i="1"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2800" b="0" i="0"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t>
                </a:r>
              </a:p>
              <a:p>
                <a:pPr lvl="0" algn="just"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i="1" dirty="0">
                    <a:latin typeface="Times New Roman" panose="02020603050405020304" pitchFamily="18" charset="0"/>
                    <a:ea typeface="Times New Roman" panose="02020603050405020304" pitchFamily="18" charset="0"/>
                    <a:cs typeface="Times New Roman" panose="02020603050405020304" pitchFamily="18" charset="0"/>
                  </a:rPr>
                  <a:t>TM</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tuyến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vừa</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p>
              <a:p>
                <a:pPr lvl="0" algn="just"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do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trực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AB</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p>
              <a:p>
                <a:pPr lvl="0" algn="just"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TM </a:t>
                </a:r>
                <a14:m>
                  <m:oMath xmlns:m="http://schemas.openxmlformats.org/officeDocument/2006/math">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2800" b="1" i="1" dirty="0">
                    <a:latin typeface="Times New Roman" panose="02020603050405020304" pitchFamily="18" charset="0"/>
                    <a:cs typeface="Times New Roman" panose="02020603050405020304" pitchFamily="18" charset="0"/>
                  </a:rPr>
                  <a:t> AB.</a:t>
                </a:r>
              </a:p>
              <a:p>
                <a:pPr lvl="0" algn="just"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Xét</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i="1">
                        <a:latin typeface="Cambria Math" panose="02040503050406030204" pitchFamily="18" charset="0"/>
                        <a:ea typeface="Cambria Math" panose="02040503050406030204" pitchFamily="18" charset="0"/>
                        <a:cs typeface="Times New Roman" panose="02020603050405020304" pitchFamily="18" charset="0"/>
                      </a:rPr>
                      <m:t>𝑇𝐷𝐶</m:t>
                    </m:r>
                    <m:r>
                      <a:rPr lang="en-US" altLang="en-US" sz="28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cân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T</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TD = TC(</a:t>
                </a:r>
                <a:r>
                  <a:rPr lang="en-US" altLang="en-US" sz="2800" b="1" i="1" dirty="0" err="1">
                    <a:latin typeface="Times New Roman" panose="02020603050405020304" pitchFamily="18" charset="0"/>
                    <a:ea typeface="Times New Roman" panose="02020603050405020304" pitchFamily="18" charset="0"/>
                    <a:cs typeface="Times New Roman" panose="02020603050405020304" pitchFamily="18" charset="0"/>
                  </a:rPr>
                  <a:t>cmb</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TN</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tuyến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vừa</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p>
              <a:p>
                <a:pPr lvl="0" algn="just"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do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trực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DC</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p>
              <a:p>
                <a:pPr lvl="0" algn="just"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TN </a:t>
                </a:r>
                <a14:m>
                  <m:oMath xmlns:m="http://schemas.openxmlformats.org/officeDocument/2006/math">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2800" b="1" i="1" dirty="0">
                    <a:latin typeface="Times New Roman" panose="02020603050405020304" pitchFamily="18" charset="0"/>
                    <a:cs typeface="Times New Roman" panose="02020603050405020304" pitchFamily="18" charset="0"/>
                  </a:rPr>
                  <a:t> CD.</a:t>
                </a:r>
              </a:p>
              <a:p>
                <a:pPr algn="just"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Do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AB // CD (</a:t>
                </a:r>
                <a:r>
                  <a:rPr lang="en-US" altLang="en-US" sz="2800" b="1" i="1" dirty="0" err="1">
                    <a:latin typeface="Times New Roman" panose="02020603050405020304" pitchFamily="18" charset="0"/>
                    <a:ea typeface="Times New Roman" panose="02020603050405020304" pitchFamily="18" charset="0"/>
                    <a:cs typeface="Times New Roman" panose="02020603050405020304" pitchFamily="18" charset="0"/>
                  </a:rPr>
                  <a:t>gt</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 TM </a:t>
                </a:r>
                <a14:m>
                  <m:oMath xmlns:m="http://schemas.openxmlformats.org/officeDocument/2006/math">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2800" b="1" i="1" dirty="0">
                    <a:latin typeface="Times New Roman" panose="02020603050405020304" pitchFamily="18" charset="0"/>
                    <a:cs typeface="Times New Roman" panose="02020603050405020304" pitchFamily="18" charset="0"/>
                  </a:rPr>
                  <a:t> AB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TN </a:t>
                </a:r>
                <a14:m>
                  <m:oMath xmlns:m="http://schemas.openxmlformats.org/officeDocument/2006/math">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2800" b="1" i="1" dirty="0">
                    <a:latin typeface="Times New Roman" panose="02020603050405020304" pitchFamily="18" charset="0"/>
                    <a:cs typeface="Times New Roman" panose="02020603050405020304" pitchFamily="18" charset="0"/>
                  </a:rPr>
                  <a:t> CD </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T, M, N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hàng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2800" dirty="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hay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MN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trực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AB</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CD</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2800" b="1"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26" name="Rectangle 22"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213519" y="1599153"/>
                <a:ext cx="10363200" cy="4832092"/>
              </a:xfrm>
              <a:prstGeom prst="rect">
                <a:avLst/>
              </a:prstGeom>
              <a:blipFill>
                <a:blip r:embed="rId3"/>
                <a:stretch>
                  <a:fillRect l="-1176" t="-75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0" name="Rectangle 36" descr="OPL20U25GSXzBJYl68kk8uQGfFKzs7yb1M4KJWUiLk6ZEvGF+qCIPSnY57AbBFCvTW2023.15.85+K4lPs7H94VUqPe2XwIsfPRnrXQE//QTEXxb8/8N4CNc6FpgZahzpTjFhMzSA7T/nHJa11DE8Ng2TP3iAmRczFlmslSuUNOgUeb6yRvs0="/>
          <p:cNvSpPr>
            <a:spLocks noChangeArrowheads="1"/>
          </p:cNvSpPr>
          <p:nvPr/>
        </p:nvSpPr>
        <p:spPr bwMode="auto">
          <a:xfrm>
            <a:off x="9124212" y="5729615"/>
            <a:ext cx="2840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1" name="Rectangle 37" descr="OPL20U25GSXzBJYl68kk8uQGfFKzs7yb1M4KJWUiLk6ZEvGF+qCIPSnY57AbBFCvTW2023.15.85+K4lPs7H94VUqPe2XwIsfPRnrXQE//QTEXxb8/8N4CNc6FpgZahzpTjFhMzSA7T/nHJa11DE8Ng2TP3iAmRczFlmslSuUNOgUeb6yRvs0="/>
          <p:cNvSpPr>
            <a:spLocks noChangeArrowheads="1"/>
          </p:cNvSpPr>
          <p:nvPr/>
        </p:nvSpPr>
        <p:spPr bwMode="auto">
          <a:xfrm>
            <a:off x="9124212" y="5929640"/>
            <a:ext cx="2840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Rectangle 13" descr="OPL20U25GSXzBJYl68kk8uQGfFKzs7yb1M4KJWUiLk6ZEvGF+qCIPSnY57AbBFCvTW2023.15.85+K4lPs7H94VUqPe2XwIsfPRnrXQE//QTEXxb8/8N4CNc6FpgZahzpTjFhMzSA7T/nHJa11DE8Ng2TP3iAmRczFlmslSuUNOgUeb6yRvs0="/>
          <p:cNvSpPr/>
          <p:nvPr/>
        </p:nvSpPr>
        <p:spPr>
          <a:xfrm>
            <a:off x="735" y="15809"/>
            <a:ext cx="6986208" cy="523220"/>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gn="just">
              <a:spcBef>
                <a:spcPts val="300"/>
              </a:spcBef>
              <a:spcAft>
                <a:spcPts val="300"/>
              </a:spcAft>
            </a:pP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góc</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cạnh</a:t>
            </a:r>
            <a:endPar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descr="OPL20U25GSXzBJYl68kk8uQGfFKzs7yb1M4KJWUiLk6ZEvGF+qCIPSnY57AbBFCvTW2023.15.85+K4lPs7H94VUqPe2XwIsfPRnrXQE//QTEXxb8/8N4CNc6FpgZahzpTjFhMzSA7T/nHJa11DE8Ng2TP3iAmRczFlmslSuUNOgUeb6yRvs0="/>
          <p:cNvSpPr/>
          <p:nvPr/>
        </p:nvSpPr>
        <p:spPr>
          <a:xfrm rot="10800000" flipV="1">
            <a:off x="3330698" y="878633"/>
            <a:ext cx="1690442" cy="523220"/>
          </a:xfrm>
          <a:prstGeom prst="rect">
            <a:avLst/>
          </a:prstGeom>
        </p:spPr>
        <p:txBody>
          <a:bodyPr wrap="square">
            <a:spAutoFit/>
          </a:bodyPr>
          <a:lstStyle/>
          <a:p>
            <a:r>
              <a:rPr lang="en-US" sz="2800" b="1" dirty="0" err="1">
                <a:solidFill>
                  <a:srgbClr val="0000CC"/>
                </a:solidFill>
                <a:latin typeface="Times New Roman" panose="02020603050405020304" pitchFamily="18" charset="0"/>
                <a:cs typeface="Times New Roman" panose="02020603050405020304" pitchFamily="18" charset="0"/>
              </a:rPr>
              <a:t>Lời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giải</a:t>
            </a:r>
            <a:endParaRPr lang="en-US" sz="2800" b="1" dirty="0"/>
          </a:p>
        </p:txBody>
      </p:sp>
    </p:spTree>
    <p:extLst>
      <p:ext uri="{BB962C8B-B14F-4D97-AF65-F5344CB8AC3E}">
        <p14:creationId xmlns:p14="http://schemas.microsoft.com/office/powerpoint/2010/main" val="124021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descr="OPL20U25GSXzBJYl68kk8uQGfFKzs7yb1M4KJWUiLk6ZEvGF+qCIPSnY57AbBFCvTW2023.15.85+K4lPs7H94VUqPe2XwIsfPRnrXQE//QTEXxb8/8N4CNc6FpgZahzpTjFhMzSA7T/nHJa11DE8Ng2TP3iAmRczFlmslSuUNOgUeb6yRvs0="/>
          <p:cNvSpPr>
            <a:spLocks noChangeArrowheads="1"/>
          </p:cNvSpPr>
          <p:nvPr/>
        </p:nvSpPr>
        <p:spPr bwMode="auto">
          <a:xfrm>
            <a:off x="1280319" y="1828800"/>
            <a:ext cx="5943600" cy="1569660"/>
          </a:xfrm>
          <a:prstGeom prst="rect">
            <a:avLst/>
          </a:prstGeom>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thang </a:t>
            </a:r>
            <a:r>
              <a:rPr kumimoji="0" lang="en-US" altLang="en-US"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đáy</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trục</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xứng</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nó</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3" name="Picture 2" descr="OPL20U25GSXzBJYl68kk8uQGfFKzs7yb1M4KJWUiLk6ZEvGF+qCIPSnY57AbBFCvTW2023.15.85+K4lPs7H94VUqPe2XwIsfPRnrXQE//QTEXxb8/8N4CNc6FpgZahzpTjFhMzSA7T/nHJa11DE8Ng2TP3iAmRczFlmslSuUNOgUeb6yRvs0="/>
          <p:cNvPicPr/>
          <p:nvPr/>
        </p:nvPicPr>
        <p:blipFill>
          <a:blip r:embed="rId2"/>
          <a:stretch>
            <a:fillRect/>
          </a:stretch>
        </p:blipFill>
        <p:spPr>
          <a:xfrm>
            <a:off x="7985919" y="1395563"/>
            <a:ext cx="3161732" cy="3045733"/>
          </a:xfrm>
          <a:prstGeom prst="rect">
            <a:avLst/>
          </a:prstGeom>
        </p:spPr>
      </p:pic>
      <p:sp>
        <p:nvSpPr>
          <p:cNvPr id="4" name="Rectangle 14" descr="OPL20U25GSXzBJYl68kk8uQGfFKzs7yb1M4KJWUiLk6ZEvGF+qCIPSnY57AbBFCvTW2023.15.85+K4lPs7H94VUqPe2XwIsfPRnrXQE//QTEXxb8/8N4CNc6FpgZahzpTjFhMzSA7T/nHJa11DE8Ng2TP3iAmRczFlmslSuUNOgUeb6yRvs0="/>
          <p:cNvSpPr>
            <a:spLocks noChangeArrowheads="1"/>
          </p:cNvSpPr>
          <p:nvPr/>
        </p:nvSpPr>
        <p:spPr bwMode="auto">
          <a:xfrm>
            <a:off x="1280319" y="810788"/>
            <a:ext cx="1295400" cy="584775"/>
          </a:xfrm>
          <a:prstGeom prst="rect">
            <a:avLst/>
          </a:prstGeom>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err="1">
                <a:ln>
                  <a:noFill/>
                </a:ln>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kumimoji="0" lang="en-US" altLang="en-US" sz="3200" b="0" i="0" u="none" strike="noStrike" cap="none" normalizeH="0" dirty="0">
                <a:ln>
                  <a:noFill/>
                </a:ln>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altLang="en-US" sz="3200" b="0" i="0" u="none" strike="noStrike" cap="none" normalizeH="0" baseline="0" dirty="0">
              <a:ln>
                <a:noFill/>
              </a:ln>
              <a:solidFill>
                <a:schemeClr val="accent6">
                  <a:lumMod val="75000"/>
                </a:schemeClr>
              </a:solidFill>
              <a:effectLst/>
              <a:latin typeface="Times New Roman" panose="02020603050405020304" pitchFamily="18" charset="0"/>
              <a:cs typeface="Times New Roman" panose="02020603050405020304" pitchFamily="18" charset="0"/>
            </a:endParaRPr>
          </a:p>
        </p:txBody>
      </p:sp>
      <p:sp>
        <p:nvSpPr>
          <p:cNvPr id="5" name="Rectangle 14" descr="OPL20U25GSXzBJYl68kk8uQGfFKzs7yb1M4KJWUiLk6ZEvGF+qCIPSnY57AbBFCvTW2023.15.85+K4lPs7H94VUqPe2XwIsfPRnrXQE//QTEXxb8/8N4CNc6FpgZahzpTjFhMzSA7T/nHJa11DE8Ng2TP3iAmRczFlmslSuUNOgUeb6yRvs0="/>
          <p:cNvSpPr>
            <a:spLocks noChangeArrowheads="1"/>
          </p:cNvSpPr>
          <p:nvPr/>
        </p:nvSpPr>
        <p:spPr bwMode="auto">
          <a:xfrm>
            <a:off x="1276124" y="3831697"/>
            <a:ext cx="5943600" cy="1569660"/>
          </a:xfrm>
          <a:prstGeom prst="rect">
            <a:avLst/>
          </a:prstGeom>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MN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đáy</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trục</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xứng</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thang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cân</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ABCD</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Oval Callout 5" descr="OPL20U25GSXzBJYl68kk8uQGfFKzs7yb1M4KJWUiLk6ZEvGF+qCIPSnY57AbBFCvTW2023.15.85+K4lPs7H94VUqPe2XwIsfPRnrXQE//QTEXxb8/8N4CNc6FpgZahzpTjFhMzSA7T/nHJa11DE8Ng2TP3iAmRczFlmslSuUNOgUeb6yRvs0="/>
          <p:cNvSpPr/>
          <p:nvPr/>
        </p:nvSpPr>
        <p:spPr>
          <a:xfrm>
            <a:off x="1051719" y="3657600"/>
            <a:ext cx="6324600" cy="2402025"/>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thang </a:t>
            </a:r>
            <a:r>
              <a:rPr lang="en-US" sz="3200" dirty="0" err="1">
                <a:latin typeface="Times New Roman" panose="02020603050405020304" pitchFamily="18" charset="0"/>
                <a:cs typeface="Times New Roman" panose="02020603050405020304" pitchFamily="18" charset="0"/>
              </a:rPr>
              <a:t>cân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ABCD</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2377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xit" presetSubtype="4" fill="hold" grpId="1" nodeType="clickEffect">
                                  <p:stCondLst>
                                    <p:cond delay="0"/>
                                  </p:stCondLst>
                                  <p:childTnLst>
                                    <p:anim calcmode="lin" valueType="num">
                                      <p:cBhvr additive="base">
                                        <p:cTn id="22" dur="500"/>
                                        <p:tgtEl>
                                          <p:spTgt spid="6"/>
                                        </p:tgtEl>
                                        <p:attrNameLst>
                                          <p:attrName>ppt_y</p:attrName>
                                        </p:attrNameLst>
                                      </p:cBhvr>
                                      <p:tavLst>
                                        <p:tav tm="0">
                                          <p:val>
                                            <p:strVal val="#ppt_y"/>
                                          </p:val>
                                        </p:tav>
                                        <p:tav tm="100000">
                                          <p:val>
                                            <p:strVal val="#ppt_y+#ppt_h*1.125000"/>
                                          </p:val>
                                        </p:tav>
                                      </p:tavLst>
                                    </p:anim>
                                    <p:animEffect transition="out" filter="wipe(down)">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85+K4lPs7H94VUqPe2XwIsfPRnrXQE//QTEXxb8/8N4CNc6FpgZahzpTjFhMzSA7T/nHJa11DE8Ng2TP3iAmRczFlmslSuUNOgUeb6yRvs0="/>
          <p:cNvSpPr/>
          <p:nvPr/>
        </p:nvSpPr>
        <p:spPr>
          <a:xfrm>
            <a:off x="-155927" y="-7257"/>
            <a:ext cx="5469767" cy="523220"/>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pPr algn="just">
              <a:spcBef>
                <a:spcPts val="300"/>
              </a:spcBef>
              <a:spcAft>
                <a:spcPts val="300"/>
              </a:spcAft>
            </a:pPr>
            <a:r>
              <a:rPr lang="en-US" sz="2800" b="1" dirty="0" err="1">
                <a:solidFill>
                  <a:schemeClr val="tx1"/>
                </a:solidFill>
                <a:latin typeface="Times New Roman" panose="02020603050405020304" pitchFamily="18" charset="0"/>
                <a:ea typeface="Times New Roman" panose="02020603050405020304" pitchFamily="18" charset="0"/>
              </a:rPr>
              <a:t>Dạng</a:t>
            </a:r>
            <a:r>
              <a:rPr lang="en-US" sz="2800" b="1" dirty="0">
                <a:solidFill>
                  <a:schemeClr val="tx1"/>
                </a:solidFill>
                <a:latin typeface="Times New Roman" panose="02020603050405020304" pitchFamily="18" charset="0"/>
                <a:ea typeface="Times New Roman" panose="02020603050405020304" pitchFamily="18" charset="0"/>
              </a:rPr>
              <a:t> 2 : </a:t>
            </a:r>
            <a:r>
              <a:rPr lang="en-US" sz="2800" b="1" dirty="0" err="1">
                <a:solidFill>
                  <a:schemeClr val="tx1"/>
                </a:solidFill>
                <a:latin typeface="Times New Roman" panose="02020603050405020304" pitchFamily="18" charset="0"/>
                <a:ea typeface="Times New Roman" panose="02020603050405020304" pitchFamily="18" charset="0"/>
              </a:rPr>
              <a:t>Nhận</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biết</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hình</a:t>
            </a:r>
            <a:r>
              <a:rPr lang="en-US" sz="2800" b="1" dirty="0">
                <a:solidFill>
                  <a:schemeClr val="tx1"/>
                </a:solidFill>
                <a:latin typeface="Times New Roman" panose="02020603050405020304" pitchFamily="18" charset="0"/>
                <a:ea typeface="Times New Roman" panose="02020603050405020304" pitchFamily="18" charset="0"/>
              </a:rPr>
              <a:t> thang </a:t>
            </a:r>
            <a:r>
              <a:rPr lang="en-US" sz="2800" b="1" dirty="0" err="1">
                <a:solidFill>
                  <a:schemeClr val="tx1"/>
                </a:solidFill>
                <a:latin typeface="Times New Roman" panose="02020603050405020304" pitchFamily="18" charset="0"/>
                <a:ea typeface="Times New Roman" panose="02020603050405020304" pitchFamily="18" charset="0"/>
              </a:rPr>
              <a:t>cân</a:t>
            </a:r>
            <a:endParaRPr lang="en-US" sz="2800" b="1" dirty="0">
              <a:solidFill>
                <a:schemeClr val="tx1"/>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descr="OPL20U25GSXzBJYl68kk8uQGfFKzs7yb1M4KJWUiLk6ZEvGF+qCIPSnY57AbBFCvTW2023.15.85+K4lPs7H94VUqPe2XwIsfPRnrXQE//QTEXxb8/8N4CNc6FpgZahzpTjFhMzSA7T/nHJa11DE8Ng2TP3iAmRczFlmslSuUNOgUeb6yRvs0="/>
              <p:cNvSpPr/>
              <p:nvPr/>
            </p:nvSpPr>
            <p:spPr>
              <a:xfrm>
                <a:off x="518319" y="1289317"/>
                <a:ext cx="6516914" cy="1993366"/>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square">
                <a:spAutoFit/>
              </a:bodyPr>
              <a:lstStyle/>
              <a:p>
                <a:pPr lvl="0" eaLnBrk="0" fontAlgn="base" hangingPunct="0">
                  <a:spcBef>
                    <a:spcPct val="0"/>
                  </a:spcBef>
                  <a:spcAft>
                    <a:spcPct val="0"/>
                  </a:spcAft>
                </a:pPr>
                <a:r>
                  <a:rPr lang="en-US" sz="2800" b="1" dirty="0" err="1">
                    <a:solidFill>
                      <a:srgbClr val="FF0000"/>
                    </a:solidFill>
                    <a:latin typeface="Times New Roman" panose="02020603050405020304" pitchFamily="18" charset="0"/>
                    <a:ea typeface="Times New Roman" panose="02020603050405020304" pitchFamily="18" charset="0"/>
                  </a:rPr>
                  <a:t>Bài</a:t>
                </a:r>
                <a:r>
                  <a:rPr lang="en-US" sz="2800" b="1" dirty="0">
                    <a:solidFill>
                      <a:srgbClr val="FF0000"/>
                    </a:solidFill>
                    <a:latin typeface="Times New Roman" panose="02020603050405020304" pitchFamily="18" charset="0"/>
                    <a:ea typeface="Times New Roman" panose="02020603050405020304" pitchFamily="18" charset="0"/>
                  </a:rPr>
                  <a:t> 3(</a:t>
                </a:r>
                <a:r>
                  <a:rPr lang="en-US" sz="2800" b="1" dirty="0" err="1">
                    <a:solidFill>
                      <a:srgbClr val="FF0000"/>
                    </a:solidFill>
                    <a:latin typeface="Times New Roman" panose="02020603050405020304" pitchFamily="18" charset="0"/>
                    <a:ea typeface="Times New Roman" panose="02020603050405020304" pitchFamily="18" charset="0"/>
                  </a:rPr>
                  <a:t>sgk</a:t>
                </a:r>
                <a:r>
                  <a:rPr lang="en-US" sz="2800" b="1" dirty="0">
                    <a:solidFill>
                      <a:srgbClr val="FF0000"/>
                    </a:solidFill>
                    <a:latin typeface="Times New Roman" panose="02020603050405020304" pitchFamily="18" charset="0"/>
                    <a:ea typeface="Times New Roman" panose="02020603050405020304" pitchFamily="18" charset="0"/>
                  </a:rPr>
                  <a:t>/104): </a:t>
                </a:r>
                <a:r>
                  <a:rPr lang="en-US" altLang="en-US" sz="2800" dirty="0">
                    <a:latin typeface="Times New Roman" panose="02020603050405020304" pitchFamily="18" charset="0"/>
                    <a:cs typeface="Times New Roman" panose="02020603050405020304" pitchFamily="18" charset="0"/>
                  </a:rPr>
                  <a:t>Cho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chữ</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nhật</a:t>
                </a:r>
                <a:r>
                  <a:rPr lang="en-US" altLang="en-US" sz="2800"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ABCD</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cạnh</a:t>
                </a:r>
                <a:r>
                  <a:rPr lang="en-US" altLang="en-US" sz="2800" dirty="0">
                    <a:latin typeface="Times New Roman" panose="02020603050405020304" pitchFamily="18" charset="0"/>
                    <a:cs typeface="Times New Roman" panose="02020603050405020304" pitchFamily="18" charset="0"/>
                  </a:rPr>
                  <a:t> </a:t>
                </a:r>
                <a:r>
                  <a:rPr lang="en-US" altLang="en-US" sz="2800" i="1" dirty="0">
                    <a:latin typeface="Times New Roman" panose="02020603050405020304" pitchFamily="18" charset="0"/>
                    <a:cs typeface="Times New Roman" panose="02020603050405020304" pitchFamily="18" charset="0"/>
                  </a:rPr>
                  <a:t>AB</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lấy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hai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t>
                </a:r>
                <a:r>
                  <a:rPr lang="en-US" altLang="en-US" sz="2800" i="1" dirty="0">
                    <a:latin typeface="Times New Roman" panose="02020603050405020304" pitchFamily="18" charset="0"/>
                    <a:cs typeface="Times New Roman" panose="02020603050405020304" pitchFamily="18" charset="0"/>
                  </a:rPr>
                  <a:t>M, N </a:t>
                </a:r>
                <a:r>
                  <a:rPr lang="en-US" altLang="en-US" sz="2800" dirty="0" err="1">
                    <a:latin typeface="Times New Roman" panose="02020603050405020304" pitchFamily="18" charset="0"/>
                    <a:cs typeface="Times New Roman" panose="02020603050405020304" pitchFamily="18" charset="0"/>
                  </a:rPr>
                  <a:t>sao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cho</a:t>
                </a:r>
                <a:r>
                  <a:rPr lang="en-US" alt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2800" i="1">
                        <a:latin typeface="Cambria Math" panose="02040503050406030204" pitchFamily="18" charset="0"/>
                        <a:cs typeface="Times New Roman" panose="02020603050405020304" pitchFamily="18" charset="0"/>
                      </a:rPr>
                      <m:t>𝐴𝑀</m:t>
                    </m:r>
                    <m:r>
                      <a:rPr lang="en-US" altLang="en-US" sz="2800" i="1">
                        <a:latin typeface="Cambria Math" panose="02040503050406030204" pitchFamily="18" charset="0"/>
                        <a:cs typeface="Times New Roman" panose="02020603050405020304" pitchFamily="18" charset="0"/>
                      </a:rPr>
                      <m:t>=</m:t>
                    </m:r>
                    <m:r>
                      <a:rPr lang="en-US" altLang="en-US" sz="2800" i="1">
                        <a:latin typeface="Cambria Math" panose="02040503050406030204" pitchFamily="18" charset="0"/>
                        <a:cs typeface="Times New Roman" panose="02020603050405020304" pitchFamily="18" charset="0"/>
                      </a:rPr>
                      <m:t>𝑁𝐵</m:t>
                    </m:r>
                    <m:r>
                      <a:rPr lang="en-US" altLang="en-US" sz="2800" i="1">
                        <a:latin typeface="Cambria Math" panose="02040503050406030204" pitchFamily="18" charset="0"/>
                        <a:cs typeface="Times New Roman" panose="02020603050405020304" pitchFamily="18" charset="0"/>
                      </a:rPr>
                      <m:t>&lt;</m:t>
                    </m:r>
                    <m:f>
                      <m:fPr>
                        <m:ctrlPr>
                          <a:rPr lang="en-US" altLang="en-US" sz="2800" i="1">
                            <a:latin typeface="Cambria Math" panose="02040503050406030204" pitchFamily="18" charset="0"/>
                            <a:cs typeface="Times New Roman" panose="02020603050405020304" pitchFamily="18" charset="0"/>
                          </a:rPr>
                        </m:ctrlPr>
                      </m:fPr>
                      <m:num>
                        <m:r>
                          <a:rPr lang="en-US" altLang="en-US" sz="2800" i="1">
                            <a:latin typeface="Cambria Math" panose="02040503050406030204" pitchFamily="18" charset="0"/>
                            <a:cs typeface="Times New Roman" panose="02020603050405020304" pitchFamily="18" charset="0"/>
                          </a:rPr>
                          <m:t>1</m:t>
                        </m:r>
                      </m:num>
                      <m:den>
                        <m:r>
                          <a:rPr lang="en-US" altLang="en-US" sz="2800" i="1">
                            <a:latin typeface="Cambria Math" panose="02040503050406030204" pitchFamily="18" charset="0"/>
                            <a:cs typeface="Times New Roman" panose="02020603050405020304" pitchFamily="18" charset="0"/>
                          </a:rPr>
                          <m:t>2</m:t>
                        </m:r>
                      </m:den>
                    </m:f>
                    <m:r>
                      <a:rPr lang="en-US" altLang="en-US" sz="2800" i="1">
                        <a:latin typeface="Cambria Math" panose="02040503050406030204" pitchFamily="18" charset="0"/>
                        <a:cs typeface="Times New Roman" panose="02020603050405020304" pitchFamily="18" charset="0"/>
                      </a:rPr>
                      <m:t>𝐴𝐵</m:t>
                    </m:r>
                  </m:oMath>
                </a14:m>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Chứng</a:t>
                </a:r>
                <a:r>
                  <a:rPr lang="en-US" altLang="en-US" sz="2800" dirty="0">
                    <a:latin typeface="Times New Roman" panose="02020603050405020304" pitchFamily="18" charset="0"/>
                    <a:cs typeface="Times New Roman" panose="02020603050405020304" pitchFamily="18" charset="0"/>
                  </a:rPr>
                  <a:t> minh </a:t>
                </a:r>
                <a:r>
                  <a:rPr lang="en-US" altLang="en-US" sz="2800" dirty="0" err="1">
                    <a:latin typeface="Times New Roman" panose="02020603050405020304" pitchFamily="18" charset="0"/>
                    <a:cs typeface="Times New Roman" panose="02020603050405020304" pitchFamily="18" charset="0"/>
                  </a:rPr>
                  <a:t>tứ</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giác</a:t>
                </a:r>
                <a:r>
                  <a:rPr lang="en-US" altLang="en-US" sz="2800"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MNCD</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thang </a:t>
                </a:r>
                <a:r>
                  <a:rPr lang="en-US" altLang="en-US" sz="2800" dirty="0" err="1">
                    <a:latin typeface="Times New Roman" panose="02020603050405020304" pitchFamily="18" charset="0"/>
                    <a:cs typeface="Times New Roman" panose="02020603050405020304" pitchFamily="18" charset="0"/>
                  </a:rPr>
                  <a:t>cân</a:t>
                </a:r>
                <a:r>
                  <a:rPr lang="en-US" altLang="en-US" sz="2800" dirty="0">
                    <a:latin typeface="Times New Roman" panose="02020603050405020304" pitchFamily="18" charset="0"/>
                    <a:cs typeface="Times New Roman" panose="02020603050405020304" pitchFamily="18" charset="0"/>
                  </a:rPr>
                  <a:t>.</a:t>
                </a:r>
              </a:p>
            </p:txBody>
          </p:sp>
        </mc:Choice>
        <mc:Fallback xmlns="">
          <p:sp>
            <p:nvSpPr>
              <p:cNvPr id="3" name="Rectangle 2"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518319" y="1289317"/>
                <a:ext cx="6516914" cy="1993366"/>
              </a:xfrm>
              <a:prstGeom prst="rect">
                <a:avLst/>
              </a:prstGeom>
              <a:blipFill>
                <a:blip r:embed="rId4"/>
                <a:stretch>
                  <a:fillRect l="-1678" t="-2727" b="-7273"/>
                </a:stretch>
              </a:blipFill>
              <a:ln>
                <a:headEnd type="none" w="med" len="med"/>
                <a:tailEnd type="none" w="med" len="med"/>
              </a:ln>
            </p:spPr>
            <p:txBody>
              <a:bodyPr/>
              <a:lstStyle/>
              <a:p>
                <a:r>
                  <a:rPr lang="en-US">
                    <a:noFill/>
                  </a:rPr>
                  <a:t> </a:t>
                </a:r>
              </a:p>
            </p:txBody>
          </p:sp>
        </mc:Fallback>
      </mc:AlternateContent>
      <p:pic>
        <p:nvPicPr>
          <p:cNvPr id="5" name="Pictur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BFEE031-360F-4D5F-904A-32B86E7ACC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4919" y="2286000"/>
            <a:ext cx="4466066" cy="4466066"/>
          </a:xfrm>
          <a:prstGeom prst="rect">
            <a:avLst/>
          </a:prstGeom>
        </p:spPr>
      </p:pic>
      <p:sp>
        <p:nvSpPr>
          <p:cNvPr id="10" name="Rounded Rectangle 9" descr="OPL20U25GSXzBJYl68kk8uQGfFKzs7yb1M4KJWUiLk6ZEvGF+qCIPSnY57AbBFCvTW2023.15.85+K4lPs7H94VUqPe2XwIsfPRnrXQE//QTEXxb8/8N4CNc6FpgZahzpTjFhMzSA7T/nHJa11DE8Ng2TP3iAmRczFlmslSuUNOgUeb6yRvs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05:00</a:t>
            </a:r>
          </a:p>
        </p:txBody>
      </p:sp>
      <p:sp>
        <p:nvSpPr>
          <p:cNvPr id="11" name="Rounded Rectangle 10" descr="OPL20U25GSXzBJYl68kk8uQGfFKzs7yb1M4KJWUiLk6ZEvGF+qCIPSnY57AbBFCvTW2023.15.85+K4lPs7H94VUqPe2XwIsfPRnrXQE//QTEXxb8/8N4CNc6FpgZahzpTjFhMzSA7T/nHJa11DE8Ng2TP3iAmRczFlmslSuUNOgUeb6yRvs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04:59</a:t>
            </a:r>
          </a:p>
        </p:txBody>
      </p:sp>
      <p:sp>
        <p:nvSpPr>
          <p:cNvPr id="12" name="Rounded Rectangle 11" descr="OPL20U25GSXzBJYl68kk8uQGfFKzs7yb1M4KJWUiLk6ZEvGF+qCIPSnY57AbBFCvTW2023.15.85+K4lPs7H94VUqPe2XwIsfPRnrXQE//QTEXxb8/8N4CNc6FpgZahzpTjFhMzSA7T/nHJa11DE8Ng2TP3iAmRczFlmslSuUNOgUeb6yRvs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04:58</a:t>
            </a:r>
          </a:p>
        </p:txBody>
      </p:sp>
      <p:sp>
        <p:nvSpPr>
          <p:cNvPr id="13" name="Rounded Rectangle 12" descr="OPL20U25GSXzBJYl68kk8uQGfFKzs7yb1M4KJWUiLk6ZEvGF+qCIPSnY57AbBFCvTW2023.15.85+K4lPs7H94VUqPe2XwIsfPRnrXQE//QTEXxb8/8N4CNc6FpgZahzpTjFhMzSA7T/nHJa11DE8Ng2TP3iAmRczFlmslSuUNOgUeb6yRvs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04:57</a:t>
            </a:r>
          </a:p>
        </p:txBody>
      </p:sp>
      <p:sp>
        <p:nvSpPr>
          <p:cNvPr id="14" name="Rounded Rectangle 13" descr="OPL20U25GSXzBJYl68kk8uQGfFKzs7yb1M4KJWUiLk6ZEvGF+qCIPSnY57AbBFCvTW2023.15.85+K4lPs7H94VUqPe2XwIsfPRnrXQE//QTEXxb8/8N4CNc6FpgZahzpTjFhMzSA7T/nHJa11DE8Ng2TP3iAmRczFlmslSuUNOgUeb6yRvs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04:56</a:t>
            </a:r>
          </a:p>
        </p:txBody>
      </p:sp>
      <p:sp>
        <p:nvSpPr>
          <p:cNvPr id="15" name="Rounded Rectangle 14" descr="OPL20U25GSXzBJYl68kk8uQGfFKzs7yb1M4KJWUiLk6ZEvGF+qCIPSnY57AbBFCvTW2023.15.85+K4lPs7H94VUqPe2XwIsfPRnrXQE//QTEXxb8/8N4CNc6FpgZahzpTjFhMzSA7T/nHJa11DE8Ng2TP3iAmRczFlmslSuUNOgUeb6yRvs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04:55</a:t>
            </a:r>
          </a:p>
        </p:txBody>
      </p:sp>
      <p:sp>
        <p:nvSpPr>
          <p:cNvPr id="16" name="Rounded Rectangle 15" descr="OPL20U25GSXzBJYl68kk8uQGfFKzs7yb1M4KJWUiLk6ZEvGF+qCIPSnY57AbBFCvTW2023.15.85+K4lPs7H94VUqPe2XwIsfPRnrXQE//QTEXxb8/8N4CNc6FpgZahzpTjFhMzSA7T/nHJa11DE8Ng2TP3iAmRczFlmslSuUNOgUeb6yRvs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04:54</a:t>
            </a:r>
          </a:p>
        </p:txBody>
      </p:sp>
      <p:sp>
        <p:nvSpPr>
          <p:cNvPr id="17" name="Rounded Rectangle 16"/>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04:53</a:t>
            </a:r>
          </a:p>
        </p:txBody>
      </p:sp>
      <p:sp>
        <p:nvSpPr>
          <p:cNvPr id="18" name="Rounded Rectangle 17"/>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04:52</a:t>
            </a:r>
          </a:p>
        </p:txBody>
      </p:sp>
      <p:sp>
        <p:nvSpPr>
          <p:cNvPr id="19" name="Rounded Rectangle 18"/>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04:51</a:t>
            </a:r>
          </a:p>
        </p:txBody>
      </p:sp>
      <p:sp>
        <p:nvSpPr>
          <p:cNvPr id="20" name="Rounded Rectangle 19"/>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04:50</a:t>
            </a:r>
          </a:p>
        </p:txBody>
      </p:sp>
      <p:sp>
        <p:nvSpPr>
          <p:cNvPr id="21" name="Rounded Rectangle 2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04:49</a:t>
            </a:r>
          </a:p>
        </p:txBody>
      </p:sp>
      <p:sp>
        <p:nvSpPr>
          <p:cNvPr id="22" name="Rounded Rectangle 21"/>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04:48</a:t>
            </a:r>
          </a:p>
        </p:txBody>
      </p:sp>
      <p:sp>
        <p:nvSpPr>
          <p:cNvPr id="23" name="Rounded Rectangle 22"/>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04:47</a:t>
            </a:r>
          </a:p>
        </p:txBody>
      </p:sp>
      <p:sp>
        <p:nvSpPr>
          <p:cNvPr id="24" name="Rounded Rectangle 23"/>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04:46</a:t>
            </a:r>
          </a:p>
        </p:txBody>
      </p:sp>
      <p:sp>
        <p:nvSpPr>
          <p:cNvPr id="25" name="Rounded Rectangle 24"/>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04:45</a:t>
            </a:r>
          </a:p>
        </p:txBody>
      </p:sp>
      <p:sp>
        <p:nvSpPr>
          <p:cNvPr id="26" name="Rounded Rectangle 25"/>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04:44</a:t>
            </a:r>
          </a:p>
        </p:txBody>
      </p:sp>
      <p:sp>
        <p:nvSpPr>
          <p:cNvPr id="27" name="Rounded Rectangle 26"/>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04:43</a:t>
            </a:r>
          </a:p>
        </p:txBody>
      </p:sp>
      <p:sp>
        <p:nvSpPr>
          <p:cNvPr id="28" name="Rounded Rectangle 27"/>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04:42</a:t>
            </a:r>
          </a:p>
        </p:txBody>
      </p:sp>
      <p:sp>
        <p:nvSpPr>
          <p:cNvPr id="29" name="Rounded Rectangle 28"/>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04:41</a:t>
            </a:r>
          </a:p>
        </p:txBody>
      </p:sp>
      <p:sp>
        <p:nvSpPr>
          <p:cNvPr id="30" name="Rounded Rectangle 29"/>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04:40</a:t>
            </a:r>
          </a:p>
        </p:txBody>
      </p:sp>
      <p:sp>
        <p:nvSpPr>
          <p:cNvPr id="31" name="Rounded Rectangle 3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04:39</a:t>
            </a:r>
          </a:p>
        </p:txBody>
      </p:sp>
      <p:sp>
        <p:nvSpPr>
          <p:cNvPr id="32" name="Rounded Rectangle 31"/>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04:38</a:t>
            </a:r>
          </a:p>
        </p:txBody>
      </p:sp>
      <p:sp>
        <p:nvSpPr>
          <p:cNvPr id="33" name="Rounded Rectangle 32"/>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04:37</a:t>
            </a:r>
          </a:p>
        </p:txBody>
      </p:sp>
      <p:sp>
        <p:nvSpPr>
          <p:cNvPr id="34" name="Rounded Rectangle 33"/>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04:36</a:t>
            </a:r>
          </a:p>
        </p:txBody>
      </p:sp>
      <p:sp>
        <p:nvSpPr>
          <p:cNvPr id="35" name="Rounded Rectangle 34"/>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04:35</a:t>
            </a:r>
          </a:p>
        </p:txBody>
      </p:sp>
      <p:sp>
        <p:nvSpPr>
          <p:cNvPr id="36" name="Rounded Rectangle 35"/>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04:34</a:t>
            </a:r>
          </a:p>
        </p:txBody>
      </p:sp>
      <p:sp>
        <p:nvSpPr>
          <p:cNvPr id="37" name="Rounded Rectangle 36"/>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04:33</a:t>
            </a:r>
          </a:p>
        </p:txBody>
      </p:sp>
      <p:sp>
        <p:nvSpPr>
          <p:cNvPr id="38" name="Rounded Rectangle 37"/>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04:32</a:t>
            </a:r>
          </a:p>
        </p:txBody>
      </p:sp>
      <p:sp>
        <p:nvSpPr>
          <p:cNvPr id="39" name="Rounded Rectangle 38"/>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04:31</a:t>
            </a:r>
          </a:p>
        </p:txBody>
      </p:sp>
      <p:sp>
        <p:nvSpPr>
          <p:cNvPr id="40" name="Rounded Rectangle 39"/>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04:30</a:t>
            </a:r>
          </a:p>
        </p:txBody>
      </p:sp>
      <p:sp>
        <p:nvSpPr>
          <p:cNvPr id="41" name="Rounded Rectangle 4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04:29</a:t>
            </a:r>
          </a:p>
        </p:txBody>
      </p:sp>
      <p:sp>
        <p:nvSpPr>
          <p:cNvPr id="42" name="Rounded Rectangle 41"/>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04:28</a:t>
            </a:r>
          </a:p>
        </p:txBody>
      </p:sp>
      <p:sp>
        <p:nvSpPr>
          <p:cNvPr id="43" name="Rounded Rectangle 42"/>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04:27</a:t>
            </a:r>
          </a:p>
        </p:txBody>
      </p:sp>
      <p:sp>
        <p:nvSpPr>
          <p:cNvPr id="44" name="Rounded Rectangle 43"/>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04:26</a:t>
            </a:r>
          </a:p>
        </p:txBody>
      </p:sp>
      <p:sp>
        <p:nvSpPr>
          <p:cNvPr id="45" name="Rounded Rectangle 44"/>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04:25</a:t>
            </a:r>
          </a:p>
        </p:txBody>
      </p:sp>
      <p:sp>
        <p:nvSpPr>
          <p:cNvPr id="46" name="Rounded Rectangle 45"/>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04:24</a:t>
            </a:r>
          </a:p>
        </p:txBody>
      </p:sp>
      <p:sp>
        <p:nvSpPr>
          <p:cNvPr id="47" name="Rounded Rectangle 46"/>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04:23</a:t>
            </a:r>
          </a:p>
        </p:txBody>
      </p:sp>
      <p:sp>
        <p:nvSpPr>
          <p:cNvPr id="48" name="Rounded Rectangle 47"/>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04:22</a:t>
            </a:r>
          </a:p>
        </p:txBody>
      </p:sp>
      <p:sp>
        <p:nvSpPr>
          <p:cNvPr id="49" name="Rounded Rectangle 48"/>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04:21</a:t>
            </a:r>
          </a:p>
        </p:txBody>
      </p:sp>
      <p:sp>
        <p:nvSpPr>
          <p:cNvPr id="50" name="Rounded Rectangle 49"/>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04:20</a:t>
            </a:r>
          </a:p>
        </p:txBody>
      </p:sp>
      <p:sp>
        <p:nvSpPr>
          <p:cNvPr id="51" name="Rounded Rectangle 5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04:19</a:t>
            </a:r>
          </a:p>
        </p:txBody>
      </p:sp>
      <p:sp>
        <p:nvSpPr>
          <p:cNvPr id="52" name="Rounded Rectangle 51"/>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04:18</a:t>
            </a:r>
          </a:p>
        </p:txBody>
      </p:sp>
      <p:sp>
        <p:nvSpPr>
          <p:cNvPr id="53" name="Rounded Rectangle 52"/>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04:17</a:t>
            </a:r>
          </a:p>
        </p:txBody>
      </p:sp>
      <p:sp>
        <p:nvSpPr>
          <p:cNvPr id="54" name="Rounded Rectangle 53"/>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04:16</a:t>
            </a:r>
          </a:p>
        </p:txBody>
      </p:sp>
      <p:sp>
        <p:nvSpPr>
          <p:cNvPr id="55" name="Rounded Rectangle 54"/>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04:15</a:t>
            </a:r>
          </a:p>
        </p:txBody>
      </p:sp>
      <p:sp>
        <p:nvSpPr>
          <p:cNvPr id="56" name="Rounded Rectangle 55"/>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04:14</a:t>
            </a:r>
          </a:p>
        </p:txBody>
      </p:sp>
      <p:sp>
        <p:nvSpPr>
          <p:cNvPr id="57" name="Rounded Rectangle 56"/>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04:13</a:t>
            </a:r>
          </a:p>
        </p:txBody>
      </p:sp>
      <p:sp>
        <p:nvSpPr>
          <p:cNvPr id="58" name="Rounded Rectangle 57"/>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04:12</a:t>
            </a:r>
          </a:p>
        </p:txBody>
      </p:sp>
      <p:sp>
        <p:nvSpPr>
          <p:cNvPr id="59" name="Rounded Rectangle 58"/>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04:11</a:t>
            </a:r>
          </a:p>
        </p:txBody>
      </p:sp>
      <p:sp>
        <p:nvSpPr>
          <p:cNvPr id="60" name="Rounded Rectangle 59"/>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04:10</a:t>
            </a:r>
          </a:p>
        </p:txBody>
      </p:sp>
      <p:sp>
        <p:nvSpPr>
          <p:cNvPr id="61" name="Rounded Rectangle 6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04:09</a:t>
            </a:r>
          </a:p>
        </p:txBody>
      </p:sp>
      <p:sp>
        <p:nvSpPr>
          <p:cNvPr id="62" name="Rounded Rectangle 61"/>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04:08</a:t>
            </a:r>
          </a:p>
        </p:txBody>
      </p:sp>
      <p:sp>
        <p:nvSpPr>
          <p:cNvPr id="63" name="Rounded Rectangle 62"/>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04:07</a:t>
            </a:r>
          </a:p>
        </p:txBody>
      </p:sp>
      <p:sp>
        <p:nvSpPr>
          <p:cNvPr id="64" name="Rounded Rectangle 63"/>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04:06</a:t>
            </a:r>
          </a:p>
        </p:txBody>
      </p:sp>
      <p:sp>
        <p:nvSpPr>
          <p:cNvPr id="65" name="Rounded Rectangle 64"/>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04:05</a:t>
            </a:r>
          </a:p>
        </p:txBody>
      </p:sp>
      <p:sp>
        <p:nvSpPr>
          <p:cNvPr id="66" name="Rounded Rectangle 65"/>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04:04</a:t>
            </a:r>
          </a:p>
        </p:txBody>
      </p:sp>
      <p:sp>
        <p:nvSpPr>
          <p:cNvPr id="67" name="Rounded Rectangle 66"/>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04:03</a:t>
            </a:r>
          </a:p>
        </p:txBody>
      </p:sp>
      <p:sp>
        <p:nvSpPr>
          <p:cNvPr id="68" name="Rounded Rectangle 67"/>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04:02</a:t>
            </a:r>
          </a:p>
        </p:txBody>
      </p:sp>
      <p:sp>
        <p:nvSpPr>
          <p:cNvPr id="69" name="Rounded Rectangle 68"/>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04:01</a:t>
            </a:r>
          </a:p>
        </p:txBody>
      </p:sp>
      <p:sp>
        <p:nvSpPr>
          <p:cNvPr id="70" name="Rounded Rectangle 69"/>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04:00</a:t>
            </a:r>
          </a:p>
        </p:txBody>
      </p:sp>
      <p:sp>
        <p:nvSpPr>
          <p:cNvPr id="71" name="Rounded Rectangle 7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03:59</a:t>
            </a:r>
          </a:p>
        </p:txBody>
      </p:sp>
      <p:sp>
        <p:nvSpPr>
          <p:cNvPr id="72" name="Rounded Rectangle 71"/>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03:58</a:t>
            </a:r>
          </a:p>
        </p:txBody>
      </p:sp>
      <p:sp>
        <p:nvSpPr>
          <p:cNvPr id="73" name="Rounded Rectangle 72"/>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03:57</a:t>
            </a:r>
          </a:p>
        </p:txBody>
      </p:sp>
      <p:sp>
        <p:nvSpPr>
          <p:cNvPr id="74" name="Rounded Rectangle 73"/>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03:56</a:t>
            </a:r>
          </a:p>
        </p:txBody>
      </p:sp>
      <p:sp>
        <p:nvSpPr>
          <p:cNvPr id="75" name="Rounded Rectangle 74"/>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03:55</a:t>
            </a:r>
          </a:p>
        </p:txBody>
      </p:sp>
      <p:sp>
        <p:nvSpPr>
          <p:cNvPr id="76" name="Rounded Rectangle 75"/>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03:54</a:t>
            </a:r>
          </a:p>
        </p:txBody>
      </p:sp>
      <p:sp>
        <p:nvSpPr>
          <p:cNvPr id="77" name="Rounded Rectangle 76"/>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03:53</a:t>
            </a:r>
          </a:p>
        </p:txBody>
      </p:sp>
      <p:sp>
        <p:nvSpPr>
          <p:cNvPr id="78" name="Rounded Rectangle 77"/>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03:52</a:t>
            </a:r>
          </a:p>
        </p:txBody>
      </p:sp>
      <p:sp>
        <p:nvSpPr>
          <p:cNvPr id="79" name="Rounded Rectangle 78"/>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03:51</a:t>
            </a:r>
          </a:p>
        </p:txBody>
      </p:sp>
      <p:sp>
        <p:nvSpPr>
          <p:cNvPr id="80" name="Rounded Rectangle 79"/>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03:50</a:t>
            </a:r>
          </a:p>
        </p:txBody>
      </p:sp>
      <p:sp>
        <p:nvSpPr>
          <p:cNvPr id="81" name="Rounded Rectangle 8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03:49</a:t>
            </a:r>
          </a:p>
        </p:txBody>
      </p:sp>
      <p:sp>
        <p:nvSpPr>
          <p:cNvPr id="82" name="Rounded Rectangle 81"/>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03:48</a:t>
            </a:r>
          </a:p>
        </p:txBody>
      </p:sp>
      <p:sp>
        <p:nvSpPr>
          <p:cNvPr id="83" name="Rounded Rectangle 82"/>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03:47</a:t>
            </a:r>
          </a:p>
        </p:txBody>
      </p:sp>
      <p:sp>
        <p:nvSpPr>
          <p:cNvPr id="84" name="Rounded Rectangle 83"/>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03:46</a:t>
            </a:r>
          </a:p>
        </p:txBody>
      </p:sp>
      <p:sp>
        <p:nvSpPr>
          <p:cNvPr id="85" name="Rounded Rectangle 84"/>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03:45</a:t>
            </a:r>
          </a:p>
        </p:txBody>
      </p:sp>
      <p:sp>
        <p:nvSpPr>
          <p:cNvPr id="86" name="Rounded Rectangle 85"/>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03:44</a:t>
            </a:r>
          </a:p>
        </p:txBody>
      </p:sp>
      <p:sp>
        <p:nvSpPr>
          <p:cNvPr id="87" name="Rounded Rectangle 86"/>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03:43</a:t>
            </a:r>
          </a:p>
        </p:txBody>
      </p:sp>
      <p:sp>
        <p:nvSpPr>
          <p:cNvPr id="88" name="Rounded Rectangle 87"/>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03:42</a:t>
            </a:r>
          </a:p>
        </p:txBody>
      </p:sp>
      <p:sp>
        <p:nvSpPr>
          <p:cNvPr id="89" name="Rounded Rectangle 88"/>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03:41</a:t>
            </a:r>
          </a:p>
        </p:txBody>
      </p:sp>
      <p:sp>
        <p:nvSpPr>
          <p:cNvPr id="90" name="Rounded Rectangle 89"/>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03:40</a:t>
            </a:r>
          </a:p>
        </p:txBody>
      </p:sp>
      <p:sp>
        <p:nvSpPr>
          <p:cNvPr id="91" name="Rounded Rectangle 9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03:39</a:t>
            </a:r>
          </a:p>
        </p:txBody>
      </p:sp>
      <p:sp>
        <p:nvSpPr>
          <p:cNvPr id="92" name="Rounded Rectangle 91"/>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03:38</a:t>
            </a:r>
          </a:p>
        </p:txBody>
      </p:sp>
      <p:sp>
        <p:nvSpPr>
          <p:cNvPr id="93" name="Rounded Rectangle 92"/>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03:37</a:t>
            </a:r>
          </a:p>
        </p:txBody>
      </p:sp>
      <p:sp>
        <p:nvSpPr>
          <p:cNvPr id="94" name="Rounded Rectangle 93"/>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03:36</a:t>
            </a:r>
          </a:p>
        </p:txBody>
      </p:sp>
      <p:sp>
        <p:nvSpPr>
          <p:cNvPr id="95" name="Rounded Rectangle 94"/>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03:35</a:t>
            </a:r>
          </a:p>
        </p:txBody>
      </p:sp>
      <p:sp>
        <p:nvSpPr>
          <p:cNvPr id="96" name="Rounded Rectangle 95"/>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03:34</a:t>
            </a:r>
          </a:p>
        </p:txBody>
      </p:sp>
      <p:sp>
        <p:nvSpPr>
          <p:cNvPr id="97" name="Rounded Rectangle 96"/>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03:33</a:t>
            </a:r>
          </a:p>
        </p:txBody>
      </p:sp>
      <p:sp>
        <p:nvSpPr>
          <p:cNvPr id="98" name="Rounded Rectangle 97"/>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03:32</a:t>
            </a:r>
          </a:p>
        </p:txBody>
      </p:sp>
      <p:sp>
        <p:nvSpPr>
          <p:cNvPr id="99" name="Rounded Rectangle 98"/>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03:31</a:t>
            </a:r>
          </a:p>
        </p:txBody>
      </p:sp>
      <p:sp>
        <p:nvSpPr>
          <p:cNvPr id="100" name="Rounded Rectangle 99"/>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03:30</a:t>
            </a:r>
          </a:p>
        </p:txBody>
      </p:sp>
      <p:sp>
        <p:nvSpPr>
          <p:cNvPr id="101" name="Rounded Rectangle 10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03:29</a:t>
            </a:r>
          </a:p>
        </p:txBody>
      </p:sp>
      <p:sp>
        <p:nvSpPr>
          <p:cNvPr id="102" name="Rounded Rectangle 101"/>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03:28</a:t>
            </a:r>
          </a:p>
        </p:txBody>
      </p:sp>
      <p:sp>
        <p:nvSpPr>
          <p:cNvPr id="103" name="Rounded Rectangle 102"/>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03:27</a:t>
            </a:r>
          </a:p>
        </p:txBody>
      </p:sp>
      <p:sp>
        <p:nvSpPr>
          <p:cNvPr id="104" name="Rounded Rectangle 103"/>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03:26</a:t>
            </a:r>
          </a:p>
        </p:txBody>
      </p:sp>
      <p:sp>
        <p:nvSpPr>
          <p:cNvPr id="105" name="Rounded Rectangle 104"/>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03:25</a:t>
            </a:r>
          </a:p>
        </p:txBody>
      </p:sp>
      <p:sp>
        <p:nvSpPr>
          <p:cNvPr id="106" name="Rounded Rectangle 105"/>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03:24</a:t>
            </a:r>
          </a:p>
        </p:txBody>
      </p:sp>
      <p:sp>
        <p:nvSpPr>
          <p:cNvPr id="107" name="Rounded Rectangle 106"/>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03:23</a:t>
            </a:r>
          </a:p>
        </p:txBody>
      </p:sp>
      <p:sp>
        <p:nvSpPr>
          <p:cNvPr id="108" name="Rounded Rectangle 107"/>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03:22</a:t>
            </a:r>
          </a:p>
        </p:txBody>
      </p:sp>
      <p:sp>
        <p:nvSpPr>
          <p:cNvPr id="109" name="Rounded Rectangle 108"/>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03:21</a:t>
            </a:r>
          </a:p>
        </p:txBody>
      </p:sp>
      <p:sp>
        <p:nvSpPr>
          <p:cNvPr id="110" name="Rounded Rectangle 109"/>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03:20</a:t>
            </a:r>
          </a:p>
        </p:txBody>
      </p:sp>
      <p:sp>
        <p:nvSpPr>
          <p:cNvPr id="111" name="Rounded Rectangle 11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03:19</a:t>
            </a:r>
          </a:p>
        </p:txBody>
      </p:sp>
      <p:sp>
        <p:nvSpPr>
          <p:cNvPr id="112" name="Rounded Rectangle 111"/>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03:18</a:t>
            </a:r>
          </a:p>
        </p:txBody>
      </p:sp>
      <p:sp>
        <p:nvSpPr>
          <p:cNvPr id="113" name="Rounded Rectangle 112"/>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03:17</a:t>
            </a:r>
          </a:p>
        </p:txBody>
      </p:sp>
      <p:sp>
        <p:nvSpPr>
          <p:cNvPr id="114" name="Rounded Rectangle 113"/>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03:16</a:t>
            </a:r>
          </a:p>
        </p:txBody>
      </p:sp>
      <p:sp>
        <p:nvSpPr>
          <p:cNvPr id="115" name="Rounded Rectangle 114"/>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03:15</a:t>
            </a:r>
          </a:p>
        </p:txBody>
      </p:sp>
      <p:sp>
        <p:nvSpPr>
          <p:cNvPr id="116" name="Rounded Rectangle 115"/>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03:14</a:t>
            </a:r>
          </a:p>
        </p:txBody>
      </p:sp>
      <p:sp>
        <p:nvSpPr>
          <p:cNvPr id="117" name="Rounded Rectangle 116"/>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03:13</a:t>
            </a:r>
          </a:p>
        </p:txBody>
      </p:sp>
      <p:sp>
        <p:nvSpPr>
          <p:cNvPr id="118" name="Rounded Rectangle 117"/>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03:12</a:t>
            </a:r>
          </a:p>
        </p:txBody>
      </p:sp>
      <p:sp>
        <p:nvSpPr>
          <p:cNvPr id="119" name="Rounded Rectangle 118"/>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03:11</a:t>
            </a:r>
          </a:p>
        </p:txBody>
      </p:sp>
      <p:sp>
        <p:nvSpPr>
          <p:cNvPr id="120" name="Rounded Rectangle 119"/>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03:10</a:t>
            </a:r>
          </a:p>
        </p:txBody>
      </p:sp>
      <p:sp>
        <p:nvSpPr>
          <p:cNvPr id="121" name="Rounded Rectangle 12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03:09</a:t>
            </a:r>
          </a:p>
        </p:txBody>
      </p:sp>
      <p:sp>
        <p:nvSpPr>
          <p:cNvPr id="122" name="Rounded Rectangle 121"/>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03:08</a:t>
            </a:r>
          </a:p>
        </p:txBody>
      </p:sp>
      <p:sp>
        <p:nvSpPr>
          <p:cNvPr id="123" name="Rounded Rectangle 122"/>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03:07</a:t>
            </a:r>
          </a:p>
        </p:txBody>
      </p:sp>
      <p:sp>
        <p:nvSpPr>
          <p:cNvPr id="124" name="Rounded Rectangle 123"/>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03:06</a:t>
            </a:r>
          </a:p>
        </p:txBody>
      </p:sp>
      <p:sp>
        <p:nvSpPr>
          <p:cNvPr id="125" name="Rounded Rectangle 124"/>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03:05</a:t>
            </a:r>
          </a:p>
        </p:txBody>
      </p:sp>
      <p:sp>
        <p:nvSpPr>
          <p:cNvPr id="126" name="Rounded Rectangle 125"/>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03:04</a:t>
            </a:r>
          </a:p>
        </p:txBody>
      </p:sp>
      <p:sp>
        <p:nvSpPr>
          <p:cNvPr id="127" name="Rounded Rectangle 126"/>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03:03</a:t>
            </a:r>
          </a:p>
        </p:txBody>
      </p:sp>
      <p:sp>
        <p:nvSpPr>
          <p:cNvPr id="128" name="Rounded Rectangle 127"/>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03:02</a:t>
            </a:r>
          </a:p>
        </p:txBody>
      </p:sp>
      <p:sp>
        <p:nvSpPr>
          <p:cNvPr id="129" name="Rounded Rectangle 128"/>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03:01</a:t>
            </a:r>
          </a:p>
        </p:txBody>
      </p:sp>
      <p:sp>
        <p:nvSpPr>
          <p:cNvPr id="130" name="Rounded Rectangle 129"/>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03:00</a:t>
            </a:r>
          </a:p>
        </p:txBody>
      </p:sp>
      <p:sp>
        <p:nvSpPr>
          <p:cNvPr id="131" name="Rounded Rectangle 13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02:59</a:t>
            </a:r>
          </a:p>
        </p:txBody>
      </p:sp>
      <p:sp>
        <p:nvSpPr>
          <p:cNvPr id="132" name="Rounded Rectangle 131"/>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02:58</a:t>
            </a:r>
          </a:p>
        </p:txBody>
      </p:sp>
      <p:sp>
        <p:nvSpPr>
          <p:cNvPr id="133" name="Rounded Rectangle 132"/>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02:57</a:t>
            </a:r>
          </a:p>
        </p:txBody>
      </p:sp>
      <p:sp>
        <p:nvSpPr>
          <p:cNvPr id="134" name="Rounded Rectangle 133"/>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02:56</a:t>
            </a:r>
          </a:p>
        </p:txBody>
      </p:sp>
      <p:sp>
        <p:nvSpPr>
          <p:cNvPr id="135" name="Rounded Rectangle 134"/>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02:55</a:t>
            </a:r>
          </a:p>
        </p:txBody>
      </p:sp>
      <p:sp>
        <p:nvSpPr>
          <p:cNvPr id="136" name="Rounded Rectangle 135"/>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02:54</a:t>
            </a:r>
          </a:p>
        </p:txBody>
      </p:sp>
      <p:sp>
        <p:nvSpPr>
          <p:cNvPr id="137" name="Rounded Rectangle 136"/>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02:53</a:t>
            </a:r>
          </a:p>
        </p:txBody>
      </p:sp>
      <p:sp>
        <p:nvSpPr>
          <p:cNvPr id="138" name="Rounded Rectangle 137"/>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02:52</a:t>
            </a:r>
          </a:p>
        </p:txBody>
      </p:sp>
      <p:sp>
        <p:nvSpPr>
          <p:cNvPr id="139" name="Rounded Rectangle 138"/>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02:51</a:t>
            </a:r>
          </a:p>
        </p:txBody>
      </p:sp>
      <p:sp>
        <p:nvSpPr>
          <p:cNvPr id="140" name="Rounded Rectangle 139"/>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02:50</a:t>
            </a:r>
          </a:p>
        </p:txBody>
      </p:sp>
      <p:sp>
        <p:nvSpPr>
          <p:cNvPr id="141" name="Rounded Rectangle 14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02:49</a:t>
            </a:r>
          </a:p>
        </p:txBody>
      </p:sp>
      <p:sp>
        <p:nvSpPr>
          <p:cNvPr id="142" name="Rounded Rectangle 141"/>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02:48</a:t>
            </a:r>
          </a:p>
        </p:txBody>
      </p:sp>
      <p:sp>
        <p:nvSpPr>
          <p:cNvPr id="143" name="Rounded Rectangle 142"/>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02:47</a:t>
            </a:r>
          </a:p>
        </p:txBody>
      </p:sp>
      <p:sp>
        <p:nvSpPr>
          <p:cNvPr id="144" name="Rounded Rectangle 143"/>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02:46</a:t>
            </a:r>
          </a:p>
        </p:txBody>
      </p:sp>
      <p:sp>
        <p:nvSpPr>
          <p:cNvPr id="145" name="Rounded Rectangle 144"/>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02:45</a:t>
            </a:r>
          </a:p>
        </p:txBody>
      </p:sp>
      <p:sp>
        <p:nvSpPr>
          <p:cNvPr id="146" name="Rounded Rectangle 145"/>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02:44</a:t>
            </a:r>
          </a:p>
        </p:txBody>
      </p:sp>
      <p:sp>
        <p:nvSpPr>
          <p:cNvPr id="147" name="Rounded Rectangle 146"/>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02:43</a:t>
            </a:r>
          </a:p>
        </p:txBody>
      </p:sp>
      <p:sp>
        <p:nvSpPr>
          <p:cNvPr id="148" name="Rounded Rectangle 147"/>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02:42</a:t>
            </a:r>
          </a:p>
        </p:txBody>
      </p:sp>
      <p:sp>
        <p:nvSpPr>
          <p:cNvPr id="149" name="Rounded Rectangle 148"/>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02:41</a:t>
            </a:r>
          </a:p>
        </p:txBody>
      </p:sp>
      <p:sp>
        <p:nvSpPr>
          <p:cNvPr id="150" name="Rounded Rectangle 149"/>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02:40</a:t>
            </a:r>
          </a:p>
        </p:txBody>
      </p:sp>
      <p:sp>
        <p:nvSpPr>
          <p:cNvPr id="151" name="Rounded Rectangle 15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02:39</a:t>
            </a:r>
          </a:p>
        </p:txBody>
      </p:sp>
      <p:sp>
        <p:nvSpPr>
          <p:cNvPr id="152" name="Rounded Rectangle 151"/>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02:38</a:t>
            </a:r>
          </a:p>
        </p:txBody>
      </p:sp>
      <p:sp>
        <p:nvSpPr>
          <p:cNvPr id="153" name="Rounded Rectangle 152"/>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02:37</a:t>
            </a:r>
          </a:p>
        </p:txBody>
      </p:sp>
      <p:sp>
        <p:nvSpPr>
          <p:cNvPr id="154" name="Rounded Rectangle 153"/>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02:36</a:t>
            </a:r>
          </a:p>
        </p:txBody>
      </p:sp>
      <p:sp>
        <p:nvSpPr>
          <p:cNvPr id="155" name="Rounded Rectangle 154"/>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02:35</a:t>
            </a:r>
          </a:p>
        </p:txBody>
      </p:sp>
      <p:sp>
        <p:nvSpPr>
          <p:cNvPr id="156" name="Rounded Rectangle 155"/>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02:34</a:t>
            </a:r>
          </a:p>
        </p:txBody>
      </p:sp>
      <p:sp>
        <p:nvSpPr>
          <p:cNvPr id="157" name="Rounded Rectangle 156"/>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02:33</a:t>
            </a:r>
          </a:p>
        </p:txBody>
      </p:sp>
      <p:sp>
        <p:nvSpPr>
          <p:cNvPr id="158" name="Rounded Rectangle 157"/>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02:32</a:t>
            </a:r>
          </a:p>
        </p:txBody>
      </p:sp>
      <p:sp>
        <p:nvSpPr>
          <p:cNvPr id="159" name="Rounded Rectangle 158"/>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02:31</a:t>
            </a:r>
          </a:p>
        </p:txBody>
      </p:sp>
      <p:sp>
        <p:nvSpPr>
          <p:cNvPr id="160" name="Rounded Rectangle 159"/>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02:30</a:t>
            </a:r>
          </a:p>
        </p:txBody>
      </p:sp>
      <p:sp>
        <p:nvSpPr>
          <p:cNvPr id="161" name="Rounded Rectangle 16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02:29</a:t>
            </a:r>
          </a:p>
        </p:txBody>
      </p:sp>
      <p:sp>
        <p:nvSpPr>
          <p:cNvPr id="162" name="Rounded Rectangle 161"/>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02:28</a:t>
            </a:r>
          </a:p>
        </p:txBody>
      </p:sp>
      <p:sp>
        <p:nvSpPr>
          <p:cNvPr id="163" name="Rounded Rectangle 162"/>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02:27</a:t>
            </a:r>
          </a:p>
        </p:txBody>
      </p:sp>
      <p:sp>
        <p:nvSpPr>
          <p:cNvPr id="164" name="Rounded Rectangle 163"/>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02:26</a:t>
            </a:r>
          </a:p>
        </p:txBody>
      </p:sp>
      <p:sp>
        <p:nvSpPr>
          <p:cNvPr id="165" name="Rounded Rectangle 164"/>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02:25</a:t>
            </a:r>
          </a:p>
        </p:txBody>
      </p:sp>
      <p:sp>
        <p:nvSpPr>
          <p:cNvPr id="166" name="Rounded Rectangle 165"/>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02:24</a:t>
            </a:r>
          </a:p>
        </p:txBody>
      </p:sp>
      <p:sp>
        <p:nvSpPr>
          <p:cNvPr id="167" name="Rounded Rectangle 166"/>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02:23</a:t>
            </a:r>
          </a:p>
        </p:txBody>
      </p:sp>
      <p:sp>
        <p:nvSpPr>
          <p:cNvPr id="168" name="Rounded Rectangle 167"/>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02:22</a:t>
            </a:r>
          </a:p>
        </p:txBody>
      </p:sp>
      <p:sp>
        <p:nvSpPr>
          <p:cNvPr id="169" name="Rounded Rectangle 168"/>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02:21</a:t>
            </a:r>
          </a:p>
        </p:txBody>
      </p:sp>
      <p:sp>
        <p:nvSpPr>
          <p:cNvPr id="170" name="Rounded Rectangle 169"/>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02:20</a:t>
            </a:r>
          </a:p>
        </p:txBody>
      </p:sp>
      <p:sp>
        <p:nvSpPr>
          <p:cNvPr id="171" name="Rounded Rectangle 17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02:19</a:t>
            </a:r>
          </a:p>
        </p:txBody>
      </p:sp>
      <p:sp>
        <p:nvSpPr>
          <p:cNvPr id="172" name="Rounded Rectangle 171"/>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02:18</a:t>
            </a:r>
          </a:p>
        </p:txBody>
      </p:sp>
      <p:sp>
        <p:nvSpPr>
          <p:cNvPr id="173" name="Rounded Rectangle 172"/>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02:17</a:t>
            </a:r>
          </a:p>
        </p:txBody>
      </p:sp>
      <p:sp>
        <p:nvSpPr>
          <p:cNvPr id="174" name="Rounded Rectangle 173"/>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02:16</a:t>
            </a:r>
          </a:p>
        </p:txBody>
      </p:sp>
      <p:sp>
        <p:nvSpPr>
          <p:cNvPr id="175" name="Rounded Rectangle 174"/>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02:15</a:t>
            </a:r>
          </a:p>
        </p:txBody>
      </p:sp>
      <p:sp>
        <p:nvSpPr>
          <p:cNvPr id="176" name="Rounded Rectangle 175"/>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02:14</a:t>
            </a:r>
          </a:p>
        </p:txBody>
      </p:sp>
      <p:sp>
        <p:nvSpPr>
          <p:cNvPr id="177" name="Rounded Rectangle 176"/>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02:13</a:t>
            </a:r>
          </a:p>
        </p:txBody>
      </p:sp>
      <p:sp>
        <p:nvSpPr>
          <p:cNvPr id="178" name="Rounded Rectangle 177"/>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02:12</a:t>
            </a:r>
          </a:p>
        </p:txBody>
      </p:sp>
      <p:sp>
        <p:nvSpPr>
          <p:cNvPr id="179" name="Rounded Rectangle 178"/>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02:11</a:t>
            </a:r>
          </a:p>
        </p:txBody>
      </p:sp>
      <p:sp>
        <p:nvSpPr>
          <p:cNvPr id="180" name="Rounded Rectangle 179"/>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02:10</a:t>
            </a:r>
          </a:p>
        </p:txBody>
      </p:sp>
      <p:sp>
        <p:nvSpPr>
          <p:cNvPr id="181" name="Rounded Rectangle 18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02:09</a:t>
            </a:r>
          </a:p>
        </p:txBody>
      </p:sp>
      <p:sp>
        <p:nvSpPr>
          <p:cNvPr id="182" name="Rounded Rectangle 181"/>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02:08</a:t>
            </a:r>
          </a:p>
        </p:txBody>
      </p:sp>
      <p:sp>
        <p:nvSpPr>
          <p:cNvPr id="183" name="Rounded Rectangle 182"/>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02:07</a:t>
            </a:r>
          </a:p>
        </p:txBody>
      </p:sp>
      <p:sp>
        <p:nvSpPr>
          <p:cNvPr id="184" name="Rounded Rectangle 183"/>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02:06</a:t>
            </a:r>
          </a:p>
        </p:txBody>
      </p:sp>
      <p:sp>
        <p:nvSpPr>
          <p:cNvPr id="185" name="Rounded Rectangle 184"/>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02:05</a:t>
            </a:r>
          </a:p>
        </p:txBody>
      </p:sp>
      <p:sp>
        <p:nvSpPr>
          <p:cNvPr id="186" name="Rounded Rectangle 185"/>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02:04</a:t>
            </a:r>
          </a:p>
        </p:txBody>
      </p:sp>
      <p:sp>
        <p:nvSpPr>
          <p:cNvPr id="187" name="Rounded Rectangle 186"/>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02:03</a:t>
            </a:r>
          </a:p>
        </p:txBody>
      </p:sp>
      <p:sp>
        <p:nvSpPr>
          <p:cNvPr id="188" name="Rounded Rectangle 187"/>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02:02</a:t>
            </a:r>
          </a:p>
        </p:txBody>
      </p:sp>
      <p:sp>
        <p:nvSpPr>
          <p:cNvPr id="189" name="Rounded Rectangle 188"/>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02:01</a:t>
            </a:r>
          </a:p>
        </p:txBody>
      </p:sp>
      <p:sp>
        <p:nvSpPr>
          <p:cNvPr id="190" name="Rounded Rectangle 189"/>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02:00</a:t>
            </a:r>
          </a:p>
        </p:txBody>
      </p:sp>
      <p:sp>
        <p:nvSpPr>
          <p:cNvPr id="191" name="Rounded Rectangle 19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01:59</a:t>
            </a:r>
          </a:p>
        </p:txBody>
      </p:sp>
      <p:sp>
        <p:nvSpPr>
          <p:cNvPr id="192" name="Rounded Rectangle 191"/>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01:58</a:t>
            </a:r>
          </a:p>
        </p:txBody>
      </p:sp>
      <p:sp>
        <p:nvSpPr>
          <p:cNvPr id="193" name="Rounded Rectangle 192"/>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01:57</a:t>
            </a:r>
          </a:p>
        </p:txBody>
      </p:sp>
      <p:sp>
        <p:nvSpPr>
          <p:cNvPr id="194" name="Rounded Rectangle 193"/>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01:56</a:t>
            </a:r>
          </a:p>
        </p:txBody>
      </p:sp>
      <p:sp>
        <p:nvSpPr>
          <p:cNvPr id="195" name="Rounded Rectangle 194"/>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01:55</a:t>
            </a:r>
          </a:p>
        </p:txBody>
      </p:sp>
      <p:sp>
        <p:nvSpPr>
          <p:cNvPr id="196" name="Rounded Rectangle 195"/>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01:54</a:t>
            </a:r>
          </a:p>
        </p:txBody>
      </p:sp>
      <p:sp>
        <p:nvSpPr>
          <p:cNvPr id="197" name="Rounded Rectangle 196"/>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01:53</a:t>
            </a:r>
          </a:p>
        </p:txBody>
      </p:sp>
      <p:sp>
        <p:nvSpPr>
          <p:cNvPr id="198" name="Rounded Rectangle 197"/>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01:52</a:t>
            </a:r>
          </a:p>
        </p:txBody>
      </p:sp>
      <p:sp>
        <p:nvSpPr>
          <p:cNvPr id="199" name="Rounded Rectangle 198"/>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01:51</a:t>
            </a:r>
          </a:p>
        </p:txBody>
      </p:sp>
      <p:sp>
        <p:nvSpPr>
          <p:cNvPr id="200" name="Rounded Rectangle 199"/>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01:50</a:t>
            </a:r>
          </a:p>
        </p:txBody>
      </p:sp>
      <p:sp>
        <p:nvSpPr>
          <p:cNvPr id="201" name="Rounded Rectangle 20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01:49</a:t>
            </a:r>
          </a:p>
        </p:txBody>
      </p:sp>
      <p:sp>
        <p:nvSpPr>
          <p:cNvPr id="202" name="Rounded Rectangle 201"/>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01:48</a:t>
            </a:r>
          </a:p>
        </p:txBody>
      </p:sp>
      <p:sp>
        <p:nvSpPr>
          <p:cNvPr id="203" name="Rounded Rectangle 202"/>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01:47</a:t>
            </a:r>
          </a:p>
        </p:txBody>
      </p:sp>
      <p:sp>
        <p:nvSpPr>
          <p:cNvPr id="204" name="Rounded Rectangle 203"/>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01:46</a:t>
            </a:r>
          </a:p>
        </p:txBody>
      </p:sp>
      <p:sp>
        <p:nvSpPr>
          <p:cNvPr id="205" name="Rounded Rectangle 204"/>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01:45</a:t>
            </a:r>
          </a:p>
        </p:txBody>
      </p:sp>
      <p:sp>
        <p:nvSpPr>
          <p:cNvPr id="206" name="Rounded Rectangle 205"/>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01:44</a:t>
            </a:r>
          </a:p>
        </p:txBody>
      </p:sp>
      <p:sp>
        <p:nvSpPr>
          <p:cNvPr id="207" name="Rounded Rectangle 206"/>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01:43</a:t>
            </a:r>
          </a:p>
        </p:txBody>
      </p:sp>
      <p:sp>
        <p:nvSpPr>
          <p:cNvPr id="208" name="Rounded Rectangle 207"/>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01:42</a:t>
            </a:r>
          </a:p>
        </p:txBody>
      </p:sp>
      <p:sp>
        <p:nvSpPr>
          <p:cNvPr id="209" name="Rounded Rectangle 208"/>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01:41</a:t>
            </a:r>
          </a:p>
        </p:txBody>
      </p:sp>
      <p:sp>
        <p:nvSpPr>
          <p:cNvPr id="210" name="Rounded Rectangle 209"/>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01:40</a:t>
            </a:r>
          </a:p>
        </p:txBody>
      </p:sp>
      <p:sp>
        <p:nvSpPr>
          <p:cNvPr id="211" name="Rounded Rectangle 21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01:39</a:t>
            </a:r>
          </a:p>
        </p:txBody>
      </p:sp>
      <p:sp>
        <p:nvSpPr>
          <p:cNvPr id="212" name="Rounded Rectangle 211"/>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01:38</a:t>
            </a:r>
          </a:p>
        </p:txBody>
      </p:sp>
      <p:sp>
        <p:nvSpPr>
          <p:cNvPr id="213" name="Rounded Rectangle 212"/>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01:37</a:t>
            </a:r>
          </a:p>
        </p:txBody>
      </p:sp>
      <p:sp>
        <p:nvSpPr>
          <p:cNvPr id="214" name="Rounded Rectangle 213"/>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01:36</a:t>
            </a:r>
          </a:p>
        </p:txBody>
      </p:sp>
      <p:sp>
        <p:nvSpPr>
          <p:cNvPr id="215" name="Rounded Rectangle 214"/>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01:35</a:t>
            </a:r>
          </a:p>
        </p:txBody>
      </p:sp>
      <p:sp>
        <p:nvSpPr>
          <p:cNvPr id="216" name="Rounded Rectangle 215"/>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01:34</a:t>
            </a:r>
          </a:p>
        </p:txBody>
      </p:sp>
      <p:sp>
        <p:nvSpPr>
          <p:cNvPr id="217" name="Rounded Rectangle 216"/>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01:33</a:t>
            </a:r>
          </a:p>
        </p:txBody>
      </p:sp>
      <p:sp>
        <p:nvSpPr>
          <p:cNvPr id="218" name="Rounded Rectangle 217"/>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01:32</a:t>
            </a:r>
          </a:p>
        </p:txBody>
      </p:sp>
      <p:sp>
        <p:nvSpPr>
          <p:cNvPr id="219" name="Rounded Rectangle 218"/>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01:31</a:t>
            </a:r>
          </a:p>
        </p:txBody>
      </p:sp>
      <p:sp>
        <p:nvSpPr>
          <p:cNvPr id="220" name="Rounded Rectangle 219"/>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01:30</a:t>
            </a:r>
          </a:p>
        </p:txBody>
      </p:sp>
      <p:sp>
        <p:nvSpPr>
          <p:cNvPr id="221" name="Rounded Rectangle 22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01:29</a:t>
            </a:r>
          </a:p>
        </p:txBody>
      </p:sp>
      <p:sp>
        <p:nvSpPr>
          <p:cNvPr id="222" name="Rounded Rectangle 221"/>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01:28</a:t>
            </a:r>
          </a:p>
        </p:txBody>
      </p:sp>
      <p:sp>
        <p:nvSpPr>
          <p:cNvPr id="223" name="Rounded Rectangle 222"/>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01:27</a:t>
            </a:r>
          </a:p>
        </p:txBody>
      </p:sp>
      <p:sp>
        <p:nvSpPr>
          <p:cNvPr id="224" name="Rounded Rectangle 223"/>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01:26</a:t>
            </a:r>
          </a:p>
        </p:txBody>
      </p:sp>
      <p:sp>
        <p:nvSpPr>
          <p:cNvPr id="225" name="Rounded Rectangle 224"/>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01:25</a:t>
            </a:r>
          </a:p>
        </p:txBody>
      </p:sp>
      <p:sp>
        <p:nvSpPr>
          <p:cNvPr id="226" name="Rounded Rectangle 225"/>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01:24</a:t>
            </a:r>
          </a:p>
        </p:txBody>
      </p:sp>
      <p:sp>
        <p:nvSpPr>
          <p:cNvPr id="227" name="Rounded Rectangle 226"/>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01:23</a:t>
            </a:r>
          </a:p>
        </p:txBody>
      </p:sp>
      <p:sp>
        <p:nvSpPr>
          <p:cNvPr id="228" name="Rounded Rectangle 227"/>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01:22</a:t>
            </a:r>
          </a:p>
        </p:txBody>
      </p:sp>
      <p:sp>
        <p:nvSpPr>
          <p:cNvPr id="229" name="Rounded Rectangle 228"/>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01:21</a:t>
            </a:r>
          </a:p>
        </p:txBody>
      </p:sp>
      <p:sp>
        <p:nvSpPr>
          <p:cNvPr id="230" name="Rounded Rectangle 229"/>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01:20</a:t>
            </a:r>
          </a:p>
        </p:txBody>
      </p:sp>
      <p:sp>
        <p:nvSpPr>
          <p:cNvPr id="231" name="Rounded Rectangle 23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01:19</a:t>
            </a:r>
          </a:p>
        </p:txBody>
      </p:sp>
      <p:sp>
        <p:nvSpPr>
          <p:cNvPr id="232" name="Rounded Rectangle 231"/>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01:18</a:t>
            </a:r>
          </a:p>
        </p:txBody>
      </p:sp>
      <p:sp>
        <p:nvSpPr>
          <p:cNvPr id="233" name="Rounded Rectangle 232"/>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01:17</a:t>
            </a:r>
          </a:p>
        </p:txBody>
      </p:sp>
      <p:sp>
        <p:nvSpPr>
          <p:cNvPr id="234" name="Rounded Rectangle 233"/>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01:16</a:t>
            </a:r>
          </a:p>
        </p:txBody>
      </p:sp>
      <p:sp>
        <p:nvSpPr>
          <p:cNvPr id="235" name="Rounded Rectangle 234"/>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01:15</a:t>
            </a:r>
          </a:p>
        </p:txBody>
      </p:sp>
      <p:sp>
        <p:nvSpPr>
          <p:cNvPr id="236" name="Rounded Rectangle 235"/>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01:14</a:t>
            </a:r>
          </a:p>
        </p:txBody>
      </p:sp>
      <p:sp>
        <p:nvSpPr>
          <p:cNvPr id="237" name="Rounded Rectangle 236"/>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01:13</a:t>
            </a:r>
          </a:p>
        </p:txBody>
      </p:sp>
      <p:sp>
        <p:nvSpPr>
          <p:cNvPr id="238" name="Rounded Rectangle 237"/>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01:12</a:t>
            </a:r>
          </a:p>
        </p:txBody>
      </p:sp>
      <p:sp>
        <p:nvSpPr>
          <p:cNvPr id="239" name="Rounded Rectangle 238"/>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01:11</a:t>
            </a:r>
          </a:p>
        </p:txBody>
      </p:sp>
      <p:sp>
        <p:nvSpPr>
          <p:cNvPr id="240" name="Rounded Rectangle 239"/>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01:10</a:t>
            </a:r>
          </a:p>
        </p:txBody>
      </p:sp>
      <p:sp>
        <p:nvSpPr>
          <p:cNvPr id="241" name="Rounded Rectangle 24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01:09</a:t>
            </a:r>
          </a:p>
        </p:txBody>
      </p:sp>
      <p:sp>
        <p:nvSpPr>
          <p:cNvPr id="242" name="Rounded Rectangle 241"/>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01:08</a:t>
            </a:r>
          </a:p>
        </p:txBody>
      </p:sp>
      <p:sp>
        <p:nvSpPr>
          <p:cNvPr id="243" name="Rounded Rectangle 242"/>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01:07</a:t>
            </a:r>
          </a:p>
        </p:txBody>
      </p:sp>
      <p:sp>
        <p:nvSpPr>
          <p:cNvPr id="244" name="Rounded Rectangle 243"/>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01:06</a:t>
            </a:r>
          </a:p>
        </p:txBody>
      </p:sp>
      <p:sp>
        <p:nvSpPr>
          <p:cNvPr id="245" name="Rounded Rectangle 244"/>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01:05</a:t>
            </a:r>
          </a:p>
        </p:txBody>
      </p:sp>
      <p:sp>
        <p:nvSpPr>
          <p:cNvPr id="246" name="Rounded Rectangle 245"/>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01:04</a:t>
            </a:r>
          </a:p>
        </p:txBody>
      </p:sp>
      <p:sp>
        <p:nvSpPr>
          <p:cNvPr id="247" name="Rounded Rectangle 246"/>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01:03</a:t>
            </a:r>
          </a:p>
        </p:txBody>
      </p:sp>
      <p:sp>
        <p:nvSpPr>
          <p:cNvPr id="248" name="Rounded Rectangle 247"/>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01:02</a:t>
            </a:r>
          </a:p>
        </p:txBody>
      </p:sp>
      <p:sp>
        <p:nvSpPr>
          <p:cNvPr id="249" name="Rounded Rectangle 248"/>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01:01</a:t>
            </a:r>
          </a:p>
        </p:txBody>
      </p:sp>
      <p:sp>
        <p:nvSpPr>
          <p:cNvPr id="250" name="Rounded Rectangle 249"/>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01:00</a:t>
            </a:r>
          </a:p>
        </p:txBody>
      </p:sp>
      <p:sp>
        <p:nvSpPr>
          <p:cNvPr id="251" name="Rounded Rectangle 25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00:59</a:t>
            </a:r>
          </a:p>
        </p:txBody>
      </p:sp>
      <p:sp>
        <p:nvSpPr>
          <p:cNvPr id="252" name="Rounded Rectangle 251"/>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00:58</a:t>
            </a:r>
          </a:p>
        </p:txBody>
      </p:sp>
      <p:sp>
        <p:nvSpPr>
          <p:cNvPr id="253" name="Rounded Rectangle 252"/>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00:57</a:t>
            </a:r>
          </a:p>
        </p:txBody>
      </p:sp>
      <p:sp>
        <p:nvSpPr>
          <p:cNvPr id="254" name="Rounded Rectangle 253"/>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00:56</a:t>
            </a:r>
          </a:p>
        </p:txBody>
      </p:sp>
      <p:sp>
        <p:nvSpPr>
          <p:cNvPr id="255" name="Rounded Rectangle 254"/>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00:55</a:t>
            </a:r>
          </a:p>
        </p:txBody>
      </p:sp>
      <p:sp>
        <p:nvSpPr>
          <p:cNvPr id="256" name="Rounded Rectangle 255"/>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00:54</a:t>
            </a:r>
          </a:p>
        </p:txBody>
      </p:sp>
      <p:sp>
        <p:nvSpPr>
          <p:cNvPr id="257" name="Rounded Rectangle 256"/>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00:53</a:t>
            </a:r>
          </a:p>
        </p:txBody>
      </p:sp>
      <p:sp>
        <p:nvSpPr>
          <p:cNvPr id="258" name="Rounded Rectangle 257"/>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00:52</a:t>
            </a:r>
          </a:p>
        </p:txBody>
      </p:sp>
      <p:sp>
        <p:nvSpPr>
          <p:cNvPr id="259" name="Rounded Rectangle 258"/>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00:51</a:t>
            </a:r>
          </a:p>
        </p:txBody>
      </p:sp>
      <p:sp>
        <p:nvSpPr>
          <p:cNvPr id="260" name="Rounded Rectangle 259"/>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00:50</a:t>
            </a:r>
          </a:p>
        </p:txBody>
      </p:sp>
      <p:sp>
        <p:nvSpPr>
          <p:cNvPr id="261" name="Rounded Rectangle 26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00:49</a:t>
            </a:r>
          </a:p>
        </p:txBody>
      </p:sp>
      <p:sp>
        <p:nvSpPr>
          <p:cNvPr id="262" name="Rounded Rectangle 261"/>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00:48</a:t>
            </a:r>
          </a:p>
        </p:txBody>
      </p:sp>
      <p:sp>
        <p:nvSpPr>
          <p:cNvPr id="263" name="Rounded Rectangle 262"/>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00:47</a:t>
            </a:r>
          </a:p>
        </p:txBody>
      </p:sp>
      <p:sp>
        <p:nvSpPr>
          <p:cNvPr id="264" name="Rounded Rectangle 263"/>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00:46</a:t>
            </a:r>
          </a:p>
        </p:txBody>
      </p:sp>
      <p:sp>
        <p:nvSpPr>
          <p:cNvPr id="265" name="Rounded Rectangle 264"/>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00:45</a:t>
            </a:r>
          </a:p>
        </p:txBody>
      </p:sp>
      <p:sp>
        <p:nvSpPr>
          <p:cNvPr id="266" name="Rounded Rectangle 265"/>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00:44</a:t>
            </a:r>
          </a:p>
        </p:txBody>
      </p:sp>
      <p:sp>
        <p:nvSpPr>
          <p:cNvPr id="267" name="Rounded Rectangle 266"/>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00:43</a:t>
            </a:r>
          </a:p>
        </p:txBody>
      </p:sp>
      <p:sp>
        <p:nvSpPr>
          <p:cNvPr id="268" name="Rounded Rectangle 267"/>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00:42</a:t>
            </a:r>
          </a:p>
        </p:txBody>
      </p:sp>
      <p:sp>
        <p:nvSpPr>
          <p:cNvPr id="269" name="Rounded Rectangle 268"/>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00:41</a:t>
            </a:r>
          </a:p>
        </p:txBody>
      </p:sp>
      <p:sp>
        <p:nvSpPr>
          <p:cNvPr id="270" name="Rounded Rectangle 269"/>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00:40</a:t>
            </a:r>
          </a:p>
        </p:txBody>
      </p:sp>
      <p:sp>
        <p:nvSpPr>
          <p:cNvPr id="271" name="Rounded Rectangle 27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00:39</a:t>
            </a:r>
          </a:p>
        </p:txBody>
      </p:sp>
      <p:sp>
        <p:nvSpPr>
          <p:cNvPr id="272" name="Rounded Rectangle 271"/>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00:38</a:t>
            </a:r>
          </a:p>
        </p:txBody>
      </p:sp>
      <p:sp>
        <p:nvSpPr>
          <p:cNvPr id="273" name="Rounded Rectangle 272"/>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00:37</a:t>
            </a:r>
          </a:p>
        </p:txBody>
      </p:sp>
      <p:sp>
        <p:nvSpPr>
          <p:cNvPr id="274" name="Rounded Rectangle 273"/>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00:36</a:t>
            </a:r>
          </a:p>
        </p:txBody>
      </p:sp>
      <p:sp>
        <p:nvSpPr>
          <p:cNvPr id="275" name="Rounded Rectangle 274"/>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00:35</a:t>
            </a:r>
          </a:p>
        </p:txBody>
      </p:sp>
      <p:sp>
        <p:nvSpPr>
          <p:cNvPr id="276" name="Rounded Rectangle 275"/>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00:34</a:t>
            </a:r>
          </a:p>
        </p:txBody>
      </p:sp>
      <p:sp>
        <p:nvSpPr>
          <p:cNvPr id="277" name="Rounded Rectangle 276"/>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00:33</a:t>
            </a:r>
          </a:p>
        </p:txBody>
      </p:sp>
      <p:sp>
        <p:nvSpPr>
          <p:cNvPr id="278" name="Rounded Rectangle 277"/>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00:32</a:t>
            </a:r>
          </a:p>
        </p:txBody>
      </p:sp>
      <p:sp>
        <p:nvSpPr>
          <p:cNvPr id="279" name="Rounded Rectangle 278"/>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00:31</a:t>
            </a:r>
          </a:p>
        </p:txBody>
      </p:sp>
      <p:sp>
        <p:nvSpPr>
          <p:cNvPr id="280" name="Rounded Rectangle 279"/>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00:30</a:t>
            </a:r>
          </a:p>
        </p:txBody>
      </p:sp>
      <p:sp>
        <p:nvSpPr>
          <p:cNvPr id="281" name="Rounded Rectangle 28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00:29</a:t>
            </a:r>
          </a:p>
        </p:txBody>
      </p:sp>
      <p:sp>
        <p:nvSpPr>
          <p:cNvPr id="282" name="Rounded Rectangle 281"/>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00:28</a:t>
            </a:r>
          </a:p>
        </p:txBody>
      </p:sp>
      <p:sp>
        <p:nvSpPr>
          <p:cNvPr id="283" name="Rounded Rectangle 282"/>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00:27</a:t>
            </a:r>
          </a:p>
        </p:txBody>
      </p:sp>
      <p:sp>
        <p:nvSpPr>
          <p:cNvPr id="284" name="Rounded Rectangle 283"/>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00:26</a:t>
            </a:r>
          </a:p>
        </p:txBody>
      </p:sp>
      <p:sp>
        <p:nvSpPr>
          <p:cNvPr id="285" name="Rounded Rectangle 284"/>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00:25</a:t>
            </a:r>
          </a:p>
        </p:txBody>
      </p:sp>
      <p:sp>
        <p:nvSpPr>
          <p:cNvPr id="286" name="Rounded Rectangle 285"/>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00:24</a:t>
            </a:r>
          </a:p>
        </p:txBody>
      </p:sp>
      <p:sp>
        <p:nvSpPr>
          <p:cNvPr id="287" name="Rounded Rectangle 286"/>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00:23</a:t>
            </a:r>
          </a:p>
        </p:txBody>
      </p:sp>
      <p:sp>
        <p:nvSpPr>
          <p:cNvPr id="288" name="Rounded Rectangle 287"/>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00:22</a:t>
            </a:r>
          </a:p>
        </p:txBody>
      </p:sp>
      <p:sp>
        <p:nvSpPr>
          <p:cNvPr id="289" name="Rounded Rectangle 288"/>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00:21</a:t>
            </a:r>
          </a:p>
        </p:txBody>
      </p:sp>
      <p:sp>
        <p:nvSpPr>
          <p:cNvPr id="290" name="Rounded Rectangle 289"/>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00:20</a:t>
            </a:r>
          </a:p>
        </p:txBody>
      </p:sp>
      <p:sp>
        <p:nvSpPr>
          <p:cNvPr id="291" name="Rounded Rectangle 29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00:19</a:t>
            </a:r>
          </a:p>
        </p:txBody>
      </p:sp>
      <p:sp>
        <p:nvSpPr>
          <p:cNvPr id="292" name="Rounded Rectangle 291"/>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00:18</a:t>
            </a:r>
          </a:p>
        </p:txBody>
      </p:sp>
      <p:sp>
        <p:nvSpPr>
          <p:cNvPr id="293" name="Rounded Rectangle 292"/>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00:17</a:t>
            </a:r>
          </a:p>
        </p:txBody>
      </p:sp>
      <p:sp>
        <p:nvSpPr>
          <p:cNvPr id="294" name="Rounded Rectangle 293"/>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00:16</a:t>
            </a:r>
          </a:p>
        </p:txBody>
      </p:sp>
      <p:sp>
        <p:nvSpPr>
          <p:cNvPr id="295" name="Rounded Rectangle 294"/>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00:15</a:t>
            </a:r>
          </a:p>
        </p:txBody>
      </p:sp>
      <p:sp>
        <p:nvSpPr>
          <p:cNvPr id="296" name="Rounded Rectangle 295"/>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00:14</a:t>
            </a:r>
          </a:p>
        </p:txBody>
      </p:sp>
      <p:sp>
        <p:nvSpPr>
          <p:cNvPr id="297" name="Rounded Rectangle 296"/>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00:13</a:t>
            </a:r>
          </a:p>
        </p:txBody>
      </p:sp>
      <p:sp>
        <p:nvSpPr>
          <p:cNvPr id="298" name="Rounded Rectangle 297"/>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00:12</a:t>
            </a:r>
          </a:p>
        </p:txBody>
      </p:sp>
      <p:sp>
        <p:nvSpPr>
          <p:cNvPr id="299" name="Rounded Rectangle 298"/>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00:11</a:t>
            </a:r>
          </a:p>
        </p:txBody>
      </p:sp>
      <p:sp>
        <p:nvSpPr>
          <p:cNvPr id="300" name="Rounded Rectangle 299"/>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00:10</a:t>
            </a:r>
          </a:p>
        </p:txBody>
      </p:sp>
      <p:sp>
        <p:nvSpPr>
          <p:cNvPr id="301" name="Rounded Rectangle 300"/>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00:09</a:t>
            </a:r>
          </a:p>
        </p:txBody>
      </p:sp>
      <p:sp>
        <p:nvSpPr>
          <p:cNvPr id="302" name="Rounded Rectangle 301"/>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00:08</a:t>
            </a:r>
          </a:p>
        </p:txBody>
      </p:sp>
      <p:sp>
        <p:nvSpPr>
          <p:cNvPr id="303" name="Rounded Rectangle 302"/>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00:07</a:t>
            </a:r>
          </a:p>
        </p:txBody>
      </p:sp>
      <p:sp>
        <p:nvSpPr>
          <p:cNvPr id="304" name="Rounded Rectangle 303"/>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00:06</a:t>
            </a:r>
          </a:p>
        </p:txBody>
      </p:sp>
      <p:sp>
        <p:nvSpPr>
          <p:cNvPr id="305" name="Rounded Rectangle 304"/>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00:05</a:t>
            </a:r>
          </a:p>
        </p:txBody>
      </p:sp>
      <p:sp>
        <p:nvSpPr>
          <p:cNvPr id="306" name="Rounded Rectangle 305"/>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00:04</a:t>
            </a:r>
          </a:p>
        </p:txBody>
      </p:sp>
      <p:sp>
        <p:nvSpPr>
          <p:cNvPr id="307" name="Rounded Rectangle 306"/>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00:03</a:t>
            </a:r>
          </a:p>
        </p:txBody>
      </p:sp>
      <p:sp>
        <p:nvSpPr>
          <p:cNvPr id="308" name="Rounded Rectangle 307"/>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00:02</a:t>
            </a:r>
          </a:p>
        </p:txBody>
      </p:sp>
      <p:sp>
        <p:nvSpPr>
          <p:cNvPr id="309" name="Rounded Rectangle 308"/>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00:01</a:t>
            </a:r>
          </a:p>
        </p:txBody>
      </p:sp>
      <p:sp>
        <p:nvSpPr>
          <p:cNvPr id="310" name="Rounded Rectangle 309"/>
          <p:cNvSpPr/>
          <p:nvPr/>
        </p:nvSpPr>
        <p:spPr>
          <a:xfrm>
            <a:off x="9609352" y="733345"/>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t>00:00</a:t>
            </a:r>
          </a:p>
        </p:txBody>
      </p:sp>
      <p:sp>
        <p:nvSpPr>
          <p:cNvPr id="311" name="Oval 310"/>
          <p:cNvSpPr/>
          <p:nvPr/>
        </p:nvSpPr>
        <p:spPr>
          <a:xfrm>
            <a:off x="9837952" y="1342945"/>
            <a:ext cx="627529" cy="457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TG</a:t>
            </a:r>
          </a:p>
        </p:txBody>
      </p:sp>
      <p:sp>
        <p:nvSpPr>
          <p:cNvPr id="312" name="Rectangle 311"/>
          <p:cNvSpPr/>
          <p:nvPr/>
        </p:nvSpPr>
        <p:spPr>
          <a:xfrm>
            <a:off x="634433" y="4056037"/>
            <a:ext cx="6400800" cy="181588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eaLnBrk="0" fontAlgn="base" hangingPunct="0">
              <a:spcBef>
                <a:spcPct val="0"/>
              </a:spcBef>
              <a:spcAft>
                <a:spcPct val="0"/>
              </a:spcAft>
            </a:pPr>
            <a:r>
              <a:rPr lang="en-US" sz="2800" b="1" dirty="0" err="1">
                <a:solidFill>
                  <a:srgbClr val="FF0000"/>
                </a:solidFill>
                <a:latin typeface="Times New Roman" panose="02020603050405020304" pitchFamily="18" charset="0"/>
                <a:ea typeface="Times New Roman" panose="02020603050405020304" pitchFamily="18" charset="0"/>
              </a:rPr>
              <a:t>Bài</a:t>
            </a:r>
            <a:r>
              <a:rPr lang="en-US" sz="2800" b="1" dirty="0">
                <a:solidFill>
                  <a:srgbClr val="FF0000"/>
                </a:solidFill>
                <a:latin typeface="Times New Roman" panose="02020603050405020304" pitchFamily="18" charset="0"/>
                <a:ea typeface="Times New Roman" panose="02020603050405020304" pitchFamily="18" charset="0"/>
              </a:rPr>
              <a:t> 4(</a:t>
            </a:r>
            <a:r>
              <a:rPr lang="en-US" sz="2800" b="1" dirty="0" err="1">
                <a:solidFill>
                  <a:srgbClr val="FF0000"/>
                </a:solidFill>
                <a:latin typeface="Times New Roman" panose="02020603050405020304" pitchFamily="18" charset="0"/>
                <a:ea typeface="Times New Roman" panose="02020603050405020304" pitchFamily="18" charset="0"/>
              </a:rPr>
              <a:t>sgk</a:t>
            </a:r>
            <a:r>
              <a:rPr lang="en-US" sz="2800" b="1" dirty="0">
                <a:solidFill>
                  <a:srgbClr val="FF0000"/>
                </a:solidFill>
                <a:latin typeface="Times New Roman" panose="02020603050405020304" pitchFamily="18" charset="0"/>
                <a:ea typeface="Times New Roman" panose="02020603050405020304" pitchFamily="18" charset="0"/>
              </a:rPr>
              <a:t>/104): </a:t>
            </a:r>
            <a:r>
              <a:rPr lang="en-US" altLang="en-US" sz="2800" dirty="0">
                <a:latin typeface="Times New Roman" panose="02020603050405020304" pitchFamily="18" charset="0"/>
                <a:cs typeface="Times New Roman" panose="02020603050405020304" pitchFamily="18" charset="0"/>
              </a:rPr>
              <a:t>Cho tam </a:t>
            </a:r>
            <a:r>
              <a:rPr lang="en-US" altLang="en-US" sz="2800" dirty="0" err="1">
                <a:latin typeface="Times New Roman" panose="02020603050405020304" pitchFamily="18" charset="0"/>
                <a:cs typeface="Times New Roman" panose="02020603050405020304" pitchFamily="18" charset="0"/>
              </a:rPr>
              <a:t>giác</a:t>
            </a:r>
            <a:r>
              <a:rPr lang="en-US" altLang="en-US" sz="2800" dirty="0">
                <a:latin typeface="Times New Roman" panose="02020603050405020304" pitchFamily="18" charset="0"/>
                <a:cs typeface="Times New Roman" panose="02020603050405020304" pitchFamily="18" charset="0"/>
              </a:rPr>
              <a:t> </a:t>
            </a:r>
            <a:r>
              <a:rPr lang="en-US" altLang="en-US" sz="2800" i="1" dirty="0">
                <a:latin typeface="Times New Roman" panose="02020603050405020304" pitchFamily="18" charset="0"/>
                <a:cs typeface="Times New Roman" panose="02020603050405020304" pitchFamily="18" charset="0"/>
              </a:rPr>
              <a:t>ABC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tại</a:t>
            </a:r>
            <a:r>
              <a:rPr lang="en-US" altLang="en-US" sz="2800" dirty="0">
                <a:latin typeface="Times New Roman" panose="02020603050405020304" pitchFamily="18" charset="0"/>
                <a:cs typeface="Times New Roman" panose="02020603050405020304" pitchFamily="18" charset="0"/>
              </a:rPr>
              <a:t> </a:t>
            </a:r>
            <a:r>
              <a:rPr lang="en-US" altLang="en-US" sz="2800" i="1" dirty="0">
                <a:latin typeface="Times New Roman" panose="02020603050405020304" pitchFamily="18" charset="0"/>
                <a:cs typeface="Times New Roman" panose="02020603050405020304" pitchFamily="18" charset="0"/>
              </a:rPr>
              <a:t>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hai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đường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giác</a:t>
            </a:r>
            <a:r>
              <a:rPr lang="en-US" altLang="en-US" sz="2800" dirty="0">
                <a:latin typeface="Times New Roman" panose="02020603050405020304" pitchFamily="18" charset="0"/>
                <a:cs typeface="Times New Roman" panose="02020603050405020304" pitchFamily="18" charset="0"/>
              </a:rPr>
              <a:t> </a:t>
            </a:r>
            <a:r>
              <a:rPr lang="en-US" altLang="en-US" sz="2800" i="1" dirty="0">
                <a:latin typeface="Times New Roman" panose="02020603050405020304" pitchFamily="18" charset="0"/>
                <a:cs typeface="Times New Roman" panose="02020603050405020304" pitchFamily="18" charset="0"/>
              </a:rPr>
              <a:t>BE</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i="1" dirty="0">
                <a:latin typeface="Times New Roman" panose="02020603050405020304" pitchFamily="18" charset="0"/>
                <a:cs typeface="Times New Roman" panose="02020603050405020304" pitchFamily="18" charset="0"/>
              </a:rPr>
              <a:t>CK</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Chứng</a:t>
            </a:r>
            <a:r>
              <a:rPr lang="en-US" altLang="en-US" sz="2800" dirty="0">
                <a:latin typeface="Times New Roman" panose="02020603050405020304" pitchFamily="18" charset="0"/>
                <a:cs typeface="Times New Roman" panose="02020603050405020304" pitchFamily="18" charset="0"/>
              </a:rPr>
              <a:t> minh </a:t>
            </a:r>
            <a:r>
              <a:rPr lang="en-US" altLang="en-US" sz="2800" dirty="0" err="1">
                <a:latin typeface="Times New Roman" panose="02020603050405020304" pitchFamily="18" charset="0"/>
                <a:cs typeface="Times New Roman" panose="02020603050405020304" pitchFamily="18" charset="0"/>
              </a:rPr>
              <a:t>tứ</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giác</a:t>
            </a:r>
            <a:r>
              <a:rPr lang="en-US" altLang="en-US" sz="2800"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BKEC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thang </a:t>
            </a:r>
            <a:r>
              <a:rPr lang="en-US" altLang="en-US" sz="2800" dirty="0" err="1">
                <a:latin typeface="Times New Roman" panose="02020603050405020304" pitchFamily="18" charset="0"/>
                <a:cs typeface="Times New Roman" panose="02020603050405020304" pitchFamily="18" charset="0"/>
              </a:rPr>
              <a:t>cân</a:t>
            </a:r>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76827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1"/>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311"/>
                                        </p:tgtEl>
                                      </p:cBhvr>
                                    </p:animEffect>
                                    <p:set>
                                      <p:cBhvr>
                                        <p:cTn id="7" dur="1" fill="hold">
                                          <p:stCondLst>
                                            <p:cond delay="499"/>
                                          </p:stCondLst>
                                        </p:cTn>
                                        <p:tgtEl>
                                          <p:spTgt spid="311"/>
                                        </p:tgtEl>
                                        <p:attrNameLst>
                                          <p:attrName>style.visibility</p:attrName>
                                        </p:attrNameLst>
                                      </p:cBhvr>
                                      <p:to>
                                        <p:strVal val="hidden"/>
                                      </p:to>
                                    </p:set>
                                  </p:childTnLst>
                                </p:cTn>
                              </p:par>
                            </p:childTnLst>
                          </p:cTn>
                        </p:par>
                        <p:par>
                          <p:cTn id="8" fill="hold">
                            <p:stCondLst>
                              <p:cond delay="500"/>
                            </p:stCondLst>
                            <p:childTnLst>
                              <p:par>
                                <p:cTn id="9" presetID="11" presetClass="entr" presetSubtype="0" fill="hold" grpId="0" nodeType="afterEffect">
                                  <p:stCondLst>
                                    <p:cond delay="0"/>
                                  </p:stCondLst>
                                  <p:childTnLst>
                                    <p:set>
                                      <p:cBhvr>
                                        <p:cTn id="10" dur="1000">
                                          <p:stCondLst>
                                            <p:cond delay="0"/>
                                          </p:stCondLst>
                                        </p:cTn>
                                        <p:tgtEl>
                                          <p:spTgt spid="10"/>
                                        </p:tgtEl>
                                        <p:attrNameLst>
                                          <p:attrName>style.visibility</p:attrName>
                                        </p:attrNameLst>
                                      </p:cBhvr>
                                      <p:to>
                                        <p:strVal val="visible"/>
                                      </p:to>
                                    </p:set>
                                  </p:childTnLst>
                                </p:cTn>
                              </p:par>
                            </p:childTnLst>
                          </p:cTn>
                        </p:par>
                        <p:par>
                          <p:cTn id="11" fill="hold">
                            <p:stCondLst>
                              <p:cond delay="1500"/>
                            </p:stCondLst>
                            <p:childTnLst>
                              <p:par>
                                <p:cTn id="12" presetID="11" presetClass="entr" presetSubtype="0" fill="hold" grpId="0" nodeType="afterEffect">
                                  <p:stCondLst>
                                    <p:cond delay="0"/>
                                  </p:stCondLst>
                                  <p:childTnLst>
                                    <p:set>
                                      <p:cBhvr>
                                        <p:cTn id="13" dur="1000">
                                          <p:stCondLst>
                                            <p:cond delay="0"/>
                                          </p:stCondLst>
                                        </p:cTn>
                                        <p:tgtEl>
                                          <p:spTgt spid="11"/>
                                        </p:tgtEl>
                                        <p:attrNameLst>
                                          <p:attrName>style.visibility</p:attrName>
                                        </p:attrNameLst>
                                      </p:cBhvr>
                                      <p:to>
                                        <p:strVal val="visible"/>
                                      </p:to>
                                    </p:set>
                                  </p:childTnLst>
                                </p:cTn>
                              </p:par>
                            </p:childTnLst>
                          </p:cTn>
                        </p:par>
                        <p:par>
                          <p:cTn id="14" fill="hold">
                            <p:stCondLst>
                              <p:cond delay="2500"/>
                            </p:stCondLst>
                            <p:childTnLst>
                              <p:par>
                                <p:cTn id="15" presetID="11" presetClass="entr" presetSubtype="0" fill="hold" grpId="0" nodeType="afterEffect">
                                  <p:stCondLst>
                                    <p:cond delay="0"/>
                                  </p:stCondLst>
                                  <p:childTnLst>
                                    <p:set>
                                      <p:cBhvr>
                                        <p:cTn id="16" dur="1000">
                                          <p:stCondLst>
                                            <p:cond delay="0"/>
                                          </p:stCondLst>
                                        </p:cTn>
                                        <p:tgtEl>
                                          <p:spTgt spid="12"/>
                                        </p:tgtEl>
                                        <p:attrNameLst>
                                          <p:attrName>style.visibility</p:attrName>
                                        </p:attrNameLst>
                                      </p:cBhvr>
                                      <p:to>
                                        <p:strVal val="visible"/>
                                      </p:to>
                                    </p:set>
                                  </p:childTnLst>
                                </p:cTn>
                              </p:par>
                            </p:childTnLst>
                          </p:cTn>
                        </p:par>
                        <p:par>
                          <p:cTn id="17" fill="hold">
                            <p:stCondLst>
                              <p:cond delay="3500"/>
                            </p:stCondLst>
                            <p:childTnLst>
                              <p:par>
                                <p:cTn id="18" presetID="11" presetClass="entr" presetSubtype="0" fill="hold" grpId="0" nodeType="afterEffect">
                                  <p:stCondLst>
                                    <p:cond delay="0"/>
                                  </p:stCondLst>
                                  <p:childTnLst>
                                    <p:set>
                                      <p:cBhvr>
                                        <p:cTn id="19" dur="1000">
                                          <p:stCondLst>
                                            <p:cond delay="0"/>
                                          </p:stCondLst>
                                        </p:cTn>
                                        <p:tgtEl>
                                          <p:spTgt spid="13"/>
                                        </p:tgtEl>
                                        <p:attrNameLst>
                                          <p:attrName>style.visibility</p:attrName>
                                        </p:attrNameLst>
                                      </p:cBhvr>
                                      <p:to>
                                        <p:strVal val="visible"/>
                                      </p:to>
                                    </p:set>
                                  </p:childTnLst>
                                </p:cTn>
                              </p:par>
                            </p:childTnLst>
                          </p:cTn>
                        </p:par>
                        <p:par>
                          <p:cTn id="20" fill="hold">
                            <p:stCondLst>
                              <p:cond delay="4500"/>
                            </p:stCondLst>
                            <p:childTnLst>
                              <p:par>
                                <p:cTn id="21" presetID="11" presetClass="entr" presetSubtype="0" fill="hold" grpId="0" nodeType="afterEffect">
                                  <p:stCondLst>
                                    <p:cond delay="0"/>
                                  </p:stCondLst>
                                  <p:childTnLst>
                                    <p:set>
                                      <p:cBhvr>
                                        <p:cTn id="22" dur="1000">
                                          <p:stCondLst>
                                            <p:cond delay="0"/>
                                          </p:stCondLst>
                                        </p:cTn>
                                        <p:tgtEl>
                                          <p:spTgt spid="14"/>
                                        </p:tgtEl>
                                        <p:attrNameLst>
                                          <p:attrName>style.visibility</p:attrName>
                                        </p:attrNameLst>
                                      </p:cBhvr>
                                      <p:to>
                                        <p:strVal val="visible"/>
                                      </p:to>
                                    </p:set>
                                  </p:childTnLst>
                                </p:cTn>
                              </p:par>
                            </p:childTnLst>
                          </p:cTn>
                        </p:par>
                        <p:par>
                          <p:cTn id="23" fill="hold">
                            <p:stCondLst>
                              <p:cond delay="5500"/>
                            </p:stCondLst>
                            <p:childTnLst>
                              <p:par>
                                <p:cTn id="24" presetID="11" presetClass="entr" presetSubtype="0" fill="hold" grpId="0" nodeType="afterEffect">
                                  <p:stCondLst>
                                    <p:cond delay="0"/>
                                  </p:stCondLst>
                                  <p:childTnLst>
                                    <p:set>
                                      <p:cBhvr>
                                        <p:cTn id="25" dur="1000">
                                          <p:stCondLst>
                                            <p:cond delay="0"/>
                                          </p:stCondLst>
                                        </p:cTn>
                                        <p:tgtEl>
                                          <p:spTgt spid="15"/>
                                        </p:tgtEl>
                                        <p:attrNameLst>
                                          <p:attrName>style.visibility</p:attrName>
                                        </p:attrNameLst>
                                      </p:cBhvr>
                                      <p:to>
                                        <p:strVal val="visible"/>
                                      </p:to>
                                    </p:set>
                                  </p:childTnLst>
                                </p:cTn>
                              </p:par>
                            </p:childTnLst>
                          </p:cTn>
                        </p:par>
                        <p:par>
                          <p:cTn id="26" fill="hold">
                            <p:stCondLst>
                              <p:cond delay="6500"/>
                            </p:stCondLst>
                            <p:childTnLst>
                              <p:par>
                                <p:cTn id="27" presetID="11" presetClass="entr" presetSubtype="0" fill="hold" grpId="0" nodeType="afterEffect">
                                  <p:stCondLst>
                                    <p:cond delay="0"/>
                                  </p:stCondLst>
                                  <p:childTnLst>
                                    <p:set>
                                      <p:cBhvr>
                                        <p:cTn id="28" dur="1000">
                                          <p:stCondLst>
                                            <p:cond delay="0"/>
                                          </p:stCondLst>
                                        </p:cTn>
                                        <p:tgtEl>
                                          <p:spTgt spid="16"/>
                                        </p:tgtEl>
                                        <p:attrNameLst>
                                          <p:attrName>style.visibility</p:attrName>
                                        </p:attrNameLst>
                                      </p:cBhvr>
                                      <p:to>
                                        <p:strVal val="visible"/>
                                      </p:to>
                                    </p:set>
                                  </p:childTnLst>
                                </p:cTn>
                              </p:par>
                            </p:childTnLst>
                          </p:cTn>
                        </p:par>
                        <p:par>
                          <p:cTn id="29" fill="hold">
                            <p:stCondLst>
                              <p:cond delay="7500"/>
                            </p:stCondLst>
                            <p:childTnLst>
                              <p:par>
                                <p:cTn id="30" presetID="11" presetClass="entr" presetSubtype="0" fill="hold" grpId="0" nodeType="afterEffect">
                                  <p:stCondLst>
                                    <p:cond delay="0"/>
                                  </p:stCondLst>
                                  <p:childTnLst>
                                    <p:set>
                                      <p:cBhvr>
                                        <p:cTn id="31" dur="1000">
                                          <p:stCondLst>
                                            <p:cond delay="0"/>
                                          </p:stCondLst>
                                        </p:cTn>
                                        <p:tgtEl>
                                          <p:spTgt spid="17"/>
                                        </p:tgtEl>
                                        <p:attrNameLst>
                                          <p:attrName>style.visibility</p:attrName>
                                        </p:attrNameLst>
                                      </p:cBhvr>
                                      <p:to>
                                        <p:strVal val="visible"/>
                                      </p:to>
                                    </p:set>
                                  </p:childTnLst>
                                </p:cTn>
                              </p:par>
                            </p:childTnLst>
                          </p:cTn>
                        </p:par>
                        <p:par>
                          <p:cTn id="32" fill="hold">
                            <p:stCondLst>
                              <p:cond delay="8500"/>
                            </p:stCondLst>
                            <p:childTnLst>
                              <p:par>
                                <p:cTn id="33" presetID="11" presetClass="entr" presetSubtype="0" fill="hold" grpId="0" nodeType="afterEffect">
                                  <p:stCondLst>
                                    <p:cond delay="0"/>
                                  </p:stCondLst>
                                  <p:childTnLst>
                                    <p:set>
                                      <p:cBhvr>
                                        <p:cTn id="34" dur="1000">
                                          <p:stCondLst>
                                            <p:cond delay="0"/>
                                          </p:stCondLst>
                                        </p:cTn>
                                        <p:tgtEl>
                                          <p:spTgt spid="18"/>
                                        </p:tgtEl>
                                        <p:attrNameLst>
                                          <p:attrName>style.visibility</p:attrName>
                                        </p:attrNameLst>
                                      </p:cBhvr>
                                      <p:to>
                                        <p:strVal val="visible"/>
                                      </p:to>
                                    </p:set>
                                  </p:childTnLst>
                                </p:cTn>
                              </p:par>
                            </p:childTnLst>
                          </p:cTn>
                        </p:par>
                        <p:par>
                          <p:cTn id="35" fill="hold">
                            <p:stCondLst>
                              <p:cond delay="9500"/>
                            </p:stCondLst>
                            <p:childTnLst>
                              <p:par>
                                <p:cTn id="36" presetID="11" presetClass="entr" presetSubtype="0" fill="hold" grpId="0" nodeType="afterEffect">
                                  <p:stCondLst>
                                    <p:cond delay="0"/>
                                  </p:stCondLst>
                                  <p:childTnLst>
                                    <p:set>
                                      <p:cBhvr>
                                        <p:cTn id="37" dur="1000">
                                          <p:stCondLst>
                                            <p:cond delay="0"/>
                                          </p:stCondLst>
                                        </p:cTn>
                                        <p:tgtEl>
                                          <p:spTgt spid="19"/>
                                        </p:tgtEl>
                                        <p:attrNameLst>
                                          <p:attrName>style.visibility</p:attrName>
                                        </p:attrNameLst>
                                      </p:cBhvr>
                                      <p:to>
                                        <p:strVal val="visible"/>
                                      </p:to>
                                    </p:set>
                                  </p:childTnLst>
                                </p:cTn>
                              </p:par>
                            </p:childTnLst>
                          </p:cTn>
                        </p:par>
                        <p:par>
                          <p:cTn id="38" fill="hold">
                            <p:stCondLst>
                              <p:cond delay="10500"/>
                            </p:stCondLst>
                            <p:childTnLst>
                              <p:par>
                                <p:cTn id="39" presetID="11" presetClass="entr" presetSubtype="0" fill="hold" grpId="0" nodeType="afterEffect">
                                  <p:stCondLst>
                                    <p:cond delay="0"/>
                                  </p:stCondLst>
                                  <p:childTnLst>
                                    <p:set>
                                      <p:cBhvr>
                                        <p:cTn id="40" dur="1000">
                                          <p:stCondLst>
                                            <p:cond delay="0"/>
                                          </p:stCondLst>
                                        </p:cTn>
                                        <p:tgtEl>
                                          <p:spTgt spid="20"/>
                                        </p:tgtEl>
                                        <p:attrNameLst>
                                          <p:attrName>style.visibility</p:attrName>
                                        </p:attrNameLst>
                                      </p:cBhvr>
                                      <p:to>
                                        <p:strVal val="visible"/>
                                      </p:to>
                                    </p:set>
                                  </p:childTnLst>
                                </p:cTn>
                              </p:par>
                            </p:childTnLst>
                          </p:cTn>
                        </p:par>
                        <p:par>
                          <p:cTn id="41" fill="hold">
                            <p:stCondLst>
                              <p:cond delay="11500"/>
                            </p:stCondLst>
                            <p:childTnLst>
                              <p:par>
                                <p:cTn id="42" presetID="11" presetClass="entr" presetSubtype="0" fill="hold" grpId="0" nodeType="afterEffect">
                                  <p:stCondLst>
                                    <p:cond delay="0"/>
                                  </p:stCondLst>
                                  <p:childTnLst>
                                    <p:set>
                                      <p:cBhvr>
                                        <p:cTn id="43" dur="1000">
                                          <p:stCondLst>
                                            <p:cond delay="0"/>
                                          </p:stCondLst>
                                        </p:cTn>
                                        <p:tgtEl>
                                          <p:spTgt spid="21"/>
                                        </p:tgtEl>
                                        <p:attrNameLst>
                                          <p:attrName>style.visibility</p:attrName>
                                        </p:attrNameLst>
                                      </p:cBhvr>
                                      <p:to>
                                        <p:strVal val="visible"/>
                                      </p:to>
                                    </p:set>
                                  </p:childTnLst>
                                </p:cTn>
                              </p:par>
                            </p:childTnLst>
                          </p:cTn>
                        </p:par>
                        <p:par>
                          <p:cTn id="44" fill="hold">
                            <p:stCondLst>
                              <p:cond delay="12500"/>
                            </p:stCondLst>
                            <p:childTnLst>
                              <p:par>
                                <p:cTn id="45" presetID="11" presetClass="entr" presetSubtype="0" fill="hold" grpId="0" nodeType="afterEffect">
                                  <p:stCondLst>
                                    <p:cond delay="0"/>
                                  </p:stCondLst>
                                  <p:childTnLst>
                                    <p:set>
                                      <p:cBhvr>
                                        <p:cTn id="46" dur="1000">
                                          <p:stCondLst>
                                            <p:cond delay="0"/>
                                          </p:stCondLst>
                                        </p:cTn>
                                        <p:tgtEl>
                                          <p:spTgt spid="22"/>
                                        </p:tgtEl>
                                        <p:attrNameLst>
                                          <p:attrName>style.visibility</p:attrName>
                                        </p:attrNameLst>
                                      </p:cBhvr>
                                      <p:to>
                                        <p:strVal val="visible"/>
                                      </p:to>
                                    </p:set>
                                  </p:childTnLst>
                                </p:cTn>
                              </p:par>
                            </p:childTnLst>
                          </p:cTn>
                        </p:par>
                        <p:par>
                          <p:cTn id="47" fill="hold">
                            <p:stCondLst>
                              <p:cond delay="13500"/>
                            </p:stCondLst>
                            <p:childTnLst>
                              <p:par>
                                <p:cTn id="48" presetID="11" presetClass="entr" presetSubtype="0" fill="hold" grpId="0" nodeType="afterEffect">
                                  <p:stCondLst>
                                    <p:cond delay="0"/>
                                  </p:stCondLst>
                                  <p:childTnLst>
                                    <p:set>
                                      <p:cBhvr>
                                        <p:cTn id="49" dur="1000">
                                          <p:stCondLst>
                                            <p:cond delay="0"/>
                                          </p:stCondLst>
                                        </p:cTn>
                                        <p:tgtEl>
                                          <p:spTgt spid="23"/>
                                        </p:tgtEl>
                                        <p:attrNameLst>
                                          <p:attrName>style.visibility</p:attrName>
                                        </p:attrNameLst>
                                      </p:cBhvr>
                                      <p:to>
                                        <p:strVal val="visible"/>
                                      </p:to>
                                    </p:set>
                                  </p:childTnLst>
                                </p:cTn>
                              </p:par>
                            </p:childTnLst>
                          </p:cTn>
                        </p:par>
                        <p:par>
                          <p:cTn id="50" fill="hold">
                            <p:stCondLst>
                              <p:cond delay="14500"/>
                            </p:stCondLst>
                            <p:childTnLst>
                              <p:par>
                                <p:cTn id="51" presetID="11" presetClass="entr" presetSubtype="0" fill="hold" grpId="0" nodeType="afterEffect">
                                  <p:stCondLst>
                                    <p:cond delay="0"/>
                                  </p:stCondLst>
                                  <p:childTnLst>
                                    <p:set>
                                      <p:cBhvr>
                                        <p:cTn id="52" dur="1000">
                                          <p:stCondLst>
                                            <p:cond delay="0"/>
                                          </p:stCondLst>
                                        </p:cTn>
                                        <p:tgtEl>
                                          <p:spTgt spid="24"/>
                                        </p:tgtEl>
                                        <p:attrNameLst>
                                          <p:attrName>style.visibility</p:attrName>
                                        </p:attrNameLst>
                                      </p:cBhvr>
                                      <p:to>
                                        <p:strVal val="visible"/>
                                      </p:to>
                                    </p:set>
                                  </p:childTnLst>
                                </p:cTn>
                              </p:par>
                            </p:childTnLst>
                          </p:cTn>
                        </p:par>
                        <p:par>
                          <p:cTn id="53" fill="hold">
                            <p:stCondLst>
                              <p:cond delay="15500"/>
                            </p:stCondLst>
                            <p:childTnLst>
                              <p:par>
                                <p:cTn id="54" presetID="11" presetClass="entr" presetSubtype="0" fill="hold" grpId="0" nodeType="afterEffect">
                                  <p:stCondLst>
                                    <p:cond delay="0"/>
                                  </p:stCondLst>
                                  <p:childTnLst>
                                    <p:set>
                                      <p:cBhvr>
                                        <p:cTn id="55" dur="1000">
                                          <p:stCondLst>
                                            <p:cond delay="0"/>
                                          </p:stCondLst>
                                        </p:cTn>
                                        <p:tgtEl>
                                          <p:spTgt spid="25"/>
                                        </p:tgtEl>
                                        <p:attrNameLst>
                                          <p:attrName>style.visibility</p:attrName>
                                        </p:attrNameLst>
                                      </p:cBhvr>
                                      <p:to>
                                        <p:strVal val="visible"/>
                                      </p:to>
                                    </p:set>
                                  </p:childTnLst>
                                </p:cTn>
                              </p:par>
                            </p:childTnLst>
                          </p:cTn>
                        </p:par>
                        <p:par>
                          <p:cTn id="56" fill="hold">
                            <p:stCondLst>
                              <p:cond delay="16500"/>
                            </p:stCondLst>
                            <p:childTnLst>
                              <p:par>
                                <p:cTn id="57" presetID="11" presetClass="entr" presetSubtype="0" fill="hold" grpId="0" nodeType="afterEffect">
                                  <p:stCondLst>
                                    <p:cond delay="0"/>
                                  </p:stCondLst>
                                  <p:childTnLst>
                                    <p:set>
                                      <p:cBhvr>
                                        <p:cTn id="58" dur="1000">
                                          <p:stCondLst>
                                            <p:cond delay="0"/>
                                          </p:stCondLst>
                                        </p:cTn>
                                        <p:tgtEl>
                                          <p:spTgt spid="26"/>
                                        </p:tgtEl>
                                        <p:attrNameLst>
                                          <p:attrName>style.visibility</p:attrName>
                                        </p:attrNameLst>
                                      </p:cBhvr>
                                      <p:to>
                                        <p:strVal val="visible"/>
                                      </p:to>
                                    </p:set>
                                  </p:childTnLst>
                                </p:cTn>
                              </p:par>
                            </p:childTnLst>
                          </p:cTn>
                        </p:par>
                        <p:par>
                          <p:cTn id="59" fill="hold">
                            <p:stCondLst>
                              <p:cond delay="17500"/>
                            </p:stCondLst>
                            <p:childTnLst>
                              <p:par>
                                <p:cTn id="60" presetID="11" presetClass="entr" presetSubtype="0" fill="hold" grpId="0" nodeType="afterEffect">
                                  <p:stCondLst>
                                    <p:cond delay="0"/>
                                  </p:stCondLst>
                                  <p:childTnLst>
                                    <p:set>
                                      <p:cBhvr>
                                        <p:cTn id="61" dur="1000">
                                          <p:stCondLst>
                                            <p:cond delay="0"/>
                                          </p:stCondLst>
                                        </p:cTn>
                                        <p:tgtEl>
                                          <p:spTgt spid="27"/>
                                        </p:tgtEl>
                                        <p:attrNameLst>
                                          <p:attrName>style.visibility</p:attrName>
                                        </p:attrNameLst>
                                      </p:cBhvr>
                                      <p:to>
                                        <p:strVal val="visible"/>
                                      </p:to>
                                    </p:set>
                                  </p:childTnLst>
                                </p:cTn>
                              </p:par>
                            </p:childTnLst>
                          </p:cTn>
                        </p:par>
                        <p:par>
                          <p:cTn id="62" fill="hold">
                            <p:stCondLst>
                              <p:cond delay="18500"/>
                            </p:stCondLst>
                            <p:childTnLst>
                              <p:par>
                                <p:cTn id="63" presetID="11" presetClass="entr" presetSubtype="0" fill="hold" grpId="0" nodeType="afterEffect">
                                  <p:stCondLst>
                                    <p:cond delay="0"/>
                                  </p:stCondLst>
                                  <p:childTnLst>
                                    <p:set>
                                      <p:cBhvr>
                                        <p:cTn id="64" dur="1000">
                                          <p:stCondLst>
                                            <p:cond delay="0"/>
                                          </p:stCondLst>
                                        </p:cTn>
                                        <p:tgtEl>
                                          <p:spTgt spid="28"/>
                                        </p:tgtEl>
                                        <p:attrNameLst>
                                          <p:attrName>style.visibility</p:attrName>
                                        </p:attrNameLst>
                                      </p:cBhvr>
                                      <p:to>
                                        <p:strVal val="visible"/>
                                      </p:to>
                                    </p:set>
                                  </p:childTnLst>
                                </p:cTn>
                              </p:par>
                            </p:childTnLst>
                          </p:cTn>
                        </p:par>
                        <p:par>
                          <p:cTn id="65" fill="hold">
                            <p:stCondLst>
                              <p:cond delay="19500"/>
                            </p:stCondLst>
                            <p:childTnLst>
                              <p:par>
                                <p:cTn id="66" presetID="11" presetClass="entr" presetSubtype="0" fill="hold" grpId="0" nodeType="afterEffect">
                                  <p:stCondLst>
                                    <p:cond delay="0"/>
                                  </p:stCondLst>
                                  <p:childTnLst>
                                    <p:set>
                                      <p:cBhvr>
                                        <p:cTn id="67" dur="1000">
                                          <p:stCondLst>
                                            <p:cond delay="0"/>
                                          </p:stCondLst>
                                        </p:cTn>
                                        <p:tgtEl>
                                          <p:spTgt spid="29"/>
                                        </p:tgtEl>
                                        <p:attrNameLst>
                                          <p:attrName>style.visibility</p:attrName>
                                        </p:attrNameLst>
                                      </p:cBhvr>
                                      <p:to>
                                        <p:strVal val="visible"/>
                                      </p:to>
                                    </p:set>
                                  </p:childTnLst>
                                </p:cTn>
                              </p:par>
                            </p:childTnLst>
                          </p:cTn>
                        </p:par>
                        <p:par>
                          <p:cTn id="68" fill="hold">
                            <p:stCondLst>
                              <p:cond delay="20500"/>
                            </p:stCondLst>
                            <p:childTnLst>
                              <p:par>
                                <p:cTn id="69" presetID="11" presetClass="entr" presetSubtype="0" fill="hold" grpId="0" nodeType="afterEffect">
                                  <p:stCondLst>
                                    <p:cond delay="0"/>
                                  </p:stCondLst>
                                  <p:childTnLst>
                                    <p:set>
                                      <p:cBhvr>
                                        <p:cTn id="70" dur="1000">
                                          <p:stCondLst>
                                            <p:cond delay="0"/>
                                          </p:stCondLst>
                                        </p:cTn>
                                        <p:tgtEl>
                                          <p:spTgt spid="30"/>
                                        </p:tgtEl>
                                        <p:attrNameLst>
                                          <p:attrName>style.visibility</p:attrName>
                                        </p:attrNameLst>
                                      </p:cBhvr>
                                      <p:to>
                                        <p:strVal val="visible"/>
                                      </p:to>
                                    </p:set>
                                  </p:childTnLst>
                                </p:cTn>
                              </p:par>
                            </p:childTnLst>
                          </p:cTn>
                        </p:par>
                        <p:par>
                          <p:cTn id="71" fill="hold">
                            <p:stCondLst>
                              <p:cond delay="21500"/>
                            </p:stCondLst>
                            <p:childTnLst>
                              <p:par>
                                <p:cTn id="72" presetID="11" presetClass="entr" presetSubtype="0" fill="hold" grpId="0" nodeType="afterEffect">
                                  <p:stCondLst>
                                    <p:cond delay="0"/>
                                  </p:stCondLst>
                                  <p:childTnLst>
                                    <p:set>
                                      <p:cBhvr>
                                        <p:cTn id="73" dur="1000">
                                          <p:stCondLst>
                                            <p:cond delay="0"/>
                                          </p:stCondLst>
                                        </p:cTn>
                                        <p:tgtEl>
                                          <p:spTgt spid="31"/>
                                        </p:tgtEl>
                                        <p:attrNameLst>
                                          <p:attrName>style.visibility</p:attrName>
                                        </p:attrNameLst>
                                      </p:cBhvr>
                                      <p:to>
                                        <p:strVal val="visible"/>
                                      </p:to>
                                    </p:set>
                                  </p:childTnLst>
                                </p:cTn>
                              </p:par>
                            </p:childTnLst>
                          </p:cTn>
                        </p:par>
                        <p:par>
                          <p:cTn id="74" fill="hold">
                            <p:stCondLst>
                              <p:cond delay="22500"/>
                            </p:stCondLst>
                            <p:childTnLst>
                              <p:par>
                                <p:cTn id="75" presetID="11" presetClass="entr" presetSubtype="0" fill="hold" grpId="0" nodeType="afterEffect">
                                  <p:stCondLst>
                                    <p:cond delay="0"/>
                                  </p:stCondLst>
                                  <p:childTnLst>
                                    <p:set>
                                      <p:cBhvr>
                                        <p:cTn id="76" dur="1000">
                                          <p:stCondLst>
                                            <p:cond delay="0"/>
                                          </p:stCondLst>
                                        </p:cTn>
                                        <p:tgtEl>
                                          <p:spTgt spid="32"/>
                                        </p:tgtEl>
                                        <p:attrNameLst>
                                          <p:attrName>style.visibility</p:attrName>
                                        </p:attrNameLst>
                                      </p:cBhvr>
                                      <p:to>
                                        <p:strVal val="visible"/>
                                      </p:to>
                                    </p:set>
                                  </p:childTnLst>
                                </p:cTn>
                              </p:par>
                            </p:childTnLst>
                          </p:cTn>
                        </p:par>
                        <p:par>
                          <p:cTn id="77" fill="hold">
                            <p:stCondLst>
                              <p:cond delay="23500"/>
                            </p:stCondLst>
                            <p:childTnLst>
                              <p:par>
                                <p:cTn id="78" presetID="11" presetClass="entr" presetSubtype="0" fill="hold" grpId="0" nodeType="afterEffect">
                                  <p:stCondLst>
                                    <p:cond delay="0"/>
                                  </p:stCondLst>
                                  <p:childTnLst>
                                    <p:set>
                                      <p:cBhvr>
                                        <p:cTn id="79" dur="1000">
                                          <p:stCondLst>
                                            <p:cond delay="0"/>
                                          </p:stCondLst>
                                        </p:cTn>
                                        <p:tgtEl>
                                          <p:spTgt spid="33"/>
                                        </p:tgtEl>
                                        <p:attrNameLst>
                                          <p:attrName>style.visibility</p:attrName>
                                        </p:attrNameLst>
                                      </p:cBhvr>
                                      <p:to>
                                        <p:strVal val="visible"/>
                                      </p:to>
                                    </p:set>
                                  </p:childTnLst>
                                </p:cTn>
                              </p:par>
                            </p:childTnLst>
                          </p:cTn>
                        </p:par>
                        <p:par>
                          <p:cTn id="80" fill="hold">
                            <p:stCondLst>
                              <p:cond delay="24500"/>
                            </p:stCondLst>
                            <p:childTnLst>
                              <p:par>
                                <p:cTn id="81" presetID="11" presetClass="entr" presetSubtype="0" fill="hold" grpId="0" nodeType="afterEffect">
                                  <p:stCondLst>
                                    <p:cond delay="0"/>
                                  </p:stCondLst>
                                  <p:childTnLst>
                                    <p:set>
                                      <p:cBhvr>
                                        <p:cTn id="82" dur="1000">
                                          <p:stCondLst>
                                            <p:cond delay="0"/>
                                          </p:stCondLst>
                                        </p:cTn>
                                        <p:tgtEl>
                                          <p:spTgt spid="34"/>
                                        </p:tgtEl>
                                        <p:attrNameLst>
                                          <p:attrName>style.visibility</p:attrName>
                                        </p:attrNameLst>
                                      </p:cBhvr>
                                      <p:to>
                                        <p:strVal val="visible"/>
                                      </p:to>
                                    </p:set>
                                  </p:childTnLst>
                                </p:cTn>
                              </p:par>
                            </p:childTnLst>
                          </p:cTn>
                        </p:par>
                        <p:par>
                          <p:cTn id="83" fill="hold">
                            <p:stCondLst>
                              <p:cond delay="25500"/>
                            </p:stCondLst>
                            <p:childTnLst>
                              <p:par>
                                <p:cTn id="84" presetID="11" presetClass="entr" presetSubtype="0" fill="hold" grpId="0" nodeType="afterEffect">
                                  <p:stCondLst>
                                    <p:cond delay="0"/>
                                  </p:stCondLst>
                                  <p:childTnLst>
                                    <p:set>
                                      <p:cBhvr>
                                        <p:cTn id="85" dur="1000">
                                          <p:stCondLst>
                                            <p:cond delay="0"/>
                                          </p:stCondLst>
                                        </p:cTn>
                                        <p:tgtEl>
                                          <p:spTgt spid="35"/>
                                        </p:tgtEl>
                                        <p:attrNameLst>
                                          <p:attrName>style.visibility</p:attrName>
                                        </p:attrNameLst>
                                      </p:cBhvr>
                                      <p:to>
                                        <p:strVal val="visible"/>
                                      </p:to>
                                    </p:set>
                                  </p:childTnLst>
                                </p:cTn>
                              </p:par>
                            </p:childTnLst>
                          </p:cTn>
                        </p:par>
                        <p:par>
                          <p:cTn id="86" fill="hold">
                            <p:stCondLst>
                              <p:cond delay="26500"/>
                            </p:stCondLst>
                            <p:childTnLst>
                              <p:par>
                                <p:cTn id="87" presetID="11" presetClass="entr" presetSubtype="0" fill="hold" grpId="0" nodeType="afterEffect">
                                  <p:stCondLst>
                                    <p:cond delay="0"/>
                                  </p:stCondLst>
                                  <p:childTnLst>
                                    <p:set>
                                      <p:cBhvr>
                                        <p:cTn id="88" dur="1000">
                                          <p:stCondLst>
                                            <p:cond delay="0"/>
                                          </p:stCondLst>
                                        </p:cTn>
                                        <p:tgtEl>
                                          <p:spTgt spid="36"/>
                                        </p:tgtEl>
                                        <p:attrNameLst>
                                          <p:attrName>style.visibility</p:attrName>
                                        </p:attrNameLst>
                                      </p:cBhvr>
                                      <p:to>
                                        <p:strVal val="visible"/>
                                      </p:to>
                                    </p:set>
                                  </p:childTnLst>
                                </p:cTn>
                              </p:par>
                            </p:childTnLst>
                          </p:cTn>
                        </p:par>
                        <p:par>
                          <p:cTn id="89" fill="hold">
                            <p:stCondLst>
                              <p:cond delay="27500"/>
                            </p:stCondLst>
                            <p:childTnLst>
                              <p:par>
                                <p:cTn id="90" presetID="11" presetClass="entr" presetSubtype="0" fill="hold" grpId="0" nodeType="afterEffect">
                                  <p:stCondLst>
                                    <p:cond delay="0"/>
                                  </p:stCondLst>
                                  <p:childTnLst>
                                    <p:set>
                                      <p:cBhvr>
                                        <p:cTn id="91" dur="1000">
                                          <p:stCondLst>
                                            <p:cond delay="0"/>
                                          </p:stCondLst>
                                        </p:cTn>
                                        <p:tgtEl>
                                          <p:spTgt spid="37"/>
                                        </p:tgtEl>
                                        <p:attrNameLst>
                                          <p:attrName>style.visibility</p:attrName>
                                        </p:attrNameLst>
                                      </p:cBhvr>
                                      <p:to>
                                        <p:strVal val="visible"/>
                                      </p:to>
                                    </p:set>
                                  </p:childTnLst>
                                </p:cTn>
                              </p:par>
                            </p:childTnLst>
                          </p:cTn>
                        </p:par>
                        <p:par>
                          <p:cTn id="92" fill="hold">
                            <p:stCondLst>
                              <p:cond delay="28500"/>
                            </p:stCondLst>
                            <p:childTnLst>
                              <p:par>
                                <p:cTn id="93" presetID="11" presetClass="entr" presetSubtype="0" fill="hold" grpId="0" nodeType="afterEffect">
                                  <p:stCondLst>
                                    <p:cond delay="0"/>
                                  </p:stCondLst>
                                  <p:childTnLst>
                                    <p:set>
                                      <p:cBhvr>
                                        <p:cTn id="94" dur="1000">
                                          <p:stCondLst>
                                            <p:cond delay="0"/>
                                          </p:stCondLst>
                                        </p:cTn>
                                        <p:tgtEl>
                                          <p:spTgt spid="38"/>
                                        </p:tgtEl>
                                        <p:attrNameLst>
                                          <p:attrName>style.visibility</p:attrName>
                                        </p:attrNameLst>
                                      </p:cBhvr>
                                      <p:to>
                                        <p:strVal val="visible"/>
                                      </p:to>
                                    </p:set>
                                  </p:childTnLst>
                                </p:cTn>
                              </p:par>
                            </p:childTnLst>
                          </p:cTn>
                        </p:par>
                        <p:par>
                          <p:cTn id="95" fill="hold">
                            <p:stCondLst>
                              <p:cond delay="29500"/>
                            </p:stCondLst>
                            <p:childTnLst>
                              <p:par>
                                <p:cTn id="96" presetID="11" presetClass="entr" presetSubtype="0" fill="hold" grpId="0" nodeType="afterEffect">
                                  <p:stCondLst>
                                    <p:cond delay="0"/>
                                  </p:stCondLst>
                                  <p:childTnLst>
                                    <p:set>
                                      <p:cBhvr>
                                        <p:cTn id="97" dur="1000">
                                          <p:stCondLst>
                                            <p:cond delay="0"/>
                                          </p:stCondLst>
                                        </p:cTn>
                                        <p:tgtEl>
                                          <p:spTgt spid="39"/>
                                        </p:tgtEl>
                                        <p:attrNameLst>
                                          <p:attrName>style.visibility</p:attrName>
                                        </p:attrNameLst>
                                      </p:cBhvr>
                                      <p:to>
                                        <p:strVal val="visible"/>
                                      </p:to>
                                    </p:set>
                                  </p:childTnLst>
                                </p:cTn>
                              </p:par>
                            </p:childTnLst>
                          </p:cTn>
                        </p:par>
                        <p:par>
                          <p:cTn id="98" fill="hold">
                            <p:stCondLst>
                              <p:cond delay="30500"/>
                            </p:stCondLst>
                            <p:childTnLst>
                              <p:par>
                                <p:cTn id="99" presetID="11" presetClass="entr" presetSubtype="0" fill="hold" grpId="0" nodeType="afterEffect">
                                  <p:stCondLst>
                                    <p:cond delay="0"/>
                                  </p:stCondLst>
                                  <p:childTnLst>
                                    <p:set>
                                      <p:cBhvr>
                                        <p:cTn id="100" dur="1000">
                                          <p:stCondLst>
                                            <p:cond delay="0"/>
                                          </p:stCondLst>
                                        </p:cTn>
                                        <p:tgtEl>
                                          <p:spTgt spid="40"/>
                                        </p:tgtEl>
                                        <p:attrNameLst>
                                          <p:attrName>style.visibility</p:attrName>
                                        </p:attrNameLst>
                                      </p:cBhvr>
                                      <p:to>
                                        <p:strVal val="visible"/>
                                      </p:to>
                                    </p:set>
                                  </p:childTnLst>
                                </p:cTn>
                              </p:par>
                            </p:childTnLst>
                          </p:cTn>
                        </p:par>
                        <p:par>
                          <p:cTn id="101" fill="hold">
                            <p:stCondLst>
                              <p:cond delay="31500"/>
                            </p:stCondLst>
                            <p:childTnLst>
                              <p:par>
                                <p:cTn id="102" presetID="11" presetClass="entr" presetSubtype="0" fill="hold" grpId="0" nodeType="afterEffect">
                                  <p:stCondLst>
                                    <p:cond delay="0"/>
                                  </p:stCondLst>
                                  <p:childTnLst>
                                    <p:set>
                                      <p:cBhvr>
                                        <p:cTn id="103" dur="1000">
                                          <p:stCondLst>
                                            <p:cond delay="0"/>
                                          </p:stCondLst>
                                        </p:cTn>
                                        <p:tgtEl>
                                          <p:spTgt spid="41"/>
                                        </p:tgtEl>
                                        <p:attrNameLst>
                                          <p:attrName>style.visibility</p:attrName>
                                        </p:attrNameLst>
                                      </p:cBhvr>
                                      <p:to>
                                        <p:strVal val="visible"/>
                                      </p:to>
                                    </p:set>
                                  </p:childTnLst>
                                </p:cTn>
                              </p:par>
                            </p:childTnLst>
                          </p:cTn>
                        </p:par>
                        <p:par>
                          <p:cTn id="104" fill="hold">
                            <p:stCondLst>
                              <p:cond delay="32500"/>
                            </p:stCondLst>
                            <p:childTnLst>
                              <p:par>
                                <p:cTn id="105" presetID="11" presetClass="entr" presetSubtype="0" fill="hold" grpId="0" nodeType="afterEffect">
                                  <p:stCondLst>
                                    <p:cond delay="0"/>
                                  </p:stCondLst>
                                  <p:childTnLst>
                                    <p:set>
                                      <p:cBhvr>
                                        <p:cTn id="106" dur="1000">
                                          <p:stCondLst>
                                            <p:cond delay="0"/>
                                          </p:stCondLst>
                                        </p:cTn>
                                        <p:tgtEl>
                                          <p:spTgt spid="42"/>
                                        </p:tgtEl>
                                        <p:attrNameLst>
                                          <p:attrName>style.visibility</p:attrName>
                                        </p:attrNameLst>
                                      </p:cBhvr>
                                      <p:to>
                                        <p:strVal val="visible"/>
                                      </p:to>
                                    </p:set>
                                  </p:childTnLst>
                                </p:cTn>
                              </p:par>
                            </p:childTnLst>
                          </p:cTn>
                        </p:par>
                        <p:par>
                          <p:cTn id="107" fill="hold">
                            <p:stCondLst>
                              <p:cond delay="33500"/>
                            </p:stCondLst>
                            <p:childTnLst>
                              <p:par>
                                <p:cTn id="108" presetID="11" presetClass="entr" presetSubtype="0" fill="hold" grpId="0" nodeType="afterEffect">
                                  <p:stCondLst>
                                    <p:cond delay="0"/>
                                  </p:stCondLst>
                                  <p:childTnLst>
                                    <p:set>
                                      <p:cBhvr>
                                        <p:cTn id="109" dur="1000">
                                          <p:stCondLst>
                                            <p:cond delay="0"/>
                                          </p:stCondLst>
                                        </p:cTn>
                                        <p:tgtEl>
                                          <p:spTgt spid="43"/>
                                        </p:tgtEl>
                                        <p:attrNameLst>
                                          <p:attrName>style.visibility</p:attrName>
                                        </p:attrNameLst>
                                      </p:cBhvr>
                                      <p:to>
                                        <p:strVal val="visible"/>
                                      </p:to>
                                    </p:set>
                                  </p:childTnLst>
                                </p:cTn>
                              </p:par>
                            </p:childTnLst>
                          </p:cTn>
                        </p:par>
                        <p:par>
                          <p:cTn id="110" fill="hold">
                            <p:stCondLst>
                              <p:cond delay="34500"/>
                            </p:stCondLst>
                            <p:childTnLst>
                              <p:par>
                                <p:cTn id="111" presetID="11" presetClass="entr" presetSubtype="0" fill="hold" grpId="0" nodeType="afterEffect">
                                  <p:stCondLst>
                                    <p:cond delay="0"/>
                                  </p:stCondLst>
                                  <p:childTnLst>
                                    <p:set>
                                      <p:cBhvr>
                                        <p:cTn id="112" dur="1000">
                                          <p:stCondLst>
                                            <p:cond delay="0"/>
                                          </p:stCondLst>
                                        </p:cTn>
                                        <p:tgtEl>
                                          <p:spTgt spid="44"/>
                                        </p:tgtEl>
                                        <p:attrNameLst>
                                          <p:attrName>style.visibility</p:attrName>
                                        </p:attrNameLst>
                                      </p:cBhvr>
                                      <p:to>
                                        <p:strVal val="visible"/>
                                      </p:to>
                                    </p:set>
                                  </p:childTnLst>
                                </p:cTn>
                              </p:par>
                            </p:childTnLst>
                          </p:cTn>
                        </p:par>
                        <p:par>
                          <p:cTn id="113" fill="hold">
                            <p:stCondLst>
                              <p:cond delay="35500"/>
                            </p:stCondLst>
                            <p:childTnLst>
                              <p:par>
                                <p:cTn id="114" presetID="11" presetClass="entr" presetSubtype="0" fill="hold" grpId="0" nodeType="afterEffect">
                                  <p:stCondLst>
                                    <p:cond delay="0"/>
                                  </p:stCondLst>
                                  <p:childTnLst>
                                    <p:set>
                                      <p:cBhvr>
                                        <p:cTn id="115" dur="1000">
                                          <p:stCondLst>
                                            <p:cond delay="0"/>
                                          </p:stCondLst>
                                        </p:cTn>
                                        <p:tgtEl>
                                          <p:spTgt spid="45"/>
                                        </p:tgtEl>
                                        <p:attrNameLst>
                                          <p:attrName>style.visibility</p:attrName>
                                        </p:attrNameLst>
                                      </p:cBhvr>
                                      <p:to>
                                        <p:strVal val="visible"/>
                                      </p:to>
                                    </p:set>
                                  </p:childTnLst>
                                </p:cTn>
                              </p:par>
                            </p:childTnLst>
                          </p:cTn>
                        </p:par>
                        <p:par>
                          <p:cTn id="116" fill="hold">
                            <p:stCondLst>
                              <p:cond delay="36500"/>
                            </p:stCondLst>
                            <p:childTnLst>
                              <p:par>
                                <p:cTn id="117" presetID="11" presetClass="entr" presetSubtype="0" fill="hold" grpId="0" nodeType="afterEffect">
                                  <p:stCondLst>
                                    <p:cond delay="0"/>
                                  </p:stCondLst>
                                  <p:childTnLst>
                                    <p:set>
                                      <p:cBhvr>
                                        <p:cTn id="118" dur="1000">
                                          <p:stCondLst>
                                            <p:cond delay="0"/>
                                          </p:stCondLst>
                                        </p:cTn>
                                        <p:tgtEl>
                                          <p:spTgt spid="46"/>
                                        </p:tgtEl>
                                        <p:attrNameLst>
                                          <p:attrName>style.visibility</p:attrName>
                                        </p:attrNameLst>
                                      </p:cBhvr>
                                      <p:to>
                                        <p:strVal val="visible"/>
                                      </p:to>
                                    </p:set>
                                  </p:childTnLst>
                                </p:cTn>
                              </p:par>
                            </p:childTnLst>
                          </p:cTn>
                        </p:par>
                        <p:par>
                          <p:cTn id="119" fill="hold">
                            <p:stCondLst>
                              <p:cond delay="37500"/>
                            </p:stCondLst>
                            <p:childTnLst>
                              <p:par>
                                <p:cTn id="120" presetID="11" presetClass="entr" presetSubtype="0" fill="hold" grpId="0" nodeType="afterEffect">
                                  <p:stCondLst>
                                    <p:cond delay="0"/>
                                  </p:stCondLst>
                                  <p:childTnLst>
                                    <p:set>
                                      <p:cBhvr>
                                        <p:cTn id="121" dur="1000">
                                          <p:stCondLst>
                                            <p:cond delay="0"/>
                                          </p:stCondLst>
                                        </p:cTn>
                                        <p:tgtEl>
                                          <p:spTgt spid="47"/>
                                        </p:tgtEl>
                                        <p:attrNameLst>
                                          <p:attrName>style.visibility</p:attrName>
                                        </p:attrNameLst>
                                      </p:cBhvr>
                                      <p:to>
                                        <p:strVal val="visible"/>
                                      </p:to>
                                    </p:set>
                                  </p:childTnLst>
                                </p:cTn>
                              </p:par>
                            </p:childTnLst>
                          </p:cTn>
                        </p:par>
                        <p:par>
                          <p:cTn id="122" fill="hold">
                            <p:stCondLst>
                              <p:cond delay="38500"/>
                            </p:stCondLst>
                            <p:childTnLst>
                              <p:par>
                                <p:cTn id="123" presetID="11" presetClass="entr" presetSubtype="0" fill="hold" grpId="0" nodeType="afterEffect">
                                  <p:stCondLst>
                                    <p:cond delay="0"/>
                                  </p:stCondLst>
                                  <p:childTnLst>
                                    <p:set>
                                      <p:cBhvr>
                                        <p:cTn id="124" dur="1000">
                                          <p:stCondLst>
                                            <p:cond delay="0"/>
                                          </p:stCondLst>
                                        </p:cTn>
                                        <p:tgtEl>
                                          <p:spTgt spid="48"/>
                                        </p:tgtEl>
                                        <p:attrNameLst>
                                          <p:attrName>style.visibility</p:attrName>
                                        </p:attrNameLst>
                                      </p:cBhvr>
                                      <p:to>
                                        <p:strVal val="visible"/>
                                      </p:to>
                                    </p:set>
                                  </p:childTnLst>
                                </p:cTn>
                              </p:par>
                            </p:childTnLst>
                          </p:cTn>
                        </p:par>
                        <p:par>
                          <p:cTn id="125" fill="hold">
                            <p:stCondLst>
                              <p:cond delay="39500"/>
                            </p:stCondLst>
                            <p:childTnLst>
                              <p:par>
                                <p:cTn id="126" presetID="11" presetClass="entr" presetSubtype="0" fill="hold" grpId="0" nodeType="afterEffect">
                                  <p:stCondLst>
                                    <p:cond delay="0"/>
                                  </p:stCondLst>
                                  <p:childTnLst>
                                    <p:set>
                                      <p:cBhvr>
                                        <p:cTn id="127" dur="1000">
                                          <p:stCondLst>
                                            <p:cond delay="0"/>
                                          </p:stCondLst>
                                        </p:cTn>
                                        <p:tgtEl>
                                          <p:spTgt spid="49"/>
                                        </p:tgtEl>
                                        <p:attrNameLst>
                                          <p:attrName>style.visibility</p:attrName>
                                        </p:attrNameLst>
                                      </p:cBhvr>
                                      <p:to>
                                        <p:strVal val="visible"/>
                                      </p:to>
                                    </p:set>
                                  </p:childTnLst>
                                </p:cTn>
                              </p:par>
                            </p:childTnLst>
                          </p:cTn>
                        </p:par>
                        <p:par>
                          <p:cTn id="128" fill="hold">
                            <p:stCondLst>
                              <p:cond delay="40500"/>
                            </p:stCondLst>
                            <p:childTnLst>
                              <p:par>
                                <p:cTn id="129" presetID="11" presetClass="entr" presetSubtype="0" fill="hold" grpId="0" nodeType="afterEffect">
                                  <p:stCondLst>
                                    <p:cond delay="0"/>
                                  </p:stCondLst>
                                  <p:childTnLst>
                                    <p:set>
                                      <p:cBhvr>
                                        <p:cTn id="130" dur="1000">
                                          <p:stCondLst>
                                            <p:cond delay="0"/>
                                          </p:stCondLst>
                                        </p:cTn>
                                        <p:tgtEl>
                                          <p:spTgt spid="50"/>
                                        </p:tgtEl>
                                        <p:attrNameLst>
                                          <p:attrName>style.visibility</p:attrName>
                                        </p:attrNameLst>
                                      </p:cBhvr>
                                      <p:to>
                                        <p:strVal val="visible"/>
                                      </p:to>
                                    </p:set>
                                  </p:childTnLst>
                                </p:cTn>
                              </p:par>
                            </p:childTnLst>
                          </p:cTn>
                        </p:par>
                        <p:par>
                          <p:cTn id="131" fill="hold">
                            <p:stCondLst>
                              <p:cond delay="41500"/>
                            </p:stCondLst>
                            <p:childTnLst>
                              <p:par>
                                <p:cTn id="132" presetID="11" presetClass="entr" presetSubtype="0" fill="hold" grpId="0" nodeType="afterEffect">
                                  <p:stCondLst>
                                    <p:cond delay="0"/>
                                  </p:stCondLst>
                                  <p:childTnLst>
                                    <p:set>
                                      <p:cBhvr>
                                        <p:cTn id="133" dur="1000">
                                          <p:stCondLst>
                                            <p:cond delay="0"/>
                                          </p:stCondLst>
                                        </p:cTn>
                                        <p:tgtEl>
                                          <p:spTgt spid="51"/>
                                        </p:tgtEl>
                                        <p:attrNameLst>
                                          <p:attrName>style.visibility</p:attrName>
                                        </p:attrNameLst>
                                      </p:cBhvr>
                                      <p:to>
                                        <p:strVal val="visible"/>
                                      </p:to>
                                    </p:set>
                                  </p:childTnLst>
                                </p:cTn>
                              </p:par>
                            </p:childTnLst>
                          </p:cTn>
                        </p:par>
                        <p:par>
                          <p:cTn id="134" fill="hold">
                            <p:stCondLst>
                              <p:cond delay="42500"/>
                            </p:stCondLst>
                            <p:childTnLst>
                              <p:par>
                                <p:cTn id="135" presetID="11" presetClass="entr" presetSubtype="0" fill="hold" grpId="0" nodeType="afterEffect">
                                  <p:stCondLst>
                                    <p:cond delay="0"/>
                                  </p:stCondLst>
                                  <p:childTnLst>
                                    <p:set>
                                      <p:cBhvr>
                                        <p:cTn id="136" dur="1000">
                                          <p:stCondLst>
                                            <p:cond delay="0"/>
                                          </p:stCondLst>
                                        </p:cTn>
                                        <p:tgtEl>
                                          <p:spTgt spid="52"/>
                                        </p:tgtEl>
                                        <p:attrNameLst>
                                          <p:attrName>style.visibility</p:attrName>
                                        </p:attrNameLst>
                                      </p:cBhvr>
                                      <p:to>
                                        <p:strVal val="visible"/>
                                      </p:to>
                                    </p:set>
                                  </p:childTnLst>
                                </p:cTn>
                              </p:par>
                            </p:childTnLst>
                          </p:cTn>
                        </p:par>
                        <p:par>
                          <p:cTn id="137" fill="hold">
                            <p:stCondLst>
                              <p:cond delay="43500"/>
                            </p:stCondLst>
                            <p:childTnLst>
                              <p:par>
                                <p:cTn id="138" presetID="11" presetClass="entr" presetSubtype="0" fill="hold" grpId="0" nodeType="afterEffect">
                                  <p:stCondLst>
                                    <p:cond delay="0"/>
                                  </p:stCondLst>
                                  <p:childTnLst>
                                    <p:set>
                                      <p:cBhvr>
                                        <p:cTn id="139" dur="1000">
                                          <p:stCondLst>
                                            <p:cond delay="0"/>
                                          </p:stCondLst>
                                        </p:cTn>
                                        <p:tgtEl>
                                          <p:spTgt spid="53"/>
                                        </p:tgtEl>
                                        <p:attrNameLst>
                                          <p:attrName>style.visibility</p:attrName>
                                        </p:attrNameLst>
                                      </p:cBhvr>
                                      <p:to>
                                        <p:strVal val="visible"/>
                                      </p:to>
                                    </p:set>
                                  </p:childTnLst>
                                </p:cTn>
                              </p:par>
                            </p:childTnLst>
                          </p:cTn>
                        </p:par>
                        <p:par>
                          <p:cTn id="140" fill="hold">
                            <p:stCondLst>
                              <p:cond delay="44500"/>
                            </p:stCondLst>
                            <p:childTnLst>
                              <p:par>
                                <p:cTn id="141" presetID="11" presetClass="entr" presetSubtype="0" fill="hold" grpId="0" nodeType="afterEffect">
                                  <p:stCondLst>
                                    <p:cond delay="0"/>
                                  </p:stCondLst>
                                  <p:childTnLst>
                                    <p:set>
                                      <p:cBhvr>
                                        <p:cTn id="142" dur="1000">
                                          <p:stCondLst>
                                            <p:cond delay="0"/>
                                          </p:stCondLst>
                                        </p:cTn>
                                        <p:tgtEl>
                                          <p:spTgt spid="54"/>
                                        </p:tgtEl>
                                        <p:attrNameLst>
                                          <p:attrName>style.visibility</p:attrName>
                                        </p:attrNameLst>
                                      </p:cBhvr>
                                      <p:to>
                                        <p:strVal val="visible"/>
                                      </p:to>
                                    </p:set>
                                  </p:childTnLst>
                                </p:cTn>
                              </p:par>
                            </p:childTnLst>
                          </p:cTn>
                        </p:par>
                        <p:par>
                          <p:cTn id="143" fill="hold">
                            <p:stCondLst>
                              <p:cond delay="45500"/>
                            </p:stCondLst>
                            <p:childTnLst>
                              <p:par>
                                <p:cTn id="144" presetID="11" presetClass="entr" presetSubtype="0" fill="hold" grpId="0" nodeType="afterEffect">
                                  <p:stCondLst>
                                    <p:cond delay="0"/>
                                  </p:stCondLst>
                                  <p:childTnLst>
                                    <p:set>
                                      <p:cBhvr>
                                        <p:cTn id="145" dur="1000">
                                          <p:stCondLst>
                                            <p:cond delay="0"/>
                                          </p:stCondLst>
                                        </p:cTn>
                                        <p:tgtEl>
                                          <p:spTgt spid="55"/>
                                        </p:tgtEl>
                                        <p:attrNameLst>
                                          <p:attrName>style.visibility</p:attrName>
                                        </p:attrNameLst>
                                      </p:cBhvr>
                                      <p:to>
                                        <p:strVal val="visible"/>
                                      </p:to>
                                    </p:set>
                                  </p:childTnLst>
                                </p:cTn>
                              </p:par>
                            </p:childTnLst>
                          </p:cTn>
                        </p:par>
                        <p:par>
                          <p:cTn id="146" fill="hold">
                            <p:stCondLst>
                              <p:cond delay="46500"/>
                            </p:stCondLst>
                            <p:childTnLst>
                              <p:par>
                                <p:cTn id="147" presetID="11" presetClass="entr" presetSubtype="0" fill="hold" grpId="0" nodeType="afterEffect">
                                  <p:stCondLst>
                                    <p:cond delay="0"/>
                                  </p:stCondLst>
                                  <p:childTnLst>
                                    <p:set>
                                      <p:cBhvr>
                                        <p:cTn id="148" dur="1000">
                                          <p:stCondLst>
                                            <p:cond delay="0"/>
                                          </p:stCondLst>
                                        </p:cTn>
                                        <p:tgtEl>
                                          <p:spTgt spid="56"/>
                                        </p:tgtEl>
                                        <p:attrNameLst>
                                          <p:attrName>style.visibility</p:attrName>
                                        </p:attrNameLst>
                                      </p:cBhvr>
                                      <p:to>
                                        <p:strVal val="visible"/>
                                      </p:to>
                                    </p:set>
                                  </p:childTnLst>
                                </p:cTn>
                              </p:par>
                            </p:childTnLst>
                          </p:cTn>
                        </p:par>
                        <p:par>
                          <p:cTn id="149" fill="hold">
                            <p:stCondLst>
                              <p:cond delay="47500"/>
                            </p:stCondLst>
                            <p:childTnLst>
                              <p:par>
                                <p:cTn id="150" presetID="11" presetClass="entr" presetSubtype="0" fill="hold" grpId="0" nodeType="afterEffect">
                                  <p:stCondLst>
                                    <p:cond delay="0"/>
                                  </p:stCondLst>
                                  <p:childTnLst>
                                    <p:set>
                                      <p:cBhvr>
                                        <p:cTn id="151" dur="1000">
                                          <p:stCondLst>
                                            <p:cond delay="0"/>
                                          </p:stCondLst>
                                        </p:cTn>
                                        <p:tgtEl>
                                          <p:spTgt spid="57"/>
                                        </p:tgtEl>
                                        <p:attrNameLst>
                                          <p:attrName>style.visibility</p:attrName>
                                        </p:attrNameLst>
                                      </p:cBhvr>
                                      <p:to>
                                        <p:strVal val="visible"/>
                                      </p:to>
                                    </p:set>
                                  </p:childTnLst>
                                </p:cTn>
                              </p:par>
                            </p:childTnLst>
                          </p:cTn>
                        </p:par>
                        <p:par>
                          <p:cTn id="152" fill="hold">
                            <p:stCondLst>
                              <p:cond delay="48500"/>
                            </p:stCondLst>
                            <p:childTnLst>
                              <p:par>
                                <p:cTn id="153" presetID="11" presetClass="entr" presetSubtype="0" fill="hold" grpId="0" nodeType="afterEffect">
                                  <p:stCondLst>
                                    <p:cond delay="0"/>
                                  </p:stCondLst>
                                  <p:childTnLst>
                                    <p:set>
                                      <p:cBhvr>
                                        <p:cTn id="154" dur="1000">
                                          <p:stCondLst>
                                            <p:cond delay="0"/>
                                          </p:stCondLst>
                                        </p:cTn>
                                        <p:tgtEl>
                                          <p:spTgt spid="58"/>
                                        </p:tgtEl>
                                        <p:attrNameLst>
                                          <p:attrName>style.visibility</p:attrName>
                                        </p:attrNameLst>
                                      </p:cBhvr>
                                      <p:to>
                                        <p:strVal val="visible"/>
                                      </p:to>
                                    </p:set>
                                  </p:childTnLst>
                                </p:cTn>
                              </p:par>
                            </p:childTnLst>
                          </p:cTn>
                        </p:par>
                        <p:par>
                          <p:cTn id="155" fill="hold">
                            <p:stCondLst>
                              <p:cond delay="49500"/>
                            </p:stCondLst>
                            <p:childTnLst>
                              <p:par>
                                <p:cTn id="156" presetID="11" presetClass="entr" presetSubtype="0" fill="hold" grpId="0" nodeType="afterEffect">
                                  <p:stCondLst>
                                    <p:cond delay="0"/>
                                  </p:stCondLst>
                                  <p:childTnLst>
                                    <p:set>
                                      <p:cBhvr>
                                        <p:cTn id="157" dur="1000">
                                          <p:stCondLst>
                                            <p:cond delay="0"/>
                                          </p:stCondLst>
                                        </p:cTn>
                                        <p:tgtEl>
                                          <p:spTgt spid="59"/>
                                        </p:tgtEl>
                                        <p:attrNameLst>
                                          <p:attrName>style.visibility</p:attrName>
                                        </p:attrNameLst>
                                      </p:cBhvr>
                                      <p:to>
                                        <p:strVal val="visible"/>
                                      </p:to>
                                    </p:set>
                                  </p:childTnLst>
                                </p:cTn>
                              </p:par>
                            </p:childTnLst>
                          </p:cTn>
                        </p:par>
                        <p:par>
                          <p:cTn id="158" fill="hold">
                            <p:stCondLst>
                              <p:cond delay="50500"/>
                            </p:stCondLst>
                            <p:childTnLst>
                              <p:par>
                                <p:cTn id="159" presetID="11" presetClass="entr" presetSubtype="0" fill="hold" grpId="0" nodeType="afterEffect">
                                  <p:stCondLst>
                                    <p:cond delay="0"/>
                                  </p:stCondLst>
                                  <p:childTnLst>
                                    <p:set>
                                      <p:cBhvr>
                                        <p:cTn id="160" dur="1000">
                                          <p:stCondLst>
                                            <p:cond delay="0"/>
                                          </p:stCondLst>
                                        </p:cTn>
                                        <p:tgtEl>
                                          <p:spTgt spid="60"/>
                                        </p:tgtEl>
                                        <p:attrNameLst>
                                          <p:attrName>style.visibility</p:attrName>
                                        </p:attrNameLst>
                                      </p:cBhvr>
                                      <p:to>
                                        <p:strVal val="visible"/>
                                      </p:to>
                                    </p:set>
                                  </p:childTnLst>
                                </p:cTn>
                              </p:par>
                            </p:childTnLst>
                          </p:cTn>
                        </p:par>
                        <p:par>
                          <p:cTn id="161" fill="hold">
                            <p:stCondLst>
                              <p:cond delay="51500"/>
                            </p:stCondLst>
                            <p:childTnLst>
                              <p:par>
                                <p:cTn id="162" presetID="11" presetClass="entr" presetSubtype="0" fill="hold" grpId="0" nodeType="afterEffect">
                                  <p:stCondLst>
                                    <p:cond delay="0"/>
                                  </p:stCondLst>
                                  <p:childTnLst>
                                    <p:set>
                                      <p:cBhvr>
                                        <p:cTn id="163" dur="1000">
                                          <p:stCondLst>
                                            <p:cond delay="0"/>
                                          </p:stCondLst>
                                        </p:cTn>
                                        <p:tgtEl>
                                          <p:spTgt spid="61"/>
                                        </p:tgtEl>
                                        <p:attrNameLst>
                                          <p:attrName>style.visibility</p:attrName>
                                        </p:attrNameLst>
                                      </p:cBhvr>
                                      <p:to>
                                        <p:strVal val="visible"/>
                                      </p:to>
                                    </p:set>
                                  </p:childTnLst>
                                </p:cTn>
                              </p:par>
                            </p:childTnLst>
                          </p:cTn>
                        </p:par>
                        <p:par>
                          <p:cTn id="164" fill="hold">
                            <p:stCondLst>
                              <p:cond delay="52500"/>
                            </p:stCondLst>
                            <p:childTnLst>
                              <p:par>
                                <p:cTn id="165" presetID="11" presetClass="entr" presetSubtype="0" fill="hold" grpId="0" nodeType="afterEffect">
                                  <p:stCondLst>
                                    <p:cond delay="0"/>
                                  </p:stCondLst>
                                  <p:childTnLst>
                                    <p:set>
                                      <p:cBhvr>
                                        <p:cTn id="166" dur="1000">
                                          <p:stCondLst>
                                            <p:cond delay="0"/>
                                          </p:stCondLst>
                                        </p:cTn>
                                        <p:tgtEl>
                                          <p:spTgt spid="62"/>
                                        </p:tgtEl>
                                        <p:attrNameLst>
                                          <p:attrName>style.visibility</p:attrName>
                                        </p:attrNameLst>
                                      </p:cBhvr>
                                      <p:to>
                                        <p:strVal val="visible"/>
                                      </p:to>
                                    </p:set>
                                  </p:childTnLst>
                                </p:cTn>
                              </p:par>
                            </p:childTnLst>
                          </p:cTn>
                        </p:par>
                        <p:par>
                          <p:cTn id="167" fill="hold">
                            <p:stCondLst>
                              <p:cond delay="53500"/>
                            </p:stCondLst>
                            <p:childTnLst>
                              <p:par>
                                <p:cTn id="168" presetID="11" presetClass="entr" presetSubtype="0" fill="hold" grpId="0" nodeType="afterEffect">
                                  <p:stCondLst>
                                    <p:cond delay="0"/>
                                  </p:stCondLst>
                                  <p:childTnLst>
                                    <p:set>
                                      <p:cBhvr>
                                        <p:cTn id="169" dur="1000">
                                          <p:stCondLst>
                                            <p:cond delay="0"/>
                                          </p:stCondLst>
                                        </p:cTn>
                                        <p:tgtEl>
                                          <p:spTgt spid="63"/>
                                        </p:tgtEl>
                                        <p:attrNameLst>
                                          <p:attrName>style.visibility</p:attrName>
                                        </p:attrNameLst>
                                      </p:cBhvr>
                                      <p:to>
                                        <p:strVal val="visible"/>
                                      </p:to>
                                    </p:set>
                                  </p:childTnLst>
                                </p:cTn>
                              </p:par>
                            </p:childTnLst>
                          </p:cTn>
                        </p:par>
                        <p:par>
                          <p:cTn id="170" fill="hold">
                            <p:stCondLst>
                              <p:cond delay="54500"/>
                            </p:stCondLst>
                            <p:childTnLst>
                              <p:par>
                                <p:cTn id="171" presetID="11" presetClass="entr" presetSubtype="0" fill="hold" grpId="0" nodeType="afterEffect">
                                  <p:stCondLst>
                                    <p:cond delay="0"/>
                                  </p:stCondLst>
                                  <p:childTnLst>
                                    <p:set>
                                      <p:cBhvr>
                                        <p:cTn id="172" dur="1000">
                                          <p:stCondLst>
                                            <p:cond delay="0"/>
                                          </p:stCondLst>
                                        </p:cTn>
                                        <p:tgtEl>
                                          <p:spTgt spid="64"/>
                                        </p:tgtEl>
                                        <p:attrNameLst>
                                          <p:attrName>style.visibility</p:attrName>
                                        </p:attrNameLst>
                                      </p:cBhvr>
                                      <p:to>
                                        <p:strVal val="visible"/>
                                      </p:to>
                                    </p:set>
                                  </p:childTnLst>
                                </p:cTn>
                              </p:par>
                            </p:childTnLst>
                          </p:cTn>
                        </p:par>
                        <p:par>
                          <p:cTn id="173" fill="hold">
                            <p:stCondLst>
                              <p:cond delay="55500"/>
                            </p:stCondLst>
                            <p:childTnLst>
                              <p:par>
                                <p:cTn id="174" presetID="11" presetClass="entr" presetSubtype="0" fill="hold" grpId="0" nodeType="afterEffect">
                                  <p:stCondLst>
                                    <p:cond delay="0"/>
                                  </p:stCondLst>
                                  <p:childTnLst>
                                    <p:set>
                                      <p:cBhvr>
                                        <p:cTn id="175" dur="1000">
                                          <p:stCondLst>
                                            <p:cond delay="0"/>
                                          </p:stCondLst>
                                        </p:cTn>
                                        <p:tgtEl>
                                          <p:spTgt spid="65"/>
                                        </p:tgtEl>
                                        <p:attrNameLst>
                                          <p:attrName>style.visibility</p:attrName>
                                        </p:attrNameLst>
                                      </p:cBhvr>
                                      <p:to>
                                        <p:strVal val="visible"/>
                                      </p:to>
                                    </p:set>
                                  </p:childTnLst>
                                </p:cTn>
                              </p:par>
                            </p:childTnLst>
                          </p:cTn>
                        </p:par>
                        <p:par>
                          <p:cTn id="176" fill="hold">
                            <p:stCondLst>
                              <p:cond delay="56500"/>
                            </p:stCondLst>
                            <p:childTnLst>
                              <p:par>
                                <p:cTn id="177" presetID="11" presetClass="entr" presetSubtype="0" fill="hold" grpId="0" nodeType="afterEffect">
                                  <p:stCondLst>
                                    <p:cond delay="0"/>
                                  </p:stCondLst>
                                  <p:childTnLst>
                                    <p:set>
                                      <p:cBhvr>
                                        <p:cTn id="178" dur="1000">
                                          <p:stCondLst>
                                            <p:cond delay="0"/>
                                          </p:stCondLst>
                                        </p:cTn>
                                        <p:tgtEl>
                                          <p:spTgt spid="66"/>
                                        </p:tgtEl>
                                        <p:attrNameLst>
                                          <p:attrName>style.visibility</p:attrName>
                                        </p:attrNameLst>
                                      </p:cBhvr>
                                      <p:to>
                                        <p:strVal val="visible"/>
                                      </p:to>
                                    </p:set>
                                  </p:childTnLst>
                                </p:cTn>
                              </p:par>
                            </p:childTnLst>
                          </p:cTn>
                        </p:par>
                        <p:par>
                          <p:cTn id="179" fill="hold">
                            <p:stCondLst>
                              <p:cond delay="57500"/>
                            </p:stCondLst>
                            <p:childTnLst>
                              <p:par>
                                <p:cTn id="180" presetID="11" presetClass="entr" presetSubtype="0" fill="hold" grpId="0" nodeType="afterEffect">
                                  <p:stCondLst>
                                    <p:cond delay="0"/>
                                  </p:stCondLst>
                                  <p:childTnLst>
                                    <p:set>
                                      <p:cBhvr>
                                        <p:cTn id="181" dur="1000">
                                          <p:stCondLst>
                                            <p:cond delay="0"/>
                                          </p:stCondLst>
                                        </p:cTn>
                                        <p:tgtEl>
                                          <p:spTgt spid="67"/>
                                        </p:tgtEl>
                                        <p:attrNameLst>
                                          <p:attrName>style.visibility</p:attrName>
                                        </p:attrNameLst>
                                      </p:cBhvr>
                                      <p:to>
                                        <p:strVal val="visible"/>
                                      </p:to>
                                    </p:set>
                                  </p:childTnLst>
                                </p:cTn>
                              </p:par>
                            </p:childTnLst>
                          </p:cTn>
                        </p:par>
                        <p:par>
                          <p:cTn id="182" fill="hold">
                            <p:stCondLst>
                              <p:cond delay="58500"/>
                            </p:stCondLst>
                            <p:childTnLst>
                              <p:par>
                                <p:cTn id="183" presetID="11" presetClass="entr" presetSubtype="0" fill="hold" grpId="0" nodeType="afterEffect">
                                  <p:stCondLst>
                                    <p:cond delay="0"/>
                                  </p:stCondLst>
                                  <p:childTnLst>
                                    <p:set>
                                      <p:cBhvr>
                                        <p:cTn id="184" dur="1000">
                                          <p:stCondLst>
                                            <p:cond delay="0"/>
                                          </p:stCondLst>
                                        </p:cTn>
                                        <p:tgtEl>
                                          <p:spTgt spid="68"/>
                                        </p:tgtEl>
                                        <p:attrNameLst>
                                          <p:attrName>style.visibility</p:attrName>
                                        </p:attrNameLst>
                                      </p:cBhvr>
                                      <p:to>
                                        <p:strVal val="visible"/>
                                      </p:to>
                                    </p:set>
                                  </p:childTnLst>
                                </p:cTn>
                              </p:par>
                            </p:childTnLst>
                          </p:cTn>
                        </p:par>
                        <p:par>
                          <p:cTn id="185" fill="hold">
                            <p:stCondLst>
                              <p:cond delay="59500"/>
                            </p:stCondLst>
                            <p:childTnLst>
                              <p:par>
                                <p:cTn id="186" presetID="11" presetClass="entr" presetSubtype="0" fill="hold" grpId="0" nodeType="afterEffect">
                                  <p:stCondLst>
                                    <p:cond delay="0"/>
                                  </p:stCondLst>
                                  <p:childTnLst>
                                    <p:set>
                                      <p:cBhvr>
                                        <p:cTn id="187" dur="1000">
                                          <p:stCondLst>
                                            <p:cond delay="0"/>
                                          </p:stCondLst>
                                        </p:cTn>
                                        <p:tgtEl>
                                          <p:spTgt spid="69"/>
                                        </p:tgtEl>
                                        <p:attrNameLst>
                                          <p:attrName>style.visibility</p:attrName>
                                        </p:attrNameLst>
                                      </p:cBhvr>
                                      <p:to>
                                        <p:strVal val="visible"/>
                                      </p:to>
                                    </p:set>
                                  </p:childTnLst>
                                </p:cTn>
                              </p:par>
                            </p:childTnLst>
                          </p:cTn>
                        </p:par>
                        <p:par>
                          <p:cTn id="188" fill="hold">
                            <p:stCondLst>
                              <p:cond delay="60500"/>
                            </p:stCondLst>
                            <p:childTnLst>
                              <p:par>
                                <p:cTn id="189" presetID="11" presetClass="entr" presetSubtype="0" fill="hold" grpId="0" nodeType="afterEffect">
                                  <p:stCondLst>
                                    <p:cond delay="0"/>
                                  </p:stCondLst>
                                  <p:childTnLst>
                                    <p:set>
                                      <p:cBhvr>
                                        <p:cTn id="190" dur="1000">
                                          <p:stCondLst>
                                            <p:cond delay="0"/>
                                          </p:stCondLst>
                                        </p:cTn>
                                        <p:tgtEl>
                                          <p:spTgt spid="70"/>
                                        </p:tgtEl>
                                        <p:attrNameLst>
                                          <p:attrName>style.visibility</p:attrName>
                                        </p:attrNameLst>
                                      </p:cBhvr>
                                      <p:to>
                                        <p:strVal val="visible"/>
                                      </p:to>
                                    </p:set>
                                  </p:childTnLst>
                                </p:cTn>
                              </p:par>
                            </p:childTnLst>
                          </p:cTn>
                        </p:par>
                        <p:par>
                          <p:cTn id="191" fill="hold">
                            <p:stCondLst>
                              <p:cond delay="61500"/>
                            </p:stCondLst>
                            <p:childTnLst>
                              <p:par>
                                <p:cTn id="192" presetID="11" presetClass="entr" presetSubtype="0" fill="hold" grpId="0" nodeType="afterEffect">
                                  <p:stCondLst>
                                    <p:cond delay="0"/>
                                  </p:stCondLst>
                                  <p:childTnLst>
                                    <p:set>
                                      <p:cBhvr>
                                        <p:cTn id="193" dur="1000">
                                          <p:stCondLst>
                                            <p:cond delay="0"/>
                                          </p:stCondLst>
                                        </p:cTn>
                                        <p:tgtEl>
                                          <p:spTgt spid="71"/>
                                        </p:tgtEl>
                                        <p:attrNameLst>
                                          <p:attrName>style.visibility</p:attrName>
                                        </p:attrNameLst>
                                      </p:cBhvr>
                                      <p:to>
                                        <p:strVal val="visible"/>
                                      </p:to>
                                    </p:set>
                                  </p:childTnLst>
                                </p:cTn>
                              </p:par>
                            </p:childTnLst>
                          </p:cTn>
                        </p:par>
                        <p:par>
                          <p:cTn id="194" fill="hold">
                            <p:stCondLst>
                              <p:cond delay="62500"/>
                            </p:stCondLst>
                            <p:childTnLst>
                              <p:par>
                                <p:cTn id="195" presetID="11" presetClass="entr" presetSubtype="0" fill="hold" grpId="0" nodeType="afterEffect">
                                  <p:stCondLst>
                                    <p:cond delay="0"/>
                                  </p:stCondLst>
                                  <p:childTnLst>
                                    <p:set>
                                      <p:cBhvr>
                                        <p:cTn id="196" dur="1000">
                                          <p:stCondLst>
                                            <p:cond delay="0"/>
                                          </p:stCondLst>
                                        </p:cTn>
                                        <p:tgtEl>
                                          <p:spTgt spid="72"/>
                                        </p:tgtEl>
                                        <p:attrNameLst>
                                          <p:attrName>style.visibility</p:attrName>
                                        </p:attrNameLst>
                                      </p:cBhvr>
                                      <p:to>
                                        <p:strVal val="visible"/>
                                      </p:to>
                                    </p:set>
                                  </p:childTnLst>
                                </p:cTn>
                              </p:par>
                            </p:childTnLst>
                          </p:cTn>
                        </p:par>
                        <p:par>
                          <p:cTn id="197" fill="hold">
                            <p:stCondLst>
                              <p:cond delay="63500"/>
                            </p:stCondLst>
                            <p:childTnLst>
                              <p:par>
                                <p:cTn id="198" presetID="11" presetClass="entr" presetSubtype="0" fill="hold" grpId="0" nodeType="afterEffect">
                                  <p:stCondLst>
                                    <p:cond delay="0"/>
                                  </p:stCondLst>
                                  <p:childTnLst>
                                    <p:set>
                                      <p:cBhvr>
                                        <p:cTn id="199" dur="1000">
                                          <p:stCondLst>
                                            <p:cond delay="0"/>
                                          </p:stCondLst>
                                        </p:cTn>
                                        <p:tgtEl>
                                          <p:spTgt spid="73"/>
                                        </p:tgtEl>
                                        <p:attrNameLst>
                                          <p:attrName>style.visibility</p:attrName>
                                        </p:attrNameLst>
                                      </p:cBhvr>
                                      <p:to>
                                        <p:strVal val="visible"/>
                                      </p:to>
                                    </p:set>
                                  </p:childTnLst>
                                </p:cTn>
                              </p:par>
                            </p:childTnLst>
                          </p:cTn>
                        </p:par>
                        <p:par>
                          <p:cTn id="200" fill="hold">
                            <p:stCondLst>
                              <p:cond delay="64500"/>
                            </p:stCondLst>
                            <p:childTnLst>
                              <p:par>
                                <p:cTn id="201" presetID="11" presetClass="entr" presetSubtype="0" fill="hold" grpId="0" nodeType="afterEffect">
                                  <p:stCondLst>
                                    <p:cond delay="0"/>
                                  </p:stCondLst>
                                  <p:childTnLst>
                                    <p:set>
                                      <p:cBhvr>
                                        <p:cTn id="202" dur="1000">
                                          <p:stCondLst>
                                            <p:cond delay="0"/>
                                          </p:stCondLst>
                                        </p:cTn>
                                        <p:tgtEl>
                                          <p:spTgt spid="74"/>
                                        </p:tgtEl>
                                        <p:attrNameLst>
                                          <p:attrName>style.visibility</p:attrName>
                                        </p:attrNameLst>
                                      </p:cBhvr>
                                      <p:to>
                                        <p:strVal val="visible"/>
                                      </p:to>
                                    </p:set>
                                  </p:childTnLst>
                                </p:cTn>
                              </p:par>
                            </p:childTnLst>
                          </p:cTn>
                        </p:par>
                        <p:par>
                          <p:cTn id="203" fill="hold">
                            <p:stCondLst>
                              <p:cond delay="65500"/>
                            </p:stCondLst>
                            <p:childTnLst>
                              <p:par>
                                <p:cTn id="204" presetID="11" presetClass="entr" presetSubtype="0" fill="hold" grpId="0" nodeType="afterEffect">
                                  <p:stCondLst>
                                    <p:cond delay="0"/>
                                  </p:stCondLst>
                                  <p:childTnLst>
                                    <p:set>
                                      <p:cBhvr>
                                        <p:cTn id="205" dur="1000">
                                          <p:stCondLst>
                                            <p:cond delay="0"/>
                                          </p:stCondLst>
                                        </p:cTn>
                                        <p:tgtEl>
                                          <p:spTgt spid="75"/>
                                        </p:tgtEl>
                                        <p:attrNameLst>
                                          <p:attrName>style.visibility</p:attrName>
                                        </p:attrNameLst>
                                      </p:cBhvr>
                                      <p:to>
                                        <p:strVal val="visible"/>
                                      </p:to>
                                    </p:set>
                                  </p:childTnLst>
                                </p:cTn>
                              </p:par>
                            </p:childTnLst>
                          </p:cTn>
                        </p:par>
                        <p:par>
                          <p:cTn id="206" fill="hold">
                            <p:stCondLst>
                              <p:cond delay="66500"/>
                            </p:stCondLst>
                            <p:childTnLst>
                              <p:par>
                                <p:cTn id="207" presetID="11" presetClass="entr" presetSubtype="0" fill="hold" grpId="0" nodeType="afterEffect">
                                  <p:stCondLst>
                                    <p:cond delay="0"/>
                                  </p:stCondLst>
                                  <p:childTnLst>
                                    <p:set>
                                      <p:cBhvr>
                                        <p:cTn id="208" dur="1000">
                                          <p:stCondLst>
                                            <p:cond delay="0"/>
                                          </p:stCondLst>
                                        </p:cTn>
                                        <p:tgtEl>
                                          <p:spTgt spid="76"/>
                                        </p:tgtEl>
                                        <p:attrNameLst>
                                          <p:attrName>style.visibility</p:attrName>
                                        </p:attrNameLst>
                                      </p:cBhvr>
                                      <p:to>
                                        <p:strVal val="visible"/>
                                      </p:to>
                                    </p:set>
                                  </p:childTnLst>
                                </p:cTn>
                              </p:par>
                            </p:childTnLst>
                          </p:cTn>
                        </p:par>
                        <p:par>
                          <p:cTn id="209" fill="hold">
                            <p:stCondLst>
                              <p:cond delay="67500"/>
                            </p:stCondLst>
                            <p:childTnLst>
                              <p:par>
                                <p:cTn id="210" presetID="11" presetClass="entr" presetSubtype="0" fill="hold" grpId="0" nodeType="afterEffect">
                                  <p:stCondLst>
                                    <p:cond delay="0"/>
                                  </p:stCondLst>
                                  <p:childTnLst>
                                    <p:set>
                                      <p:cBhvr>
                                        <p:cTn id="211" dur="1000">
                                          <p:stCondLst>
                                            <p:cond delay="0"/>
                                          </p:stCondLst>
                                        </p:cTn>
                                        <p:tgtEl>
                                          <p:spTgt spid="77"/>
                                        </p:tgtEl>
                                        <p:attrNameLst>
                                          <p:attrName>style.visibility</p:attrName>
                                        </p:attrNameLst>
                                      </p:cBhvr>
                                      <p:to>
                                        <p:strVal val="visible"/>
                                      </p:to>
                                    </p:set>
                                  </p:childTnLst>
                                </p:cTn>
                              </p:par>
                            </p:childTnLst>
                          </p:cTn>
                        </p:par>
                        <p:par>
                          <p:cTn id="212" fill="hold">
                            <p:stCondLst>
                              <p:cond delay="68500"/>
                            </p:stCondLst>
                            <p:childTnLst>
                              <p:par>
                                <p:cTn id="213" presetID="11" presetClass="entr" presetSubtype="0" fill="hold" grpId="0" nodeType="afterEffect">
                                  <p:stCondLst>
                                    <p:cond delay="0"/>
                                  </p:stCondLst>
                                  <p:childTnLst>
                                    <p:set>
                                      <p:cBhvr>
                                        <p:cTn id="214" dur="1000">
                                          <p:stCondLst>
                                            <p:cond delay="0"/>
                                          </p:stCondLst>
                                        </p:cTn>
                                        <p:tgtEl>
                                          <p:spTgt spid="78"/>
                                        </p:tgtEl>
                                        <p:attrNameLst>
                                          <p:attrName>style.visibility</p:attrName>
                                        </p:attrNameLst>
                                      </p:cBhvr>
                                      <p:to>
                                        <p:strVal val="visible"/>
                                      </p:to>
                                    </p:set>
                                  </p:childTnLst>
                                </p:cTn>
                              </p:par>
                            </p:childTnLst>
                          </p:cTn>
                        </p:par>
                        <p:par>
                          <p:cTn id="215" fill="hold">
                            <p:stCondLst>
                              <p:cond delay="69500"/>
                            </p:stCondLst>
                            <p:childTnLst>
                              <p:par>
                                <p:cTn id="216" presetID="11" presetClass="entr" presetSubtype="0" fill="hold" grpId="0" nodeType="afterEffect">
                                  <p:stCondLst>
                                    <p:cond delay="0"/>
                                  </p:stCondLst>
                                  <p:childTnLst>
                                    <p:set>
                                      <p:cBhvr>
                                        <p:cTn id="217" dur="1000">
                                          <p:stCondLst>
                                            <p:cond delay="0"/>
                                          </p:stCondLst>
                                        </p:cTn>
                                        <p:tgtEl>
                                          <p:spTgt spid="79"/>
                                        </p:tgtEl>
                                        <p:attrNameLst>
                                          <p:attrName>style.visibility</p:attrName>
                                        </p:attrNameLst>
                                      </p:cBhvr>
                                      <p:to>
                                        <p:strVal val="visible"/>
                                      </p:to>
                                    </p:set>
                                  </p:childTnLst>
                                </p:cTn>
                              </p:par>
                            </p:childTnLst>
                          </p:cTn>
                        </p:par>
                        <p:par>
                          <p:cTn id="218" fill="hold">
                            <p:stCondLst>
                              <p:cond delay="70500"/>
                            </p:stCondLst>
                            <p:childTnLst>
                              <p:par>
                                <p:cTn id="219" presetID="11" presetClass="entr" presetSubtype="0" fill="hold" grpId="0" nodeType="afterEffect">
                                  <p:stCondLst>
                                    <p:cond delay="0"/>
                                  </p:stCondLst>
                                  <p:childTnLst>
                                    <p:set>
                                      <p:cBhvr>
                                        <p:cTn id="220" dur="1000">
                                          <p:stCondLst>
                                            <p:cond delay="0"/>
                                          </p:stCondLst>
                                        </p:cTn>
                                        <p:tgtEl>
                                          <p:spTgt spid="80"/>
                                        </p:tgtEl>
                                        <p:attrNameLst>
                                          <p:attrName>style.visibility</p:attrName>
                                        </p:attrNameLst>
                                      </p:cBhvr>
                                      <p:to>
                                        <p:strVal val="visible"/>
                                      </p:to>
                                    </p:set>
                                  </p:childTnLst>
                                </p:cTn>
                              </p:par>
                            </p:childTnLst>
                          </p:cTn>
                        </p:par>
                        <p:par>
                          <p:cTn id="221" fill="hold">
                            <p:stCondLst>
                              <p:cond delay="71500"/>
                            </p:stCondLst>
                            <p:childTnLst>
                              <p:par>
                                <p:cTn id="222" presetID="11" presetClass="entr" presetSubtype="0" fill="hold" grpId="0" nodeType="afterEffect">
                                  <p:stCondLst>
                                    <p:cond delay="0"/>
                                  </p:stCondLst>
                                  <p:childTnLst>
                                    <p:set>
                                      <p:cBhvr>
                                        <p:cTn id="223" dur="1000">
                                          <p:stCondLst>
                                            <p:cond delay="0"/>
                                          </p:stCondLst>
                                        </p:cTn>
                                        <p:tgtEl>
                                          <p:spTgt spid="81"/>
                                        </p:tgtEl>
                                        <p:attrNameLst>
                                          <p:attrName>style.visibility</p:attrName>
                                        </p:attrNameLst>
                                      </p:cBhvr>
                                      <p:to>
                                        <p:strVal val="visible"/>
                                      </p:to>
                                    </p:set>
                                  </p:childTnLst>
                                </p:cTn>
                              </p:par>
                            </p:childTnLst>
                          </p:cTn>
                        </p:par>
                        <p:par>
                          <p:cTn id="224" fill="hold">
                            <p:stCondLst>
                              <p:cond delay="72500"/>
                            </p:stCondLst>
                            <p:childTnLst>
                              <p:par>
                                <p:cTn id="225" presetID="11" presetClass="entr" presetSubtype="0" fill="hold" grpId="0" nodeType="afterEffect">
                                  <p:stCondLst>
                                    <p:cond delay="0"/>
                                  </p:stCondLst>
                                  <p:childTnLst>
                                    <p:set>
                                      <p:cBhvr>
                                        <p:cTn id="226" dur="1000">
                                          <p:stCondLst>
                                            <p:cond delay="0"/>
                                          </p:stCondLst>
                                        </p:cTn>
                                        <p:tgtEl>
                                          <p:spTgt spid="82"/>
                                        </p:tgtEl>
                                        <p:attrNameLst>
                                          <p:attrName>style.visibility</p:attrName>
                                        </p:attrNameLst>
                                      </p:cBhvr>
                                      <p:to>
                                        <p:strVal val="visible"/>
                                      </p:to>
                                    </p:set>
                                  </p:childTnLst>
                                </p:cTn>
                              </p:par>
                            </p:childTnLst>
                          </p:cTn>
                        </p:par>
                        <p:par>
                          <p:cTn id="227" fill="hold">
                            <p:stCondLst>
                              <p:cond delay="73500"/>
                            </p:stCondLst>
                            <p:childTnLst>
                              <p:par>
                                <p:cTn id="228" presetID="11" presetClass="entr" presetSubtype="0" fill="hold" grpId="0" nodeType="afterEffect">
                                  <p:stCondLst>
                                    <p:cond delay="0"/>
                                  </p:stCondLst>
                                  <p:childTnLst>
                                    <p:set>
                                      <p:cBhvr>
                                        <p:cTn id="229" dur="1000">
                                          <p:stCondLst>
                                            <p:cond delay="0"/>
                                          </p:stCondLst>
                                        </p:cTn>
                                        <p:tgtEl>
                                          <p:spTgt spid="83"/>
                                        </p:tgtEl>
                                        <p:attrNameLst>
                                          <p:attrName>style.visibility</p:attrName>
                                        </p:attrNameLst>
                                      </p:cBhvr>
                                      <p:to>
                                        <p:strVal val="visible"/>
                                      </p:to>
                                    </p:set>
                                  </p:childTnLst>
                                </p:cTn>
                              </p:par>
                            </p:childTnLst>
                          </p:cTn>
                        </p:par>
                        <p:par>
                          <p:cTn id="230" fill="hold">
                            <p:stCondLst>
                              <p:cond delay="74500"/>
                            </p:stCondLst>
                            <p:childTnLst>
                              <p:par>
                                <p:cTn id="231" presetID="11" presetClass="entr" presetSubtype="0" fill="hold" grpId="0" nodeType="afterEffect">
                                  <p:stCondLst>
                                    <p:cond delay="0"/>
                                  </p:stCondLst>
                                  <p:childTnLst>
                                    <p:set>
                                      <p:cBhvr>
                                        <p:cTn id="232" dur="1000">
                                          <p:stCondLst>
                                            <p:cond delay="0"/>
                                          </p:stCondLst>
                                        </p:cTn>
                                        <p:tgtEl>
                                          <p:spTgt spid="84"/>
                                        </p:tgtEl>
                                        <p:attrNameLst>
                                          <p:attrName>style.visibility</p:attrName>
                                        </p:attrNameLst>
                                      </p:cBhvr>
                                      <p:to>
                                        <p:strVal val="visible"/>
                                      </p:to>
                                    </p:set>
                                  </p:childTnLst>
                                </p:cTn>
                              </p:par>
                            </p:childTnLst>
                          </p:cTn>
                        </p:par>
                        <p:par>
                          <p:cTn id="233" fill="hold">
                            <p:stCondLst>
                              <p:cond delay="75500"/>
                            </p:stCondLst>
                            <p:childTnLst>
                              <p:par>
                                <p:cTn id="234" presetID="11" presetClass="entr" presetSubtype="0" fill="hold" grpId="0" nodeType="afterEffect">
                                  <p:stCondLst>
                                    <p:cond delay="0"/>
                                  </p:stCondLst>
                                  <p:childTnLst>
                                    <p:set>
                                      <p:cBhvr>
                                        <p:cTn id="235" dur="1000">
                                          <p:stCondLst>
                                            <p:cond delay="0"/>
                                          </p:stCondLst>
                                        </p:cTn>
                                        <p:tgtEl>
                                          <p:spTgt spid="85"/>
                                        </p:tgtEl>
                                        <p:attrNameLst>
                                          <p:attrName>style.visibility</p:attrName>
                                        </p:attrNameLst>
                                      </p:cBhvr>
                                      <p:to>
                                        <p:strVal val="visible"/>
                                      </p:to>
                                    </p:set>
                                  </p:childTnLst>
                                </p:cTn>
                              </p:par>
                            </p:childTnLst>
                          </p:cTn>
                        </p:par>
                        <p:par>
                          <p:cTn id="236" fill="hold">
                            <p:stCondLst>
                              <p:cond delay="76500"/>
                            </p:stCondLst>
                            <p:childTnLst>
                              <p:par>
                                <p:cTn id="237" presetID="11" presetClass="entr" presetSubtype="0" fill="hold" grpId="0" nodeType="afterEffect">
                                  <p:stCondLst>
                                    <p:cond delay="0"/>
                                  </p:stCondLst>
                                  <p:childTnLst>
                                    <p:set>
                                      <p:cBhvr>
                                        <p:cTn id="238" dur="1000">
                                          <p:stCondLst>
                                            <p:cond delay="0"/>
                                          </p:stCondLst>
                                        </p:cTn>
                                        <p:tgtEl>
                                          <p:spTgt spid="86"/>
                                        </p:tgtEl>
                                        <p:attrNameLst>
                                          <p:attrName>style.visibility</p:attrName>
                                        </p:attrNameLst>
                                      </p:cBhvr>
                                      <p:to>
                                        <p:strVal val="visible"/>
                                      </p:to>
                                    </p:set>
                                  </p:childTnLst>
                                </p:cTn>
                              </p:par>
                            </p:childTnLst>
                          </p:cTn>
                        </p:par>
                        <p:par>
                          <p:cTn id="239" fill="hold">
                            <p:stCondLst>
                              <p:cond delay="77500"/>
                            </p:stCondLst>
                            <p:childTnLst>
                              <p:par>
                                <p:cTn id="240" presetID="11" presetClass="entr" presetSubtype="0" fill="hold" grpId="0" nodeType="afterEffect">
                                  <p:stCondLst>
                                    <p:cond delay="0"/>
                                  </p:stCondLst>
                                  <p:childTnLst>
                                    <p:set>
                                      <p:cBhvr>
                                        <p:cTn id="241" dur="1000">
                                          <p:stCondLst>
                                            <p:cond delay="0"/>
                                          </p:stCondLst>
                                        </p:cTn>
                                        <p:tgtEl>
                                          <p:spTgt spid="87"/>
                                        </p:tgtEl>
                                        <p:attrNameLst>
                                          <p:attrName>style.visibility</p:attrName>
                                        </p:attrNameLst>
                                      </p:cBhvr>
                                      <p:to>
                                        <p:strVal val="visible"/>
                                      </p:to>
                                    </p:set>
                                  </p:childTnLst>
                                </p:cTn>
                              </p:par>
                            </p:childTnLst>
                          </p:cTn>
                        </p:par>
                        <p:par>
                          <p:cTn id="242" fill="hold">
                            <p:stCondLst>
                              <p:cond delay="78500"/>
                            </p:stCondLst>
                            <p:childTnLst>
                              <p:par>
                                <p:cTn id="243" presetID="11" presetClass="entr" presetSubtype="0" fill="hold" grpId="0" nodeType="afterEffect">
                                  <p:stCondLst>
                                    <p:cond delay="0"/>
                                  </p:stCondLst>
                                  <p:childTnLst>
                                    <p:set>
                                      <p:cBhvr>
                                        <p:cTn id="244" dur="1000">
                                          <p:stCondLst>
                                            <p:cond delay="0"/>
                                          </p:stCondLst>
                                        </p:cTn>
                                        <p:tgtEl>
                                          <p:spTgt spid="88"/>
                                        </p:tgtEl>
                                        <p:attrNameLst>
                                          <p:attrName>style.visibility</p:attrName>
                                        </p:attrNameLst>
                                      </p:cBhvr>
                                      <p:to>
                                        <p:strVal val="visible"/>
                                      </p:to>
                                    </p:set>
                                  </p:childTnLst>
                                </p:cTn>
                              </p:par>
                            </p:childTnLst>
                          </p:cTn>
                        </p:par>
                        <p:par>
                          <p:cTn id="245" fill="hold">
                            <p:stCondLst>
                              <p:cond delay="79500"/>
                            </p:stCondLst>
                            <p:childTnLst>
                              <p:par>
                                <p:cTn id="246" presetID="11" presetClass="entr" presetSubtype="0" fill="hold" grpId="0" nodeType="afterEffect">
                                  <p:stCondLst>
                                    <p:cond delay="0"/>
                                  </p:stCondLst>
                                  <p:childTnLst>
                                    <p:set>
                                      <p:cBhvr>
                                        <p:cTn id="247" dur="1000">
                                          <p:stCondLst>
                                            <p:cond delay="0"/>
                                          </p:stCondLst>
                                        </p:cTn>
                                        <p:tgtEl>
                                          <p:spTgt spid="89"/>
                                        </p:tgtEl>
                                        <p:attrNameLst>
                                          <p:attrName>style.visibility</p:attrName>
                                        </p:attrNameLst>
                                      </p:cBhvr>
                                      <p:to>
                                        <p:strVal val="visible"/>
                                      </p:to>
                                    </p:set>
                                  </p:childTnLst>
                                </p:cTn>
                              </p:par>
                            </p:childTnLst>
                          </p:cTn>
                        </p:par>
                        <p:par>
                          <p:cTn id="248" fill="hold">
                            <p:stCondLst>
                              <p:cond delay="80500"/>
                            </p:stCondLst>
                            <p:childTnLst>
                              <p:par>
                                <p:cTn id="249" presetID="11" presetClass="entr" presetSubtype="0" fill="hold" grpId="0" nodeType="afterEffect">
                                  <p:stCondLst>
                                    <p:cond delay="0"/>
                                  </p:stCondLst>
                                  <p:childTnLst>
                                    <p:set>
                                      <p:cBhvr>
                                        <p:cTn id="250" dur="1000">
                                          <p:stCondLst>
                                            <p:cond delay="0"/>
                                          </p:stCondLst>
                                        </p:cTn>
                                        <p:tgtEl>
                                          <p:spTgt spid="90"/>
                                        </p:tgtEl>
                                        <p:attrNameLst>
                                          <p:attrName>style.visibility</p:attrName>
                                        </p:attrNameLst>
                                      </p:cBhvr>
                                      <p:to>
                                        <p:strVal val="visible"/>
                                      </p:to>
                                    </p:set>
                                  </p:childTnLst>
                                </p:cTn>
                              </p:par>
                            </p:childTnLst>
                          </p:cTn>
                        </p:par>
                        <p:par>
                          <p:cTn id="251" fill="hold">
                            <p:stCondLst>
                              <p:cond delay="81500"/>
                            </p:stCondLst>
                            <p:childTnLst>
                              <p:par>
                                <p:cTn id="252" presetID="11" presetClass="entr" presetSubtype="0" fill="hold" grpId="0" nodeType="afterEffect">
                                  <p:stCondLst>
                                    <p:cond delay="0"/>
                                  </p:stCondLst>
                                  <p:childTnLst>
                                    <p:set>
                                      <p:cBhvr>
                                        <p:cTn id="253" dur="1000">
                                          <p:stCondLst>
                                            <p:cond delay="0"/>
                                          </p:stCondLst>
                                        </p:cTn>
                                        <p:tgtEl>
                                          <p:spTgt spid="91"/>
                                        </p:tgtEl>
                                        <p:attrNameLst>
                                          <p:attrName>style.visibility</p:attrName>
                                        </p:attrNameLst>
                                      </p:cBhvr>
                                      <p:to>
                                        <p:strVal val="visible"/>
                                      </p:to>
                                    </p:set>
                                  </p:childTnLst>
                                </p:cTn>
                              </p:par>
                            </p:childTnLst>
                          </p:cTn>
                        </p:par>
                        <p:par>
                          <p:cTn id="254" fill="hold">
                            <p:stCondLst>
                              <p:cond delay="82500"/>
                            </p:stCondLst>
                            <p:childTnLst>
                              <p:par>
                                <p:cTn id="255" presetID="11" presetClass="entr" presetSubtype="0" fill="hold" grpId="0" nodeType="afterEffect">
                                  <p:stCondLst>
                                    <p:cond delay="0"/>
                                  </p:stCondLst>
                                  <p:childTnLst>
                                    <p:set>
                                      <p:cBhvr>
                                        <p:cTn id="256" dur="1000">
                                          <p:stCondLst>
                                            <p:cond delay="0"/>
                                          </p:stCondLst>
                                        </p:cTn>
                                        <p:tgtEl>
                                          <p:spTgt spid="92"/>
                                        </p:tgtEl>
                                        <p:attrNameLst>
                                          <p:attrName>style.visibility</p:attrName>
                                        </p:attrNameLst>
                                      </p:cBhvr>
                                      <p:to>
                                        <p:strVal val="visible"/>
                                      </p:to>
                                    </p:set>
                                  </p:childTnLst>
                                </p:cTn>
                              </p:par>
                            </p:childTnLst>
                          </p:cTn>
                        </p:par>
                        <p:par>
                          <p:cTn id="257" fill="hold">
                            <p:stCondLst>
                              <p:cond delay="83500"/>
                            </p:stCondLst>
                            <p:childTnLst>
                              <p:par>
                                <p:cTn id="258" presetID="11" presetClass="entr" presetSubtype="0" fill="hold" grpId="0" nodeType="afterEffect">
                                  <p:stCondLst>
                                    <p:cond delay="0"/>
                                  </p:stCondLst>
                                  <p:childTnLst>
                                    <p:set>
                                      <p:cBhvr>
                                        <p:cTn id="259" dur="1000">
                                          <p:stCondLst>
                                            <p:cond delay="0"/>
                                          </p:stCondLst>
                                        </p:cTn>
                                        <p:tgtEl>
                                          <p:spTgt spid="93"/>
                                        </p:tgtEl>
                                        <p:attrNameLst>
                                          <p:attrName>style.visibility</p:attrName>
                                        </p:attrNameLst>
                                      </p:cBhvr>
                                      <p:to>
                                        <p:strVal val="visible"/>
                                      </p:to>
                                    </p:set>
                                  </p:childTnLst>
                                </p:cTn>
                              </p:par>
                            </p:childTnLst>
                          </p:cTn>
                        </p:par>
                        <p:par>
                          <p:cTn id="260" fill="hold">
                            <p:stCondLst>
                              <p:cond delay="84500"/>
                            </p:stCondLst>
                            <p:childTnLst>
                              <p:par>
                                <p:cTn id="261" presetID="11" presetClass="entr" presetSubtype="0" fill="hold" grpId="0" nodeType="afterEffect">
                                  <p:stCondLst>
                                    <p:cond delay="0"/>
                                  </p:stCondLst>
                                  <p:childTnLst>
                                    <p:set>
                                      <p:cBhvr>
                                        <p:cTn id="262" dur="1000">
                                          <p:stCondLst>
                                            <p:cond delay="0"/>
                                          </p:stCondLst>
                                        </p:cTn>
                                        <p:tgtEl>
                                          <p:spTgt spid="94"/>
                                        </p:tgtEl>
                                        <p:attrNameLst>
                                          <p:attrName>style.visibility</p:attrName>
                                        </p:attrNameLst>
                                      </p:cBhvr>
                                      <p:to>
                                        <p:strVal val="visible"/>
                                      </p:to>
                                    </p:set>
                                  </p:childTnLst>
                                </p:cTn>
                              </p:par>
                            </p:childTnLst>
                          </p:cTn>
                        </p:par>
                        <p:par>
                          <p:cTn id="263" fill="hold">
                            <p:stCondLst>
                              <p:cond delay="85500"/>
                            </p:stCondLst>
                            <p:childTnLst>
                              <p:par>
                                <p:cTn id="264" presetID="11" presetClass="entr" presetSubtype="0" fill="hold" grpId="0" nodeType="afterEffect">
                                  <p:stCondLst>
                                    <p:cond delay="0"/>
                                  </p:stCondLst>
                                  <p:childTnLst>
                                    <p:set>
                                      <p:cBhvr>
                                        <p:cTn id="265" dur="1000">
                                          <p:stCondLst>
                                            <p:cond delay="0"/>
                                          </p:stCondLst>
                                        </p:cTn>
                                        <p:tgtEl>
                                          <p:spTgt spid="95"/>
                                        </p:tgtEl>
                                        <p:attrNameLst>
                                          <p:attrName>style.visibility</p:attrName>
                                        </p:attrNameLst>
                                      </p:cBhvr>
                                      <p:to>
                                        <p:strVal val="visible"/>
                                      </p:to>
                                    </p:set>
                                  </p:childTnLst>
                                </p:cTn>
                              </p:par>
                            </p:childTnLst>
                          </p:cTn>
                        </p:par>
                        <p:par>
                          <p:cTn id="266" fill="hold">
                            <p:stCondLst>
                              <p:cond delay="86500"/>
                            </p:stCondLst>
                            <p:childTnLst>
                              <p:par>
                                <p:cTn id="267" presetID="11" presetClass="entr" presetSubtype="0" fill="hold" grpId="0" nodeType="afterEffect">
                                  <p:stCondLst>
                                    <p:cond delay="0"/>
                                  </p:stCondLst>
                                  <p:childTnLst>
                                    <p:set>
                                      <p:cBhvr>
                                        <p:cTn id="268" dur="1000">
                                          <p:stCondLst>
                                            <p:cond delay="0"/>
                                          </p:stCondLst>
                                        </p:cTn>
                                        <p:tgtEl>
                                          <p:spTgt spid="96"/>
                                        </p:tgtEl>
                                        <p:attrNameLst>
                                          <p:attrName>style.visibility</p:attrName>
                                        </p:attrNameLst>
                                      </p:cBhvr>
                                      <p:to>
                                        <p:strVal val="visible"/>
                                      </p:to>
                                    </p:set>
                                  </p:childTnLst>
                                </p:cTn>
                              </p:par>
                            </p:childTnLst>
                          </p:cTn>
                        </p:par>
                        <p:par>
                          <p:cTn id="269" fill="hold">
                            <p:stCondLst>
                              <p:cond delay="87500"/>
                            </p:stCondLst>
                            <p:childTnLst>
                              <p:par>
                                <p:cTn id="270" presetID="11" presetClass="entr" presetSubtype="0" fill="hold" grpId="0" nodeType="afterEffect">
                                  <p:stCondLst>
                                    <p:cond delay="0"/>
                                  </p:stCondLst>
                                  <p:childTnLst>
                                    <p:set>
                                      <p:cBhvr>
                                        <p:cTn id="271" dur="1000">
                                          <p:stCondLst>
                                            <p:cond delay="0"/>
                                          </p:stCondLst>
                                        </p:cTn>
                                        <p:tgtEl>
                                          <p:spTgt spid="97"/>
                                        </p:tgtEl>
                                        <p:attrNameLst>
                                          <p:attrName>style.visibility</p:attrName>
                                        </p:attrNameLst>
                                      </p:cBhvr>
                                      <p:to>
                                        <p:strVal val="visible"/>
                                      </p:to>
                                    </p:set>
                                  </p:childTnLst>
                                </p:cTn>
                              </p:par>
                            </p:childTnLst>
                          </p:cTn>
                        </p:par>
                        <p:par>
                          <p:cTn id="272" fill="hold">
                            <p:stCondLst>
                              <p:cond delay="88500"/>
                            </p:stCondLst>
                            <p:childTnLst>
                              <p:par>
                                <p:cTn id="273" presetID="11" presetClass="entr" presetSubtype="0" fill="hold" grpId="0" nodeType="afterEffect">
                                  <p:stCondLst>
                                    <p:cond delay="0"/>
                                  </p:stCondLst>
                                  <p:childTnLst>
                                    <p:set>
                                      <p:cBhvr>
                                        <p:cTn id="274" dur="1000">
                                          <p:stCondLst>
                                            <p:cond delay="0"/>
                                          </p:stCondLst>
                                        </p:cTn>
                                        <p:tgtEl>
                                          <p:spTgt spid="98"/>
                                        </p:tgtEl>
                                        <p:attrNameLst>
                                          <p:attrName>style.visibility</p:attrName>
                                        </p:attrNameLst>
                                      </p:cBhvr>
                                      <p:to>
                                        <p:strVal val="visible"/>
                                      </p:to>
                                    </p:set>
                                  </p:childTnLst>
                                </p:cTn>
                              </p:par>
                            </p:childTnLst>
                          </p:cTn>
                        </p:par>
                        <p:par>
                          <p:cTn id="275" fill="hold">
                            <p:stCondLst>
                              <p:cond delay="89500"/>
                            </p:stCondLst>
                            <p:childTnLst>
                              <p:par>
                                <p:cTn id="276" presetID="11" presetClass="entr" presetSubtype="0" fill="hold" grpId="0" nodeType="afterEffect">
                                  <p:stCondLst>
                                    <p:cond delay="0"/>
                                  </p:stCondLst>
                                  <p:childTnLst>
                                    <p:set>
                                      <p:cBhvr>
                                        <p:cTn id="277" dur="1000">
                                          <p:stCondLst>
                                            <p:cond delay="0"/>
                                          </p:stCondLst>
                                        </p:cTn>
                                        <p:tgtEl>
                                          <p:spTgt spid="99"/>
                                        </p:tgtEl>
                                        <p:attrNameLst>
                                          <p:attrName>style.visibility</p:attrName>
                                        </p:attrNameLst>
                                      </p:cBhvr>
                                      <p:to>
                                        <p:strVal val="visible"/>
                                      </p:to>
                                    </p:set>
                                  </p:childTnLst>
                                </p:cTn>
                              </p:par>
                            </p:childTnLst>
                          </p:cTn>
                        </p:par>
                        <p:par>
                          <p:cTn id="278" fill="hold">
                            <p:stCondLst>
                              <p:cond delay="90500"/>
                            </p:stCondLst>
                            <p:childTnLst>
                              <p:par>
                                <p:cTn id="279" presetID="11" presetClass="entr" presetSubtype="0" fill="hold" grpId="0" nodeType="afterEffect">
                                  <p:stCondLst>
                                    <p:cond delay="0"/>
                                  </p:stCondLst>
                                  <p:childTnLst>
                                    <p:set>
                                      <p:cBhvr>
                                        <p:cTn id="280" dur="1000">
                                          <p:stCondLst>
                                            <p:cond delay="0"/>
                                          </p:stCondLst>
                                        </p:cTn>
                                        <p:tgtEl>
                                          <p:spTgt spid="100"/>
                                        </p:tgtEl>
                                        <p:attrNameLst>
                                          <p:attrName>style.visibility</p:attrName>
                                        </p:attrNameLst>
                                      </p:cBhvr>
                                      <p:to>
                                        <p:strVal val="visible"/>
                                      </p:to>
                                    </p:set>
                                  </p:childTnLst>
                                </p:cTn>
                              </p:par>
                            </p:childTnLst>
                          </p:cTn>
                        </p:par>
                        <p:par>
                          <p:cTn id="281" fill="hold">
                            <p:stCondLst>
                              <p:cond delay="91500"/>
                            </p:stCondLst>
                            <p:childTnLst>
                              <p:par>
                                <p:cTn id="282" presetID="11" presetClass="entr" presetSubtype="0" fill="hold" grpId="0" nodeType="afterEffect">
                                  <p:stCondLst>
                                    <p:cond delay="0"/>
                                  </p:stCondLst>
                                  <p:childTnLst>
                                    <p:set>
                                      <p:cBhvr>
                                        <p:cTn id="283" dur="1000">
                                          <p:stCondLst>
                                            <p:cond delay="0"/>
                                          </p:stCondLst>
                                        </p:cTn>
                                        <p:tgtEl>
                                          <p:spTgt spid="101"/>
                                        </p:tgtEl>
                                        <p:attrNameLst>
                                          <p:attrName>style.visibility</p:attrName>
                                        </p:attrNameLst>
                                      </p:cBhvr>
                                      <p:to>
                                        <p:strVal val="visible"/>
                                      </p:to>
                                    </p:set>
                                  </p:childTnLst>
                                </p:cTn>
                              </p:par>
                            </p:childTnLst>
                          </p:cTn>
                        </p:par>
                        <p:par>
                          <p:cTn id="284" fill="hold">
                            <p:stCondLst>
                              <p:cond delay="92500"/>
                            </p:stCondLst>
                            <p:childTnLst>
                              <p:par>
                                <p:cTn id="285" presetID="11" presetClass="entr" presetSubtype="0" fill="hold" grpId="0" nodeType="afterEffect">
                                  <p:stCondLst>
                                    <p:cond delay="0"/>
                                  </p:stCondLst>
                                  <p:childTnLst>
                                    <p:set>
                                      <p:cBhvr>
                                        <p:cTn id="286" dur="1000">
                                          <p:stCondLst>
                                            <p:cond delay="0"/>
                                          </p:stCondLst>
                                        </p:cTn>
                                        <p:tgtEl>
                                          <p:spTgt spid="102"/>
                                        </p:tgtEl>
                                        <p:attrNameLst>
                                          <p:attrName>style.visibility</p:attrName>
                                        </p:attrNameLst>
                                      </p:cBhvr>
                                      <p:to>
                                        <p:strVal val="visible"/>
                                      </p:to>
                                    </p:set>
                                  </p:childTnLst>
                                </p:cTn>
                              </p:par>
                            </p:childTnLst>
                          </p:cTn>
                        </p:par>
                        <p:par>
                          <p:cTn id="287" fill="hold">
                            <p:stCondLst>
                              <p:cond delay="93500"/>
                            </p:stCondLst>
                            <p:childTnLst>
                              <p:par>
                                <p:cTn id="288" presetID="11" presetClass="entr" presetSubtype="0" fill="hold" grpId="0" nodeType="afterEffect">
                                  <p:stCondLst>
                                    <p:cond delay="0"/>
                                  </p:stCondLst>
                                  <p:childTnLst>
                                    <p:set>
                                      <p:cBhvr>
                                        <p:cTn id="289" dur="1000">
                                          <p:stCondLst>
                                            <p:cond delay="0"/>
                                          </p:stCondLst>
                                        </p:cTn>
                                        <p:tgtEl>
                                          <p:spTgt spid="103"/>
                                        </p:tgtEl>
                                        <p:attrNameLst>
                                          <p:attrName>style.visibility</p:attrName>
                                        </p:attrNameLst>
                                      </p:cBhvr>
                                      <p:to>
                                        <p:strVal val="visible"/>
                                      </p:to>
                                    </p:set>
                                  </p:childTnLst>
                                </p:cTn>
                              </p:par>
                            </p:childTnLst>
                          </p:cTn>
                        </p:par>
                        <p:par>
                          <p:cTn id="290" fill="hold">
                            <p:stCondLst>
                              <p:cond delay="94500"/>
                            </p:stCondLst>
                            <p:childTnLst>
                              <p:par>
                                <p:cTn id="291" presetID="11" presetClass="entr" presetSubtype="0" fill="hold" grpId="0" nodeType="afterEffect">
                                  <p:stCondLst>
                                    <p:cond delay="0"/>
                                  </p:stCondLst>
                                  <p:childTnLst>
                                    <p:set>
                                      <p:cBhvr>
                                        <p:cTn id="292" dur="1000">
                                          <p:stCondLst>
                                            <p:cond delay="0"/>
                                          </p:stCondLst>
                                        </p:cTn>
                                        <p:tgtEl>
                                          <p:spTgt spid="104"/>
                                        </p:tgtEl>
                                        <p:attrNameLst>
                                          <p:attrName>style.visibility</p:attrName>
                                        </p:attrNameLst>
                                      </p:cBhvr>
                                      <p:to>
                                        <p:strVal val="visible"/>
                                      </p:to>
                                    </p:set>
                                  </p:childTnLst>
                                </p:cTn>
                              </p:par>
                            </p:childTnLst>
                          </p:cTn>
                        </p:par>
                        <p:par>
                          <p:cTn id="293" fill="hold">
                            <p:stCondLst>
                              <p:cond delay="95500"/>
                            </p:stCondLst>
                            <p:childTnLst>
                              <p:par>
                                <p:cTn id="294" presetID="11" presetClass="entr" presetSubtype="0" fill="hold" grpId="0" nodeType="afterEffect">
                                  <p:stCondLst>
                                    <p:cond delay="0"/>
                                  </p:stCondLst>
                                  <p:childTnLst>
                                    <p:set>
                                      <p:cBhvr>
                                        <p:cTn id="295" dur="1000">
                                          <p:stCondLst>
                                            <p:cond delay="0"/>
                                          </p:stCondLst>
                                        </p:cTn>
                                        <p:tgtEl>
                                          <p:spTgt spid="105"/>
                                        </p:tgtEl>
                                        <p:attrNameLst>
                                          <p:attrName>style.visibility</p:attrName>
                                        </p:attrNameLst>
                                      </p:cBhvr>
                                      <p:to>
                                        <p:strVal val="visible"/>
                                      </p:to>
                                    </p:set>
                                  </p:childTnLst>
                                </p:cTn>
                              </p:par>
                            </p:childTnLst>
                          </p:cTn>
                        </p:par>
                        <p:par>
                          <p:cTn id="296" fill="hold">
                            <p:stCondLst>
                              <p:cond delay="96500"/>
                            </p:stCondLst>
                            <p:childTnLst>
                              <p:par>
                                <p:cTn id="297" presetID="11" presetClass="entr" presetSubtype="0" fill="hold" grpId="0" nodeType="afterEffect">
                                  <p:stCondLst>
                                    <p:cond delay="0"/>
                                  </p:stCondLst>
                                  <p:childTnLst>
                                    <p:set>
                                      <p:cBhvr>
                                        <p:cTn id="298" dur="1000">
                                          <p:stCondLst>
                                            <p:cond delay="0"/>
                                          </p:stCondLst>
                                        </p:cTn>
                                        <p:tgtEl>
                                          <p:spTgt spid="106"/>
                                        </p:tgtEl>
                                        <p:attrNameLst>
                                          <p:attrName>style.visibility</p:attrName>
                                        </p:attrNameLst>
                                      </p:cBhvr>
                                      <p:to>
                                        <p:strVal val="visible"/>
                                      </p:to>
                                    </p:set>
                                  </p:childTnLst>
                                </p:cTn>
                              </p:par>
                            </p:childTnLst>
                          </p:cTn>
                        </p:par>
                        <p:par>
                          <p:cTn id="299" fill="hold">
                            <p:stCondLst>
                              <p:cond delay="97500"/>
                            </p:stCondLst>
                            <p:childTnLst>
                              <p:par>
                                <p:cTn id="300" presetID="11" presetClass="entr" presetSubtype="0" fill="hold" grpId="0" nodeType="afterEffect">
                                  <p:stCondLst>
                                    <p:cond delay="0"/>
                                  </p:stCondLst>
                                  <p:childTnLst>
                                    <p:set>
                                      <p:cBhvr>
                                        <p:cTn id="301" dur="1000">
                                          <p:stCondLst>
                                            <p:cond delay="0"/>
                                          </p:stCondLst>
                                        </p:cTn>
                                        <p:tgtEl>
                                          <p:spTgt spid="107"/>
                                        </p:tgtEl>
                                        <p:attrNameLst>
                                          <p:attrName>style.visibility</p:attrName>
                                        </p:attrNameLst>
                                      </p:cBhvr>
                                      <p:to>
                                        <p:strVal val="visible"/>
                                      </p:to>
                                    </p:set>
                                  </p:childTnLst>
                                </p:cTn>
                              </p:par>
                            </p:childTnLst>
                          </p:cTn>
                        </p:par>
                        <p:par>
                          <p:cTn id="302" fill="hold">
                            <p:stCondLst>
                              <p:cond delay="98500"/>
                            </p:stCondLst>
                            <p:childTnLst>
                              <p:par>
                                <p:cTn id="303" presetID="11" presetClass="entr" presetSubtype="0" fill="hold" grpId="0" nodeType="afterEffect">
                                  <p:stCondLst>
                                    <p:cond delay="0"/>
                                  </p:stCondLst>
                                  <p:childTnLst>
                                    <p:set>
                                      <p:cBhvr>
                                        <p:cTn id="304" dur="1000">
                                          <p:stCondLst>
                                            <p:cond delay="0"/>
                                          </p:stCondLst>
                                        </p:cTn>
                                        <p:tgtEl>
                                          <p:spTgt spid="108"/>
                                        </p:tgtEl>
                                        <p:attrNameLst>
                                          <p:attrName>style.visibility</p:attrName>
                                        </p:attrNameLst>
                                      </p:cBhvr>
                                      <p:to>
                                        <p:strVal val="visible"/>
                                      </p:to>
                                    </p:set>
                                  </p:childTnLst>
                                </p:cTn>
                              </p:par>
                            </p:childTnLst>
                          </p:cTn>
                        </p:par>
                        <p:par>
                          <p:cTn id="305" fill="hold">
                            <p:stCondLst>
                              <p:cond delay="99500"/>
                            </p:stCondLst>
                            <p:childTnLst>
                              <p:par>
                                <p:cTn id="306" presetID="11" presetClass="entr" presetSubtype="0" fill="hold" grpId="0" nodeType="afterEffect">
                                  <p:stCondLst>
                                    <p:cond delay="0"/>
                                  </p:stCondLst>
                                  <p:childTnLst>
                                    <p:set>
                                      <p:cBhvr>
                                        <p:cTn id="307" dur="1000">
                                          <p:stCondLst>
                                            <p:cond delay="0"/>
                                          </p:stCondLst>
                                        </p:cTn>
                                        <p:tgtEl>
                                          <p:spTgt spid="109"/>
                                        </p:tgtEl>
                                        <p:attrNameLst>
                                          <p:attrName>style.visibility</p:attrName>
                                        </p:attrNameLst>
                                      </p:cBhvr>
                                      <p:to>
                                        <p:strVal val="visible"/>
                                      </p:to>
                                    </p:set>
                                  </p:childTnLst>
                                </p:cTn>
                              </p:par>
                            </p:childTnLst>
                          </p:cTn>
                        </p:par>
                        <p:par>
                          <p:cTn id="308" fill="hold">
                            <p:stCondLst>
                              <p:cond delay="100500"/>
                            </p:stCondLst>
                            <p:childTnLst>
                              <p:par>
                                <p:cTn id="309" presetID="11" presetClass="entr" presetSubtype="0" fill="hold" grpId="0" nodeType="afterEffect">
                                  <p:stCondLst>
                                    <p:cond delay="0"/>
                                  </p:stCondLst>
                                  <p:childTnLst>
                                    <p:set>
                                      <p:cBhvr>
                                        <p:cTn id="310" dur="1000">
                                          <p:stCondLst>
                                            <p:cond delay="0"/>
                                          </p:stCondLst>
                                        </p:cTn>
                                        <p:tgtEl>
                                          <p:spTgt spid="110"/>
                                        </p:tgtEl>
                                        <p:attrNameLst>
                                          <p:attrName>style.visibility</p:attrName>
                                        </p:attrNameLst>
                                      </p:cBhvr>
                                      <p:to>
                                        <p:strVal val="visible"/>
                                      </p:to>
                                    </p:set>
                                  </p:childTnLst>
                                </p:cTn>
                              </p:par>
                            </p:childTnLst>
                          </p:cTn>
                        </p:par>
                        <p:par>
                          <p:cTn id="311" fill="hold">
                            <p:stCondLst>
                              <p:cond delay="101500"/>
                            </p:stCondLst>
                            <p:childTnLst>
                              <p:par>
                                <p:cTn id="312" presetID="11" presetClass="entr" presetSubtype="0" fill="hold" grpId="0" nodeType="afterEffect">
                                  <p:stCondLst>
                                    <p:cond delay="0"/>
                                  </p:stCondLst>
                                  <p:childTnLst>
                                    <p:set>
                                      <p:cBhvr>
                                        <p:cTn id="313" dur="1000">
                                          <p:stCondLst>
                                            <p:cond delay="0"/>
                                          </p:stCondLst>
                                        </p:cTn>
                                        <p:tgtEl>
                                          <p:spTgt spid="111"/>
                                        </p:tgtEl>
                                        <p:attrNameLst>
                                          <p:attrName>style.visibility</p:attrName>
                                        </p:attrNameLst>
                                      </p:cBhvr>
                                      <p:to>
                                        <p:strVal val="visible"/>
                                      </p:to>
                                    </p:set>
                                  </p:childTnLst>
                                </p:cTn>
                              </p:par>
                            </p:childTnLst>
                          </p:cTn>
                        </p:par>
                        <p:par>
                          <p:cTn id="314" fill="hold">
                            <p:stCondLst>
                              <p:cond delay="102500"/>
                            </p:stCondLst>
                            <p:childTnLst>
                              <p:par>
                                <p:cTn id="315" presetID="11" presetClass="entr" presetSubtype="0" fill="hold" grpId="0" nodeType="afterEffect">
                                  <p:stCondLst>
                                    <p:cond delay="0"/>
                                  </p:stCondLst>
                                  <p:childTnLst>
                                    <p:set>
                                      <p:cBhvr>
                                        <p:cTn id="316" dur="1000">
                                          <p:stCondLst>
                                            <p:cond delay="0"/>
                                          </p:stCondLst>
                                        </p:cTn>
                                        <p:tgtEl>
                                          <p:spTgt spid="112"/>
                                        </p:tgtEl>
                                        <p:attrNameLst>
                                          <p:attrName>style.visibility</p:attrName>
                                        </p:attrNameLst>
                                      </p:cBhvr>
                                      <p:to>
                                        <p:strVal val="visible"/>
                                      </p:to>
                                    </p:set>
                                  </p:childTnLst>
                                </p:cTn>
                              </p:par>
                            </p:childTnLst>
                          </p:cTn>
                        </p:par>
                        <p:par>
                          <p:cTn id="317" fill="hold">
                            <p:stCondLst>
                              <p:cond delay="103500"/>
                            </p:stCondLst>
                            <p:childTnLst>
                              <p:par>
                                <p:cTn id="318" presetID="11" presetClass="entr" presetSubtype="0" fill="hold" grpId="0" nodeType="afterEffect">
                                  <p:stCondLst>
                                    <p:cond delay="0"/>
                                  </p:stCondLst>
                                  <p:childTnLst>
                                    <p:set>
                                      <p:cBhvr>
                                        <p:cTn id="319" dur="1000">
                                          <p:stCondLst>
                                            <p:cond delay="0"/>
                                          </p:stCondLst>
                                        </p:cTn>
                                        <p:tgtEl>
                                          <p:spTgt spid="113"/>
                                        </p:tgtEl>
                                        <p:attrNameLst>
                                          <p:attrName>style.visibility</p:attrName>
                                        </p:attrNameLst>
                                      </p:cBhvr>
                                      <p:to>
                                        <p:strVal val="visible"/>
                                      </p:to>
                                    </p:set>
                                  </p:childTnLst>
                                </p:cTn>
                              </p:par>
                            </p:childTnLst>
                          </p:cTn>
                        </p:par>
                        <p:par>
                          <p:cTn id="320" fill="hold">
                            <p:stCondLst>
                              <p:cond delay="104500"/>
                            </p:stCondLst>
                            <p:childTnLst>
                              <p:par>
                                <p:cTn id="321" presetID="11" presetClass="entr" presetSubtype="0" fill="hold" grpId="0" nodeType="afterEffect">
                                  <p:stCondLst>
                                    <p:cond delay="0"/>
                                  </p:stCondLst>
                                  <p:childTnLst>
                                    <p:set>
                                      <p:cBhvr>
                                        <p:cTn id="322" dur="1000">
                                          <p:stCondLst>
                                            <p:cond delay="0"/>
                                          </p:stCondLst>
                                        </p:cTn>
                                        <p:tgtEl>
                                          <p:spTgt spid="114"/>
                                        </p:tgtEl>
                                        <p:attrNameLst>
                                          <p:attrName>style.visibility</p:attrName>
                                        </p:attrNameLst>
                                      </p:cBhvr>
                                      <p:to>
                                        <p:strVal val="visible"/>
                                      </p:to>
                                    </p:set>
                                  </p:childTnLst>
                                </p:cTn>
                              </p:par>
                            </p:childTnLst>
                          </p:cTn>
                        </p:par>
                        <p:par>
                          <p:cTn id="323" fill="hold">
                            <p:stCondLst>
                              <p:cond delay="105500"/>
                            </p:stCondLst>
                            <p:childTnLst>
                              <p:par>
                                <p:cTn id="324" presetID="11" presetClass="entr" presetSubtype="0" fill="hold" grpId="0" nodeType="afterEffect">
                                  <p:stCondLst>
                                    <p:cond delay="0"/>
                                  </p:stCondLst>
                                  <p:childTnLst>
                                    <p:set>
                                      <p:cBhvr>
                                        <p:cTn id="325" dur="1000">
                                          <p:stCondLst>
                                            <p:cond delay="0"/>
                                          </p:stCondLst>
                                        </p:cTn>
                                        <p:tgtEl>
                                          <p:spTgt spid="115"/>
                                        </p:tgtEl>
                                        <p:attrNameLst>
                                          <p:attrName>style.visibility</p:attrName>
                                        </p:attrNameLst>
                                      </p:cBhvr>
                                      <p:to>
                                        <p:strVal val="visible"/>
                                      </p:to>
                                    </p:set>
                                  </p:childTnLst>
                                </p:cTn>
                              </p:par>
                            </p:childTnLst>
                          </p:cTn>
                        </p:par>
                        <p:par>
                          <p:cTn id="326" fill="hold">
                            <p:stCondLst>
                              <p:cond delay="106500"/>
                            </p:stCondLst>
                            <p:childTnLst>
                              <p:par>
                                <p:cTn id="327" presetID="11" presetClass="entr" presetSubtype="0" fill="hold" grpId="0" nodeType="afterEffect">
                                  <p:stCondLst>
                                    <p:cond delay="0"/>
                                  </p:stCondLst>
                                  <p:childTnLst>
                                    <p:set>
                                      <p:cBhvr>
                                        <p:cTn id="328" dur="1000">
                                          <p:stCondLst>
                                            <p:cond delay="0"/>
                                          </p:stCondLst>
                                        </p:cTn>
                                        <p:tgtEl>
                                          <p:spTgt spid="116"/>
                                        </p:tgtEl>
                                        <p:attrNameLst>
                                          <p:attrName>style.visibility</p:attrName>
                                        </p:attrNameLst>
                                      </p:cBhvr>
                                      <p:to>
                                        <p:strVal val="visible"/>
                                      </p:to>
                                    </p:set>
                                  </p:childTnLst>
                                </p:cTn>
                              </p:par>
                            </p:childTnLst>
                          </p:cTn>
                        </p:par>
                        <p:par>
                          <p:cTn id="329" fill="hold">
                            <p:stCondLst>
                              <p:cond delay="107500"/>
                            </p:stCondLst>
                            <p:childTnLst>
                              <p:par>
                                <p:cTn id="330" presetID="11" presetClass="entr" presetSubtype="0" fill="hold" grpId="0" nodeType="afterEffect">
                                  <p:stCondLst>
                                    <p:cond delay="0"/>
                                  </p:stCondLst>
                                  <p:childTnLst>
                                    <p:set>
                                      <p:cBhvr>
                                        <p:cTn id="331" dur="1000">
                                          <p:stCondLst>
                                            <p:cond delay="0"/>
                                          </p:stCondLst>
                                        </p:cTn>
                                        <p:tgtEl>
                                          <p:spTgt spid="117"/>
                                        </p:tgtEl>
                                        <p:attrNameLst>
                                          <p:attrName>style.visibility</p:attrName>
                                        </p:attrNameLst>
                                      </p:cBhvr>
                                      <p:to>
                                        <p:strVal val="visible"/>
                                      </p:to>
                                    </p:set>
                                  </p:childTnLst>
                                </p:cTn>
                              </p:par>
                            </p:childTnLst>
                          </p:cTn>
                        </p:par>
                        <p:par>
                          <p:cTn id="332" fill="hold">
                            <p:stCondLst>
                              <p:cond delay="108500"/>
                            </p:stCondLst>
                            <p:childTnLst>
                              <p:par>
                                <p:cTn id="333" presetID="11" presetClass="entr" presetSubtype="0" fill="hold" grpId="0" nodeType="afterEffect">
                                  <p:stCondLst>
                                    <p:cond delay="0"/>
                                  </p:stCondLst>
                                  <p:childTnLst>
                                    <p:set>
                                      <p:cBhvr>
                                        <p:cTn id="334" dur="1000">
                                          <p:stCondLst>
                                            <p:cond delay="0"/>
                                          </p:stCondLst>
                                        </p:cTn>
                                        <p:tgtEl>
                                          <p:spTgt spid="118"/>
                                        </p:tgtEl>
                                        <p:attrNameLst>
                                          <p:attrName>style.visibility</p:attrName>
                                        </p:attrNameLst>
                                      </p:cBhvr>
                                      <p:to>
                                        <p:strVal val="visible"/>
                                      </p:to>
                                    </p:set>
                                  </p:childTnLst>
                                </p:cTn>
                              </p:par>
                            </p:childTnLst>
                          </p:cTn>
                        </p:par>
                        <p:par>
                          <p:cTn id="335" fill="hold">
                            <p:stCondLst>
                              <p:cond delay="109500"/>
                            </p:stCondLst>
                            <p:childTnLst>
                              <p:par>
                                <p:cTn id="336" presetID="11" presetClass="entr" presetSubtype="0" fill="hold" grpId="0" nodeType="afterEffect">
                                  <p:stCondLst>
                                    <p:cond delay="0"/>
                                  </p:stCondLst>
                                  <p:childTnLst>
                                    <p:set>
                                      <p:cBhvr>
                                        <p:cTn id="337" dur="1000">
                                          <p:stCondLst>
                                            <p:cond delay="0"/>
                                          </p:stCondLst>
                                        </p:cTn>
                                        <p:tgtEl>
                                          <p:spTgt spid="119"/>
                                        </p:tgtEl>
                                        <p:attrNameLst>
                                          <p:attrName>style.visibility</p:attrName>
                                        </p:attrNameLst>
                                      </p:cBhvr>
                                      <p:to>
                                        <p:strVal val="visible"/>
                                      </p:to>
                                    </p:set>
                                  </p:childTnLst>
                                </p:cTn>
                              </p:par>
                            </p:childTnLst>
                          </p:cTn>
                        </p:par>
                        <p:par>
                          <p:cTn id="338" fill="hold">
                            <p:stCondLst>
                              <p:cond delay="110500"/>
                            </p:stCondLst>
                            <p:childTnLst>
                              <p:par>
                                <p:cTn id="339" presetID="11" presetClass="entr" presetSubtype="0" fill="hold" grpId="0" nodeType="afterEffect">
                                  <p:stCondLst>
                                    <p:cond delay="0"/>
                                  </p:stCondLst>
                                  <p:childTnLst>
                                    <p:set>
                                      <p:cBhvr>
                                        <p:cTn id="340" dur="1000">
                                          <p:stCondLst>
                                            <p:cond delay="0"/>
                                          </p:stCondLst>
                                        </p:cTn>
                                        <p:tgtEl>
                                          <p:spTgt spid="120"/>
                                        </p:tgtEl>
                                        <p:attrNameLst>
                                          <p:attrName>style.visibility</p:attrName>
                                        </p:attrNameLst>
                                      </p:cBhvr>
                                      <p:to>
                                        <p:strVal val="visible"/>
                                      </p:to>
                                    </p:set>
                                  </p:childTnLst>
                                </p:cTn>
                              </p:par>
                            </p:childTnLst>
                          </p:cTn>
                        </p:par>
                        <p:par>
                          <p:cTn id="341" fill="hold">
                            <p:stCondLst>
                              <p:cond delay="111500"/>
                            </p:stCondLst>
                            <p:childTnLst>
                              <p:par>
                                <p:cTn id="342" presetID="11" presetClass="entr" presetSubtype="0" fill="hold" grpId="0" nodeType="afterEffect">
                                  <p:stCondLst>
                                    <p:cond delay="0"/>
                                  </p:stCondLst>
                                  <p:childTnLst>
                                    <p:set>
                                      <p:cBhvr>
                                        <p:cTn id="343" dur="1000">
                                          <p:stCondLst>
                                            <p:cond delay="0"/>
                                          </p:stCondLst>
                                        </p:cTn>
                                        <p:tgtEl>
                                          <p:spTgt spid="121"/>
                                        </p:tgtEl>
                                        <p:attrNameLst>
                                          <p:attrName>style.visibility</p:attrName>
                                        </p:attrNameLst>
                                      </p:cBhvr>
                                      <p:to>
                                        <p:strVal val="visible"/>
                                      </p:to>
                                    </p:set>
                                  </p:childTnLst>
                                </p:cTn>
                              </p:par>
                            </p:childTnLst>
                          </p:cTn>
                        </p:par>
                        <p:par>
                          <p:cTn id="344" fill="hold">
                            <p:stCondLst>
                              <p:cond delay="112500"/>
                            </p:stCondLst>
                            <p:childTnLst>
                              <p:par>
                                <p:cTn id="345" presetID="11" presetClass="entr" presetSubtype="0" fill="hold" grpId="0" nodeType="afterEffect">
                                  <p:stCondLst>
                                    <p:cond delay="0"/>
                                  </p:stCondLst>
                                  <p:childTnLst>
                                    <p:set>
                                      <p:cBhvr>
                                        <p:cTn id="346" dur="1000">
                                          <p:stCondLst>
                                            <p:cond delay="0"/>
                                          </p:stCondLst>
                                        </p:cTn>
                                        <p:tgtEl>
                                          <p:spTgt spid="122"/>
                                        </p:tgtEl>
                                        <p:attrNameLst>
                                          <p:attrName>style.visibility</p:attrName>
                                        </p:attrNameLst>
                                      </p:cBhvr>
                                      <p:to>
                                        <p:strVal val="visible"/>
                                      </p:to>
                                    </p:set>
                                  </p:childTnLst>
                                </p:cTn>
                              </p:par>
                            </p:childTnLst>
                          </p:cTn>
                        </p:par>
                        <p:par>
                          <p:cTn id="347" fill="hold">
                            <p:stCondLst>
                              <p:cond delay="113500"/>
                            </p:stCondLst>
                            <p:childTnLst>
                              <p:par>
                                <p:cTn id="348" presetID="11" presetClass="entr" presetSubtype="0" fill="hold" grpId="0" nodeType="afterEffect">
                                  <p:stCondLst>
                                    <p:cond delay="0"/>
                                  </p:stCondLst>
                                  <p:childTnLst>
                                    <p:set>
                                      <p:cBhvr>
                                        <p:cTn id="349" dur="1000">
                                          <p:stCondLst>
                                            <p:cond delay="0"/>
                                          </p:stCondLst>
                                        </p:cTn>
                                        <p:tgtEl>
                                          <p:spTgt spid="123"/>
                                        </p:tgtEl>
                                        <p:attrNameLst>
                                          <p:attrName>style.visibility</p:attrName>
                                        </p:attrNameLst>
                                      </p:cBhvr>
                                      <p:to>
                                        <p:strVal val="visible"/>
                                      </p:to>
                                    </p:set>
                                  </p:childTnLst>
                                </p:cTn>
                              </p:par>
                            </p:childTnLst>
                          </p:cTn>
                        </p:par>
                        <p:par>
                          <p:cTn id="350" fill="hold">
                            <p:stCondLst>
                              <p:cond delay="114500"/>
                            </p:stCondLst>
                            <p:childTnLst>
                              <p:par>
                                <p:cTn id="351" presetID="11" presetClass="entr" presetSubtype="0" fill="hold" grpId="0" nodeType="afterEffect">
                                  <p:stCondLst>
                                    <p:cond delay="0"/>
                                  </p:stCondLst>
                                  <p:childTnLst>
                                    <p:set>
                                      <p:cBhvr>
                                        <p:cTn id="352" dur="1000">
                                          <p:stCondLst>
                                            <p:cond delay="0"/>
                                          </p:stCondLst>
                                        </p:cTn>
                                        <p:tgtEl>
                                          <p:spTgt spid="124"/>
                                        </p:tgtEl>
                                        <p:attrNameLst>
                                          <p:attrName>style.visibility</p:attrName>
                                        </p:attrNameLst>
                                      </p:cBhvr>
                                      <p:to>
                                        <p:strVal val="visible"/>
                                      </p:to>
                                    </p:set>
                                  </p:childTnLst>
                                </p:cTn>
                              </p:par>
                            </p:childTnLst>
                          </p:cTn>
                        </p:par>
                        <p:par>
                          <p:cTn id="353" fill="hold">
                            <p:stCondLst>
                              <p:cond delay="115500"/>
                            </p:stCondLst>
                            <p:childTnLst>
                              <p:par>
                                <p:cTn id="354" presetID="11" presetClass="entr" presetSubtype="0" fill="hold" grpId="0" nodeType="afterEffect">
                                  <p:stCondLst>
                                    <p:cond delay="0"/>
                                  </p:stCondLst>
                                  <p:childTnLst>
                                    <p:set>
                                      <p:cBhvr>
                                        <p:cTn id="355" dur="1000">
                                          <p:stCondLst>
                                            <p:cond delay="0"/>
                                          </p:stCondLst>
                                        </p:cTn>
                                        <p:tgtEl>
                                          <p:spTgt spid="125"/>
                                        </p:tgtEl>
                                        <p:attrNameLst>
                                          <p:attrName>style.visibility</p:attrName>
                                        </p:attrNameLst>
                                      </p:cBhvr>
                                      <p:to>
                                        <p:strVal val="visible"/>
                                      </p:to>
                                    </p:set>
                                  </p:childTnLst>
                                </p:cTn>
                              </p:par>
                            </p:childTnLst>
                          </p:cTn>
                        </p:par>
                        <p:par>
                          <p:cTn id="356" fill="hold">
                            <p:stCondLst>
                              <p:cond delay="116500"/>
                            </p:stCondLst>
                            <p:childTnLst>
                              <p:par>
                                <p:cTn id="357" presetID="11" presetClass="entr" presetSubtype="0" fill="hold" grpId="0" nodeType="afterEffect">
                                  <p:stCondLst>
                                    <p:cond delay="0"/>
                                  </p:stCondLst>
                                  <p:childTnLst>
                                    <p:set>
                                      <p:cBhvr>
                                        <p:cTn id="358" dur="1000">
                                          <p:stCondLst>
                                            <p:cond delay="0"/>
                                          </p:stCondLst>
                                        </p:cTn>
                                        <p:tgtEl>
                                          <p:spTgt spid="126"/>
                                        </p:tgtEl>
                                        <p:attrNameLst>
                                          <p:attrName>style.visibility</p:attrName>
                                        </p:attrNameLst>
                                      </p:cBhvr>
                                      <p:to>
                                        <p:strVal val="visible"/>
                                      </p:to>
                                    </p:set>
                                  </p:childTnLst>
                                </p:cTn>
                              </p:par>
                            </p:childTnLst>
                          </p:cTn>
                        </p:par>
                        <p:par>
                          <p:cTn id="359" fill="hold">
                            <p:stCondLst>
                              <p:cond delay="117500"/>
                            </p:stCondLst>
                            <p:childTnLst>
                              <p:par>
                                <p:cTn id="360" presetID="11" presetClass="entr" presetSubtype="0" fill="hold" grpId="0" nodeType="afterEffect">
                                  <p:stCondLst>
                                    <p:cond delay="0"/>
                                  </p:stCondLst>
                                  <p:childTnLst>
                                    <p:set>
                                      <p:cBhvr>
                                        <p:cTn id="361" dur="1000">
                                          <p:stCondLst>
                                            <p:cond delay="0"/>
                                          </p:stCondLst>
                                        </p:cTn>
                                        <p:tgtEl>
                                          <p:spTgt spid="127"/>
                                        </p:tgtEl>
                                        <p:attrNameLst>
                                          <p:attrName>style.visibility</p:attrName>
                                        </p:attrNameLst>
                                      </p:cBhvr>
                                      <p:to>
                                        <p:strVal val="visible"/>
                                      </p:to>
                                    </p:set>
                                  </p:childTnLst>
                                </p:cTn>
                              </p:par>
                            </p:childTnLst>
                          </p:cTn>
                        </p:par>
                        <p:par>
                          <p:cTn id="362" fill="hold">
                            <p:stCondLst>
                              <p:cond delay="118500"/>
                            </p:stCondLst>
                            <p:childTnLst>
                              <p:par>
                                <p:cTn id="363" presetID="11" presetClass="entr" presetSubtype="0" fill="hold" grpId="0" nodeType="afterEffect">
                                  <p:stCondLst>
                                    <p:cond delay="0"/>
                                  </p:stCondLst>
                                  <p:childTnLst>
                                    <p:set>
                                      <p:cBhvr>
                                        <p:cTn id="364" dur="1000">
                                          <p:stCondLst>
                                            <p:cond delay="0"/>
                                          </p:stCondLst>
                                        </p:cTn>
                                        <p:tgtEl>
                                          <p:spTgt spid="128"/>
                                        </p:tgtEl>
                                        <p:attrNameLst>
                                          <p:attrName>style.visibility</p:attrName>
                                        </p:attrNameLst>
                                      </p:cBhvr>
                                      <p:to>
                                        <p:strVal val="visible"/>
                                      </p:to>
                                    </p:set>
                                  </p:childTnLst>
                                </p:cTn>
                              </p:par>
                            </p:childTnLst>
                          </p:cTn>
                        </p:par>
                        <p:par>
                          <p:cTn id="365" fill="hold">
                            <p:stCondLst>
                              <p:cond delay="119500"/>
                            </p:stCondLst>
                            <p:childTnLst>
                              <p:par>
                                <p:cTn id="366" presetID="11" presetClass="entr" presetSubtype="0" fill="hold" grpId="0" nodeType="afterEffect">
                                  <p:stCondLst>
                                    <p:cond delay="0"/>
                                  </p:stCondLst>
                                  <p:childTnLst>
                                    <p:set>
                                      <p:cBhvr>
                                        <p:cTn id="367" dur="1000">
                                          <p:stCondLst>
                                            <p:cond delay="0"/>
                                          </p:stCondLst>
                                        </p:cTn>
                                        <p:tgtEl>
                                          <p:spTgt spid="129"/>
                                        </p:tgtEl>
                                        <p:attrNameLst>
                                          <p:attrName>style.visibility</p:attrName>
                                        </p:attrNameLst>
                                      </p:cBhvr>
                                      <p:to>
                                        <p:strVal val="visible"/>
                                      </p:to>
                                    </p:set>
                                  </p:childTnLst>
                                </p:cTn>
                              </p:par>
                            </p:childTnLst>
                          </p:cTn>
                        </p:par>
                        <p:par>
                          <p:cTn id="368" fill="hold">
                            <p:stCondLst>
                              <p:cond delay="120500"/>
                            </p:stCondLst>
                            <p:childTnLst>
                              <p:par>
                                <p:cTn id="369" presetID="11" presetClass="entr" presetSubtype="0" fill="hold" grpId="0" nodeType="afterEffect">
                                  <p:stCondLst>
                                    <p:cond delay="0"/>
                                  </p:stCondLst>
                                  <p:childTnLst>
                                    <p:set>
                                      <p:cBhvr>
                                        <p:cTn id="370" dur="1000">
                                          <p:stCondLst>
                                            <p:cond delay="0"/>
                                          </p:stCondLst>
                                        </p:cTn>
                                        <p:tgtEl>
                                          <p:spTgt spid="130"/>
                                        </p:tgtEl>
                                        <p:attrNameLst>
                                          <p:attrName>style.visibility</p:attrName>
                                        </p:attrNameLst>
                                      </p:cBhvr>
                                      <p:to>
                                        <p:strVal val="visible"/>
                                      </p:to>
                                    </p:set>
                                  </p:childTnLst>
                                </p:cTn>
                              </p:par>
                            </p:childTnLst>
                          </p:cTn>
                        </p:par>
                        <p:par>
                          <p:cTn id="371" fill="hold">
                            <p:stCondLst>
                              <p:cond delay="121500"/>
                            </p:stCondLst>
                            <p:childTnLst>
                              <p:par>
                                <p:cTn id="372" presetID="11" presetClass="entr" presetSubtype="0" fill="hold" grpId="0" nodeType="afterEffect">
                                  <p:stCondLst>
                                    <p:cond delay="0"/>
                                  </p:stCondLst>
                                  <p:childTnLst>
                                    <p:set>
                                      <p:cBhvr>
                                        <p:cTn id="373" dur="1000">
                                          <p:stCondLst>
                                            <p:cond delay="0"/>
                                          </p:stCondLst>
                                        </p:cTn>
                                        <p:tgtEl>
                                          <p:spTgt spid="131"/>
                                        </p:tgtEl>
                                        <p:attrNameLst>
                                          <p:attrName>style.visibility</p:attrName>
                                        </p:attrNameLst>
                                      </p:cBhvr>
                                      <p:to>
                                        <p:strVal val="visible"/>
                                      </p:to>
                                    </p:set>
                                  </p:childTnLst>
                                </p:cTn>
                              </p:par>
                            </p:childTnLst>
                          </p:cTn>
                        </p:par>
                        <p:par>
                          <p:cTn id="374" fill="hold">
                            <p:stCondLst>
                              <p:cond delay="122500"/>
                            </p:stCondLst>
                            <p:childTnLst>
                              <p:par>
                                <p:cTn id="375" presetID="11" presetClass="entr" presetSubtype="0" fill="hold" grpId="0" nodeType="afterEffect">
                                  <p:stCondLst>
                                    <p:cond delay="0"/>
                                  </p:stCondLst>
                                  <p:childTnLst>
                                    <p:set>
                                      <p:cBhvr>
                                        <p:cTn id="376" dur="1000">
                                          <p:stCondLst>
                                            <p:cond delay="0"/>
                                          </p:stCondLst>
                                        </p:cTn>
                                        <p:tgtEl>
                                          <p:spTgt spid="132"/>
                                        </p:tgtEl>
                                        <p:attrNameLst>
                                          <p:attrName>style.visibility</p:attrName>
                                        </p:attrNameLst>
                                      </p:cBhvr>
                                      <p:to>
                                        <p:strVal val="visible"/>
                                      </p:to>
                                    </p:set>
                                  </p:childTnLst>
                                </p:cTn>
                              </p:par>
                            </p:childTnLst>
                          </p:cTn>
                        </p:par>
                        <p:par>
                          <p:cTn id="377" fill="hold">
                            <p:stCondLst>
                              <p:cond delay="123500"/>
                            </p:stCondLst>
                            <p:childTnLst>
                              <p:par>
                                <p:cTn id="378" presetID="11" presetClass="entr" presetSubtype="0" fill="hold" grpId="0" nodeType="afterEffect">
                                  <p:stCondLst>
                                    <p:cond delay="0"/>
                                  </p:stCondLst>
                                  <p:childTnLst>
                                    <p:set>
                                      <p:cBhvr>
                                        <p:cTn id="379" dur="1000">
                                          <p:stCondLst>
                                            <p:cond delay="0"/>
                                          </p:stCondLst>
                                        </p:cTn>
                                        <p:tgtEl>
                                          <p:spTgt spid="133"/>
                                        </p:tgtEl>
                                        <p:attrNameLst>
                                          <p:attrName>style.visibility</p:attrName>
                                        </p:attrNameLst>
                                      </p:cBhvr>
                                      <p:to>
                                        <p:strVal val="visible"/>
                                      </p:to>
                                    </p:set>
                                  </p:childTnLst>
                                </p:cTn>
                              </p:par>
                            </p:childTnLst>
                          </p:cTn>
                        </p:par>
                        <p:par>
                          <p:cTn id="380" fill="hold">
                            <p:stCondLst>
                              <p:cond delay="124500"/>
                            </p:stCondLst>
                            <p:childTnLst>
                              <p:par>
                                <p:cTn id="381" presetID="11" presetClass="entr" presetSubtype="0" fill="hold" grpId="0" nodeType="afterEffect">
                                  <p:stCondLst>
                                    <p:cond delay="0"/>
                                  </p:stCondLst>
                                  <p:childTnLst>
                                    <p:set>
                                      <p:cBhvr>
                                        <p:cTn id="382" dur="1000">
                                          <p:stCondLst>
                                            <p:cond delay="0"/>
                                          </p:stCondLst>
                                        </p:cTn>
                                        <p:tgtEl>
                                          <p:spTgt spid="134"/>
                                        </p:tgtEl>
                                        <p:attrNameLst>
                                          <p:attrName>style.visibility</p:attrName>
                                        </p:attrNameLst>
                                      </p:cBhvr>
                                      <p:to>
                                        <p:strVal val="visible"/>
                                      </p:to>
                                    </p:set>
                                  </p:childTnLst>
                                </p:cTn>
                              </p:par>
                            </p:childTnLst>
                          </p:cTn>
                        </p:par>
                        <p:par>
                          <p:cTn id="383" fill="hold">
                            <p:stCondLst>
                              <p:cond delay="125500"/>
                            </p:stCondLst>
                            <p:childTnLst>
                              <p:par>
                                <p:cTn id="384" presetID="11" presetClass="entr" presetSubtype="0" fill="hold" grpId="0" nodeType="afterEffect">
                                  <p:stCondLst>
                                    <p:cond delay="0"/>
                                  </p:stCondLst>
                                  <p:childTnLst>
                                    <p:set>
                                      <p:cBhvr>
                                        <p:cTn id="385" dur="1000">
                                          <p:stCondLst>
                                            <p:cond delay="0"/>
                                          </p:stCondLst>
                                        </p:cTn>
                                        <p:tgtEl>
                                          <p:spTgt spid="135"/>
                                        </p:tgtEl>
                                        <p:attrNameLst>
                                          <p:attrName>style.visibility</p:attrName>
                                        </p:attrNameLst>
                                      </p:cBhvr>
                                      <p:to>
                                        <p:strVal val="visible"/>
                                      </p:to>
                                    </p:set>
                                  </p:childTnLst>
                                </p:cTn>
                              </p:par>
                            </p:childTnLst>
                          </p:cTn>
                        </p:par>
                        <p:par>
                          <p:cTn id="386" fill="hold">
                            <p:stCondLst>
                              <p:cond delay="126500"/>
                            </p:stCondLst>
                            <p:childTnLst>
                              <p:par>
                                <p:cTn id="387" presetID="11" presetClass="entr" presetSubtype="0" fill="hold" grpId="0" nodeType="afterEffect">
                                  <p:stCondLst>
                                    <p:cond delay="0"/>
                                  </p:stCondLst>
                                  <p:childTnLst>
                                    <p:set>
                                      <p:cBhvr>
                                        <p:cTn id="388" dur="1000">
                                          <p:stCondLst>
                                            <p:cond delay="0"/>
                                          </p:stCondLst>
                                        </p:cTn>
                                        <p:tgtEl>
                                          <p:spTgt spid="136"/>
                                        </p:tgtEl>
                                        <p:attrNameLst>
                                          <p:attrName>style.visibility</p:attrName>
                                        </p:attrNameLst>
                                      </p:cBhvr>
                                      <p:to>
                                        <p:strVal val="visible"/>
                                      </p:to>
                                    </p:set>
                                  </p:childTnLst>
                                </p:cTn>
                              </p:par>
                            </p:childTnLst>
                          </p:cTn>
                        </p:par>
                        <p:par>
                          <p:cTn id="389" fill="hold">
                            <p:stCondLst>
                              <p:cond delay="127500"/>
                            </p:stCondLst>
                            <p:childTnLst>
                              <p:par>
                                <p:cTn id="390" presetID="11" presetClass="entr" presetSubtype="0" fill="hold" grpId="0" nodeType="afterEffect">
                                  <p:stCondLst>
                                    <p:cond delay="0"/>
                                  </p:stCondLst>
                                  <p:childTnLst>
                                    <p:set>
                                      <p:cBhvr>
                                        <p:cTn id="391" dur="1000">
                                          <p:stCondLst>
                                            <p:cond delay="0"/>
                                          </p:stCondLst>
                                        </p:cTn>
                                        <p:tgtEl>
                                          <p:spTgt spid="137"/>
                                        </p:tgtEl>
                                        <p:attrNameLst>
                                          <p:attrName>style.visibility</p:attrName>
                                        </p:attrNameLst>
                                      </p:cBhvr>
                                      <p:to>
                                        <p:strVal val="visible"/>
                                      </p:to>
                                    </p:set>
                                  </p:childTnLst>
                                </p:cTn>
                              </p:par>
                            </p:childTnLst>
                          </p:cTn>
                        </p:par>
                        <p:par>
                          <p:cTn id="392" fill="hold">
                            <p:stCondLst>
                              <p:cond delay="128500"/>
                            </p:stCondLst>
                            <p:childTnLst>
                              <p:par>
                                <p:cTn id="393" presetID="11" presetClass="entr" presetSubtype="0" fill="hold" grpId="0" nodeType="afterEffect">
                                  <p:stCondLst>
                                    <p:cond delay="0"/>
                                  </p:stCondLst>
                                  <p:childTnLst>
                                    <p:set>
                                      <p:cBhvr>
                                        <p:cTn id="394" dur="1000">
                                          <p:stCondLst>
                                            <p:cond delay="0"/>
                                          </p:stCondLst>
                                        </p:cTn>
                                        <p:tgtEl>
                                          <p:spTgt spid="138"/>
                                        </p:tgtEl>
                                        <p:attrNameLst>
                                          <p:attrName>style.visibility</p:attrName>
                                        </p:attrNameLst>
                                      </p:cBhvr>
                                      <p:to>
                                        <p:strVal val="visible"/>
                                      </p:to>
                                    </p:set>
                                  </p:childTnLst>
                                </p:cTn>
                              </p:par>
                            </p:childTnLst>
                          </p:cTn>
                        </p:par>
                        <p:par>
                          <p:cTn id="395" fill="hold">
                            <p:stCondLst>
                              <p:cond delay="129500"/>
                            </p:stCondLst>
                            <p:childTnLst>
                              <p:par>
                                <p:cTn id="396" presetID="11" presetClass="entr" presetSubtype="0" fill="hold" grpId="0" nodeType="afterEffect">
                                  <p:stCondLst>
                                    <p:cond delay="0"/>
                                  </p:stCondLst>
                                  <p:childTnLst>
                                    <p:set>
                                      <p:cBhvr>
                                        <p:cTn id="397" dur="1000">
                                          <p:stCondLst>
                                            <p:cond delay="0"/>
                                          </p:stCondLst>
                                        </p:cTn>
                                        <p:tgtEl>
                                          <p:spTgt spid="139"/>
                                        </p:tgtEl>
                                        <p:attrNameLst>
                                          <p:attrName>style.visibility</p:attrName>
                                        </p:attrNameLst>
                                      </p:cBhvr>
                                      <p:to>
                                        <p:strVal val="visible"/>
                                      </p:to>
                                    </p:set>
                                  </p:childTnLst>
                                </p:cTn>
                              </p:par>
                            </p:childTnLst>
                          </p:cTn>
                        </p:par>
                        <p:par>
                          <p:cTn id="398" fill="hold">
                            <p:stCondLst>
                              <p:cond delay="130500"/>
                            </p:stCondLst>
                            <p:childTnLst>
                              <p:par>
                                <p:cTn id="399" presetID="11" presetClass="entr" presetSubtype="0" fill="hold" grpId="0" nodeType="afterEffect">
                                  <p:stCondLst>
                                    <p:cond delay="0"/>
                                  </p:stCondLst>
                                  <p:childTnLst>
                                    <p:set>
                                      <p:cBhvr>
                                        <p:cTn id="400" dur="1000">
                                          <p:stCondLst>
                                            <p:cond delay="0"/>
                                          </p:stCondLst>
                                        </p:cTn>
                                        <p:tgtEl>
                                          <p:spTgt spid="140"/>
                                        </p:tgtEl>
                                        <p:attrNameLst>
                                          <p:attrName>style.visibility</p:attrName>
                                        </p:attrNameLst>
                                      </p:cBhvr>
                                      <p:to>
                                        <p:strVal val="visible"/>
                                      </p:to>
                                    </p:set>
                                  </p:childTnLst>
                                </p:cTn>
                              </p:par>
                            </p:childTnLst>
                          </p:cTn>
                        </p:par>
                        <p:par>
                          <p:cTn id="401" fill="hold">
                            <p:stCondLst>
                              <p:cond delay="131500"/>
                            </p:stCondLst>
                            <p:childTnLst>
                              <p:par>
                                <p:cTn id="402" presetID="11" presetClass="entr" presetSubtype="0" fill="hold" grpId="0" nodeType="afterEffect">
                                  <p:stCondLst>
                                    <p:cond delay="0"/>
                                  </p:stCondLst>
                                  <p:childTnLst>
                                    <p:set>
                                      <p:cBhvr>
                                        <p:cTn id="403" dur="1000">
                                          <p:stCondLst>
                                            <p:cond delay="0"/>
                                          </p:stCondLst>
                                        </p:cTn>
                                        <p:tgtEl>
                                          <p:spTgt spid="141"/>
                                        </p:tgtEl>
                                        <p:attrNameLst>
                                          <p:attrName>style.visibility</p:attrName>
                                        </p:attrNameLst>
                                      </p:cBhvr>
                                      <p:to>
                                        <p:strVal val="visible"/>
                                      </p:to>
                                    </p:set>
                                  </p:childTnLst>
                                </p:cTn>
                              </p:par>
                            </p:childTnLst>
                          </p:cTn>
                        </p:par>
                        <p:par>
                          <p:cTn id="404" fill="hold">
                            <p:stCondLst>
                              <p:cond delay="132500"/>
                            </p:stCondLst>
                            <p:childTnLst>
                              <p:par>
                                <p:cTn id="405" presetID="11" presetClass="entr" presetSubtype="0" fill="hold" grpId="0" nodeType="afterEffect">
                                  <p:stCondLst>
                                    <p:cond delay="0"/>
                                  </p:stCondLst>
                                  <p:childTnLst>
                                    <p:set>
                                      <p:cBhvr>
                                        <p:cTn id="406" dur="1000">
                                          <p:stCondLst>
                                            <p:cond delay="0"/>
                                          </p:stCondLst>
                                        </p:cTn>
                                        <p:tgtEl>
                                          <p:spTgt spid="142"/>
                                        </p:tgtEl>
                                        <p:attrNameLst>
                                          <p:attrName>style.visibility</p:attrName>
                                        </p:attrNameLst>
                                      </p:cBhvr>
                                      <p:to>
                                        <p:strVal val="visible"/>
                                      </p:to>
                                    </p:set>
                                  </p:childTnLst>
                                </p:cTn>
                              </p:par>
                            </p:childTnLst>
                          </p:cTn>
                        </p:par>
                        <p:par>
                          <p:cTn id="407" fill="hold">
                            <p:stCondLst>
                              <p:cond delay="133500"/>
                            </p:stCondLst>
                            <p:childTnLst>
                              <p:par>
                                <p:cTn id="408" presetID="11" presetClass="entr" presetSubtype="0" fill="hold" grpId="0" nodeType="afterEffect">
                                  <p:stCondLst>
                                    <p:cond delay="0"/>
                                  </p:stCondLst>
                                  <p:childTnLst>
                                    <p:set>
                                      <p:cBhvr>
                                        <p:cTn id="409" dur="1000">
                                          <p:stCondLst>
                                            <p:cond delay="0"/>
                                          </p:stCondLst>
                                        </p:cTn>
                                        <p:tgtEl>
                                          <p:spTgt spid="143"/>
                                        </p:tgtEl>
                                        <p:attrNameLst>
                                          <p:attrName>style.visibility</p:attrName>
                                        </p:attrNameLst>
                                      </p:cBhvr>
                                      <p:to>
                                        <p:strVal val="visible"/>
                                      </p:to>
                                    </p:set>
                                  </p:childTnLst>
                                </p:cTn>
                              </p:par>
                            </p:childTnLst>
                          </p:cTn>
                        </p:par>
                        <p:par>
                          <p:cTn id="410" fill="hold">
                            <p:stCondLst>
                              <p:cond delay="134500"/>
                            </p:stCondLst>
                            <p:childTnLst>
                              <p:par>
                                <p:cTn id="411" presetID="11" presetClass="entr" presetSubtype="0" fill="hold" grpId="0" nodeType="afterEffect">
                                  <p:stCondLst>
                                    <p:cond delay="0"/>
                                  </p:stCondLst>
                                  <p:childTnLst>
                                    <p:set>
                                      <p:cBhvr>
                                        <p:cTn id="412" dur="1000">
                                          <p:stCondLst>
                                            <p:cond delay="0"/>
                                          </p:stCondLst>
                                        </p:cTn>
                                        <p:tgtEl>
                                          <p:spTgt spid="144"/>
                                        </p:tgtEl>
                                        <p:attrNameLst>
                                          <p:attrName>style.visibility</p:attrName>
                                        </p:attrNameLst>
                                      </p:cBhvr>
                                      <p:to>
                                        <p:strVal val="visible"/>
                                      </p:to>
                                    </p:set>
                                  </p:childTnLst>
                                </p:cTn>
                              </p:par>
                            </p:childTnLst>
                          </p:cTn>
                        </p:par>
                        <p:par>
                          <p:cTn id="413" fill="hold">
                            <p:stCondLst>
                              <p:cond delay="135500"/>
                            </p:stCondLst>
                            <p:childTnLst>
                              <p:par>
                                <p:cTn id="414" presetID="11" presetClass="entr" presetSubtype="0" fill="hold" grpId="0" nodeType="afterEffect">
                                  <p:stCondLst>
                                    <p:cond delay="0"/>
                                  </p:stCondLst>
                                  <p:childTnLst>
                                    <p:set>
                                      <p:cBhvr>
                                        <p:cTn id="415" dur="1000">
                                          <p:stCondLst>
                                            <p:cond delay="0"/>
                                          </p:stCondLst>
                                        </p:cTn>
                                        <p:tgtEl>
                                          <p:spTgt spid="145"/>
                                        </p:tgtEl>
                                        <p:attrNameLst>
                                          <p:attrName>style.visibility</p:attrName>
                                        </p:attrNameLst>
                                      </p:cBhvr>
                                      <p:to>
                                        <p:strVal val="visible"/>
                                      </p:to>
                                    </p:set>
                                  </p:childTnLst>
                                </p:cTn>
                              </p:par>
                            </p:childTnLst>
                          </p:cTn>
                        </p:par>
                        <p:par>
                          <p:cTn id="416" fill="hold">
                            <p:stCondLst>
                              <p:cond delay="136500"/>
                            </p:stCondLst>
                            <p:childTnLst>
                              <p:par>
                                <p:cTn id="417" presetID="11" presetClass="entr" presetSubtype="0" fill="hold" grpId="0" nodeType="afterEffect">
                                  <p:stCondLst>
                                    <p:cond delay="0"/>
                                  </p:stCondLst>
                                  <p:childTnLst>
                                    <p:set>
                                      <p:cBhvr>
                                        <p:cTn id="418" dur="1000">
                                          <p:stCondLst>
                                            <p:cond delay="0"/>
                                          </p:stCondLst>
                                        </p:cTn>
                                        <p:tgtEl>
                                          <p:spTgt spid="146"/>
                                        </p:tgtEl>
                                        <p:attrNameLst>
                                          <p:attrName>style.visibility</p:attrName>
                                        </p:attrNameLst>
                                      </p:cBhvr>
                                      <p:to>
                                        <p:strVal val="visible"/>
                                      </p:to>
                                    </p:set>
                                  </p:childTnLst>
                                </p:cTn>
                              </p:par>
                            </p:childTnLst>
                          </p:cTn>
                        </p:par>
                        <p:par>
                          <p:cTn id="419" fill="hold">
                            <p:stCondLst>
                              <p:cond delay="137500"/>
                            </p:stCondLst>
                            <p:childTnLst>
                              <p:par>
                                <p:cTn id="420" presetID="11" presetClass="entr" presetSubtype="0" fill="hold" grpId="0" nodeType="afterEffect">
                                  <p:stCondLst>
                                    <p:cond delay="0"/>
                                  </p:stCondLst>
                                  <p:childTnLst>
                                    <p:set>
                                      <p:cBhvr>
                                        <p:cTn id="421" dur="1000">
                                          <p:stCondLst>
                                            <p:cond delay="0"/>
                                          </p:stCondLst>
                                        </p:cTn>
                                        <p:tgtEl>
                                          <p:spTgt spid="147"/>
                                        </p:tgtEl>
                                        <p:attrNameLst>
                                          <p:attrName>style.visibility</p:attrName>
                                        </p:attrNameLst>
                                      </p:cBhvr>
                                      <p:to>
                                        <p:strVal val="visible"/>
                                      </p:to>
                                    </p:set>
                                  </p:childTnLst>
                                </p:cTn>
                              </p:par>
                            </p:childTnLst>
                          </p:cTn>
                        </p:par>
                        <p:par>
                          <p:cTn id="422" fill="hold">
                            <p:stCondLst>
                              <p:cond delay="138500"/>
                            </p:stCondLst>
                            <p:childTnLst>
                              <p:par>
                                <p:cTn id="423" presetID="11" presetClass="entr" presetSubtype="0" fill="hold" grpId="0" nodeType="afterEffect">
                                  <p:stCondLst>
                                    <p:cond delay="0"/>
                                  </p:stCondLst>
                                  <p:childTnLst>
                                    <p:set>
                                      <p:cBhvr>
                                        <p:cTn id="424" dur="1000">
                                          <p:stCondLst>
                                            <p:cond delay="0"/>
                                          </p:stCondLst>
                                        </p:cTn>
                                        <p:tgtEl>
                                          <p:spTgt spid="148"/>
                                        </p:tgtEl>
                                        <p:attrNameLst>
                                          <p:attrName>style.visibility</p:attrName>
                                        </p:attrNameLst>
                                      </p:cBhvr>
                                      <p:to>
                                        <p:strVal val="visible"/>
                                      </p:to>
                                    </p:set>
                                  </p:childTnLst>
                                </p:cTn>
                              </p:par>
                            </p:childTnLst>
                          </p:cTn>
                        </p:par>
                        <p:par>
                          <p:cTn id="425" fill="hold">
                            <p:stCondLst>
                              <p:cond delay="139500"/>
                            </p:stCondLst>
                            <p:childTnLst>
                              <p:par>
                                <p:cTn id="426" presetID="11" presetClass="entr" presetSubtype="0" fill="hold" grpId="0" nodeType="afterEffect">
                                  <p:stCondLst>
                                    <p:cond delay="0"/>
                                  </p:stCondLst>
                                  <p:childTnLst>
                                    <p:set>
                                      <p:cBhvr>
                                        <p:cTn id="427" dur="1000">
                                          <p:stCondLst>
                                            <p:cond delay="0"/>
                                          </p:stCondLst>
                                        </p:cTn>
                                        <p:tgtEl>
                                          <p:spTgt spid="149"/>
                                        </p:tgtEl>
                                        <p:attrNameLst>
                                          <p:attrName>style.visibility</p:attrName>
                                        </p:attrNameLst>
                                      </p:cBhvr>
                                      <p:to>
                                        <p:strVal val="visible"/>
                                      </p:to>
                                    </p:set>
                                  </p:childTnLst>
                                </p:cTn>
                              </p:par>
                            </p:childTnLst>
                          </p:cTn>
                        </p:par>
                        <p:par>
                          <p:cTn id="428" fill="hold">
                            <p:stCondLst>
                              <p:cond delay="140500"/>
                            </p:stCondLst>
                            <p:childTnLst>
                              <p:par>
                                <p:cTn id="429" presetID="11" presetClass="entr" presetSubtype="0" fill="hold" grpId="0" nodeType="afterEffect">
                                  <p:stCondLst>
                                    <p:cond delay="0"/>
                                  </p:stCondLst>
                                  <p:childTnLst>
                                    <p:set>
                                      <p:cBhvr>
                                        <p:cTn id="430" dur="1000">
                                          <p:stCondLst>
                                            <p:cond delay="0"/>
                                          </p:stCondLst>
                                        </p:cTn>
                                        <p:tgtEl>
                                          <p:spTgt spid="150"/>
                                        </p:tgtEl>
                                        <p:attrNameLst>
                                          <p:attrName>style.visibility</p:attrName>
                                        </p:attrNameLst>
                                      </p:cBhvr>
                                      <p:to>
                                        <p:strVal val="visible"/>
                                      </p:to>
                                    </p:set>
                                  </p:childTnLst>
                                </p:cTn>
                              </p:par>
                            </p:childTnLst>
                          </p:cTn>
                        </p:par>
                        <p:par>
                          <p:cTn id="431" fill="hold">
                            <p:stCondLst>
                              <p:cond delay="141500"/>
                            </p:stCondLst>
                            <p:childTnLst>
                              <p:par>
                                <p:cTn id="432" presetID="11" presetClass="entr" presetSubtype="0" fill="hold" grpId="0" nodeType="afterEffect">
                                  <p:stCondLst>
                                    <p:cond delay="0"/>
                                  </p:stCondLst>
                                  <p:childTnLst>
                                    <p:set>
                                      <p:cBhvr>
                                        <p:cTn id="433" dur="1000">
                                          <p:stCondLst>
                                            <p:cond delay="0"/>
                                          </p:stCondLst>
                                        </p:cTn>
                                        <p:tgtEl>
                                          <p:spTgt spid="151"/>
                                        </p:tgtEl>
                                        <p:attrNameLst>
                                          <p:attrName>style.visibility</p:attrName>
                                        </p:attrNameLst>
                                      </p:cBhvr>
                                      <p:to>
                                        <p:strVal val="visible"/>
                                      </p:to>
                                    </p:set>
                                  </p:childTnLst>
                                </p:cTn>
                              </p:par>
                            </p:childTnLst>
                          </p:cTn>
                        </p:par>
                        <p:par>
                          <p:cTn id="434" fill="hold">
                            <p:stCondLst>
                              <p:cond delay="142500"/>
                            </p:stCondLst>
                            <p:childTnLst>
                              <p:par>
                                <p:cTn id="435" presetID="11" presetClass="entr" presetSubtype="0" fill="hold" grpId="0" nodeType="afterEffect">
                                  <p:stCondLst>
                                    <p:cond delay="0"/>
                                  </p:stCondLst>
                                  <p:childTnLst>
                                    <p:set>
                                      <p:cBhvr>
                                        <p:cTn id="436" dur="1000">
                                          <p:stCondLst>
                                            <p:cond delay="0"/>
                                          </p:stCondLst>
                                        </p:cTn>
                                        <p:tgtEl>
                                          <p:spTgt spid="152"/>
                                        </p:tgtEl>
                                        <p:attrNameLst>
                                          <p:attrName>style.visibility</p:attrName>
                                        </p:attrNameLst>
                                      </p:cBhvr>
                                      <p:to>
                                        <p:strVal val="visible"/>
                                      </p:to>
                                    </p:set>
                                  </p:childTnLst>
                                </p:cTn>
                              </p:par>
                            </p:childTnLst>
                          </p:cTn>
                        </p:par>
                        <p:par>
                          <p:cTn id="437" fill="hold">
                            <p:stCondLst>
                              <p:cond delay="143500"/>
                            </p:stCondLst>
                            <p:childTnLst>
                              <p:par>
                                <p:cTn id="438" presetID="11" presetClass="entr" presetSubtype="0" fill="hold" grpId="0" nodeType="afterEffect">
                                  <p:stCondLst>
                                    <p:cond delay="0"/>
                                  </p:stCondLst>
                                  <p:childTnLst>
                                    <p:set>
                                      <p:cBhvr>
                                        <p:cTn id="439" dur="1000">
                                          <p:stCondLst>
                                            <p:cond delay="0"/>
                                          </p:stCondLst>
                                        </p:cTn>
                                        <p:tgtEl>
                                          <p:spTgt spid="153"/>
                                        </p:tgtEl>
                                        <p:attrNameLst>
                                          <p:attrName>style.visibility</p:attrName>
                                        </p:attrNameLst>
                                      </p:cBhvr>
                                      <p:to>
                                        <p:strVal val="visible"/>
                                      </p:to>
                                    </p:set>
                                  </p:childTnLst>
                                </p:cTn>
                              </p:par>
                            </p:childTnLst>
                          </p:cTn>
                        </p:par>
                        <p:par>
                          <p:cTn id="440" fill="hold">
                            <p:stCondLst>
                              <p:cond delay="144500"/>
                            </p:stCondLst>
                            <p:childTnLst>
                              <p:par>
                                <p:cTn id="441" presetID="11" presetClass="entr" presetSubtype="0" fill="hold" grpId="0" nodeType="afterEffect">
                                  <p:stCondLst>
                                    <p:cond delay="0"/>
                                  </p:stCondLst>
                                  <p:childTnLst>
                                    <p:set>
                                      <p:cBhvr>
                                        <p:cTn id="442" dur="1000">
                                          <p:stCondLst>
                                            <p:cond delay="0"/>
                                          </p:stCondLst>
                                        </p:cTn>
                                        <p:tgtEl>
                                          <p:spTgt spid="154"/>
                                        </p:tgtEl>
                                        <p:attrNameLst>
                                          <p:attrName>style.visibility</p:attrName>
                                        </p:attrNameLst>
                                      </p:cBhvr>
                                      <p:to>
                                        <p:strVal val="visible"/>
                                      </p:to>
                                    </p:set>
                                  </p:childTnLst>
                                </p:cTn>
                              </p:par>
                            </p:childTnLst>
                          </p:cTn>
                        </p:par>
                        <p:par>
                          <p:cTn id="443" fill="hold">
                            <p:stCondLst>
                              <p:cond delay="145500"/>
                            </p:stCondLst>
                            <p:childTnLst>
                              <p:par>
                                <p:cTn id="444" presetID="11" presetClass="entr" presetSubtype="0" fill="hold" grpId="0" nodeType="afterEffect">
                                  <p:stCondLst>
                                    <p:cond delay="0"/>
                                  </p:stCondLst>
                                  <p:childTnLst>
                                    <p:set>
                                      <p:cBhvr>
                                        <p:cTn id="445" dur="1000">
                                          <p:stCondLst>
                                            <p:cond delay="0"/>
                                          </p:stCondLst>
                                        </p:cTn>
                                        <p:tgtEl>
                                          <p:spTgt spid="155"/>
                                        </p:tgtEl>
                                        <p:attrNameLst>
                                          <p:attrName>style.visibility</p:attrName>
                                        </p:attrNameLst>
                                      </p:cBhvr>
                                      <p:to>
                                        <p:strVal val="visible"/>
                                      </p:to>
                                    </p:set>
                                  </p:childTnLst>
                                </p:cTn>
                              </p:par>
                            </p:childTnLst>
                          </p:cTn>
                        </p:par>
                        <p:par>
                          <p:cTn id="446" fill="hold">
                            <p:stCondLst>
                              <p:cond delay="146500"/>
                            </p:stCondLst>
                            <p:childTnLst>
                              <p:par>
                                <p:cTn id="447" presetID="11" presetClass="entr" presetSubtype="0" fill="hold" grpId="0" nodeType="afterEffect">
                                  <p:stCondLst>
                                    <p:cond delay="0"/>
                                  </p:stCondLst>
                                  <p:childTnLst>
                                    <p:set>
                                      <p:cBhvr>
                                        <p:cTn id="448" dur="1000">
                                          <p:stCondLst>
                                            <p:cond delay="0"/>
                                          </p:stCondLst>
                                        </p:cTn>
                                        <p:tgtEl>
                                          <p:spTgt spid="156"/>
                                        </p:tgtEl>
                                        <p:attrNameLst>
                                          <p:attrName>style.visibility</p:attrName>
                                        </p:attrNameLst>
                                      </p:cBhvr>
                                      <p:to>
                                        <p:strVal val="visible"/>
                                      </p:to>
                                    </p:set>
                                  </p:childTnLst>
                                </p:cTn>
                              </p:par>
                            </p:childTnLst>
                          </p:cTn>
                        </p:par>
                        <p:par>
                          <p:cTn id="449" fill="hold">
                            <p:stCondLst>
                              <p:cond delay="147500"/>
                            </p:stCondLst>
                            <p:childTnLst>
                              <p:par>
                                <p:cTn id="450" presetID="11" presetClass="entr" presetSubtype="0" fill="hold" grpId="0" nodeType="afterEffect">
                                  <p:stCondLst>
                                    <p:cond delay="0"/>
                                  </p:stCondLst>
                                  <p:childTnLst>
                                    <p:set>
                                      <p:cBhvr>
                                        <p:cTn id="451" dur="1000">
                                          <p:stCondLst>
                                            <p:cond delay="0"/>
                                          </p:stCondLst>
                                        </p:cTn>
                                        <p:tgtEl>
                                          <p:spTgt spid="157"/>
                                        </p:tgtEl>
                                        <p:attrNameLst>
                                          <p:attrName>style.visibility</p:attrName>
                                        </p:attrNameLst>
                                      </p:cBhvr>
                                      <p:to>
                                        <p:strVal val="visible"/>
                                      </p:to>
                                    </p:set>
                                  </p:childTnLst>
                                </p:cTn>
                              </p:par>
                            </p:childTnLst>
                          </p:cTn>
                        </p:par>
                        <p:par>
                          <p:cTn id="452" fill="hold">
                            <p:stCondLst>
                              <p:cond delay="148500"/>
                            </p:stCondLst>
                            <p:childTnLst>
                              <p:par>
                                <p:cTn id="453" presetID="11" presetClass="entr" presetSubtype="0" fill="hold" grpId="0" nodeType="afterEffect">
                                  <p:stCondLst>
                                    <p:cond delay="0"/>
                                  </p:stCondLst>
                                  <p:childTnLst>
                                    <p:set>
                                      <p:cBhvr>
                                        <p:cTn id="454" dur="1000">
                                          <p:stCondLst>
                                            <p:cond delay="0"/>
                                          </p:stCondLst>
                                        </p:cTn>
                                        <p:tgtEl>
                                          <p:spTgt spid="158"/>
                                        </p:tgtEl>
                                        <p:attrNameLst>
                                          <p:attrName>style.visibility</p:attrName>
                                        </p:attrNameLst>
                                      </p:cBhvr>
                                      <p:to>
                                        <p:strVal val="visible"/>
                                      </p:to>
                                    </p:set>
                                  </p:childTnLst>
                                </p:cTn>
                              </p:par>
                            </p:childTnLst>
                          </p:cTn>
                        </p:par>
                        <p:par>
                          <p:cTn id="455" fill="hold">
                            <p:stCondLst>
                              <p:cond delay="149500"/>
                            </p:stCondLst>
                            <p:childTnLst>
                              <p:par>
                                <p:cTn id="456" presetID="11" presetClass="entr" presetSubtype="0" fill="hold" grpId="0" nodeType="afterEffect">
                                  <p:stCondLst>
                                    <p:cond delay="0"/>
                                  </p:stCondLst>
                                  <p:childTnLst>
                                    <p:set>
                                      <p:cBhvr>
                                        <p:cTn id="457" dur="1000">
                                          <p:stCondLst>
                                            <p:cond delay="0"/>
                                          </p:stCondLst>
                                        </p:cTn>
                                        <p:tgtEl>
                                          <p:spTgt spid="159"/>
                                        </p:tgtEl>
                                        <p:attrNameLst>
                                          <p:attrName>style.visibility</p:attrName>
                                        </p:attrNameLst>
                                      </p:cBhvr>
                                      <p:to>
                                        <p:strVal val="visible"/>
                                      </p:to>
                                    </p:set>
                                  </p:childTnLst>
                                </p:cTn>
                              </p:par>
                            </p:childTnLst>
                          </p:cTn>
                        </p:par>
                        <p:par>
                          <p:cTn id="458" fill="hold">
                            <p:stCondLst>
                              <p:cond delay="150500"/>
                            </p:stCondLst>
                            <p:childTnLst>
                              <p:par>
                                <p:cTn id="459" presetID="11" presetClass="entr" presetSubtype="0" fill="hold" grpId="0" nodeType="afterEffect">
                                  <p:stCondLst>
                                    <p:cond delay="0"/>
                                  </p:stCondLst>
                                  <p:childTnLst>
                                    <p:set>
                                      <p:cBhvr>
                                        <p:cTn id="460" dur="1000">
                                          <p:stCondLst>
                                            <p:cond delay="0"/>
                                          </p:stCondLst>
                                        </p:cTn>
                                        <p:tgtEl>
                                          <p:spTgt spid="160"/>
                                        </p:tgtEl>
                                        <p:attrNameLst>
                                          <p:attrName>style.visibility</p:attrName>
                                        </p:attrNameLst>
                                      </p:cBhvr>
                                      <p:to>
                                        <p:strVal val="visible"/>
                                      </p:to>
                                    </p:set>
                                  </p:childTnLst>
                                </p:cTn>
                              </p:par>
                            </p:childTnLst>
                          </p:cTn>
                        </p:par>
                        <p:par>
                          <p:cTn id="461" fill="hold">
                            <p:stCondLst>
                              <p:cond delay="151500"/>
                            </p:stCondLst>
                            <p:childTnLst>
                              <p:par>
                                <p:cTn id="462" presetID="11" presetClass="entr" presetSubtype="0" fill="hold" grpId="0" nodeType="afterEffect">
                                  <p:stCondLst>
                                    <p:cond delay="0"/>
                                  </p:stCondLst>
                                  <p:childTnLst>
                                    <p:set>
                                      <p:cBhvr>
                                        <p:cTn id="463" dur="1000">
                                          <p:stCondLst>
                                            <p:cond delay="0"/>
                                          </p:stCondLst>
                                        </p:cTn>
                                        <p:tgtEl>
                                          <p:spTgt spid="161"/>
                                        </p:tgtEl>
                                        <p:attrNameLst>
                                          <p:attrName>style.visibility</p:attrName>
                                        </p:attrNameLst>
                                      </p:cBhvr>
                                      <p:to>
                                        <p:strVal val="visible"/>
                                      </p:to>
                                    </p:set>
                                  </p:childTnLst>
                                </p:cTn>
                              </p:par>
                            </p:childTnLst>
                          </p:cTn>
                        </p:par>
                        <p:par>
                          <p:cTn id="464" fill="hold">
                            <p:stCondLst>
                              <p:cond delay="152500"/>
                            </p:stCondLst>
                            <p:childTnLst>
                              <p:par>
                                <p:cTn id="465" presetID="11" presetClass="entr" presetSubtype="0" fill="hold" grpId="0" nodeType="afterEffect">
                                  <p:stCondLst>
                                    <p:cond delay="0"/>
                                  </p:stCondLst>
                                  <p:childTnLst>
                                    <p:set>
                                      <p:cBhvr>
                                        <p:cTn id="466" dur="1000">
                                          <p:stCondLst>
                                            <p:cond delay="0"/>
                                          </p:stCondLst>
                                        </p:cTn>
                                        <p:tgtEl>
                                          <p:spTgt spid="162"/>
                                        </p:tgtEl>
                                        <p:attrNameLst>
                                          <p:attrName>style.visibility</p:attrName>
                                        </p:attrNameLst>
                                      </p:cBhvr>
                                      <p:to>
                                        <p:strVal val="visible"/>
                                      </p:to>
                                    </p:set>
                                  </p:childTnLst>
                                </p:cTn>
                              </p:par>
                            </p:childTnLst>
                          </p:cTn>
                        </p:par>
                        <p:par>
                          <p:cTn id="467" fill="hold">
                            <p:stCondLst>
                              <p:cond delay="153500"/>
                            </p:stCondLst>
                            <p:childTnLst>
                              <p:par>
                                <p:cTn id="468" presetID="11" presetClass="entr" presetSubtype="0" fill="hold" grpId="0" nodeType="afterEffect">
                                  <p:stCondLst>
                                    <p:cond delay="0"/>
                                  </p:stCondLst>
                                  <p:childTnLst>
                                    <p:set>
                                      <p:cBhvr>
                                        <p:cTn id="469" dur="1000">
                                          <p:stCondLst>
                                            <p:cond delay="0"/>
                                          </p:stCondLst>
                                        </p:cTn>
                                        <p:tgtEl>
                                          <p:spTgt spid="163"/>
                                        </p:tgtEl>
                                        <p:attrNameLst>
                                          <p:attrName>style.visibility</p:attrName>
                                        </p:attrNameLst>
                                      </p:cBhvr>
                                      <p:to>
                                        <p:strVal val="visible"/>
                                      </p:to>
                                    </p:set>
                                  </p:childTnLst>
                                </p:cTn>
                              </p:par>
                            </p:childTnLst>
                          </p:cTn>
                        </p:par>
                        <p:par>
                          <p:cTn id="470" fill="hold">
                            <p:stCondLst>
                              <p:cond delay="154500"/>
                            </p:stCondLst>
                            <p:childTnLst>
                              <p:par>
                                <p:cTn id="471" presetID="11" presetClass="entr" presetSubtype="0" fill="hold" grpId="0" nodeType="afterEffect">
                                  <p:stCondLst>
                                    <p:cond delay="0"/>
                                  </p:stCondLst>
                                  <p:childTnLst>
                                    <p:set>
                                      <p:cBhvr>
                                        <p:cTn id="472" dur="1000">
                                          <p:stCondLst>
                                            <p:cond delay="0"/>
                                          </p:stCondLst>
                                        </p:cTn>
                                        <p:tgtEl>
                                          <p:spTgt spid="164"/>
                                        </p:tgtEl>
                                        <p:attrNameLst>
                                          <p:attrName>style.visibility</p:attrName>
                                        </p:attrNameLst>
                                      </p:cBhvr>
                                      <p:to>
                                        <p:strVal val="visible"/>
                                      </p:to>
                                    </p:set>
                                  </p:childTnLst>
                                </p:cTn>
                              </p:par>
                            </p:childTnLst>
                          </p:cTn>
                        </p:par>
                        <p:par>
                          <p:cTn id="473" fill="hold">
                            <p:stCondLst>
                              <p:cond delay="155500"/>
                            </p:stCondLst>
                            <p:childTnLst>
                              <p:par>
                                <p:cTn id="474" presetID="11" presetClass="entr" presetSubtype="0" fill="hold" grpId="0" nodeType="afterEffect">
                                  <p:stCondLst>
                                    <p:cond delay="0"/>
                                  </p:stCondLst>
                                  <p:childTnLst>
                                    <p:set>
                                      <p:cBhvr>
                                        <p:cTn id="475" dur="1000">
                                          <p:stCondLst>
                                            <p:cond delay="0"/>
                                          </p:stCondLst>
                                        </p:cTn>
                                        <p:tgtEl>
                                          <p:spTgt spid="165"/>
                                        </p:tgtEl>
                                        <p:attrNameLst>
                                          <p:attrName>style.visibility</p:attrName>
                                        </p:attrNameLst>
                                      </p:cBhvr>
                                      <p:to>
                                        <p:strVal val="visible"/>
                                      </p:to>
                                    </p:set>
                                  </p:childTnLst>
                                </p:cTn>
                              </p:par>
                            </p:childTnLst>
                          </p:cTn>
                        </p:par>
                        <p:par>
                          <p:cTn id="476" fill="hold">
                            <p:stCondLst>
                              <p:cond delay="156500"/>
                            </p:stCondLst>
                            <p:childTnLst>
                              <p:par>
                                <p:cTn id="477" presetID="11" presetClass="entr" presetSubtype="0" fill="hold" grpId="0" nodeType="afterEffect">
                                  <p:stCondLst>
                                    <p:cond delay="0"/>
                                  </p:stCondLst>
                                  <p:childTnLst>
                                    <p:set>
                                      <p:cBhvr>
                                        <p:cTn id="478" dur="1000">
                                          <p:stCondLst>
                                            <p:cond delay="0"/>
                                          </p:stCondLst>
                                        </p:cTn>
                                        <p:tgtEl>
                                          <p:spTgt spid="166"/>
                                        </p:tgtEl>
                                        <p:attrNameLst>
                                          <p:attrName>style.visibility</p:attrName>
                                        </p:attrNameLst>
                                      </p:cBhvr>
                                      <p:to>
                                        <p:strVal val="visible"/>
                                      </p:to>
                                    </p:set>
                                  </p:childTnLst>
                                </p:cTn>
                              </p:par>
                            </p:childTnLst>
                          </p:cTn>
                        </p:par>
                        <p:par>
                          <p:cTn id="479" fill="hold">
                            <p:stCondLst>
                              <p:cond delay="157500"/>
                            </p:stCondLst>
                            <p:childTnLst>
                              <p:par>
                                <p:cTn id="480" presetID="11" presetClass="entr" presetSubtype="0" fill="hold" grpId="0" nodeType="afterEffect">
                                  <p:stCondLst>
                                    <p:cond delay="0"/>
                                  </p:stCondLst>
                                  <p:childTnLst>
                                    <p:set>
                                      <p:cBhvr>
                                        <p:cTn id="481" dur="1000">
                                          <p:stCondLst>
                                            <p:cond delay="0"/>
                                          </p:stCondLst>
                                        </p:cTn>
                                        <p:tgtEl>
                                          <p:spTgt spid="167"/>
                                        </p:tgtEl>
                                        <p:attrNameLst>
                                          <p:attrName>style.visibility</p:attrName>
                                        </p:attrNameLst>
                                      </p:cBhvr>
                                      <p:to>
                                        <p:strVal val="visible"/>
                                      </p:to>
                                    </p:set>
                                  </p:childTnLst>
                                </p:cTn>
                              </p:par>
                            </p:childTnLst>
                          </p:cTn>
                        </p:par>
                        <p:par>
                          <p:cTn id="482" fill="hold">
                            <p:stCondLst>
                              <p:cond delay="158500"/>
                            </p:stCondLst>
                            <p:childTnLst>
                              <p:par>
                                <p:cTn id="483" presetID="11" presetClass="entr" presetSubtype="0" fill="hold" grpId="0" nodeType="afterEffect">
                                  <p:stCondLst>
                                    <p:cond delay="0"/>
                                  </p:stCondLst>
                                  <p:childTnLst>
                                    <p:set>
                                      <p:cBhvr>
                                        <p:cTn id="484" dur="1000">
                                          <p:stCondLst>
                                            <p:cond delay="0"/>
                                          </p:stCondLst>
                                        </p:cTn>
                                        <p:tgtEl>
                                          <p:spTgt spid="168"/>
                                        </p:tgtEl>
                                        <p:attrNameLst>
                                          <p:attrName>style.visibility</p:attrName>
                                        </p:attrNameLst>
                                      </p:cBhvr>
                                      <p:to>
                                        <p:strVal val="visible"/>
                                      </p:to>
                                    </p:set>
                                  </p:childTnLst>
                                </p:cTn>
                              </p:par>
                            </p:childTnLst>
                          </p:cTn>
                        </p:par>
                        <p:par>
                          <p:cTn id="485" fill="hold">
                            <p:stCondLst>
                              <p:cond delay="159500"/>
                            </p:stCondLst>
                            <p:childTnLst>
                              <p:par>
                                <p:cTn id="486" presetID="11" presetClass="entr" presetSubtype="0" fill="hold" grpId="0" nodeType="afterEffect">
                                  <p:stCondLst>
                                    <p:cond delay="0"/>
                                  </p:stCondLst>
                                  <p:childTnLst>
                                    <p:set>
                                      <p:cBhvr>
                                        <p:cTn id="487" dur="1000">
                                          <p:stCondLst>
                                            <p:cond delay="0"/>
                                          </p:stCondLst>
                                        </p:cTn>
                                        <p:tgtEl>
                                          <p:spTgt spid="169"/>
                                        </p:tgtEl>
                                        <p:attrNameLst>
                                          <p:attrName>style.visibility</p:attrName>
                                        </p:attrNameLst>
                                      </p:cBhvr>
                                      <p:to>
                                        <p:strVal val="visible"/>
                                      </p:to>
                                    </p:set>
                                  </p:childTnLst>
                                </p:cTn>
                              </p:par>
                            </p:childTnLst>
                          </p:cTn>
                        </p:par>
                        <p:par>
                          <p:cTn id="488" fill="hold">
                            <p:stCondLst>
                              <p:cond delay="160500"/>
                            </p:stCondLst>
                            <p:childTnLst>
                              <p:par>
                                <p:cTn id="489" presetID="11" presetClass="entr" presetSubtype="0" fill="hold" grpId="0" nodeType="afterEffect">
                                  <p:stCondLst>
                                    <p:cond delay="0"/>
                                  </p:stCondLst>
                                  <p:childTnLst>
                                    <p:set>
                                      <p:cBhvr>
                                        <p:cTn id="490" dur="1000">
                                          <p:stCondLst>
                                            <p:cond delay="0"/>
                                          </p:stCondLst>
                                        </p:cTn>
                                        <p:tgtEl>
                                          <p:spTgt spid="170"/>
                                        </p:tgtEl>
                                        <p:attrNameLst>
                                          <p:attrName>style.visibility</p:attrName>
                                        </p:attrNameLst>
                                      </p:cBhvr>
                                      <p:to>
                                        <p:strVal val="visible"/>
                                      </p:to>
                                    </p:set>
                                  </p:childTnLst>
                                </p:cTn>
                              </p:par>
                            </p:childTnLst>
                          </p:cTn>
                        </p:par>
                        <p:par>
                          <p:cTn id="491" fill="hold">
                            <p:stCondLst>
                              <p:cond delay="161500"/>
                            </p:stCondLst>
                            <p:childTnLst>
                              <p:par>
                                <p:cTn id="492" presetID="11" presetClass="entr" presetSubtype="0" fill="hold" grpId="0" nodeType="afterEffect">
                                  <p:stCondLst>
                                    <p:cond delay="0"/>
                                  </p:stCondLst>
                                  <p:childTnLst>
                                    <p:set>
                                      <p:cBhvr>
                                        <p:cTn id="493" dur="1000">
                                          <p:stCondLst>
                                            <p:cond delay="0"/>
                                          </p:stCondLst>
                                        </p:cTn>
                                        <p:tgtEl>
                                          <p:spTgt spid="171"/>
                                        </p:tgtEl>
                                        <p:attrNameLst>
                                          <p:attrName>style.visibility</p:attrName>
                                        </p:attrNameLst>
                                      </p:cBhvr>
                                      <p:to>
                                        <p:strVal val="visible"/>
                                      </p:to>
                                    </p:set>
                                  </p:childTnLst>
                                </p:cTn>
                              </p:par>
                            </p:childTnLst>
                          </p:cTn>
                        </p:par>
                        <p:par>
                          <p:cTn id="494" fill="hold">
                            <p:stCondLst>
                              <p:cond delay="162500"/>
                            </p:stCondLst>
                            <p:childTnLst>
                              <p:par>
                                <p:cTn id="495" presetID="11" presetClass="entr" presetSubtype="0" fill="hold" grpId="0" nodeType="afterEffect">
                                  <p:stCondLst>
                                    <p:cond delay="0"/>
                                  </p:stCondLst>
                                  <p:childTnLst>
                                    <p:set>
                                      <p:cBhvr>
                                        <p:cTn id="496" dur="1000">
                                          <p:stCondLst>
                                            <p:cond delay="0"/>
                                          </p:stCondLst>
                                        </p:cTn>
                                        <p:tgtEl>
                                          <p:spTgt spid="172"/>
                                        </p:tgtEl>
                                        <p:attrNameLst>
                                          <p:attrName>style.visibility</p:attrName>
                                        </p:attrNameLst>
                                      </p:cBhvr>
                                      <p:to>
                                        <p:strVal val="visible"/>
                                      </p:to>
                                    </p:set>
                                  </p:childTnLst>
                                </p:cTn>
                              </p:par>
                            </p:childTnLst>
                          </p:cTn>
                        </p:par>
                        <p:par>
                          <p:cTn id="497" fill="hold">
                            <p:stCondLst>
                              <p:cond delay="163500"/>
                            </p:stCondLst>
                            <p:childTnLst>
                              <p:par>
                                <p:cTn id="498" presetID="11" presetClass="entr" presetSubtype="0" fill="hold" grpId="0" nodeType="afterEffect">
                                  <p:stCondLst>
                                    <p:cond delay="0"/>
                                  </p:stCondLst>
                                  <p:childTnLst>
                                    <p:set>
                                      <p:cBhvr>
                                        <p:cTn id="499" dur="1000">
                                          <p:stCondLst>
                                            <p:cond delay="0"/>
                                          </p:stCondLst>
                                        </p:cTn>
                                        <p:tgtEl>
                                          <p:spTgt spid="173"/>
                                        </p:tgtEl>
                                        <p:attrNameLst>
                                          <p:attrName>style.visibility</p:attrName>
                                        </p:attrNameLst>
                                      </p:cBhvr>
                                      <p:to>
                                        <p:strVal val="visible"/>
                                      </p:to>
                                    </p:set>
                                  </p:childTnLst>
                                </p:cTn>
                              </p:par>
                            </p:childTnLst>
                          </p:cTn>
                        </p:par>
                        <p:par>
                          <p:cTn id="500" fill="hold">
                            <p:stCondLst>
                              <p:cond delay="164500"/>
                            </p:stCondLst>
                            <p:childTnLst>
                              <p:par>
                                <p:cTn id="501" presetID="11" presetClass="entr" presetSubtype="0" fill="hold" grpId="0" nodeType="afterEffect">
                                  <p:stCondLst>
                                    <p:cond delay="0"/>
                                  </p:stCondLst>
                                  <p:childTnLst>
                                    <p:set>
                                      <p:cBhvr>
                                        <p:cTn id="502" dur="1000">
                                          <p:stCondLst>
                                            <p:cond delay="0"/>
                                          </p:stCondLst>
                                        </p:cTn>
                                        <p:tgtEl>
                                          <p:spTgt spid="174"/>
                                        </p:tgtEl>
                                        <p:attrNameLst>
                                          <p:attrName>style.visibility</p:attrName>
                                        </p:attrNameLst>
                                      </p:cBhvr>
                                      <p:to>
                                        <p:strVal val="visible"/>
                                      </p:to>
                                    </p:set>
                                  </p:childTnLst>
                                </p:cTn>
                              </p:par>
                            </p:childTnLst>
                          </p:cTn>
                        </p:par>
                        <p:par>
                          <p:cTn id="503" fill="hold">
                            <p:stCondLst>
                              <p:cond delay="165500"/>
                            </p:stCondLst>
                            <p:childTnLst>
                              <p:par>
                                <p:cTn id="504" presetID="11" presetClass="entr" presetSubtype="0" fill="hold" grpId="0" nodeType="afterEffect">
                                  <p:stCondLst>
                                    <p:cond delay="0"/>
                                  </p:stCondLst>
                                  <p:childTnLst>
                                    <p:set>
                                      <p:cBhvr>
                                        <p:cTn id="505" dur="1000">
                                          <p:stCondLst>
                                            <p:cond delay="0"/>
                                          </p:stCondLst>
                                        </p:cTn>
                                        <p:tgtEl>
                                          <p:spTgt spid="175"/>
                                        </p:tgtEl>
                                        <p:attrNameLst>
                                          <p:attrName>style.visibility</p:attrName>
                                        </p:attrNameLst>
                                      </p:cBhvr>
                                      <p:to>
                                        <p:strVal val="visible"/>
                                      </p:to>
                                    </p:set>
                                  </p:childTnLst>
                                </p:cTn>
                              </p:par>
                            </p:childTnLst>
                          </p:cTn>
                        </p:par>
                        <p:par>
                          <p:cTn id="506" fill="hold">
                            <p:stCondLst>
                              <p:cond delay="166500"/>
                            </p:stCondLst>
                            <p:childTnLst>
                              <p:par>
                                <p:cTn id="507" presetID="11" presetClass="entr" presetSubtype="0" fill="hold" grpId="0" nodeType="afterEffect">
                                  <p:stCondLst>
                                    <p:cond delay="0"/>
                                  </p:stCondLst>
                                  <p:childTnLst>
                                    <p:set>
                                      <p:cBhvr>
                                        <p:cTn id="508" dur="1000">
                                          <p:stCondLst>
                                            <p:cond delay="0"/>
                                          </p:stCondLst>
                                        </p:cTn>
                                        <p:tgtEl>
                                          <p:spTgt spid="176"/>
                                        </p:tgtEl>
                                        <p:attrNameLst>
                                          <p:attrName>style.visibility</p:attrName>
                                        </p:attrNameLst>
                                      </p:cBhvr>
                                      <p:to>
                                        <p:strVal val="visible"/>
                                      </p:to>
                                    </p:set>
                                  </p:childTnLst>
                                </p:cTn>
                              </p:par>
                            </p:childTnLst>
                          </p:cTn>
                        </p:par>
                        <p:par>
                          <p:cTn id="509" fill="hold">
                            <p:stCondLst>
                              <p:cond delay="167500"/>
                            </p:stCondLst>
                            <p:childTnLst>
                              <p:par>
                                <p:cTn id="510" presetID="11" presetClass="entr" presetSubtype="0" fill="hold" grpId="0" nodeType="afterEffect">
                                  <p:stCondLst>
                                    <p:cond delay="0"/>
                                  </p:stCondLst>
                                  <p:childTnLst>
                                    <p:set>
                                      <p:cBhvr>
                                        <p:cTn id="511" dur="1000">
                                          <p:stCondLst>
                                            <p:cond delay="0"/>
                                          </p:stCondLst>
                                        </p:cTn>
                                        <p:tgtEl>
                                          <p:spTgt spid="177"/>
                                        </p:tgtEl>
                                        <p:attrNameLst>
                                          <p:attrName>style.visibility</p:attrName>
                                        </p:attrNameLst>
                                      </p:cBhvr>
                                      <p:to>
                                        <p:strVal val="visible"/>
                                      </p:to>
                                    </p:set>
                                  </p:childTnLst>
                                </p:cTn>
                              </p:par>
                            </p:childTnLst>
                          </p:cTn>
                        </p:par>
                        <p:par>
                          <p:cTn id="512" fill="hold">
                            <p:stCondLst>
                              <p:cond delay="168500"/>
                            </p:stCondLst>
                            <p:childTnLst>
                              <p:par>
                                <p:cTn id="513" presetID="11" presetClass="entr" presetSubtype="0" fill="hold" grpId="0" nodeType="afterEffect">
                                  <p:stCondLst>
                                    <p:cond delay="0"/>
                                  </p:stCondLst>
                                  <p:childTnLst>
                                    <p:set>
                                      <p:cBhvr>
                                        <p:cTn id="514" dur="1000">
                                          <p:stCondLst>
                                            <p:cond delay="0"/>
                                          </p:stCondLst>
                                        </p:cTn>
                                        <p:tgtEl>
                                          <p:spTgt spid="178"/>
                                        </p:tgtEl>
                                        <p:attrNameLst>
                                          <p:attrName>style.visibility</p:attrName>
                                        </p:attrNameLst>
                                      </p:cBhvr>
                                      <p:to>
                                        <p:strVal val="visible"/>
                                      </p:to>
                                    </p:set>
                                  </p:childTnLst>
                                </p:cTn>
                              </p:par>
                            </p:childTnLst>
                          </p:cTn>
                        </p:par>
                        <p:par>
                          <p:cTn id="515" fill="hold">
                            <p:stCondLst>
                              <p:cond delay="169500"/>
                            </p:stCondLst>
                            <p:childTnLst>
                              <p:par>
                                <p:cTn id="516" presetID="11" presetClass="entr" presetSubtype="0" fill="hold" grpId="0" nodeType="afterEffect">
                                  <p:stCondLst>
                                    <p:cond delay="0"/>
                                  </p:stCondLst>
                                  <p:childTnLst>
                                    <p:set>
                                      <p:cBhvr>
                                        <p:cTn id="517" dur="1000">
                                          <p:stCondLst>
                                            <p:cond delay="0"/>
                                          </p:stCondLst>
                                        </p:cTn>
                                        <p:tgtEl>
                                          <p:spTgt spid="179"/>
                                        </p:tgtEl>
                                        <p:attrNameLst>
                                          <p:attrName>style.visibility</p:attrName>
                                        </p:attrNameLst>
                                      </p:cBhvr>
                                      <p:to>
                                        <p:strVal val="visible"/>
                                      </p:to>
                                    </p:set>
                                  </p:childTnLst>
                                </p:cTn>
                              </p:par>
                            </p:childTnLst>
                          </p:cTn>
                        </p:par>
                        <p:par>
                          <p:cTn id="518" fill="hold">
                            <p:stCondLst>
                              <p:cond delay="170500"/>
                            </p:stCondLst>
                            <p:childTnLst>
                              <p:par>
                                <p:cTn id="519" presetID="11" presetClass="entr" presetSubtype="0" fill="hold" grpId="0" nodeType="afterEffect">
                                  <p:stCondLst>
                                    <p:cond delay="0"/>
                                  </p:stCondLst>
                                  <p:childTnLst>
                                    <p:set>
                                      <p:cBhvr>
                                        <p:cTn id="520" dur="1000">
                                          <p:stCondLst>
                                            <p:cond delay="0"/>
                                          </p:stCondLst>
                                        </p:cTn>
                                        <p:tgtEl>
                                          <p:spTgt spid="180"/>
                                        </p:tgtEl>
                                        <p:attrNameLst>
                                          <p:attrName>style.visibility</p:attrName>
                                        </p:attrNameLst>
                                      </p:cBhvr>
                                      <p:to>
                                        <p:strVal val="visible"/>
                                      </p:to>
                                    </p:set>
                                  </p:childTnLst>
                                </p:cTn>
                              </p:par>
                            </p:childTnLst>
                          </p:cTn>
                        </p:par>
                        <p:par>
                          <p:cTn id="521" fill="hold">
                            <p:stCondLst>
                              <p:cond delay="171500"/>
                            </p:stCondLst>
                            <p:childTnLst>
                              <p:par>
                                <p:cTn id="522" presetID="11" presetClass="entr" presetSubtype="0" fill="hold" grpId="0" nodeType="afterEffect">
                                  <p:stCondLst>
                                    <p:cond delay="0"/>
                                  </p:stCondLst>
                                  <p:childTnLst>
                                    <p:set>
                                      <p:cBhvr>
                                        <p:cTn id="523" dur="1000">
                                          <p:stCondLst>
                                            <p:cond delay="0"/>
                                          </p:stCondLst>
                                        </p:cTn>
                                        <p:tgtEl>
                                          <p:spTgt spid="181"/>
                                        </p:tgtEl>
                                        <p:attrNameLst>
                                          <p:attrName>style.visibility</p:attrName>
                                        </p:attrNameLst>
                                      </p:cBhvr>
                                      <p:to>
                                        <p:strVal val="visible"/>
                                      </p:to>
                                    </p:set>
                                  </p:childTnLst>
                                </p:cTn>
                              </p:par>
                            </p:childTnLst>
                          </p:cTn>
                        </p:par>
                        <p:par>
                          <p:cTn id="524" fill="hold">
                            <p:stCondLst>
                              <p:cond delay="172500"/>
                            </p:stCondLst>
                            <p:childTnLst>
                              <p:par>
                                <p:cTn id="525" presetID="11" presetClass="entr" presetSubtype="0" fill="hold" grpId="0" nodeType="afterEffect">
                                  <p:stCondLst>
                                    <p:cond delay="0"/>
                                  </p:stCondLst>
                                  <p:childTnLst>
                                    <p:set>
                                      <p:cBhvr>
                                        <p:cTn id="526" dur="1000">
                                          <p:stCondLst>
                                            <p:cond delay="0"/>
                                          </p:stCondLst>
                                        </p:cTn>
                                        <p:tgtEl>
                                          <p:spTgt spid="182"/>
                                        </p:tgtEl>
                                        <p:attrNameLst>
                                          <p:attrName>style.visibility</p:attrName>
                                        </p:attrNameLst>
                                      </p:cBhvr>
                                      <p:to>
                                        <p:strVal val="visible"/>
                                      </p:to>
                                    </p:set>
                                  </p:childTnLst>
                                </p:cTn>
                              </p:par>
                            </p:childTnLst>
                          </p:cTn>
                        </p:par>
                        <p:par>
                          <p:cTn id="527" fill="hold">
                            <p:stCondLst>
                              <p:cond delay="173500"/>
                            </p:stCondLst>
                            <p:childTnLst>
                              <p:par>
                                <p:cTn id="528" presetID="11" presetClass="entr" presetSubtype="0" fill="hold" grpId="0" nodeType="afterEffect">
                                  <p:stCondLst>
                                    <p:cond delay="0"/>
                                  </p:stCondLst>
                                  <p:childTnLst>
                                    <p:set>
                                      <p:cBhvr>
                                        <p:cTn id="529" dur="1000">
                                          <p:stCondLst>
                                            <p:cond delay="0"/>
                                          </p:stCondLst>
                                        </p:cTn>
                                        <p:tgtEl>
                                          <p:spTgt spid="183"/>
                                        </p:tgtEl>
                                        <p:attrNameLst>
                                          <p:attrName>style.visibility</p:attrName>
                                        </p:attrNameLst>
                                      </p:cBhvr>
                                      <p:to>
                                        <p:strVal val="visible"/>
                                      </p:to>
                                    </p:set>
                                  </p:childTnLst>
                                </p:cTn>
                              </p:par>
                            </p:childTnLst>
                          </p:cTn>
                        </p:par>
                        <p:par>
                          <p:cTn id="530" fill="hold">
                            <p:stCondLst>
                              <p:cond delay="174500"/>
                            </p:stCondLst>
                            <p:childTnLst>
                              <p:par>
                                <p:cTn id="531" presetID="11" presetClass="entr" presetSubtype="0" fill="hold" grpId="0" nodeType="afterEffect">
                                  <p:stCondLst>
                                    <p:cond delay="0"/>
                                  </p:stCondLst>
                                  <p:childTnLst>
                                    <p:set>
                                      <p:cBhvr>
                                        <p:cTn id="532" dur="1000">
                                          <p:stCondLst>
                                            <p:cond delay="0"/>
                                          </p:stCondLst>
                                        </p:cTn>
                                        <p:tgtEl>
                                          <p:spTgt spid="184"/>
                                        </p:tgtEl>
                                        <p:attrNameLst>
                                          <p:attrName>style.visibility</p:attrName>
                                        </p:attrNameLst>
                                      </p:cBhvr>
                                      <p:to>
                                        <p:strVal val="visible"/>
                                      </p:to>
                                    </p:set>
                                  </p:childTnLst>
                                </p:cTn>
                              </p:par>
                            </p:childTnLst>
                          </p:cTn>
                        </p:par>
                        <p:par>
                          <p:cTn id="533" fill="hold">
                            <p:stCondLst>
                              <p:cond delay="175500"/>
                            </p:stCondLst>
                            <p:childTnLst>
                              <p:par>
                                <p:cTn id="534" presetID="11" presetClass="entr" presetSubtype="0" fill="hold" grpId="0" nodeType="afterEffect">
                                  <p:stCondLst>
                                    <p:cond delay="0"/>
                                  </p:stCondLst>
                                  <p:childTnLst>
                                    <p:set>
                                      <p:cBhvr>
                                        <p:cTn id="535" dur="1000">
                                          <p:stCondLst>
                                            <p:cond delay="0"/>
                                          </p:stCondLst>
                                        </p:cTn>
                                        <p:tgtEl>
                                          <p:spTgt spid="185"/>
                                        </p:tgtEl>
                                        <p:attrNameLst>
                                          <p:attrName>style.visibility</p:attrName>
                                        </p:attrNameLst>
                                      </p:cBhvr>
                                      <p:to>
                                        <p:strVal val="visible"/>
                                      </p:to>
                                    </p:set>
                                  </p:childTnLst>
                                </p:cTn>
                              </p:par>
                            </p:childTnLst>
                          </p:cTn>
                        </p:par>
                        <p:par>
                          <p:cTn id="536" fill="hold">
                            <p:stCondLst>
                              <p:cond delay="176500"/>
                            </p:stCondLst>
                            <p:childTnLst>
                              <p:par>
                                <p:cTn id="537" presetID="11" presetClass="entr" presetSubtype="0" fill="hold" grpId="0" nodeType="afterEffect">
                                  <p:stCondLst>
                                    <p:cond delay="0"/>
                                  </p:stCondLst>
                                  <p:childTnLst>
                                    <p:set>
                                      <p:cBhvr>
                                        <p:cTn id="538" dur="1000">
                                          <p:stCondLst>
                                            <p:cond delay="0"/>
                                          </p:stCondLst>
                                        </p:cTn>
                                        <p:tgtEl>
                                          <p:spTgt spid="186"/>
                                        </p:tgtEl>
                                        <p:attrNameLst>
                                          <p:attrName>style.visibility</p:attrName>
                                        </p:attrNameLst>
                                      </p:cBhvr>
                                      <p:to>
                                        <p:strVal val="visible"/>
                                      </p:to>
                                    </p:set>
                                  </p:childTnLst>
                                </p:cTn>
                              </p:par>
                            </p:childTnLst>
                          </p:cTn>
                        </p:par>
                        <p:par>
                          <p:cTn id="539" fill="hold">
                            <p:stCondLst>
                              <p:cond delay="177500"/>
                            </p:stCondLst>
                            <p:childTnLst>
                              <p:par>
                                <p:cTn id="540" presetID="11" presetClass="entr" presetSubtype="0" fill="hold" grpId="0" nodeType="afterEffect">
                                  <p:stCondLst>
                                    <p:cond delay="0"/>
                                  </p:stCondLst>
                                  <p:childTnLst>
                                    <p:set>
                                      <p:cBhvr>
                                        <p:cTn id="541" dur="1000">
                                          <p:stCondLst>
                                            <p:cond delay="0"/>
                                          </p:stCondLst>
                                        </p:cTn>
                                        <p:tgtEl>
                                          <p:spTgt spid="187"/>
                                        </p:tgtEl>
                                        <p:attrNameLst>
                                          <p:attrName>style.visibility</p:attrName>
                                        </p:attrNameLst>
                                      </p:cBhvr>
                                      <p:to>
                                        <p:strVal val="visible"/>
                                      </p:to>
                                    </p:set>
                                  </p:childTnLst>
                                </p:cTn>
                              </p:par>
                            </p:childTnLst>
                          </p:cTn>
                        </p:par>
                        <p:par>
                          <p:cTn id="542" fill="hold">
                            <p:stCondLst>
                              <p:cond delay="178500"/>
                            </p:stCondLst>
                            <p:childTnLst>
                              <p:par>
                                <p:cTn id="543" presetID="11" presetClass="entr" presetSubtype="0" fill="hold" grpId="0" nodeType="afterEffect">
                                  <p:stCondLst>
                                    <p:cond delay="0"/>
                                  </p:stCondLst>
                                  <p:childTnLst>
                                    <p:set>
                                      <p:cBhvr>
                                        <p:cTn id="544" dur="1000">
                                          <p:stCondLst>
                                            <p:cond delay="0"/>
                                          </p:stCondLst>
                                        </p:cTn>
                                        <p:tgtEl>
                                          <p:spTgt spid="188"/>
                                        </p:tgtEl>
                                        <p:attrNameLst>
                                          <p:attrName>style.visibility</p:attrName>
                                        </p:attrNameLst>
                                      </p:cBhvr>
                                      <p:to>
                                        <p:strVal val="visible"/>
                                      </p:to>
                                    </p:set>
                                  </p:childTnLst>
                                </p:cTn>
                              </p:par>
                            </p:childTnLst>
                          </p:cTn>
                        </p:par>
                        <p:par>
                          <p:cTn id="545" fill="hold">
                            <p:stCondLst>
                              <p:cond delay="179500"/>
                            </p:stCondLst>
                            <p:childTnLst>
                              <p:par>
                                <p:cTn id="546" presetID="11" presetClass="entr" presetSubtype="0" fill="hold" grpId="0" nodeType="afterEffect">
                                  <p:stCondLst>
                                    <p:cond delay="0"/>
                                  </p:stCondLst>
                                  <p:childTnLst>
                                    <p:set>
                                      <p:cBhvr>
                                        <p:cTn id="547" dur="1000">
                                          <p:stCondLst>
                                            <p:cond delay="0"/>
                                          </p:stCondLst>
                                        </p:cTn>
                                        <p:tgtEl>
                                          <p:spTgt spid="189"/>
                                        </p:tgtEl>
                                        <p:attrNameLst>
                                          <p:attrName>style.visibility</p:attrName>
                                        </p:attrNameLst>
                                      </p:cBhvr>
                                      <p:to>
                                        <p:strVal val="visible"/>
                                      </p:to>
                                    </p:set>
                                  </p:childTnLst>
                                </p:cTn>
                              </p:par>
                            </p:childTnLst>
                          </p:cTn>
                        </p:par>
                        <p:par>
                          <p:cTn id="548" fill="hold">
                            <p:stCondLst>
                              <p:cond delay="180500"/>
                            </p:stCondLst>
                            <p:childTnLst>
                              <p:par>
                                <p:cTn id="549" presetID="11" presetClass="entr" presetSubtype="0" fill="hold" grpId="0" nodeType="afterEffect">
                                  <p:stCondLst>
                                    <p:cond delay="0"/>
                                  </p:stCondLst>
                                  <p:childTnLst>
                                    <p:set>
                                      <p:cBhvr>
                                        <p:cTn id="550" dur="1000">
                                          <p:stCondLst>
                                            <p:cond delay="0"/>
                                          </p:stCondLst>
                                        </p:cTn>
                                        <p:tgtEl>
                                          <p:spTgt spid="190"/>
                                        </p:tgtEl>
                                        <p:attrNameLst>
                                          <p:attrName>style.visibility</p:attrName>
                                        </p:attrNameLst>
                                      </p:cBhvr>
                                      <p:to>
                                        <p:strVal val="visible"/>
                                      </p:to>
                                    </p:set>
                                  </p:childTnLst>
                                </p:cTn>
                              </p:par>
                            </p:childTnLst>
                          </p:cTn>
                        </p:par>
                        <p:par>
                          <p:cTn id="551" fill="hold">
                            <p:stCondLst>
                              <p:cond delay="181500"/>
                            </p:stCondLst>
                            <p:childTnLst>
                              <p:par>
                                <p:cTn id="552" presetID="11" presetClass="entr" presetSubtype="0" fill="hold" grpId="0" nodeType="afterEffect">
                                  <p:stCondLst>
                                    <p:cond delay="0"/>
                                  </p:stCondLst>
                                  <p:childTnLst>
                                    <p:set>
                                      <p:cBhvr>
                                        <p:cTn id="553" dur="1000">
                                          <p:stCondLst>
                                            <p:cond delay="0"/>
                                          </p:stCondLst>
                                        </p:cTn>
                                        <p:tgtEl>
                                          <p:spTgt spid="191"/>
                                        </p:tgtEl>
                                        <p:attrNameLst>
                                          <p:attrName>style.visibility</p:attrName>
                                        </p:attrNameLst>
                                      </p:cBhvr>
                                      <p:to>
                                        <p:strVal val="visible"/>
                                      </p:to>
                                    </p:set>
                                  </p:childTnLst>
                                </p:cTn>
                              </p:par>
                            </p:childTnLst>
                          </p:cTn>
                        </p:par>
                        <p:par>
                          <p:cTn id="554" fill="hold">
                            <p:stCondLst>
                              <p:cond delay="182500"/>
                            </p:stCondLst>
                            <p:childTnLst>
                              <p:par>
                                <p:cTn id="555" presetID="11" presetClass="entr" presetSubtype="0" fill="hold" grpId="0" nodeType="afterEffect">
                                  <p:stCondLst>
                                    <p:cond delay="0"/>
                                  </p:stCondLst>
                                  <p:childTnLst>
                                    <p:set>
                                      <p:cBhvr>
                                        <p:cTn id="556" dur="1000">
                                          <p:stCondLst>
                                            <p:cond delay="0"/>
                                          </p:stCondLst>
                                        </p:cTn>
                                        <p:tgtEl>
                                          <p:spTgt spid="192"/>
                                        </p:tgtEl>
                                        <p:attrNameLst>
                                          <p:attrName>style.visibility</p:attrName>
                                        </p:attrNameLst>
                                      </p:cBhvr>
                                      <p:to>
                                        <p:strVal val="visible"/>
                                      </p:to>
                                    </p:set>
                                  </p:childTnLst>
                                </p:cTn>
                              </p:par>
                            </p:childTnLst>
                          </p:cTn>
                        </p:par>
                        <p:par>
                          <p:cTn id="557" fill="hold">
                            <p:stCondLst>
                              <p:cond delay="183500"/>
                            </p:stCondLst>
                            <p:childTnLst>
                              <p:par>
                                <p:cTn id="558" presetID="11" presetClass="entr" presetSubtype="0" fill="hold" grpId="0" nodeType="afterEffect">
                                  <p:stCondLst>
                                    <p:cond delay="0"/>
                                  </p:stCondLst>
                                  <p:childTnLst>
                                    <p:set>
                                      <p:cBhvr>
                                        <p:cTn id="559" dur="1000">
                                          <p:stCondLst>
                                            <p:cond delay="0"/>
                                          </p:stCondLst>
                                        </p:cTn>
                                        <p:tgtEl>
                                          <p:spTgt spid="193"/>
                                        </p:tgtEl>
                                        <p:attrNameLst>
                                          <p:attrName>style.visibility</p:attrName>
                                        </p:attrNameLst>
                                      </p:cBhvr>
                                      <p:to>
                                        <p:strVal val="visible"/>
                                      </p:to>
                                    </p:set>
                                  </p:childTnLst>
                                </p:cTn>
                              </p:par>
                            </p:childTnLst>
                          </p:cTn>
                        </p:par>
                        <p:par>
                          <p:cTn id="560" fill="hold">
                            <p:stCondLst>
                              <p:cond delay="184500"/>
                            </p:stCondLst>
                            <p:childTnLst>
                              <p:par>
                                <p:cTn id="561" presetID="11" presetClass="entr" presetSubtype="0" fill="hold" grpId="0" nodeType="afterEffect">
                                  <p:stCondLst>
                                    <p:cond delay="0"/>
                                  </p:stCondLst>
                                  <p:childTnLst>
                                    <p:set>
                                      <p:cBhvr>
                                        <p:cTn id="562" dur="1000">
                                          <p:stCondLst>
                                            <p:cond delay="0"/>
                                          </p:stCondLst>
                                        </p:cTn>
                                        <p:tgtEl>
                                          <p:spTgt spid="194"/>
                                        </p:tgtEl>
                                        <p:attrNameLst>
                                          <p:attrName>style.visibility</p:attrName>
                                        </p:attrNameLst>
                                      </p:cBhvr>
                                      <p:to>
                                        <p:strVal val="visible"/>
                                      </p:to>
                                    </p:set>
                                  </p:childTnLst>
                                </p:cTn>
                              </p:par>
                            </p:childTnLst>
                          </p:cTn>
                        </p:par>
                        <p:par>
                          <p:cTn id="563" fill="hold">
                            <p:stCondLst>
                              <p:cond delay="185500"/>
                            </p:stCondLst>
                            <p:childTnLst>
                              <p:par>
                                <p:cTn id="564" presetID="11" presetClass="entr" presetSubtype="0" fill="hold" grpId="0" nodeType="afterEffect">
                                  <p:stCondLst>
                                    <p:cond delay="0"/>
                                  </p:stCondLst>
                                  <p:childTnLst>
                                    <p:set>
                                      <p:cBhvr>
                                        <p:cTn id="565" dur="1000">
                                          <p:stCondLst>
                                            <p:cond delay="0"/>
                                          </p:stCondLst>
                                        </p:cTn>
                                        <p:tgtEl>
                                          <p:spTgt spid="195"/>
                                        </p:tgtEl>
                                        <p:attrNameLst>
                                          <p:attrName>style.visibility</p:attrName>
                                        </p:attrNameLst>
                                      </p:cBhvr>
                                      <p:to>
                                        <p:strVal val="visible"/>
                                      </p:to>
                                    </p:set>
                                  </p:childTnLst>
                                </p:cTn>
                              </p:par>
                            </p:childTnLst>
                          </p:cTn>
                        </p:par>
                        <p:par>
                          <p:cTn id="566" fill="hold">
                            <p:stCondLst>
                              <p:cond delay="186500"/>
                            </p:stCondLst>
                            <p:childTnLst>
                              <p:par>
                                <p:cTn id="567" presetID="11" presetClass="entr" presetSubtype="0" fill="hold" grpId="0" nodeType="afterEffect">
                                  <p:stCondLst>
                                    <p:cond delay="0"/>
                                  </p:stCondLst>
                                  <p:childTnLst>
                                    <p:set>
                                      <p:cBhvr>
                                        <p:cTn id="568" dur="1000">
                                          <p:stCondLst>
                                            <p:cond delay="0"/>
                                          </p:stCondLst>
                                        </p:cTn>
                                        <p:tgtEl>
                                          <p:spTgt spid="196"/>
                                        </p:tgtEl>
                                        <p:attrNameLst>
                                          <p:attrName>style.visibility</p:attrName>
                                        </p:attrNameLst>
                                      </p:cBhvr>
                                      <p:to>
                                        <p:strVal val="visible"/>
                                      </p:to>
                                    </p:set>
                                  </p:childTnLst>
                                </p:cTn>
                              </p:par>
                            </p:childTnLst>
                          </p:cTn>
                        </p:par>
                        <p:par>
                          <p:cTn id="569" fill="hold">
                            <p:stCondLst>
                              <p:cond delay="187500"/>
                            </p:stCondLst>
                            <p:childTnLst>
                              <p:par>
                                <p:cTn id="570" presetID="11" presetClass="entr" presetSubtype="0" fill="hold" grpId="0" nodeType="afterEffect">
                                  <p:stCondLst>
                                    <p:cond delay="0"/>
                                  </p:stCondLst>
                                  <p:childTnLst>
                                    <p:set>
                                      <p:cBhvr>
                                        <p:cTn id="571" dur="1000">
                                          <p:stCondLst>
                                            <p:cond delay="0"/>
                                          </p:stCondLst>
                                        </p:cTn>
                                        <p:tgtEl>
                                          <p:spTgt spid="197"/>
                                        </p:tgtEl>
                                        <p:attrNameLst>
                                          <p:attrName>style.visibility</p:attrName>
                                        </p:attrNameLst>
                                      </p:cBhvr>
                                      <p:to>
                                        <p:strVal val="visible"/>
                                      </p:to>
                                    </p:set>
                                  </p:childTnLst>
                                </p:cTn>
                              </p:par>
                            </p:childTnLst>
                          </p:cTn>
                        </p:par>
                        <p:par>
                          <p:cTn id="572" fill="hold">
                            <p:stCondLst>
                              <p:cond delay="188500"/>
                            </p:stCondLst>
                            <p:childTnLst>
                              <p:par>
                                <p:cTn id="573" presetID="11" presetClass="entr" presetSubtype="0" fill="hold" grpId="0" nodeType="afterEffect">
                                  <p:stCondLst>
                                    <p:cond delay="0"/>
                                  </p:stCondLst>
                                  <p:childTnLst>
                                    <p:set>
                                      <p:cBhvr>
                                        <p:cTn id="574" dur="1000">
                                          <p:stCondLst>
                                            <p:cond delay="0"/>
                                          </p:stCondLst>
                                        </p:cTn>
                                        <p:tgtEl>
                                          <p:spTgt spid="198"/>
                                        </p:tgtEl>
                                        <p:attrNameLst>
                                          <p:attrName>style.visibility</p:attrName>
                                        </p:attrNameLst>
                                      </p:cBhvr>
                                      <p:to>
                                        <p:strVal val="visible"/>
                                      </p:to>
                                    </p:set>
                                  </p:childTnLst>
                                </p:cTn>
                              </p:par>
                            </p:childTnLst>
                          </p:cTn>
                        </p:par>
                        <p:par>
                          <p:cTn id="575" fill="hold">
                            <p:stCondLst>
                              <p:cond delay="189500"/>
                            </p:stCondLst>
                            <p:childTnLst>
                              <p:par>
                                <p:cTn id="576" presetID="11" presetClass="entr" presetSubtype="0" fill="hold" grpId="0" nodeType="afterEffect">
                                  <p:stCondLst>
                                    <p:cond delay="0"/>
                                  </p:stCondLst>
                                  <p:childTnLst>
                                    <p:set>
                                      <p:cBhvr>
                                        <p:cTn id="577" dur="1000">
                                          <p:stCondLst>
                                            <p:cond delay="0"/>
                                          </p:stCondLst>
                                        </p:cTn>
                                        <p:tgtEl>
                                          <p:spTgt spid="199"/>
                                        </p:tgtEl>
                                        <p:attrNameLst>
                                          <p:attrName>style.visibility</p:attrName>
                                        </p:attrNameLst>
                                      </p:cBhvr>
                                      <p:to>
                                        <p:strVal val="visible"/>
                                      </p:to>
                                    </p:set>
                                  </p:childTnLst>
                                </p:cTn>
                              </p:par>
                            </p:childTnLst>
                          </p:cTn>
                        </p:par>
                        <p:par>
                          <p:cTn id="578" fill="hold">
                            <p:stCondLst>
                              <p:cond delay="190500"/>
                            </p:stCondLst>
                            <p:childTnLst>
                              <p:par>
                                <p:cTn id="579" presetID="11" presetClass="entr" presetSubtype="0" fill="hold" grpId="0" nodeType="afterEffect">
                                  <p:stCondLst>
                                    <p:cond delay="0"/>
                                  </p:stCondLst>
                                  <p:childTnLst>
                                    <p:set>
                                      <p:cBhvr>
                                        <p:cTn id="580" dur="1000">
                                          <p:stCondLst>
                                            <p:cond delay="0"/>
                                          </p:stCondLst>
                                        </p:cTn>
                                        <p:tgtEl>
                                          <p:spTgt spid="200"/>
                                        </p:tgtEl>
                                        <p:attrNameLst>
                                          <p:attrName>style.visibility</p:attrName>
                                        </p:attrNameLst>
                                      </p:cBhvr>
                                      <p:to>
                                        <p:strVal val="visible"/>
                                      </p:to>
                                    </p:set>
                                  </p:childTnLst>
                                </p:cTn>
                              </p:par>
                            </p:childTnLst>
                          </p:cTn>
                        </p:par>
                        <p:par>
                          <p:cTn id="581" fill="hold">
                            <p:stCondLst>
                              <p:cond delay="191500"/>
                            </p:stCondLst>
                            <p:childTnLst>
                              <p:par>
                                <p:cTn id="582" presetID="11" presetClass="entr" presetSubtype="0" fill="hold" grpId="0" nodeType="afterEffect">
                                  <p:stCondLst>
                                    <p:cond delay="0"/>
                                  </p:stCondLst>
                                  <p:childTnLst>
                                    <p:set>
                                      <p:cBhvr>
                                        <p:cTn id="583" dur="1000">
                                          <p:stCondLst>
                                            <p:cond delay="0"/>
                                          </p:stCondLst>
                                        </p:cTn>
                                        <p:tgtEl>
                                          <p:spTgt spid="201"/>
                                        </p:tgtEl>
                                        <p:attrNameLst>
                                          <p:attrName>style.visibility</p:attrName>
                                        </p:attrNameLst>
                                      </p:cBhvr>
                                      <p:to>
                                        <p:strVal val="visible"/>
                                      </p:to>
                                    </p:set>
                                  </p:childTnLst>
                                </p:cTn>
                              </p:par>
                            </p:childTnLst>
                          </p:cTn>
                        </p:par>
                        <p:par>
                          <p:cTn id="584" fill="hold">
                            <p:stCondLst>
                              <p:cond delay="192500"/>
                            </p:stCondLst>
                            <p:childTnLst>
                              <p:par>
                                <p:cTn id="585" presetID="11" presetClass="entr" presetSubtype="0" fill="hold" grpId="0" nodeType="afterEffect">
                                  <p:stCondLst>
                                    <p:cond delay="0"/>
                                  </p:stCondLst>
                                  <p:childTnLst>
                                    <p:set>
                                      <p:cBhvr>
                                        <p:cTn id="586" dur="1000">
                                          <p:stCondLst>
                                            <p:cond delay="0"/>
                                          </p:stCondLst>
                                        </p:cTn>
                                        <p:tgtEl>
                                          <p:spTgt spid="202"/>
                                        </p:tgtEl>
                                        <p:attrNameLst>
                                          <p:attrName>style.visibility</p:attrName>
                                        </p:attrNameLst>
                                      </p:cBhvr>
                                      <p:to>
                                        <p:strVal val="visible"/>
                                      </p:to>
                                    </p:set>
                                  </p:childTnLst>
                                </p:cTn>
                              </p:par>
                            </p:childTnLst>
                          </p:cTn>
                        </p:par>
                        <p:par>
                          <p:cTn id="587" fill="hold">
                            <p:stCondLst>
                              <p:cond delay="193500"/>
                            </p:stCondLst>
                            <p:childTnLst>
                              <p:par>
                                <p:cTn id="588" presetID="11" presetClass="entr" presetSubtype="0" fill="hold" grpId="0" nodeType="afterEffect">
                                  <p:stCondLst>
                                    <p:cond delay="0"/>
                                  </p:stCondLst>
                                  <p:childTnLst>
                                    <p:set>
                                      <p:cBhvr>
                                        <p:cTn id="589" dur="1000">
                                          <p:stCondLst>
                                            <p:cond delay="0"/>
                                          </p:stCondLst>
                                        </p:cTn>
                                        <p:tgtEl>
                                          <p:spTgt spid="203"/>
                                        </p:tgtEl>
                                        <p:attrNameLst>
                                          <p:attrName>style.visibility</p:attrName>
                                        </p:attrNameLst>
                                      </p:cBhvr>
                                      <p:to>
                                        <p:strVal val="visible"/>
                                      </p:to>
                                    </p:set>
                                  </p:childTnLst>
                                </p:cTn>
                              </p:par>
                            </p:childTnLst>
                          </p:cTn>
                        </p:par>
                        <p:par>
                          <p:cTn id="590" fill="hold">
                            <p:stCondLst>
                              <p:cond delay="194500"/>
                            </p:stCondLst>
                            <p:childTnLst>
                              <p:par>
                                <p:cTn id="591" presetID="11" presetClass="entr" presetSubtype="0" fill="hold" grpId="0" nodeType="afterEffect">
                                  <p:stCondLst>
                                    <p:cond delay="0"/>
                                  </p:stCondLst>
                                  <p:childTnLst>
                                    <p:set>
                                      <p:cBhvr>
                                        <p:cTn id="592" dur="1000">
                                          <p:stCondLst>
                                            <p:cond delay="0"/>
                                          </p:stCondLst>
                                        </p:cTn>
                                        <p:tgtEl>
                                          <p:spTgt spid="204"/>
                                        </p:tgtEl>
                                        <p:attrNameLst>
                                          <p:attrName>style.visibility</p:attrName>
                                        </p:attrNameLst>
                                      </p:cBhvr>
                                      <p:to>
                                        <p:strVal val="visible"/>
                                      </p:to>
                                    </p:set>
                                  </p:childTnLst>
                                </p:cTn>
                              </p:par>
                            </p:childTnLst>
                          </p:cTn>
                        </p:par>
                        <p:par>
                          <p:cTn id="593" fill="hold">
                            <p:stCondLst>
                              <p:cond delay="195500"/>
                            </p:stCondLst>
                            <p:childTnLst>
                              <p:par>
                                <p:cTn id="594" presetID="11" presetClass="entr" presetSubtype="0" fill="hold" grpId="0" nodeType="afterEffect">
                                  <p:stCondLst>
                                    <p:cond delay="0"/>
                                  </p:stCondLst>
                                  <p:childTnLst>
                                    <p:set>
                                      <p:cBhvr>
                                        <p:cTn id="595" dur="1000">
                                          <p:stCondLst>
                                            <p:cond delay="0"/>
                                          </p:stCondLst>
                                        </p:cTn>
                                        <p:tgtEl>
                                          <p:spTgt spid="205"/>
                                        </p:tgtEl>
                                        <p:attrNameLst>
                                          <p:attrName>style.visibility</p:attrName>
                                        </p:attrNameLst>
                                      </p:cBhvr>
                                      <p:to>
                                        <p:strVal val="visible"/>
                                      </p:to>
                                    </p:set>
                                  </p:childTnLst>
                                </p:cTn>
                              </p:par>
                            </p:childTnLst>
                          </p:cTn>
                        </p:par>
                        <p:par>
                          <p:cTn id="596" fill="hold">
                            <p:stCondLst>
                              <p:cond delay="196500"/>
                            </p:stCondLst>
                            <p:childTnLst>
                              <p:par>
                                <p:cTn id="597" presetID="11" presetClass="entr" presetSubtype="0" fill="hold" grpId="0" nodeType="afterEffect">
                                  <p:stCondLst>
                                    <p:cond delay="0"/>
                                  </p:stCondLst>
                                  <p:childTnLst>
                                    <p:set>
                                      <p:cBhvr>
                                        <p:cTn id="598" dur="1000">
                                          <p:stCondLst>
                                            <p:cond delay="0"/>
                                          </p:stCondLst>
                                        </p:cTn>
                                        <p:tgtEl>
                                          <p:spTgt spid="206"/>
                                        </p:tgtEl>
                                        <p:attrNameLst>
                                          <p:attrName>style.visibility</p:attrName>
                                        </p:attrNameLst>
                                      </p:cBhvr>
                                      <p:to>
                                        <p:strVal val="visible"/>
                                      </p:to>
                                    </p:set>
                                  </p:childTnLst>
                                </p:cTn>
                              </p:par>
                            </p:childTnLst>
                          </p:cTn>
                        </p:par>
                        <p:par>
                          <p:cTn id="599" fill="hold">
                            <p:stCondLst>
                              <p:cond delay="197500"/>
                            </p:stCondLst>
                            <p:childTnLst>
                              <p:par>
                                <p:cTn id="600" presetID="11" presetClass="entr" presetSubtype="0" fill="hold" grpId="0" nodeType="afterEffect">
                                  <p:stCondLst>
                                    <p:cond delay="0"/>
                                  </p:stCondLst>
                                  <p:childTnLst>
                                    <p:set>
                                      <p:cBhvr>
                                        <p:cTn id="601" dur="1000">
                                          <p:stCondLst>
                                            <p:cond delay="0"/>
                                          </p:stCondLst>
                                        </p:cTn>
                                        <p:tgtEl>
                                          <p:spTgt spid="207"/>
                                        </p:tgtEl>
                                        <p:attrNameLst>
                                          <p:attrName>style.visibility</p:attrName>
                                        </p:attrNameLst>
                                      </p:cBhvr>
                                      <p:to>
                                        <p:strVal val="visible"/>
                                      </p:to>
                                    </p:set>
                                  </p:childTnLst>
                                </p:cTn>
                              </p:par>
                            </p:childTnLst>
                          </p:cTn>
                        </p:par>
                        <p:par>
                          <p:cTn id="602" fill="hold">
                            <p:stCondLst>
                              <p:cond delay="198500"/>
                            </p:stCondLst>
                            <p:childTnLst>
                              <p:par>
                                <p:cTn id="603" presetID="11" presetClass="entr" presetSubtype="0" fill="hold" grpId="0" nodeType="afterEffect">
                                  <p:stCondLst>
                                    <p:cond delay="0"/>
                                  </p:stCondLst>
                                  <p:childTnLst>
                                    <p:set>
                                      <p:cBhvr>
                                        <p:cTn id="604" dur="1000">
                                          <p:stCondLst>
                                            <p:cond delay="0"/>
                                          </p:stCondLst>
                                        </p:cTn>
                                        <p:tgtEl>
                                          <p:spTgt spid="208"/>
                                        </p:tgtEl>
                                        <p:attrNameLst>
                                          <p:attrName>style.visibility</p:attrName>
                                        </p:attrNameLst>
                                      </p:cBhvr>
                                      <p:to>
                                        <p:strVal val="visible"/>
                                      </p:to>
                                    </p:set>
                                  </p:childTnLst>
                                </p:cTn>
                              </p:par>
                            </p:childTnLst>
                          </p:cTn>
                        </p:par>
                        <p:par>
                          <p:cTn id="605" fill="hold">
                            <p:stCondLst>
                              <p:cond delay="199500"/>
                            </p:stCondLst>
                            <p:childTnLst>
                              <p:par>
                                <p:cTn id="606" presetID="11" presetClass="entr" presetSubtype="0" fill="hold" grpId="0" nodeType="afterEffect">
                                  <p:stCondLst>
                                    <p:cond delay="0"/>
                                  </p:stCondLst>
                                  <p:childTnLst>
                                    <p:set>
                                      <p:cBhvr>
                                        <p:cTn id="607" dur="1000">
                                          <p:stCondLst>
                                            <p:cond delay="0"/>
                                          </p:stCondLst>
                                        </p:cTn>
                                        <p:tgtEl>
                                          <p:spTgt spid="209"/>
                                        </p:tgtEl>
                                        <p:attrNameLst>
                                          <p:attrName>style.visibility</p:attrName>
                                        </p:attrNameLst>
                                      </p:cBhvr>
                                      <p:to>
                                        <p:strVal val="visible"/>
                                      </p:to>
                                    </p:set>
                                  </p:childTnLst>
                                </p:cTn>
                              </p:par>
                            </p:childTnLst>
                          </p:cTn>
                        </p:par>
                        <p:par>
                          <p:cTn id="608" fill="hold">
                            <p:stCondLst>
                              <p:cond delay="200500"/>
                            </p:stCondLst>
                            <p:childTnLst>
                              <p:par>
                                <p:cTn id="609" presetID="11" presetClass="entr" presetSubtype="0" fill="hold" grpId="0" nodeType="afterEffect">
                                  <p:stCondLst>
                                    <p:cond delay="0"/>
                                  </p:stCondLst>
                                  <p:childTnLst>
                                    <p:set>
                                      <p:cBhvr>
                                        <p:cTn id="610" dur="1000">
                                          <p:stCondLst>
                                            <p:cond delay="0"/>
                                          </p:stCondLst>
                                        </p:cTn>
                                        <p:tgtEl>
                                          <p:spTgt spid="210"/>
                                        </p:tgtEl>
                                        <p:attrNameLst>
                                          <p:attrName>style.visibility</p:attrName>
                                        </p:attrNameLst>
                                      </p:cBhvr>
                                      <p:to>
                                        <p:strVal val="visible"/>
                                      </p:to>
                                    </p:set>
                                  </p:childTnLst>
                                </p:cTn>
                              </p:par>
                            </p:childTnLst>
                          </p:cTn>
                        </p:par>
                        <p:par>
                          <p:cTn id="611" fill="hold">
                            <p:stCondLst>
                              <p:cond delay="201500"/>
                            </p:stCondLst>
                            <p:childTnLst>
                              <p:par>
                                <p:cTn id="612" presetID="11" presetClass="entr" presetSubtype="0" fill="hold" grpId="0" nodeType="afterEffect">
                                  <p:stCondLst>
                                    <p:cond delay="0"/>
                                  </p:stCondLst>
                                  <p:childTnLst>
                                    <p:set>
                                      <p:cBhvr>
                                        <p:cTn id="613" dur="1000">
                                          <p:stCondLst>
                                            <p:cond delay="0"/>
                                          </p:stCondLst>
                                        </p:cTn>
                                        <p:tgtEl>
                                          <p:spTgt spid="211"/>
                                        </p:tgtEl>
                                        <p:attrNameLst>
                                          <p:attrName>style.visibility</p:attrName>
                                        </p:attrNameLst>
                                      </p:cBhvr>
                                      <p:to>
                                        <p:strVal val="visible"/>
                                      </p:to>
                                    </p:set>
                                  </p:childTnLst>
                                </p:cTn>
                              </p:par>
                            </p:childTnLst>
                          </p:cTn>
                        </p:par>
                        <p:par>
                          <p:cTn id="614" fill="hold">
                            <p:stCondLst>
                              <p:cond delay="202500"/>
                            </p:stCondLst>
                            <p:childTnLst>
                              <p:par>
                                <p:cTn id="615" presetID="11" presetClass="entr" presetSubtype="0" fill="hold" grpId="0" nodeType="afterEffect">
                                  <p:stCondLst>
                                    <p:cond delay="0"/>
                                  </p:stCondLst>
                                  <p:childTnLst>
                                    <p:set>
                                      <p:cBhvr>
                                        <p:cTn id="616" dur="1000">
                                          <p:stCondLst>
                                            <p:cond delay="0"/>
                                          </p:stCondLst>
                                        </p:cTn>
                                        <p:tgtEl>
                                          <p:spTgt spid="212"/>
                                        </p:tgtEl>
                                        <p:attrNameLst>
                                          <p:attrName>style.visibility</p:attrName>
                                        </p:attrNameLst>
                                      </p:cBhvr>
                                      <p:to>
                                        <p:strVal val="visible"/>
                                      </p:to>
                                    </p:set>
                                  </p:childTnLst>
                                </p:cTn>
                              </p:par>
                            </p:childTnLst>
                          </p:cTn>
                        </p:par>
                        <p:par>
                          <p:cTn id="617" fill="hold">
                            <p:stCondLst>
                              <p:cond delay="203500"/>
                            </p:stCondLst>
                            <p:childTnLst>
                              <p:par>
                                <p:cTn id="618" presetID="11" presetClass="entr" presetSubtype="0" fill="hold" grpId="0" nodeType="afterEffect">
                                  <p:stCondLst>
                                    <p:cond delay="0"/>
                                  </p:stCondLst>
                                  <p:childTnLst>
                                    <p:set>
                                      <p:cBhvr>
                                        <p:cTn id="619" dur="1000">
                                          <p:stCondLst>
                                            <p:cond delay="0"/>
                                          </p:stCondLst>
                                        </p:cTn>
                                        <p:tgtEl>
                                          <p:spTgt spid="213"/>
                                        </p:tgtEl>
                                        <p:attrNameLst>
                                          <p:attrName>style.visibility</p:attrName>
                                        </p:attrNameLst>
                                      </p:cBhvr>
                                      <p:to>
                                        <p:strVal val="visible"/>
                                      </p:to>
                                    </p:set>
                                  </p:childTnLst>
                                </p:cTn>
                              </p:par>
                            </p:childTnLst>
                          </p:cTn>
                        </p:par>
                        <p:par>
                          <p:cTn id="620" fill="hold">
                            <p:stCondLst>
                              <p:cond delay="204500"/>
                            </p:stCondLst>
                            <p:childTnLst>
                              <p:par>
                                <p:cTn id="621" presetID="11" presetClass="entr" presetSubtype="0" fill="hold" grpId="0" nodeType="afterEffect">
                                  <p:stCondLst>
                                    <p:cond delay="0"/>
                                  </p:stCondLst>
                                  <p:childTnLst>
                                    <p:set>
                                      <p:cBhvr>
                                        <p:cTn id="622" dur="1000">
                                          <p:stCondLst>
                                            <p:cond delay="0"/>
                                          </p:stCondLst>
                                        </p:cTn>
                                        <p:tgtEl>
                                          <p:spTgt spid="214"/>
                                        </p:tgtEl>
                                        <p:attrNameLst>
                                          <p:attrName>style.visibility</p:attrName>
                                        </p:attrNameLst>
                                      </p:cBhvr>
                                      <p:to>
                                        <p:strVal val="visible"/>
                                      </p:to>
                                    </p:set>
                                  </p:childTnLst>
                                </p:cTn>
                              </p:par>
                            </p:childTnLst>
                          </p:cTn>
                        </p:par>
                        <p:par>
                          <p:cTn id="623" fill="hold">
                            <p:stCondLst>
                              <p:cond delay="205500"/>
                            </p:stCondLst>
                            <p:childTnLst>
                              <p:par>
                                <p:cTn id="624" presetID="11" presetClass="entr" presetSubtype="0" fill="hold" grpId="0" nodeType="afterEffect">
                                  <p:stCondLst>
                                    <p:cond delay="0"/>
                                  </p:stCondLst>
                                  <p:childTnLst>
                                    <p:set>
                                      <p:cBhvr>
                                        <p:cTn id="625" dur="1000">
                                          <p:stCondLst>
                                            <p:cond delay="0"/>
                                          </p:stCondLst>
                                        </p:cTn>
                                        <p:tgtEl>
                                          <p:spTgt spid="215"/>
                                        </p:tgtEl>
                                        <p:attrNameLst>
                                          <p:attrName>style.visibility</p:attrName>
                                        </p:attrNameLst>
                                      </p:cBhvr>
                                      <p:to>
                                        <p:strVal val="visible"/>
                                      </p:to>
                                    </p:set>
                                  </p:childTnLst>
                                </p:cTn>
                              </p:par>
                            </p:childTnLst>
                          </p:cTn>
                        </p:par>
                        <p:par>
                          <p:cTn id="626" fill="hold">
                            <p:stCondLst>
                              <p:cond delay="206500"/>
                            </p:stCondLst>
                            <p:childTnLst>
                              <p:par>
                                <p:cTn id="627" presetID="11" presetClass="entr" presetSubtype="0" fill="hold" grpId="0" nodeType="afterEffect">
                                  <p:stCondLst>
                                    <p:cond delay="0"/>
                                  </p:stCondLst>
                                  <p:childTnLst>
                                    <p:set>
                                      <p:cBhvr>
                                        <p:cTn id="628" dur="1000">
                                          <p:stCondLst>
                                            <p:cond delay="0"/>
                                          </p:stCondLst>
                                        </p:cTn>
                                        <p:tgtEl>
                                          <p:spTgt spid="216"/>
                                        </p:tgtEl>
                                        <p:attrNameLst>
                                          <p:attrName>style.visibility</p:attrName>
                                        </p:attrNameLst>
                                      </p:cBhvr>
                                      <p:to>
                                        <p:strVal val="visible"/>
                                      </p:to>
                                    </p:set>
                                  </p:childTnLst>
                                </p:cTn>
                              </p:par>
                            </p:childTnLst>
                          </p:cTn>
                        </p:par>
                        <p:par>
                          <p:cTn id="629" fill="hold">
                            <p:stCondLst>
                              <p:cond delay="207500"/>
                            </p:stCondLst>
                            <p:childTnLst>
                              <p:par>
                                <p:cTn id="630" presetID="11" presetClass="entr" presetSubtype="0" fill="hold" grpId="0" nodeType="afterEffect">
                                  <p:stCondLst>
                                    <p:cond delay="0"/>
                                  </p:stCondLst>
                                  <p:childTnLst>
                                    <p:set>
                                      <p:cBhvr>
                                        <p:cTn id="631" dur="1000">
                                          <p:stCondLst>
                                            <p:cond delay="0"/>
                                          </p:stCondLst>
                                        </p:cTn>
                                        <p:tgtEl>
                                          <p:spTgt spid="217"/>
                                        </p:tgtEl>
                                        <p:attrNameLst>
                                          <p:attrName>style.visibility</p:attrName>
                                        </p:attrNameLst>
                                      </p:cBhvr>
                                      <p:to>
                                        <p:strVal val="visible"/>
                                      </p:to>
                                    </p:set>
                                  </p:childTnLst>
                                </p:cTn>
                              </p:par>
                            </p:childTnLst>
                          </p:cTn>
                        </p:par>
                        <p:par>
                          <p:cTn id="632" fill="hold">
                            <p:stCondLst>
                              <p:cond delay="208500"/>
                            </p:stCondLst>
                            <p:childTnLst>
                              <p:par>
                                <p:cTn id="633" presetID="11" presetClass="entr" presetSubtype="0" fill="hold" grpId="0" nodeType="afterEffect">
                                  <p:stCondLst>
                                    <p:cond delay="0"/>
                                  </p:stCondLst>
                                  <p:childTnLst>
                                    <p:set>
                                      <p:cBhvr>
                                        <p:cTn id="634" dur="1000">
                                          <p:stCondLst>
                                            <p:cond delay="0"/>
                                          </p:stCondLst>
                                        </p:cTn>
                                        <p:tgtEl>
                                          <p:spTgt spid="218"/>
                                        </p:tgtEl>
                                        <p:attrNameLst>
                                          <p:attrName>style.visibility</p:attrName>
                                        </p:attrNameLst>
                                      </p:cBhvr>
                                      <p:to>
                                        <p:strVal val="visible"/>
                                      </p:to>
                                    </p:set>
                                  </p:childTnLst>
                                </p:cTn>
                              </p:par>
                            </p:childTnLst>
                          </p:cTn>
                        </p:par>
                        <p:par>
                          <p:cTn id="635" fill="hold">
                            <p:stCondLst>
                              <p:cond delay="209500"/>
                            </p:stCondLst>
                            <p:childTnLst>
                              <p:par>
                                <p:cTn id="636" presetID="11" presetClass="entr" presetSubtype="0" fill="hold" grpId="0" nodeType="afterEffect">
                                  <p:stCondLst>
                                    <p:cond delay="0"/>
                                  </p:stCondLst>
                                  <p:childTnLst>
                                    <p:set>
                                      <p:cBhvr>
                                        <p:cTn id="637" dur="1000">
                                          <p:stCondLst>
                                            <p:cond delay="0"/>
                                          </p:stCondLst>
                                        </p:cTn>
                                        <p:tgtEl>
                                          <p:spTgt spid="219"/>
                                        </p:tgtEl>
                                        <p:attrNameLst>
                                          <p:attrName>style.visibility</p:attrName>
                                        </p:attrNameLst>
                                      </p:cBhvr>
                                      <p:to>
                                        <p:strVal val="visible"/>
                                      </p:to>
                                    </p:set>
                                  </p:childTnLst>
                                </p:cTn>
                              </p:par>
                            </p:childTnLst>
                          </p:cTn>
                        </p:par>
                        <p:par>
                          <p:cTn id="638" fill="hold">
                            <p:stCondLst>
                              <p:cond delay="210500"/>
                            </p:stCondLst>
                            <p:childTnLst>
                              <p:par>
                                <p:cTn id="639" presetID="11" presetClass="entr" presetSubtype="0" fill="hold" grpId="0" nodeType="afterEffect">
                                  <p:stCondLst>
                                    <p:cond delay="0"/>
                                  </p:stCondLst>
                                  <p:childTnLst>
                                    <p:set>
                                      <p:cBhvr>
                                        <p:cTn id="640" dur="1000">
                                          <p:stCondLst>
                                            <p:cond delay="0"/>
                                          </p:stCondLst>
                                        </p:cTn>
                                        <p:tgtEl>
                                          <p:spTgt spid="220"/>
                                        </p:tgtEl>
                                        <p:attrNameLst>
                                          <p:attrName>style.visibility</p:attrName>
                                        </p:attrNameLst>
                                      </p:cBhvr>
                                      <p:to>
                                        <p:strVal val="visible"/>
                                      </p:to>
                                    </p:set>
                                  </p:childTnLst>
                                </p:cTn>
                              </p:par>
                            </p:childTnLst>
                          </p:cTn>
                        </p:par>
                        <p:par>
                          <p:cTn id="641" fill="hold">
                            <p:stCondLst>
                              <p:cond delay="211500"/>
                            </p:stCondLst>
                            <p:childTnLst>
                              <p:par>
                                <p:cTn id="642" presetID="11" presetClass="entr" presetSubtype="0" fill="hold" grpId="0" nodeType="afterEffect">
                                  <p:stCondLst>
                                    <p:cond delay="0"/>
                                  </p:stCondLst>
                                  <p:childTnLst>
                                    <p:set>
                                      <p:cBhvr>
                                        <p:cTn id="643" dur="1000">
                                          <p:stCondLst>
                                            <p:cond delay="0"/>
                                          </p:stCondLst>
                                        </p:cTn>
                                        <p:tgtEl>
                                          <p:spTgt spid="221"/>
                                        </p:tgtEl>
                                        <p:attrNameLst>
                                          <p:attrName>style.visibility</p:attrName>
                                        </p:attrNameLst>
                                      </p:cBhvr>
                                      <p:to>
                                        <p:strVal val="visible"/>
                                      </p:to>
                                    </p:set>
                                  </p:childTnLst>
                                </p:cTn>
                              </p:par>
                            </p:childTnLst>
                          </p:cTn>
                        </p:par>
                        <p:par>
                          <p:cTn id="644" fill="hold">
                            <p:stCondLst>
                              <p:cond delay="212500"/>
                            </p:stCondLst>
                            <p:childTnLst>
                              <p:par>
                                <p:cTn id="645" presetID="11" presetClass="entr" presetSubtype="0" fill="hold" grpId="0" nodeType="afterEffect">
                                  <p:stCondLst>
                                    <p:cond delay="0"/>
                                  </p:stCondLst>
                                  <p:childTnLst>
                                    <p:set>
                                      <p:cBhvr>
                                        <p:cTn id="646" dur="1000">
                                          <p:stCondLst>
                                            <p:cond delay="0"/>
                                          </p:stCondLst>
                                        </p:cTn>
                                        <p:tgtEl>
                                          <p:spTgt spid="222"/>
                                        </p:tgtEl>
                                        <p:attrNameLst>
                                          <p:attrName>style.visibility</p:attrName>
                                        </p:attrNameLst>
                                      </p:cBhvr>
                                      <p:to>
                                        <p:strVal val="visible"/>
                                      </p:to>
                                    </p:set>
                                  </p:childTnLst>
                                </p:cTn>
                              </p:par>
                            </p:childTnLst>
                          </p:cTn>
                        </p:par>
                        <p:par>
                          <p:cTn id="647" fill="hold">
                            <p:stCondLst>
                              <p:cond delay="213500"/>
                            </p:stCondLst>
                            <p:childTnLst>
                              <p:par>
                                <p:cTn id="648" presetID="11" presetClass="entr" presetSubtype="0" fill="hold" grpId="0" nodeType="afterEffect">
                                  <p:stCondLst>
                                    <p:cond delay="0"/>
                                  </p:stCondLst>
                                  <p:childTnLst>
                                    <p:set>
                                      <p:cBhvr>
                                        <p:cTn id="649" dur="1000">
                                          <p:stCondLst>
                                            <p:cond delay="0"/>
                                          </p:stCondLst>
                                        </p:cTn>
                                        <p:tgtEl>
                                          <p:spTgt spid="223"/>
                                        </p:tgtEl>
                                        <p:attrNameLst>
                                          <p:attrName>style.visibility</p:attrName>
                                        </p:attrNameLst>
                                      </p:cBhvr>
                                      <p:to>
                                        <p:strVal val="visible"/>
                                      </p:to>
                                    </p:set>
                                  </p:childTnLst>
                                </p:cTn>
                              </p:par>
                            </p:childTnLst>
                          </p:cTn>
                        </p:par>
                        <p:par>
                          <p:cTn id="650" fill="hold">
                            <p:stCondLst>
                              <p:cond delay="214500"/>
                            </p:stCondLst>
                            <p:childTnLst>
                              <p:par>
                                <p:cTn id="651" presetID="11" presetClass="entr" presetSubtype="0" fill="hold" grpId="0" nodeType="afterEffect">
                                  <p:stCondLst>
                                    <p:cond delay="0"/>
                                  </p:stCondLst>
                                  <p:childTnLst>
                                    <p:set>
                                      <p:cBhvr>
                                        <p:cTn id="652" dur="1000">
                                          <p:stCondLst>
                                            <p:cond delay="0"/>
                                          </p:stCondLst>
                                        </p:cTn>
                                        <p:tgtEl>
                                          <p:spTgt spid="224"/>
                                        </p:tgtEl>
                                        <p:attrNameLst>
                                          <p:attrName>style.visibility</p:attrName>
                                        </p:attrNameLst>
                                      </p:cBhvr>
                                      <p:to>
                                        <p:strVal val="visible"/>
                                      </p:to>
                                    </p:set>
                                  </p:childTnLst>
                                </p:cTn>
                              </p:par>
                            </p:childTnLst>
                          </p:cTn>
                        </p:par>
                        <p:par>
                          <p:cTn id="653" fill="hold">
                            <p:stCondLst>
                              <p:cond delay="215500"/>
                            </p:stCondLst>
                            <p:childTnLst>
                              <p:par>
                                <p:cTn id="654" presetID="11" presetClass="entr" presetSubtype="0" fill="hold" grpId="0" nodeType="afterEffect">
                                  <p:stCondLst>
                                    <p:cond delay="0"/>
                                  </p:stCondLst>
                                  <p:childTnLst>
                                    <p:set>
                                      <p:cBhvr>
                                        <p:cTn id="655" dur="1000">
                                          <p:stCondLst>
                                            <p:cond delay="0"/>
                                          </p:stCondLst>
                                        </p:cTn>
                                        <p:tgtEl>
                                          <p:spTgt spid="225"/>
                                        </p:tgtEl>
                                        <p:attrNameLst>
                                          <p:attrName>style.visibility</p:attrName>
                                        </p:attrNameLst>
                                      </p:cBhvr>
                                      <p:to>
                                        <p:strVal val="visible"/>
                                      </p:to>
                                    </p:set>
                                  </p:childTnLst>
                                </p:cTn>
                              </p:par>
                            </p:childTnLst>
                          </p:cTn>
                        </p:par>
                        <p:par>
                          <p:cTn id="656" fill="hold">
                            <p:stCondLst>
                              <p:cond delay="216500"/>
                            </p:stCondLst>
                            <p:childTnLst>
                              <p:par>
                                <p:cTn id="657" presetID="11" presetClass="entr" presetSubtype="0" fill="hold" grpId="0" nodeType="afterEffect">
                                  <p:stCondLst>
                                    <p:cond delay="0"/>
                                  </p:stCondLst>
                                  <p:childTnLst>
                                    <p:set>
                                      <p:cBhvr>
                                        <p:cTn id="658" dur="1000">
                                          <p:stCondLst>
                                            <p:cond delay="0"/>
                                          </p:stCondLst>
                                        </p:cTn>
                                        <p:tgtEl>
                                          <p:spTgt spid="226"/>
                                        </p:tgtEl>
                                        <p:attrNameLst>
                                          <p:attrName>style.visibility</p:attrName>
                                        </p:attrNameLst>
                                      </p:cBhvr>
                                      <p:to>
                                        <p:strVal val="visible"/>
                                      </p:to>
                                    </p:set>
                                  </p:childTnLst>
                                </p:cTn>
                              </p:par>
                            </p:childTnLst>
                          </p:cTn>
                        </p:par>
                        <p:par>
                          <p:cTn id="659" fill="hold">
                            <p:stCondLst>
                              <p:cond delay="217500"/>
                            </p:stCondLst>
                            <p:childTnLst>
                              <p:par>
                                <p:cTn id="660" presetID="11" presetClass="entr" presetSubtype="0" fill="hold" grpId="0" nodeType="afterEffect">
                                  <p:stCondLst>
                                    <p:cond delay="0"/>
                                  </p:stCondLst>
                                  <p:childTnLst>
                                    <p:set>
                                      <p:cBhvr>
                                        <p:cTn id="661" dur="1000">
                                          <p:stCondLst>
                                            <p:cond delay="0"/>
                                          </p:stCondLst>
                                        </p:cTn>
                                        <p:tgtEl>
                                          <p:spTgt spid="227"/>
                                        </p:tgtEl>
                                        <p:attrNameLst>
                                          <p:attrName>style.visibility</p:attrName>
                                        </p:attrNameLst>
                                      </p:cBhvr>
                                      <p:to>
                                        <p:strVal val="visible"/>
                                      </p:to>
                                    </p:set>
                                  </p:childTnLst>
                                </p:cTn>
                              </p:par>
                            </p:childTnLst>
                          </p:cTn>
                        </p:par>
                        <p:par>
                          <p:cTn id="662" fill="hold">
                            <p:stCondLst>
                              <p:cond delay="218500"/>
                            </p:stCondLst>
                            <p:childTnLst>
                              <p:par>
                                <p:cTn id="663" presetID="11" presetClass="entr" presetSubtype="0" fill="hold" grpId="0" nodeType="afterEffect">
                                  <p:stCondLst>
                                    <p:cond delay="0"/>
                                  </p:stCondLst>
                                  <p:childTnLst>
                                    <p:set>
                                      <p:cBhvr>
                                        <p:cTn id="664" dur="1000">
                                          <p:stCondLst>
                                            <p:cond delay="0"/>
                                          </p:stCondLst>
                                        </p:cTn>
                                        <p:tgtEl>
                                          <p:spTgt spid="228"/>
                                        </p:tgtEl>
                                        <p:attrNameLst>
                                          <p:attrName>style.visibility</p:attrName>
                                        </p:attrNameLst>
                                      </p:cBhvr>
                                      <p:to>
                                        <p:strVal val="visible"/>
                                      </p:to>
                                    </p:set>
                                  </p:childTnLst>
                                </p:cTn>
                              </p:par>
                            </p:childTnLst>
                          </p:cTn>
                        </p:par>
                        <p:par>
                          <p:cTn id="665" fill="hold">
                            <p:stCondLst>
                              <p:cond delay="219500"/>
                            </p:stCondLst>
                            <p:childTnLst>
                              <p:par>
                                <p:cTn id="666" presetID="11" presetClass="entr" presetSubtype="0" fill="hold" grpId="0" nodeType="afterEffect">
                                  <p:stCondLst>
                                    <p:cond delay="0"/>
                                  </p:stCondLst>
                                  <p:childTnLst>
                                    <p:set>
                                      <p:cBhvr>
                                        <p:cTn id="667" dur="1000">
                                          <p:stCondLst>
                                            <p:cond delay="0"/>
                                          </p:stCondLst>
                                        </p:cTn>
                                        <p:tgtEl>
                                          <p:spTgt spid="229"/>
                                        </p:tgtEl>
                                        <p:attrNameLst>
                                          <p:attrName>style.visibility</p:attrName>
                                        </p:attrNameLst>
                                      </p:cBhvr>
                                      <p:to>
                                        <p:strVal val="visible"/>
                                      </p:to>
                                    </p:set>
                                  </p:childTnLst>
                                </p:cTn>
                              </p:par>
                            </p:childTnLst>
                          </p:cTn>
                        </p:par>
                        <p:par>
                          <p:cTn id="668" fill="hold">
                            <p:stCondLst>
                              <p:cond delay="220500"/>
                            </p:stCondLst>
                            <p:childTnLst>
                              <p:par>
                                <p:cTn id="669" presetID="11" presetClass="entr" presetSubtype="0" fill="hold" grpId="0" nodeType="afterEffect">
                                  <p:stCondLst>
                                    <p:cond delay="0"/>
                                  </p:stCondLst>
                                  <p:childTnLst>
                                    <p:set>
                                      <p:cBhvr>
                                        <p:cTn id="670" dur="1000">
                                          <p:stCondLst>
                                            <p:cond delay="0"/>
                                          </p:stCondLst>
                                        </p:cTn>
                                        <p:tgtEl>
                                          <p:spTgt spid="230"/>
                                        </p:tgtEl>
                                        <p:attrNameLst>
                                          <p:attrName>style.visibility</p:attrName>
                                        </p:attrNameLst>
                                      </p:cBhvr>
                                      <p:to>
                                        <p:strVal val="visible"/>
                                      </p:to>
                                    </p:set>
                                  </p:childTnLst>
                                </p:cTn>
                              </p:par>
                            </p:childTnLst>
                          </p:cTn>
                        </p:par>
                        <p:par>
                          <p:cTn id="671" fill="hold">
                            <p:stCondLst>
                              <p:cond delay="221500"/>
                            </p:stCondLst>
                            <p:childTnLst>
                              <p:par>
                                <p:cTn id="672" presetID="11" presetClass="entr" presetSubtype="0" fill="hold" grpId="0" nodeType="afterEffect">
                                  <p:stCondLst>
                                    <p:cond delay="0"/>
                                  </p:stCondLst>
                                  <p:childTnLst>
                                    <p:set>
                                      <p:cBhvr>
                                        <p:cTn id="673" dur="1000">
                                          <p:stCondLst>
                                            <p:cond delay="0"/>
                                          </p:stCondLst>
                                        </p:cTn>
                                        <p:tgtEl>
                                          <p:spTgt spid="231"/>
                                        </p:tgtEl>
                                        <p:attrNameLst>
                                          <p:attrName>style.visibility</p:attrName>
                                        </p:attrNameLst>
                                      </p:cBhvr>
                                      <p:to>
                                        <p:strVal val="visible"/>
                                      </p:to>
                                    </p:set>
                                  </p:childTnLst>
                                </p:cTn>
                              </p:par>
                            </p:childTnLst>
                          </p:cTn>
                        </p:par>
                        <p:par>
                          <p:cTn id="674" fill="hold">
                            <p:stCondLst>
                              <p:cond delay="222500"/>
                            </p:stCondLst>
                            <p:childTnLst>
                              <p:par>
                                <p:cTn id="675" presetID="11" presetClass="entr" presetSubtype="0" fill="hold" grpId="0" nodeType="afterEffect">
                                  <p:stCondLst>
                                    <p:cond delay="0"/>
                                  </p:stCondLst>
                                  <p:childTnLst>
                                    <p:set>
                                      <p:cBhvr>
                                        <p:cTn id="676" dur="1000">
                                          <p:stCondLst>
                                            <p:cond delay="0"/>
                                          </p:stCondLst>
                                        </p:cTn>
                                        <p:tgtEl>
                                          <p:spTgt spid="232"/>
                                        </p:tgtEl>
                                        <p:attrNameLst>
                                          <p:attrName>style.visibility</p:attrName>
                                        </p:attrNameLst>
                                      </p:cBhvr>
                                      <p:to>
                                        <p:strVal val="visible"/>
                                      </p:to>
                                    </p:set>
                                  </p:childTnLst>
                                </p:cTn>
                              </p:par>
                            </p:childTnLst>
                          </p:cTn>
                        </p:par>
                        <p:par>
                          <p:cTn id="677" fill="hold">
                            <p:stCondLst>
                              <p:cond delay="223500"/>
                            </p:stCondLst>
                            <p:childTnLst>
                              <p:par>
                                <p:cTn id="678" presetID="11" presetClass="entr" presetSubtype="0" fill="hold" grpId="0" nodeType="afterEffect">
                                  <p:stCondLst>
                                    <p:cond delay="0"/>
                                  </p:stCondLst>
                                  <p:childTnLst>
                                    <p:set>
                                      <p:cBhvr>
                                        <p:cTn id="679" dur="1000">
                                          <p:stCondLst>
                                            <p:cond delay="0"/>
                                          </p:stCondLst>
                                        </p:cTn>
                                        <p:tgtEl>
                                          <p:spTgt spid="233"/>
                                        </p:tgtEl>
                                        <p:attrNameLst>
                                          <p:attrName>style.visibility</p:attrName>
                                        </p:attrNameLst>
                                      </p:cBhvr>
                                      <p:to>
                                        <p:strVal val="visible"/>
                                      </p:to>
                                    </p:set>
                                  </p:childTnLst>
                                </p:cTn>
                              </p:par>
                            </p:childTnLst>
                          </p:cTn>
                        </p:par>
                        <p:par>
                          <p:cTn id="680" fill="hold">
                            <p:stCondLst>
                              <p:cond delay="224500"/>
                            </p:stCondLst>
                            <p:childTnLst>
                              <p:par>
                                <p:cTn id="681" presetID="11" presetClass="entr" presetSubtype="0" fill="hold" grpId="0" nodeType="afterEffect">
                                  <p:stCondLst>
                                    <p:cond delay="0"/>
                                  </p:stCondLst>
                                  <p:childTnLst>
                                    <p:set>
                                      <p:cBhvr>
                                        <p:cTn id="682" dur="1000">
                                          <p:stCondLst>
                                            <p:cond delay="0"/>
                                          </p:stCondLst>
                                        </p:cTn>
                                        <p:tgtEl>
                                          <p:spTgt spid="234"/>
                                        </p:tgtEl>
                                        <p:attrNameLst>
                                          <p:attrName>style.visibility</p:attrName>
                                        </p:attrNameLst>
                                      </p:cBhvr>
                                      <p:to>
                                        <p:strVal val="visible"/>
                                      </p:to>
                                    </p:set>
                                  </p:childTnLst>
                                </p:cTn>
                              </p:par>
                            </p:childTnLst>
                          </p:cTn>
                        </p:par>
                        <p:par>
                          <p:cTn id="683" fill="hold">
                            <p:stCondLst>
                              <p:cond delay="225500"/>
                            </p:stCondLst>
                            <p:childTnLst>
                              <p:par>
                                <p:cTn id="684" presetID="11" presetClass="entr" presetSubtype="0" fill="hold" grpId="0" nodeType="afterEffect">
                                  <p:stCondLst>
                                    <p:cond delay="0"/>
                                  </p:stCondLst>
                                  <p:childTnLst>
                                    <p:set>
                                      <p:cBhvr>
                                        <p:cTn id="685" dur="1000">
                                          <p:stCondLst>
                                            <p:cond delay="0"/>
                                          </p:stCondLst>
                                        </p:cTn>
                                        <p:tgtEl>
                                          <p:spTgt spid="235"/>
                                        </p:tgtEl>
                                        <p:attrNameLst>
                                          <p:attrName>style.visibility</p:attrName>
                                        </p:attrNameLst>
                                      </p:cBhvr>
                                      <p:to>
                                        <p:strVal val="visible"/>
                                      </p:to>
                                    </p:set>
                                  </p:childTnLst>
                                </p:cTn>
                              </p:par>
                            </p:childTnLst>
                          </p:cTn>
                        </p:par>
                        <p:par>
                          <p:cTn id="686" fill="hold">
                            <p:stCondLst>
                              <p:cond delay="226500"/>
                            </p:stCondLst>
                            <p:childTnLst>
                              <p:par>
                                <p:cTn id="687" presetID="11" presetClass="entr" presetSubtype="0" fill="hold" grpId="0" nodeType="afterEffect">
                                  <p:stCondLst>
                                    <p:cond delay="0"/>
                                  </p:stCondLst>
                                  <p:childTnLst>
                                    <p:set>
                                      <p:cBhvr>
                                        <p:cTn id="688" dur="1000">
                                          <p:stCondLst>
                                            <p:cond delay="0"/>
                                          </p:stCondLst>
                                        </p:cTn>
                                        <p:tgtEl>
                                          <p:spTgt spid="236"/>
                                        </p:tgtEl>
                                        <p:attrNameLst>
                                          <p:attrName>style.visibility</p:attrName>
                                        </p:attrNameLst>
                                      </p:cBhvr>
                                      <p:to>
                                        <p:strVal val="visible"/>
                                      </p:to>
                                    </p:set>
                                  </p:childTnLst>
                                </p:cTn>
                              </p:par>
                            </p:childTnLst>
                          </p:cTn>
                        </p:par>
                        <p:par>
                          <p:cTn id="689" fill="hold">
                            <p:stCondLst>
                              <p:cond delay="227500"/>
                            </p:stCondLst>
                            <p:childTnLst>
                              <p:par>
                                <p:cTn id="690" presetID="11" presetClass="entr" presetSubtype="0" fill="hold" grpId="0" nodeType="afterEffect">
                                  <p:stCondLst>
                                    <p:cond delay="0"/>
                                  </p:stCondLst>
                                  <p:childTnLst>
                                    <p:set>
                                      <p:cBhvr>
                                        <p:cTn id="691" dur="1000">
                                          <p:stCondLst>
                                            <p:cond delay="0"/>
                                          </p:stCondLst>
                                        </p:cTn>
                                        <p:tgtEl>
                                          <p:spTgt spid="237"/>
                                        </p:tgtEl>
                                        <p:attrNameLst>
                                          <p:attrName>style.visibility</p:attrName>
                                        </p:attrNameLst>
                                      </p:cBhvr>
                                      <p:to>
                                        <p:strVal val="visible"/>
                                      </p:to>
                                    </p:set>
                                  </p:childTnLst>
                                </p:cTn>
                              </p:par>
                            </p:childTnLst>
                          </p:cTn>
                        </p:par>
                        <p:par>
                          <p:cTn id="692" fill="hold">
                            <p:stCondLst>
                              <p:cond delay="228500"/>
                            </p:stCondLst>
                            <p:childTnLst>
                              <p:par>
                                <p:cTn id="693" presetID="11" presetClass="entr" presetSubtype="0" fill="hold" grpId="0" nodeType="afterEffect">
                                  <p:stCondLst>
                                    <p:cond delay="0"/>
                                  </p:stCondLst>
                                  <p:childTnLst>
                                    <p:set>
                                      <p:cBhvr>
                                        <p:cTn id="694" dur="1000">
                                          <p:stCondLst>
                                            <p:cond delay="0"/>
                                          </p:stCondLst>
                                        </p:cTn>
                                        <p:tgtEl>
                                          <p:spTgt spid="238"/>
                                        </p:tgtEl>
                                        <p:attrNameLst>
                                          <p:attrName>style.visibility</p:attrName>
                                        </p:attrNameLst>
                                      </p:cBhvr>
                                      <p:to>
                                        <p:strVal val="visible"/>
                                      </p:to>
                                    </p:set>
                                  </p:childTnLst>
                                </p:cTn>
                              </p:par>
                            </p:childTnLst>
                          </p:cTn>
                        </p:par>
                        <p:par>
                          <p:cTn id="695" fill="hold">
                            <p:stCondLst>
                              <p:cond delay="229500"/>
                            </p:stCondLst>
                            <p:childTnLst>
                              <p:par>
                                <p:cTn id="696" presetID="11" presetClass="entr" presetSubtype="0" fill="hold" grpId="0" nodeType="afterEffect">
                                  <p:stCondLst>
                                    <p:cond delay="0"/>
                                  </p:stCondLst>
                                  <p:childTnLst>
                                    <p:set>
                                      <p:cBhvr>
                                        <p:cTn id="697" dur="1000">
                                          <p:stCondLst>
                                            <p:cond delay="0"/>
                                          </p:stCondLst>
                                        </p:cTn>
                                        <p:tgtEl>
                                          <p:spTgt spid="239"/>
                                        </p:tgtEl>
                                        <p:attrNameLst>
                                          <p:attrName>style.visibility</p:attrName>
                                        </p:attrNameLst>
                                      </p:cBhvr>
                                      <p:to>
                                        <p:strVal val="visible"/>
                                      </p:to>
                                    </p:set>
                                  </p:childTnLst>
                                </p:cTn>
                              </p:par>
                            </p:childTnLst>
                          </p:cTn>
                        </p:par>
                        <p:par>
                          <p:cTn id="698" fill="hold">
                            <p:stCondLst>
                              <p:cond delay="230500"/>
                            </p:stCondLst>
                            <p:childTnLst>
                              <p:par>
                                <p:cTn id="699" presetID="11" presetClass="entr" presetSubtype="0" fill="hold" grpId="0" nodeType="afterEffect">
                                  <p:stCondLst>
                                    <p:cond delay="0"/>
                                  </p:stCondLst>
                                  <p:childTnLst>
                                    <p:set>
                                      <p:cBhvr>
                                        <p:cTn id="700" dur="1000">
                                          <p:stCondLst>
                                            <p:cond delay="0"/>
                                          </p:stCondLst>
                                        </p:cTn>
                                        <p:tgtEl>
                                          <p:spTgt spid="240"/>
                                        </p:tgtEl>
                                        <p:attrNameLst>
                                          <p:attrName>style.visibility</p:attrName>
                                        </p:attrNameLst>
                                      </p:cBhvr>
                                      <p:to>
                                        <p:strVal val="visible"/>
                                      </p:to>
                                    </p:set>
                                  </p:childTnLst>
                                </p:cTn>
                              </p:par>
                            </p:childTnLst>
                          </p:cTn>
                        </p:par>
                        <p:par>
                          <p:cTn id="701" fill="hold">
                            <p:stCondLst>
                              <p:cond delay="231500"/>
                            </p:stCondLst>
                            <p:childTnLst>
                              <p:par>
                                <p:cTn id="702" presetID="11" presetClass="entr" presetSubtype="0" fill="hold" grpId="0" nodeType="afterEffect">
                                  <p:stCondLst>
                                    <p:cond delay="0"/>
                                  </p:stCondLst>
                                  <p:childTnLst>
                                    <p:set>
                                      <p:cBhvr>
                                        <p:cTn id="703" dur="1000">
                                          <p:stCondLst>
                                            <p:cond delay="0"/>
                                          </p:stCondLst>
                                        </p:cTn>
                                        <p:tgtEl>
                                          <p:spTgt spid="241"/>
                                        </p:tgtEl>
                                        <p:attrNameLst>
                                          <p:attrName>style.visibility</p:attrName>
                                        </p:attrNameLst>
                                      </p:cBhvr>
                                      <p:to>
                                        <p:strVal val="visible"/>
                                      </p:to>
                                    </p:set>
                                  </p:childTnLst>
                                </p:cTn>
                              </p:par>
                            </p:childTnLst>
                          </p:cTn>
                        </p:par>
                        <p:par>
                          <p:cTn id="704" fill="hold">
                            <p:stCondLst>
                              <p:cond delay="232500"/>
                            </p:stCondLst>
                            <p:childTnLst>
                              <p:par>
                                <p:cTn id="705" presetID="11" presetClass="entr" presetSubtype="0" fill="hold" grpId="0" nodeType="afterEffect">
                                  <p:stCondLst>
                                    <p:cond delay="0"/>
                                  </p:stCondLst>
                                  <p:childTnLst>
                                    <p:set>
                                      <p:cBhvr>
                                        <p:cTn id="706" dur="1000">
                                          <p:stCondLst>
                                            <p:cond delay="0"/>
                                          </p:stCondLst>
                                        </p:cTn>
                                        <p:tgtEl>
                                          <p:spTgt spid="242"/>
                                        </p:tgtEl>
                                        <p:attrNameLst>
                                          <p:attrName>style.visibility</p:attrName>
                                        </p:attrNameLst>
                                      </p:cBhvr>
                                      <p:to>
                                        <p:strVal val="visible"/>
                                      </p:to>
                                    </p:set>
                                  </p:childTnLst>
                                </p:cTn>
                              </p:par>
                            </p:childTnLst>
                          </p:cTn>
                        </p:par>
                        <p:par>
                          <p:cTn id="707" fill="hold">
                            <p:stCondLst>
                              <p:cond delay="233500"/>
                            </p:stCondLst>
                            <p:childTnLst>
                              <p:par>
                                <p:cTn id="708" presetID="11" presetClass="entr" presetSubtype="0" fill="hold" grpId="0" nodeType="afterEffect">
                                  <p:stCondLst>
                                    <p:cond delay="0"/>
                                  </p:stCondLst>
                                  <p:childTnLst>
                                    <p:set>
                                      <p:cBhvr>
                                        <p:cTn id="709" dur="1000">
                                          <p:stCondLst>
                                            <p:cond delay="0"/>
                                          </p:stCondLst>
                                        </p:cTn>
                                        <p:tgtEl>
                                          <p:spTgt spid="243"/>
                                        </p:tgtEl>
                                        <p:attrNameLst>
                                          <p:attrName>style.visibility</p:attrName>
                                        </p:attrNameLst>
                                      </p:cBhvr>
                                      <p:to>
                                        <p:strVal val="visible"/>
                                      </p:to>
                                    </p:set>
                                  </p:childTnLst>
                                </p:cTn>
                              </p:par>
                            </p:childTnLst>
                          </p:cTn>
                        </p:par>
                        <p:par>
                          <p:cTn id="710" fill="hold">
                            <p:stCondLst>
                              <p:cond delay="234500"/>
                            </p:stCondLst>
                            <p:childTnLst>
                              <p:par>
                                <p:cTn id="711" presetID="11" presetClass="entr" presetSubtype="0" fill="hold" grpId="0" nodeType="afterEffect">
                                  <p:stCondLst>
                                    <p:cond delay="0"/>
                                  </p:stCondLst>
                                  <p:childTnLst>
                                    <p:set>
                                      <p:cBhvr>
                                        <p:cTn id="712" dur="1000">
                                          <p:stCondLst>
                                            <p:cond delay="0"/>
                                          </p:stCondLst>
                                        </p:cTn>
                                        <p:tgtEl>
                                          <p:spTgt spid="244"/>
                                        </p:tgtEl>
                                        <p:attrNameLst>
                                          <p:attrName>style.visibility</p:attrName>
                                        </p:attrNameLst>
                                      </p:cBhvr>
                                      <p:to>
                                        <p:strVal val="visible"/>
                                      </p:to>
                                    </p:set>
                                  </p:childTnLst>
                                </p:cTn>
                              </p:par>
                            </p:childTnLst>
                          </p:cTn>
                        </p:par>
                        <p:par>
                          <p:cTn id="713" fill="hold">
                            <p:stCondLst>
                              <p:cond delay="235500"/>
                            </p:stCondLst>
                            <p:childTnLst>
                              <p:par>
                                <p:cTn id="714" presetID="11" presetClass="entr" presetSubtype="0" fill="hold" grpId="0" nodeType="afterEffect">
                                  <p:stCondLst>
                                    <p:cond delay="0"/>
                                  </p:stCondLst>
                                  <p:childTnLst>
                                    <p:set>
                                      <p:cBhvr>
                                        <p:cTn id="715" dur="1000">
                                          <p:stCondLst>
                                            <p:cond delay="0"/>
                                          </p:stCondLst>
                                        </p:cTn>
                                        <p:tgtEl>
                                          <p:spTgt spid="245"/>
                                        </p:tgtEl>
                                        <p:attrNameLst>
                                          <p:attrName>style.visibility</p:attrName>
                                        </p:attrNameLst>
                                      </p:cBhvr>
                                      <p:to>
                                        <p:strVal val="visible"/>
                                      </p:to>
                                    </p:set>
                                  </p:childTnLst>
                                </p:cTn>
                              </p:par>
                            </p:childTnLst>
                          </p:cTn>
                        </p:par>
                        <p:par>
                          <p:cTn id="716" fill="hold">
                            <p:stCondLst>
                              <p:cond delay="236500"/>
                            </p:stCondLst>
                            <p:childTnLst>
                              <p:par>
                                <p:cTn id="717" presetID="11" presetClass="entr" presetSubtype="0" fill="hold" grpId="0" nodeType="afterEffect">
                                  <p:stCondLst>
                                    <p:cond delay="0"/>
                                  </p:stCondLst>
                                  <p:childTnLst>
                                    <p:set>
                                      <p:cBhvr>
                                        <p:cTn id="718" dur="1000">
                                          <p:stCondLst>
                                            <p:cond delay="0"/>
                                          </p:stCondLst>
                                        </p:cTn>
                                        <p:tgtEl>
                                          <p:spTgt spid="246"/>
                                        </p:tgtEl>
                                        <p:attrNameLst>
                                          <p:attrName>style.visibility</p:attrName>
                                        </p:attrNameLst>
                                      </p:cBhvr>
                                      <p:to>
                                        <p:strVal val="visible"/>
                                      </p:to>
                                    </p:set>
                                  </p:childTnLst>
                                </p:cTn>
                              </p:par>
                            </p:childTnLst>
                          </p:cTn>
                        </p:par>
                        <p:par>
                          <p:cTn id="719" fill="hold">
                            <p:stCondLst>
                              <p:cond delay="237500"/>
                            </p:stCondLst>
                            <p:childTnLst>
                              <p:par>
                                <p:cTn id="720" presetID="11" presetClass="entr" presetSubtype="0" fill="hold" grpId="0" nodeType="afterEffect">
                                  <p:stCondLst>
                                    <p:cond delay="0"/>
                                  </p:stCondLst>
                                  <p:childTnLst>
                                    <p:set>
                                      <p:cBhvr>
                                        <p:cTn id="721" dur="1000">
                                          <p:stCondLst>
                                            <p:cond delay="0"/>
                                          </p:stCondLst>
                                        </p:cTn>
                                        <p:tgtEl>
                                          <p:spTgt spid="247"/>
                                        </p:tgtEl>
                                        <p:attrNameLst>
                                          <p:attrName>style.visibility</p:attrName>
                                        </p:attrNameLst>
                                      </p:cBhvr>
                                      <p:to>
                                        <p:strVal val="visible"/>
                                      </p:to>
                                    </p:set>
                                  </p:childTnLst>
                                </p:cTn>
                              </p:par>
                            </p:childTnLst>
                          </p:cTn>
                        </p:par>
                        <p:par>
                          <p:cTn id="722" fill="hold">
                            <p:stCondLst>
                              <p:cond delay="238500"/>
                            </p:stCondLst>
                            <p:childTnLst>
                              <p:par>
                                <p:cTn id="723" presetID="11" presetClass="entr" presetSubtype="0" fill="hold" grpId="0" nodeType="afterEffect">
                                  <p:stCondLst>
                                    <p:cond delay="0"/>
                                  </p:stCondLst>
                                  <p:childTnLst>
                                    <p:set>
                                      <p:cBhvr>
                                        <p:cTn id="724" dur="1000">
                                          <p:stCondLst>
                                            <p:cond delay="0"/>
                                          </p:stCondLst>
                                        </p:cTn>
                                        <p:tgtEl>
                                          <p:spTgt spid="248"/>
                                        </p:tgtEl>
                                        <p:attrNameLst>
                                          <p:attrName>style.visibility</p:attrName>
                                        </p:attrNameLst>
                                      </p:cBhvr>
                                      <p:to>
                                        <p:strVal val="visible"/>
                                      </p:to>
                                    </p:set>
                                  </p:childTnLst>
                                </p:cTn>
                              </p:par>
                            </p:childTnLst>
                          </p:cTn>
                        </p:par>
                        <p:par>
                          <p:cTn id="725" fill="hold">
                            <p:stCondLst>
                              <p:cond delay="239500"/>
                            </p:stCondLst>
                            <p:childTnLst>
                              <p:par>
                                <p:cTn id="726" presetID="11" presetClass="entr" presetSubtype="0" fill="hold" grpId="0" nodeType="afterEffect">
                                  <p:stCondLst>
                                    <p:cond delay="0"/>
                                  </p:stCondLst>
                                  <p:childTnLst>
                                    <p:set>
                                      <p:cBhvr>
                                        <p:cTn id="727" dur="1000">
                                          <p:stCondLst>
                                            <p:cond delay="0"/>
                                          </p:stCondLst>
                                        </p:cTn>
                                        <p:tgtEl>
                                          <p:spTgt spid="249"/>
                                        </p:tgtEl>
                                        <p:attrNameLst>
                                          <p:attrName>style.visibility</p:attrName>
                                        </p:attrNameLst>
                                      </p:cBhvr>
                                      <p:to>
                                        <p:strVal val="visible"/>
                                      </p:to>
                                    </p:set>
                                  </p:childTnLst>
                                </p:cTn>
                              </p:par>
                            </p:childTnLst>
                          </p:cTn>
                        </p:par>
                        <p:par>
                          <p:cTn id="728" fill="hold">
                            <p:stCondLst>
                              <p:cond delay="240500"/>
                            </p:stCondLst>
                            <p:childTnLst>
                              <p:par>
                                <p:cTn id="729" presetID="11" presetClass="entr" presetSubtype="0" fill="hold" grpId="0" nodeType="afterEffect">
                                  <p:stCondLst>
                                    <p:cond delay="0"/>
                                  </p:stCondLst>
                                  <p:childTnLst>
                                    <p:set>
                                      <p:cBhvr>
                                        <p:cTn id="730" dur="1000">
                                          <p:stCondLst>
                                            <p:cond delay="0"/>
                                          </p:stCondLst>
                                        </p:cTn>
                                        <p:tgtEl>
                                          <p:spTgt spid="250"/>
                                        </p:tgtEl>
                                        <p:attrNameLst>
                                          <p:attrName>style.visibility</p:attrName>
                                        </p:attrNameLst>
                                      </p:cBhvr>
                                      <p:to>
                                        <p:strVal val="visible"/>
                                      </p:to>
                                    </p:set>
                                  </p:childTnLst>
                                </p:cTn>
                              </p:par>
                            </p:childTnLst>
                          </p:cTn>
                        </p:par>
                        <p:par>
                          <p:cTn id="731" fill="hold">
                            <p:stCondLst>
                              <p:cond delay="241500"/>
                            </p:stCondLst>
                            <p:childTnLst>
                              <p:par>
                                <p:cTn id="732" presetID="11" presetClass="entr" presetSubtype="0" fill="hold" grpId="0" nodeType="afterEffect">
                                  <p:stCondLst>
                                    <p:cond delay="0"/>
                                  </p:stCondLst>
                                  <p:childTnLst>
                                    <p:set>
                                      <p:cBhvr>
                                        <p:cTn id="733" dur="1000">
                                          <p:stCondLst>
                                            <p:cond delay="0"/>
                                          </p:stCondLst>
                                        </p:cTn>
                                        <p:tgtEl>
                                          <p:spTgt spid="251"/>
                                        </p:tgtEl>
                                        <p:attrNameLst>
                                          <p:attrName>style.visibility</p:attrName>
                                        </p:attrNameLst>
                                      </p:cBhvr>
                                      <p:to>
                                        <p:strVal val="visible"/>
                                      </p:to>
                                    </p:set>
                                  </p:childTnLst>
                                </p:cTn>
                              </p:par>
                            </p:childTnLst>
                          </p:cTn>
                        </p:par>
                        <p:par>
                          <p:cTn id="734" fill="hold">
                            <p:stCondLst>
                              <p:cond delay="242500"/>
                            </p:stCondLst>
                            <p:childTnLst>
                              <p:par>
                                <p:cTn id="735" presetID="11" presetClass="entr" presetSubtype="0" fill="hold" grpId="0" nodeType="afterEffect">
                                  <p:stCondLst>
                                    <p:cond delay="0"/>
                                  </p:stCondLst>
                                  <p:childTnLst>
                                    <p:set>
                                      <p:cBhvr>
                                        <p:cTn id="736" dur="1000">
                                          <p:stCondLst>
                                            <p:cond delay="0"/>
                                          </p:stCondLst>
                                        </p:cTn>
                                        <p:tgtEl>
                                          <p:spTgt spid="252"/>
                                        </p:tgtEl>
                                        <p:attrNameLst>
                                          <p:attrName>style.visibility</p:attrName>
                                        </p:attrNameLst>
                                      </p:cBhvr>
                                      <p:to>
                                        <p:strVal val="visible"/>
                                      </p:to>
                                    </p:set>
                                  </p:childTnLst>
                                </p:cTn>
                              </p:par>
                            </p:childTnLst>
                          </p:cTn>
                        </p:par>
                        <p:par>
                          <p:cTn id="737" fill="hold">
                            <p:stCondLst>
                              <p:cond delay="243500"/>
                            </p:stCondLst>
                            <p:childTnLst>
                              <p:par>
                                <p:cTn id="738" presetID="11" presetClass="entr" presetSubtype="0" fill="hold" grpId="0" nodeType="afterEffect">
                                  <p:stCondLst>
                                    <p:cond delay="0"/>
                                  </p:stCondLst>
                                  <p:childTnLst>
                                    <p:set>
                                      <p:cBhvr>
                                        <p:cTn id="739" dur="1000">
                                          <p:stCondLst>
                                            <p:cond delay="0"/>
                                          </p:stCondLst>
                                        </p:cTn>
                                        <p:tgtEl>
                                          <p:spTgt spid="253"/>
                                        </p:tgtEl>
                                        <p:attrNameLst>
                                          <p:attrName>style.visibility</p:attrName>
                                        </p:attrNameLst>
                                      </p:cBhvr>
                                      <p:to>
                                        <p:strVal val="visible"/>
                                      </p:to>
                                    </p:set>
                                  </p:childTnLst>
                                </p:cTn>
                              </p:par>
                            </p:childTnLst>
                          </p:cTn>
                        </p:par>
                        <p:par>
                          <p:cTn id="740" fill="hold">
                            <p:stCondLst>
                              <p:cond delay="244500"/>
                            </p:stCondLst>
                            <p:childTnLst>
                              <p:par>
                                <p:cTn id="741" presetID="11" presetClass="entr" presetSubtype="0" fill="hold" grpId="0" nodeType="afterEffect">
                                  <p:stCondLst>
                                    <p:cond delay="0"/>
                                  </p:stCondLst>
                                  <p:childTnLst>
                                    <p:set>
                                      <p:cBhvr>
                                        <p:cTn id="742" dur="1000">
                                          <p:stCondLst>
                                            <p:cond delay="0"/>
                                          </p:stCondLst>
                                        </p:cTn>
                                        <p:tgtEl>
                                          <p:spTgt spid="254"/>
                                        </p:tgtEl>
                                        <p:attrNameLst>
                                          <p:attrName>style.visibility</p:attrName>
                                        </p:attrNameLst>
                                      </p:cBhvr>
                                      <p:to>
                                        <p:strVal val="visible"/>
                                      </p:to>
                                    </p:set>
                                  </p:childTnLst>
                                </p:cTn>
                              </p:par>
                            </p:childTnLst>
                          </p:cTn>
                        </p:par>
                        <p:par>
                          <p:cTn id="743" fill="hold">
                            <p:stCondLst>
                              <p:cond delay="245500"/>
                            </p:stCondLst>
                            <p:childTnLst>
                              <p:par>
                                <p:cTn id="744" presetID="11" presetClass="entr" presetSubtype="0" fill="hold" grpId="0" nodeType="afterEffect">
                                  <p:stCondLst>
                                    <p:cond delay="0"/>
                                  </p:stCondLst>
                                  <p:childTnLst>
                                    <p:set>
                                      <p:cBhvr>
                                        <p:cTn id="745" dur="1000">
                                          <p:stCondLst>
                                            <p:cond delay="0"/>
                                          </p:stCondLst>
                                        </p:cTn>
                                        <p:tgtEl>
                                          <p:spTgt spid="255"/>
                                        </p:tgtEl>
                                        <p:attrNameLst>
                                          <p:attrName>style.visibility</p:attrName>
                                        </p:attrNameLst>
                                      </p:cBhvr>
                                      <p:to>
                                        <p:strVal val="visible"/>
                                      </p:to>
                                    </p:set>
                                  </p:childTnLst>
                                </p:cTn>
                              </p:par>
                            </p:childTnLst>
                          </p:cTn>
                        </p:par>
                        <p:par>
                          <p:cTn id="746" fill="hold">
                            <p:stCondLst>
                              <p:cond delay="246500"/>
                            </p:stCondLst>
                            <p:childTnLst>
                              <p:par>
                                <p:cTn id="747" presetID="11" presetClass="entr" presetSubtype="0" fill="hold" grpId="0" nodeType="afterEffect">
                                  <p:stCondLst>
                                    <p:cond delay="0"/>
                                  </p:stCondLst>
                                  <p:childTnLst>
                                    <p:set>
                                      <p:cBhvr>
                                        <p:cTn id="748" dur="1000">
                                          <p:stCondLst>
                                            <p:cond delay="0"/>
                                          </p:stCondLst>
                                        </p:cTn>
                                        <p:tgtEl>
                                          <p:spTgt spid="256"/>
                                        </p:tgtEl>
                                        <p:attrNameLst>
                                          <p:attrName>style.visibility</p:attrName>
                                        </p:attrNameLst>
                                      </p:cBhvr>
                                      <p:to>
                                        <p:strVal val="visible"/>
                                      </p:to>
                                    </p:set>
                                  </p:childTnLst>
                                </p:cTn>
                              </p:par>
                            </p:childTnLst>
                          </p:cTn>
                        </p:par>
                        <p:par>
                          <p:cTn id="749" fill="hold">
                            <p:stCondLst>
                              <p:cond delay="247500"/>
                            </p:stCondLst>
                            <p:childTnLst>
                              <p:par>
                                <p:cTn id="750" presetID="11" presetClass="entr" presetSubtype="0" fill="hold" grpId="0" nodeType="afterEffect">
                                  <p:stCondLst>
                                    <p:cond delay="0"/>
                                  </p:stCondLst>
                                  <p:childTnLst>
                                    <p:set>
                                      <p:cBhvr>
                                        <p:cTn id="751" dur="1000">
                                          <p:stCondLst>
                                            <p:cond delay="0"/>
                                          </p:stCondLst>
                                        </p:cTn>
                                        <p:tgtEl>
                                          <p:spTgt spid="257"/>
                                        </p:tgtEl>
                                        <p:attrNameLst>
                                          <p:attrName>style.visibility</p:attrName>
                                        </p:attrNameLst>
                                      </p:cBhvr>
                                      <p:to>
                                        <p:strVal val="visible"/>
                                      </p:to>
                                    </p:set>
                                  </p:childTnLst>
                                </p:cTn>
                              </p:par>
                            </p:childTnLst>
                          </p:cTn>
                        </p:par>
                        <p:par>
                          <p:cTn id="752" fill="hold">
                            <p:stCondLst>
                              <p:cond delay="248500"/>
                            </p:stCondLst>
                            <p:childTnLst>
                              <p:par>
                                <p:cTn id="753" presetID="11" presetClass="entr" presetSubtype="0" fill="hold" grpId="0" nodeType="afterEffect">
                                  <p:stCondLst>
                                    <p:cond delay="0"/>
                                  </p:stCondLst>
                                  <p:childTnLst>
                                    <p:set>
                                      <p:cBhvr>
                                        <p:cTn id="754" dur="1000">
                                          <p:stCondLst>
                                            <p:cond delay="0"/>
                                          </p:stCondLst>
                                        </p:cTn>
                                        <p:tgtEl>
                                          <p:spTgt spid="258"/>
                                        </p:tgtEl>
                                        <p:attrNameLst>
                                          <p:attrName>style.visibility</p:attrName>
                                        </p:attrNameLst>
                                      </p:cBhvr>
                                      <p:to>
                                        <p:strVal val="visible"/>
                                      </p:to>
                                    </p:set>
                                  </p:childTnLst>
                                </p:cTn>
                              </p:par>
                            </p:childTnLst>
                          </p:cTn>
                        </p:par>
                        <p:par>
                          <p:cTn id="755" fill="hold">
                            <p:stCondLst>
                              <p:cond delay="249500"/>
                            </p:stCondLst>
                            <p:childTnLst>
                              <p:par>
                                <p:cTn id="756" presetID="11" presetClass="entr" presetSubtype="0" fill="hold" grpId="0" nodeType="afterEffect">
                                  <p:stCondLst>
                                    <p:cond delay="0"/>
                                  </p:stCondLst>
                                  <p:childTnLst>
                                    <p:set>
                                      <p:cBhvr>
                                        <p:cTn id="757" dur="1000">
                                          <p:stCondLst>
                                            <p:cond delay="0"/>
                                          </p:stCondLst>
                                        </p:cTn>
                                        <p:tgtEl>
                                          <p:spTgt spid="259"/>
                                        </p:tgtEl>
                                        <p:attrNameLst>
                                          <p:attrName>style.visibility</p:attrName>
                                        </p:attrNameLst>
                                      </p:cBhvr>
                                      <p:to>
                                        <p:strVal val="visible"/>
                                      </p:to>
                                    </p:set>
                                  </p:childTnLst>
                                </p:cTn>
                              </p:par>
                            </p:childTnLst>
                          </p:cTn>
                        </p:par>
                        <p:par>
                          <p:cTn id="758" fill="hold">
                            <p:stCondLst>
                              <p:cond delay="250500"/>
                            </p:stCondLst>
                            <p:childTnLst>
                              <p:par>
                                <p:cTn id="759" presetID="11" presetClass="entr" presetSubtype="0" fill="hold" grpId="0" nodeType="afterEffect">
                                  <p:stCondLst>
                                    <p:cond delay="0"/>
                                  </p:stCondLst>
                                  <p:childTnLst>
                                    <p:set>
                                      <p:cBhvr>
                                        <p:cTn id="760" dur="1000">
                                          <p:stCondLst>
                                            <p:cond delay="0"/>
                                          </p:stCondLst>
                                        </p:cTn>
                                        <p:tgtEl>
                                          <p:spTgt spid="260"/>
                                        </p:tgtEl>
                                        <p:attrNameLst>
                                          <p:attrName>style.visibility</p:attrName>
                                        </p:attrNameLst>
                                      </p:cBhvr>
                                      <p:to>
                                        <p:strVal val="visible"/>
                                      </p:to>
                                    </p:set>
                                  </p:childTnLst>
                                </p:cTn>
                              </p:par>
                            </p:childTnLst>
                          </p:cTn>
                        </p:par>
                        <p:par>
                          <p:cTn id="761" fill="hold">
                            <p:stCondLst>
                              <p:cond delay="251500"/>
                            </p:stCondLst>
                            <p:childTnLst>
                              <p:par>
                                <p:cTn id="762" presetID="11" presetClass="entr" presetSubtype="0" fill="hold" grpId="0" nodeType="afterEffect">
                                  <p:stCondLst>
                                    <p:cond delay="0"/>
                                  </p:stCondLst>
                                  <p:childTnLst>
                                    <p:set>
                                      <p:cBhvr>
                                        <p:cTn id="763" dur="1000">
                                          <p:stCondLst>
                                            <p:cond delay="0"/>
                                          </p:stCondLst>
                                        </p:cTn>
                                        <p:tgtEl>
                                          <p:spTgt spid="261"/>
                                        </p:tgtEl>
                                        <p:attrNameLst>
                                          <p:attrName>style.visibility</p:attrName>
                                        </p:attrNameLst>
                                      </p:cBhvr>
                                      <p:to>
                                        <p:strVal val="visible"/>
                                      </p:to>
                                    </p:set>
                                  </p:childTnLst>
                                </p:cTn>
                              </p:par>
                            </p:childTnLst>
                          </p:cTn>
                        </p:par>
                        <p:par>
                          <p:cTn id="764" fill="hold">
                            <p:stCondLst>
                              <p:cond delay="252500"/>
                            </p:stCondLst>
                            <p:childTnLst>
                              <p:par>
                                <p:cTn id="765" presetID="11" presetClass="entr" presetSubtype="0" fill="hold" grpId="0" nodeType="afterEffect">
                                  <p:stCondLst>
                                    <p:cond delay="0"/>
                                  </p:stCondLst>
                                  <p:childTnLst>
                                    <p:set>
                                      <p:cBhvr>
                                        <p:cTn id="766" dur="1000">
                                          <p:stCondLst>
                                            <p:cond delay="0"/>
                                          </p:stCondLst>
                                        </p:cTn>
                                        <p:tgtEl>
                                          <p:spTgt spid="262"/>
                                        </p:tgtEl>
                                        <p:attrNameLst>
                                          <p:attrName>style.visibility</p:attrName>
                                        </p:attrNameLst>
                                      </p:cBhvr>
                                      <p:to>
                                        <p:strVal val="visible"/>
                                      </p:to>
                                    </p:set>
                                  </p:childTnLst>
                                </p:cTn>
                              </p:par>
                            </p:childTnLst>
                          </p:cTn>
                        </p:par>
                        <p:par>
                          <p:cTn id="767" fill="hold">
                            <p:stCondLst>
                              <p:cond delay="253500"/>
                            </p:stCondLst>
                            <p:childTnLst>
                              <p:par>
                                <p:cTn id="768" presetID="11" presetClass="entr" presetSubtype="0" fill="hold" grpId="0" nodeType="afterEffect">
                                  <p:stCondLst>
                                    <p:cond delay="0"/>
                                  </p:stCondLst>
                                  <p:childTnLst>
                                    <p:set>
                                      <p:cBhvr>
                                        <p:cTn id="769" dur="1000">
                                          <p:stCondLst>
                                            <p:cond delay="0"/>
                                          </p:stCondLst>
                                        </p:cTn>
                                        <p:tgtEl>
                                          <p:spTgt spid="263"/>
                                        </p:tgtEl>
                                        <p:attrNameLst>
                                          <p:attrName>style.visibility</p:attrName>
                                        </p:attrNameLst>
                                      </p:cBhvr>
                                      <p:to>
                                        <p:strVal val="visible"/>
                                      </p:to>
                                    </p:set>
                                  </p:childTnLst>
                                </p:cTn>
                              </p:par>
                            </p:childTnLst>
                          </p:cTn>
                        </p:par>
                        <p:par>
                          <p:cTn id="770" fill="hold">
                            <p:stCondLst>
                              <p:cond delay="254500"/>
                            </p:stCondLst>
                            <p:childTnLst>
                              <p:par>
                                <p:cTn id="771" presetID="11" presetClass="entr" presetSubtype="0" fill="hold" grpId="0" nodeType="afterEffect">
                                  <p:stCondLst>
                                    <p:cond delay="0"/>
                                  </p:stCondLst>
                                  <p:childTnLst>
                                    <p:set>
                                      <p:cBhvr>
                                        <p:cTn id="772" dur="1000">
                                          <p:stCondLst>
                                            <p:cond delay="0"/>
                                          </p:stCondLst>
                                        </p:cTn>
                                        <p:tgtEl>
                                          <p:spTgt spid="264"/>
                                        </p:tgtEl>
                                        <p:attrNameLst>
                                          <p:attrName>style.visibility</p:attrName>
                                        </p:attrNameLst>
                                      </p:cBhvr>
                                      <p:to>
                                        <p:strVal val="visible"/>
                                      </p:to>
                                    </p:set>
                                  </p:childTnLst>
                                </p:cTn>
                              </p:par>
                            </p:childTnLst>
                          </p:cTn>
                        </p:par>
                        <p:par>
                          <p:cTn id="773" fill="hold">
                            <p:stCondLst>
                              <p:cond delay="255500"/>
                            </p:stCondLst>
                            <p:childTnLst>
                              <p:par>
                                <p:cTn id="774" presetID="11" presetClass="entr" presetSubtype="0" fill="hold" grpId="0" nodeType="afterEffect">
                                  <p:stCondLst>
                                    <p:cond delay="0"/>
                                  </p:stCondLst>
                                  <p:childTnLst>
                                    <p:set>
                                      <p:cBhvr>
                                        <p:cTn id="775" dur="1000">
                                          <p:stCondLst>
                                            <p:cond delay="0"/>
                                          </p:stCondLst>
                                        </p:cTn>
                                        <p:tgtEl>
                                          <p:spTgt spid="265"/>
                                        </p:tgtEl>
                                        <p:attrNameLst>
                                          <p:attrName>style.visibility</p:attrName>
                                        </p:attrNameLst>
                                      </p:cBhvr>
                                      <p:to>
                                        <p:strVal val="visible"/>
                                      </p:to>
                                    </p:set>
                                  </p:childTnLst>
                                </p:cTn>
                              </p:par>
                            </p:childTnLst>
                          </p:cTn>
                        </p:par>
                        <p:par>
                          <p:cTn id="776" fill="hold">
                            <p:stCondLst>
                              <p:cond delay="256500"/>
                            </p:stCondLst>
                            <p:childTnLst>
                              <p:par>
                                <p:cTn id="777" presetID="11" presetClass="entr" presetSubtype="0" fill="hold" grpId="0" nodeType="afterEffect">
                                  <p:stCondLst>
                                    <p:cond delay="0"/>
                                  </p:stCondLst>
                                  <p:childTnLst>
                                    <p:set>
                                      <p:cBhvr>
                                        <p:cTn id="778" dur="1000">
                                          <p:stCondLst>
                                            <p:cond delay="0"/>
                                          </p:stCondLst>
                                        </p:cTn>
                                        <p:tgtEl>
                                          <p:spTgt spid="266"/>
                                        </p:tgtEl>
                                        <p:attrNameLst>
                                          <p:attrName>style.visibility</p:attrName>
                                        </p:attrNameLst>
                                      </p:cBhvr>
                                      <p:to>
                                        <p:strVal val="visible"/>
                                      </p:to>
                                    </p:set>
                                  </p:childTnLst>
                                </p:cTn>
                              </p:par>
                            </p:childTnLst>
                          </p:cTn>
                        </p:par>
                        <p:par>
                          <p:cTn id="779" fill="hold">
                            <p:stCondLst>
                              <p:cond delay="257500"/>
                            </p:stCondLst>
                            <p:childTnLst>
                              <p:par>
                                <p:cTn id="780" presetID="11" presetClass="entr" presetSubtype="0" fill="hold" grpId="0" nodeType="afterEffect">
                                  <p:stCondLst>
                                    <p:cond delay="0"/>
                                  </p:stCondLst>
                                  <p:childTnLst>
                                    <p:set>
                                      <p:cBhvr>
                                        <p:cTn id="781" dur="1000">
                                          <p:stCondLst>
                                            <p:cond delay="0"/>
                                          </p:stCondLst>
                                        </p:cTn>
                                        <p:tgtEl>
                                          <p:spTgt spid="267"/>
                                        </p:tgtEl>
                                        <p:attrNameLst>
                                          <p:attrName>style.visibility</p:attrName>
                                        </p:attrNameLst>
                                      </p:cBhvr>
                                      <p:to>
                                        <p:strVal val="visible"/>
                                      </p:to>
                                    </p:set>
                                  </p:childTnLst>
                                </p:cTn>
                              </p:par>
                            </p:childTnLst>
                          </p:cTn>
                        </p:par>
                        <p:par>
                          <p:cTn id="782" fill="hold">
                            <p:stCondLst>
                              <p:cond delay="258500"/>
                            </p:stCondLst>
                            <p:childTnLst>
                              <p:par>
                                <p:cTn id="783" presetID="11" presetClass="entr" presetSubtype="0" fill="hold" grpId="0" nodeType="afterEffect">
                                  <p:stCondLst>
                                    <p:cond delay="0"/>
                                  </p:stCondLst>
                                  <p:childTnLst>
                                    <p:set>
                                      <p:cBhvr>
                                        <p:cTn id="784" dur="1000">
                                          <p:stCondLst>
                                            <p:cond delay="0"/>
                                          </p:stCondLst>
                                        </p:cTn>
                                        <p:tgtEl>
                                          <p:spTgt spid="268"/>
                                        </p:tgtEl>
                                        <p:attrNameLst>
                                          <p:attrName>style.visibility</p:attrName>
                                        </p:attrNameLst>
                                      </p:cBhvr>
                                      <p:to>
                                        <p:strVal val="visible"/>
                                      </p:to>
                                    </p:set>
                                  </p:childTnLst>
                                </p:cTn>
                              </p:par>
                            </p:childTnLst>
                          </p:cTn>
                        </p:par>
                        <p:par>
                          <p:cTn id="785" fill="hold">
                            <p:stCondLst>
                              <p:cond delay="259500"/>
                            </p:stCondLst>
                            <p:childTnLst>
                              <p:par>
                                <p:cTn id="786" presetID="11" presetClass="entr" presetSubtype="0" fill="hold" grpId="0" nodeType="afterEffect">
                                  <p:stCondLst>
                                    <p:cond delay="0"/>
                                  </p:stCondLst>
                                  <p:childTnLst>
                                    <p:set>
                                      <p:cBhvr>
                                        <p:cTn id="787" dur="1000">
                                          <p:stCondLst>
                                            <p:cond delay="0"/>
                                          </p:stCondLst>
                                        </p:cTn>
                                        <p:tgtEl>
                                          <p:spTgt spid="269"/>
                                        </p:tgtEl>
                                        <p:attrNameLst>
                                          <p:attrName>style.visibility</p:attrName>
                                        </p:attrNameLst>
                                      </p:cBhvr>
                                      <p:to>
                                        <p:strVal val="visible"/>
                                      </p:to>
                                    </p:set>
                                  </p:childTnLst>
                                </p:cTn>
                              </p:par>
                            </p:childTnLst>
                          </p:cTn>
                        </p:par>
                        <p:par>
                          <p:cTn id="788" fill="hold">
                            <p:stCondLst>
                              <p:cond delay="260500"/>
                            </p:stCondLst>
                            <p:childTnLst>
                              <p:par>
                                <p:cTn id="789" presetID="11" presetClass="entr" presetSubtype="0" fill="hold" grpId="0" nodeType="afterEffect">
                                  <p:stCondLst>
                                    <p:cond delay="0"/>
                                  </p:stCondLst>
                                  <p:childTnLst>
                                    <p:set>
                                      <p:cBhvr>
                                        <p:cTn id="790" dur="1000">
                                          <p:stCondLst>
                                            <p:cond delay="0"/>
                                          </p:stCondLst>
                                        </p:cTn>
                                        <p:tgtEl>
                                          <p:spTgt spid="270"/>
                                        </p:tgtEl>
                                        <p:attrNameLst>
                                          <p:attrName>style.visibility</p:attrName>
                                        </p:attrNameLst>
                                      </p:cBhvr>
                                      <p:to>
                                        <p:strVal val="visible"/>
                                      </p:to>
                                    </p:set>
                                  </p:childTnLst>
                                </p:cTn>
                              </p:par>
                            </p:childTnLst>
                          </p:cTn>
                        </p:par>
                        <p:par>
                          <p:cTn id="791" fill="hold">
                            <p:stCondLst>
                              <p:cond delay="261500"/>
                            </p:stCondLst>
                            <p:childTnLst>
                              <p:par>
                                <p:cTn id="792" presetID="11" presetClass="entr" presetSubtype="0" fill="hold" grpId="0" nodeType="afterEffect">
                                  <p:stCondLst>
                                    <p:cond delay="0"/>
                                  </p:stCondLst>
                                  <p:childTnLst>
                                    <p:set>
                                      <p:cBhvr>
                                        <p:cTn id="793" dur="1000">
                                          <p:stCondLst>
                                            <p:cond delay="0"/>
                                          </p:stCondLst>
                                        </p:cTn>
                                        <p:tgtEl>
                                          <p:spTgt spid="271"/>
                                        </p:tgtEl>
                                        <p:attrNameLst>
                                          <p:attrName>style.visibility</p:attrName>
                                        </p:attrNameLst>
                                      </p:cBhvr>
                                      <p:to>
                                        <p:strVal val="visible"/>
                                      </p:to>
                                    </p:set>
                                  </p:childTnLst>
                                </p:cTn>
                              </p:par>
                            </p:childTnLst>
                          </p:cTn>
                        </p:par>
                        <p:par>
                          <p:cTn id="794" fill="hold">
                            <p:stCondLst>
                              <p:cond delay="262500"/>
                            </p:stCondLst>
                            <p:childTnLst>
                              <p:par>
                                <p:cTn id="795" presetID="11" presetClass="entr" presetSubtype="0" fill="hold" grpId="0" nodeType="afterEffect">
                                  <p:stCondLst>
                                    <p:cond delay="0"/>
                                  </p:stCondLst>
                                  <p:childTnLst>
                                    <p:set>
                                      <p:cBhvr>
                                        <p:cTn id="796" dur="1000">
                                          <p:stCondLst>
                                            <p:cond delay="0"/>
                                          </p:stCondLst>
                                        </p:cTn>
                                        <p:tgtEl>
                                          <p:spTgt spid="272"/>
                                        </p:tgtEl>
                                        <p:attrNameLst>
                                          <p:attrName>style.visibility</p:attrName>
                                        </p:attrNameLst>
                                      </p:cBhvr>
                                      <p:to>
                                        <p:strVal val="visible"/>
                                      </p:to>
                                    </p:set>
                                  </p:childTnLst>
                                </p:cTn>
                              </p:par>
                            </p:childTnLst>
                          </p:cTn>
                        </p:par>
                        <p:par>
                          <p:cTn id="797" fill="hold">
                            <p:stCondLst>
                              <p:cond delay="263500"/>
                            </p:stCondLst>
                            <p:childTnLst>
                              <p:par>
                                <p:cTn id="798" presetID="11" presetClass="entr" presetSubtype="0" fill="hold" grpId="0" nodeType="afterEffect">
                                  <p:stCondLst>
                                    <p:cond delay="0"/>
                                  </p:stCondLst>
                                  <p:childTnLst>
                                    <p:set>
                                      <p:cBhvr>
                                        <p:cTn id="799" dur="1000">
                                          <p:stCondLst>
                                            <p:cond delay="0"/>
                                          </p:stCondLst>
                                        </p:cTn>
                                        <p:tgtEl>
                                          <p:spTgt spid="273"/>
                                        </p:tgtEl>
                                        <p:attrNameLst>
                                          <p:attrName>style.visibility</p:attrName>
                                        </p:attrNameLst>
                                      </p:cBhvr>
                                      <p:to>
                                        <p:strVal val="visible"/>
                                      </p:to>
                                    </p:set>
                                  </p:childTnLst>
                                </p:cTn>
                              </p:par>
                            </p:childTnLst>
                          </p:cTn>
                        </p:par>
                        <p:par>
                          <p:cTn id="800" fill="hold">
                            <p:stCondLst>
                              <p:cond delay="264500"/>
                            </p:stCondLst>
                            <p:childTnLst>
                              <p:par>
                                <p:cTn id="801" presetID="11" presetClass="entr" presetSubtype="0" fill="hold" grpId="0" nodeType="afterEffect">
                                  <p:stCondLst>
                                    <p:cond delay="0"/>
                                  </p:stCondLst>
                                  <p:childTnLst>
                                    <p:set>
                                      <p:cBhvr>
                                        <p:cTn id="802" dur="1000">
                                          <p:stCondLst>
                                            <p:cond delay="0"/>
                                          </p:stCondLst>
                                        </p:cTn>
                                        <p:tgtEl>
                                          <p:spTgt spid="274"/>
                                        </p:tgtEl>
                                        <p:attrNameLst>
                                          <p:attrName>style.visibility</p:attrName>
                                        </p:attrNameLst>
                                      </p:cBhvr>
                                      <p:to>
                                        <p:strVal val="visible"/>
                                      </p:to>
                                    </p:set>
                                  </p:childTnLst>
                                </p:cTn>
                              </p:par>
                            </p:childTnLst>
                          </p:cTn>
                        </p:par>
                        <p:par>
                          <p:cTn id="803" fill="hold">
                            <p:stCondLst>
                              <p:cond delay="265500"/>
                            </p:stCondLst>
                            <p:childTnLst>
                              <p:par>
                                <p:cTn id="804" presetID="11" presetClass="entr" presetSubtype="0" fill="hold" grpId="0" nodeType="afterEffect">
                                  <p:stCondLst>
                                    <p:cond delay="0"/>
                                  </p:stCondLst>
                                  <p:childTnLst>
                                    <p:set>
                                      <p:cBhvr>
                                        <p:cTn id="805" dur="1000">
                                          <p:stCondLst>
                                            <p:cond delay="0"/>
                                          </p:stCondLst>
                                        </p:cTn>
                                        <p:tgtEl>
                                          <p:spTgt spid="275"/>
                                        </p:tgtEl>
                                        <p:attrNameLst>
                                          <p:attrName>style.visibility</p:attrName>
                                        </p:attrNameLst>
                                      </p:cBhvr>
                                      <p:to>
                                        <p:strVal val="visible"/>
                                      </p:to>
                                    </p:set>
                                  </p:childTnLst>
                                </p:cTn>
                              </p:par>
                            </p:childTnLst>
                          </p:cTn>
                        </p:par>
                        <p:par>
                          <p:cTn id="806" fill="hold">
                            <p:stCondLst>
                              <p:cond delay="266500"/>
                            </p:stCondLst>
                            <p:childTnLst>
                              <p:par>
                                <p:cTn id="807" presetID="11" presetClass="entr" presetSubtype="0" fill="hold" grpId="0" nodeType="afterEffect">
                                  <p:stCondLst>
                                    <p:cond delay="0"/>
                                  </p:stCondLst>
                                  <p:childTnLst>
                                    <p:set>
                                      <p:cBhvr>
                                        <p:cTn id="808" dur="1000">
                                          <p:stCondLst>
                                            <p:cond delay="0"/>
                                          </p:stCondLst>
                                        </p:cTn>
                                        <p:tgtEl>
                                          <p:spTgt spid="276"/>
                                        </p:tgtEl>
                                        <p:attrNameLst>
                                          <p:attrName>style.visibility</p:attrName>
                                        </p:attrNameLst>
                                      </p:cBhvr>
                                      <p:to>
                                        <p:strVal val="visible"/>
                                      </p:to>
                                    </p:set>
                                  </p:childTnLst>
                                </p:cTn>
                              </p:par>
                            </p:childTnLst>
                          </p:cTn>
                        </p:par>
                        <p:par>
                          <p:cTn id="809" fill="hold">
                            <p:stCondLst>
                              <p:cond delay="267500"/>
                            </p:stCondLst>
                            <p:childTnLst>
                              <p:par>
                                <p:cTn id="810" presetID="11" presetClass="entr" presetSubtype="0" fill="hold" grpId="0" nodeType="afterEffect">
                                  <p:stCondLst>
                                    <p:cond delay="0"/>
                                  </p:stCondLst>
                                  <p:childTnLst>
                                    <p:set>
                                      <p:cBhvr>
                                        <p:cTn id="811" dur="1000">
                                          <p:stCondLst>
                                            <p:cond delay="0"/>
                                          </p:stCondLst>
                                        </p:cTn>
                                        <p:tgtEl>
                                          <p:spTgt spid="277"/>
                                        </p:tgtEl>
                                        <p:attrNameLst>
                                          <p:attrName>style.visibility</p:attrName>
                                        </p:attrNameLst>
                                      </p:cBhvr>
                                      <p:to>
                                        <p:strVal val="visible"/>
                                      </p:to>
                                    </p:set>
                                  </p:childTnLst>
                                </p:cTn>
                              </p:par>
                            </p:childTnLst>
                          </p:cTn>
                        </p:par>
                        <p:par>
                          <p:cTn id="812" fill="hold">
                            <p:stCondLst>
                              <p:cond delay="268500"/>
                            </p:stCondLst>
                            <p:childTnLst>
                              <p:par>
                                <p:cTn id="813" presetID="11" presetClass="entr" presetSubtype="0" fill="hold" grpId="0" nodeType="afterEffect">
                                  <p:stCondLst>
                                    <p:cond delay="0"/>
                                  </p:stCondLst>
                                  <p:childTnLst>
                                    <p:set>
                                      <p:cBhvr>
                                        <p:cTn id="814" dur="1000">
                                          <p:stCondLst>
                                            <p:cond delay="0"/>
                                          </p:stCondLst>
                                        </p:cTn>
                                        <p:tgtEl>
                                          <p:spTgt spid="278"/>
                                        </p:tgtEl>
                                        <p:attrNameLst>
                                          <p:attrName>style.visibility</p:attrName>
                                        </p:attrNameLst>
                                      </p:cBhvr>
                                      <p:to>
                                        <p:strVal val="visible"/>
                                      </p:to>
                                    </p:set>
                                  </p:childTnLst>
                                </p:cTn>
                              </p:par>
                            </p:childTnLst>
                          </p:cTn>
                        </p:par>
                        <p:par>
                          <p:cTn id="815" fill="hold">
                            <p:stCondLst>
                              <p:cond delay="269500"/>
                            </p:stCondLst>
                            <p:childTnLst>
                              <p:par>
                                <p:cTn id="816" presetID="11" presetClass="entr" presetSubtype="0" fill="hold" grpId="0" nodeType="afterEffect">
                                  <p:stCondLst>
                                    <p:cond delay="0"/>
                                  </p:stCondLst>
                                  <p:childTnLst>
                                    <p:set>
                                      <p:cBhvr>
                                        <p:cTn id="817" dur="1000">
                                          <p:stCondLst>
                                            <p:cond delay="0"/>
                                          </p:stCondLst>
                                        </p:cTn>
                                        <p:tgtEl>
                                          <p:spTgt spid="279"/>
                                        </p:tgtEl>
                                        <p:attrNameLst>
                                          <p:attrName>style.visibility</p:attrName>
                                        </p:attrNameLst>
                                      </p:cBhvr>
                                      <p:to>
                                        <p:strVal val="visible"/>
                                      </p:to>
                                    </p:set>
                                  </p:childTnLst>
                                </p:cTn>
                              </p:par>
                            </p:childTnLst>
                          </p:cTn>
                        </p:par>
                        <p:par>
                          <p:cTn id="818" fill="hold">
                            <p:stCondLst>
                              <p:cond delay="270500"/>
                            </p:stCondLst>
                            <p:childTnLst>
                              <p:par>
                                <p:cTn id="819" presetID="11" presetClass="entr" presetSubtype="0" fill="hold" grpId="0" nodeType="afterEffect">
                                  <p:stCondLst>
                                    <p:cond delay="0"/>
                                  </p:stCondLst>
                                  <p:childTnLst>
                                    <p:set>
                                      <p:cBhvr>
                                        <p:cTn id="820" dur="1000">
                                          <p:stCondLst>
                                            <p:cond delay="0"/>
                                          </p:stCondLst>
                                        </p:cTn>
                                        <p:tgtEl>
                                          <p:spTgt spid="280"/>
                                        </p:tgtEl>
                                        <p:attrNameLst>
                                          <p:attrName>style.visibility</p:attrName>
                                        </p:attrNameLst>
                                      </p:cBhvr>
                                      <p:to>
                                        <p:strVal val="visible"/>
                                      </p:to>
                                    </p:set>
                                  </p:childTnLst>
                                </p:cTn>
                              </p:par>
                            </p:childTnLst>
                          </p:cTn>
                        </p:par>
                        <p:par>
                          <p:cTn id="821" fill="hold">
                            <p:stCondLst>
                              <p:cond delay="271500"/>
                            </p:stCondLst>
                            <p:childTnLst>
                              <p:par>
                                <p:cTn id="822" presetID="11" presetClass="entr" presetSubtype="0" fill="hold" grpId="0" nodeType="afterEffect">
                                  <p:stCondLst>
                                    <p:cond delay="0"/>
                                  </p:stCondLst>
                                  <p:childTnLst>
                                    <p:set>
                                      <p:cBhvr>
                                        <p:cTn id="823" dur="1000">
                                          <p:stCondLst>
                                            <p:cond delay="0"/>
                                          </p:stCondLst>
                                        </p:cTn>
                                        <p:tgtEl>
                                          <p:spTgt spid="281"/>
                                        </p:tgtEl>
                                        <p:attrNameLst>
                                          <p:attrName>style.visibility</p:attrName>
                                        </p:attrNameLst>
                                      </p:cBhvr>
                                      <p:to>
                                        <p:strVal val="visible"/>
                                      </p:to>
                                    </p:set>
                                  </p:childTnLst>
                                </p:cTn>
                              </p:par>
                            </p:childTnLst>
                          </p:cTn>
                        </p:par>
                        <p:par>
                          <p:cTn id="824" fill="hold">
                            <p:stCondLst>
                              <p:cond delay="272500"/>
                            </p:stCondLst>
                            <p:childTnLst>
                              <p:par>
                                <p:cTn id="825" presetID="11" presetClass="entr" presetSubtype="0" fill="hold" grpId="0" nodeType="afterEffect">
                                  <p:stCondLst>
                                    <p:cond delay="0"/>
                                  </p:stCondLst>
                                  <p:childTnLst>
                                    <p:set>
                                      <p:cBhvr>
                                        <p:cTn id="826" dur="1000">
                                          <p:stCondLst>
                                            <p:cond delay="0"/>
                                          </p:stCondLst>
                                        </p:cTn>
                                        <p:tgtEl>
                                          <p:spTgt spid="282"/>
                                        </p:tgtEl>
                                        <p:attrNameLst>
                                          <p:attrName>style.visibility</p:attrName>
                                        </p:attrNameLst>
                                      </p:cBhvr>
                                      <p:to>
                                        <p:strVal val="visible"/>
                                      </p:to>
                                    </p:set>
                                  </p:childTnLst>
                                </p:cTn>
                              </p:par>
                            </p:childTnLst>
                          </p:cTn>
                        </p:par>
                        <p:par>
                          <p:cTn id="827" fill="hold">
                            <p:stCondLst>
                              <p:cond delay="273500"/>
                            </p:stCondLst>
                            <p:childTnLst>
                              <p:par>
                                <p:cTn id="828" presetID="11" presetClass="entr" presetSubtype="0" fill="hold" grpId="0" nodeType="afterEffect">
                                  <p:stCondLst>
                                    <p:cond delay="0"/>
                                  </p:stCondLst>
                                  <p:childTnLst>
                                    <p:set>
                                      <p:cBhvr>
                                        <p:cTn id="829" dur="1000">
                                          <p:stCondLst>
                                            <p:cond delay="0"/>
                                          </p:stCondLst>
                                        </p:cTn>
                                        <p:tgtEl>
                                          <p:spTgt spid="283"/>
                                        </p:tgtEl>
                                        <p:attrNameLst>
                                          <p:attrName>style.visibility</p:attrName>
                                        </p:attrNameLst>
                                      </p:cBhvr>
                                      <p:to>
                                        <p:strVal val="visible"/>
                                      </p:to>
                                    </p:set>
                                  </p:childTnLst>
                                </p:cTn>
                              </p:par>
                            </p:childTnLst>
                          </p:cTn>
                        </p:par>
                        <p:par>
                          <p:cTn id="830" fill="hold">
                            <p:stCondLst>
                              <p:cond delay="274500"/>
                            </p:stCondLst>
                            <p:childTnLst>
                              <p:par>
                                <p:cTn id="831" presetID="11" presetClass="entr" presetSubtype="0" fill="hold" grpId="0" nodeType="afterEffect">
                                  <p:stCondLst>
                                    <p:cond delay="0"/>
                                  </p:stCondLst>
                                  <p:childTnLst>
                                    <p:set>
                                      <p:cBhvr>
                                        <p:cTn id="832" dur="1000">
                                          <p:stCondLst>
                                            <p:cond delay="0"/>
                                          </p:stCondLst>
                                        </p:cTn>
                                        <p:tgtEl>
                                          <p:spTgt spid="284"/>
                                        </p:tgtEl>
                                        <p:attrNameLst>
                                          <p:attrName>style.visibility</p:attrName>
                                        </p:attrNameLst>
                                      </p:cBhvr>
                                      <p:to>
                                        <p:strVal val="visible"/>
                                      </p:to>
                                    </p:set>
                                  </p:childTnLst>
                                </p:cTn>
                              </p:par>
                            </p:childTnLst>
                          </p:cTn>
                        </p:par>
                        <p:par>
                          <p:cTn id="833" fill="hold">
                            <p:stCondLst>
                              <p:cond delay="275500"/>
                            </p:stCondLst>
                            <p:childTnLst>
                              <p:par>
                                <p:cTn id="834" presetID="11" presetClass="entr" presetSubtype="0" fill="hold" grpId="0" nodeType="afterEffect">
                                  <p:stCondLst>
                                    <p:cond delay="0"/>
                                  </p:stCondLst>
                                  <p:childTnLst>
                                    <p:set>
                                      <p:cBhvr>
                                        <p:cTn id="835" dur="1000">
                                          <p:stCondLst>
                                            <p:cond delay="0"/>
                                          </p:stCondLst>
                                        </p:cTn>
                                        <p:tgtEl>
                                          <p:spTgt spid="285"/>
                                        </p:tgtEl>
                                        <p:attrNameLst>
                                          <p:attrName>style.visibility</p:attrName>
                                        </p:attrNameLst>
                                      </p:cBhvr>
                                      <p:to>
                                        <p:strVal val="visible"/>
                                      </p:to>
                                    </p:set>
                                  </p:childTnLst>
                                </p:cTn>
                              </p:par>
                            </p:childTnLst>
                          </p:cTn>
                        </p:par>
                        <p:par>
                          <p:cTn id="836" fill="hold">
                            <p:stCondLst>
                              <p:cond delay="276500"/>
                            </p:stCondLst>
                            <p:childTnLst>
                              <p:par>
                                <p:cTn id="837" presetID="11" presetClass="entr" presetSubtype="0" fill="hold" grpId="0" nodeType="afterEffect">
                                  <p:stCondLst>
                                    <p:cond delay="0"/>
                                  </p:stCondLst>
                                  <p:childTnLst>
                                    <p:set>
                                      <p:cBhvr>
                                        <p:cTn id="838" dur="1000">
                                          <p:stCondLst>
                                            <p:cond delay="0"/>
                                          </p:stCondLst>
                                        </p:cTn>
                                        <p:tgtEl>
                                          <p:spTgt spid="286"/>
                                        </p:tgtEl>
                                        <p:attrNameLst>
                                          <p:attrName>style.visibility</p:attrName>
                                        </p:attrNameLst>
                                      </p:cBhvr>
                                      <p:to>
                                        <p:strVal val="visible"/>
                                      </p:to>
                                    </p:set>
                                  </p:childTnLst>
                                </p:cTn>
                              </p:par>
                            </p:childTnLst>
                          </p:cTn>
                        </p:par>
                        <p:par>
                          <p:cTn id="839" fill="hold">
                            <p:stCondLst>
                              <p:cond delay="277500"/>
                            </p:stCondLst>
                            <p:childTnLst>
                              <p:par>
                                <p:cTn id="840" presetID="11" presetClass="entr" presetSubtype="0" fill="hold" grpId="0" nodeType="afterEffect">
                                  <p:stCondLst>
                                    <p:cond delay="0"/>
                                  </p:stCondLst>
                                  <p:childTnLst>
                                    <p:set>
                                      <p:cBhvr>
                                        <p:cTn id="841" dur="1000">
                                          <p:stCondLst>
                                            <p:cond delay="0"/>
                                          </p:stCondLst>
                                        </p:cTn>
                                        <p:tgtEl>
                                          <p:spTgt spid="287"/>
                                        </p:tgtEl>
                                        <p:attrNameLst>
                                          <p:attrName>style.visibility</p:attrName>
                                        </p:attrNameLst>
                                      </p:cBhvr>
                                      <p:to>
                                        <p:strVal val="visible"/>
                                      </p:to>
                                    </p:set>
                                  </p:childTnLst>
                                </p:cTn>
                              </p:par>
                            </p:childTnLst>
                          </p:cTn>
                        </p:par>
                        <p:par>
                          <p:cTn id="842" fill="hold">
                            <p:stCondLst>
                              <p:cond delay="278500"/>
                            </p:stCondLst>
                            <p:childTnLst>
                              <p:par>
                                <p:cTn id="843" presetID="11" presetClass="entr" presetSubtype="0" fill="hold" grpId="0" nodeType="afterEffect">
                                  <p:stCondLst>
                                    <p:cond delay="0"/>
                                  </p:stCondLst>
                                  <p:childTnLst>
                                    <p:set>
                                      <p:cBhvr>
                                        <p:cTn id="844" dur="1000">
                                          <p:stCondLst>
                                            <p:cond delay="0"/>
                                          </p:stCondLst>
                                        </p:cTn>
                                        <p:tgtEl>
                                          <p:spTgt spid="288"/>
                                        </p:tgtEl>
                                        <p:attrNameLst>
                                          <p:attrName>style.visibility</p:attrName>
                                        </p:attrNameLst>
                                      </p:cBhvr>
                                      <p:to>
                                        <p:strVal val="visible"/>
                                      </p:to>
                                    </p:set>
                                  </p:childTnLst>
                                </p:cTn>
                              </p:par>
                            </p:childTnLst>
                          </p:cTn>
                        </p:par>
                        <p:par>
                          <p:cTn id="845" fill="hold">
                            <p:stCondLst>
                              <p:cond delay="279500"/>
                            </p:stCondLst>
                            <p:childTnLst>
                              <p:par>
                                <p:cTn id="846" presetID="11" presetClass="entr" presetSubtype="0" fill="hold" grpId="0" nodeType="afterEffect">
                                  <p:stCondLst>
                                    <p:cond delay="0"/>
                                  </p:stCondLst>
                                  <p:childTnLst>
                                    <p:set>
                                      <p:cBhvr>
                                        <p:cTn id="847" dur="1000">
                                          <p:stCondLst>
                                            <p:cond delay="0"/>
                                          </p:stCondLst>
                                        </p:cTn>
                                        <p:tgtEl>
                                          <p:spTgt spid="289"/>
                                        </p:tgtEl>
                                        <p:attrNameLst>
                                          <p:attrName>style.visibility</p:attrName>
                                        </p:attrNameLst>
                                      </p:cBhvr>
                                      <p:to>
                                        <p:strVal val="visible"/>
                                      </p:to>
                                    </p:set>
                                  </p:childTnLst>
                                </p:cTn>
                              </p:par>
                            </p:childTnLst>
                          </p:cTn>
                        </p:par>
                        <p:par>
                          <p:cTn id="848" fill="hold">
                            <p:stCondLst>
                              <p:cond delay="280500"/>
                            </p:stCondLst>
                            <p:childTnLst>
                              <p:par>
                                <p:cTn id="849" presetID="11" presetClass="entr" presetSubtype="0" fill="hold" grpId="0" nodeType="afterEffect">
                                  <p:stCondLst>
                                    <p:cond delay="0"/>
                                  </p:stCondLst>
                                  <p:childTnLst>
                                    <p:set>
                                      <p:cBhvr>
                                        <p:cTn id="850" dur="1000">
                                          <p:stCondLst>
                                            <p:cond delay="0"/>
                                          </p:stCondLst>
                                        </p:cTn>
                                        <p:tgtEl>
                                          <p:spTgt spid="290"/>
                                        </p:tgtEl>
                                        <p:attrNameLst>
                                          <p:attrName>style.visibility</p:attrName>
                                        </p:attrNameLst>
                                      </p:cBhvr>
                                      <p:to>
                                        <p:strVal val="visible"/>
                                      </p:to>
                                    </p:set>
                                  </p:childTnLst>
                                </p:cTn>
                              </p:par>
                            </p:childTnLst>
                          </p:cTn>
                        </p:par>
                        <p:par>
                          <p:cTn id="851" fill="hold">
                            <p:stCondLst>
                              <p:cond delay="281500"/>
                            </p:stCondLst>
                            <p:childTnLst>
                              <p:par>
                                <p:cTn id="852" presetID="11" presetClass="entr" presetSubtype="0" fill="hold" grpId="0" nodeType="afterEffect">
                                  <p:stCondLst>
                                    <p:cond delay="0"/>
                                  </p:stCondLst>
                                  <p:childTnLst>
                                    <p:set>
                                      <p:cBhvr>
                                        <p:cTn id="853" dur="1000">
                                          <p:stCondLst>
                                            <p:cond delay="0"/>
                                          </p:stCondLst>
                                        </p:cTn>
                                        <p:tgtEl>
                                          <p:spTgt spid="291"/>
                                        </p:tgtEl>
                                        <p:attrNameLst>
                                          <p:attrName>style.visibility</p:attrName>
                                        </p:attrNameLst>
                                      </p:cBhvr>
                                      <p:to>
                                        <p:strVal val="visible"/>
                                      </p:to>
                                    </p:set>
                                  </p:childTnLst>
                                </p:cTn>
                              </p:par>
                            </p:childTnLst>
                          </p:cTn>
                        </p:par>
                        <p:par>
                          <p:cTn id="854" fill="hold">
                            <p:stCondLst>
                              <p:cond delay="282500"/>
                            </p:stCondLst>
                            <p:childTnLst>
                              <p:par>
                                <p:cTn id="855" presetID="11" presetClass="entr" presetSubtype="0" fill="hold" grpId="0" nodeType="afterEffect">
                                  <p:stCondLst>
                                    <p:cond delay="0"/>
                                  </p:stCondLst>
                                  <p:childTnLst>
                                    <p:set>
                                      <p:cBhvr>
                                        <p:cTn id="856" dur="1000">
                                          <p:stCondLst>
                                            <p:cond delay="0"/>
                                          </p:stCondLst>
                                        </p:cTn>
                                        <p:tgtEl>
                                          <p:spTgt spid="292"/>
                                        </p:tgtEl>
                                        <p:attrNameLst>
                                          <p:attrName>style.visibility</p:attrName>
                                        </p:attrNameLst>
                                      </p:cBhvr>
                                      <p:to>
                                        <p:strVal val="visible"/>
                                      </p:to>
                                    </p:set>
                                  </p:childTnLst>
                                </p:cTn>
                              </p:par>
                            </p:childTnLst>
                          </p:cTn>
                        </p:par>
                        <p:par>
                          <p:cTn id="857" fill="hold">
                            <p:stCondLst>
                              <p:cond delay="283500"/>
                            </p:stCondLst>
                            <p:childTnLst>
                              <p:par>
                                <p:cTn id="858" presetID="11" presetClass="entr" presetSubtype="0" fill="hold" grpId="0" nodeType="afterEffect">
                                  <p:stCondLst>
                                    <p:cond delay="0"/>
                                  </p:stCondLst>
                                  <p:childTnLst>
                                    <p:set>
                                      <p:cBhvr>
                                        <p:cTn id="859" dur="1000">
                                          <p:stCondLst>
                                            <p:cond delay="0"/>
                                          </p:stCondLst>
                                        </p:cTn>
                                        <p:tgtEl>
                                          <p:spTgt spid="293"/>
                                        </p:tgtEl>
                                        <p:attrNameLst>
                                          <p:attrName>style.visibility</p:attrName>
                                        </p:attrNameLst>
                                      </p:cBhvr>
                                      <p:to>
                                        <p:strVal val="visible"/>
                                      </p:to>
                                    </p:set>
                                  </p:childTnLst>
                                </p:cTn>
                              </p:par>
                            </p:childTnLst>
                          </p:cTn>
                        </p:par>
                        <p:par>
                          <p:cTn id="860" fill="hold">
                            <p:stCondLst>
                              <p:cond delay="284500"/>
                            </p:stCondLst>
                            <p:childTnLst>
                              <p:par>
                                <p:cTn id="861" presetID="11" presetClass="entr" presetSubtype="0" fill="hold" grpId="0" nodeType="afterEffect">
                                  <p:stCondLst>
                                    <p:cond delay="0"/>
                                  </p:stCondLst>
                                  <p:childTnLst>
                                    <p:set>
                                      <p:cBhvr>
                                        <p:cTn id="862" dur="1000">
                                          <p:stCondLst>
                                            <p:cond delay="0"/>
                                          </p:stCondLst>
                                        </p:cTn>
                                        <p:tgtEl>
                                          <p:spTgt spid="294"/>
                                        </p:tgtEl>
                                        <p:attrNameLst>
                                          <p:attrName>style.visibility</p:attrName>
                                        </p:attrNameLst>
                                      </p:cBhvr>
                                      <p:to>
                                        <p:strVal val="visible"/>
                                      </p:to>
                                    </p:set>
                                  </p:childTnLst>
                                </p:cTn>
                              </p:par>
                            </p:childTnLst>
                          </p:cTn>
                        </p:par>
                        <p:par>
                          <p:cTn id="863" fill="hold">
                            <p:stCondLst>
                              <p:cond delay="285500"/>
                            </p:stCondLst>
                            <p:childTnLst>
                              <p:par>
                                <p:cTn id="864" presetID="11" presetClass="entr" presetSubtype="0" fill="hold" grpId="0" nodeType="afterEffect">
                                  <p:stCondLst>
                                    <p:cond delay="0"/>
                                  </p:stCondLst>
                                  <p:childTnLst>
                                    <p:set>
                                      <p:cBhvr>
                                        <p:cTn id="865" dur="1000">
                                          <p:stCondLst>
                                            <p:cond delay="0"/>
                                          </p:stCondLst>
                                        </p:cTn>
                                        <p:tgtEl>
                                          <p:spTgt spid="295"/>
                                        </p:tgtEl>
                                        <p:attrNameLst>
                                          <p:attrName>style.visibility</p:attrName>
                                        </p:attrNameLst>
                                      </p:cBhvr>
                                      <p:to>
                                        <p:strVal val="visible"/>
                                      </p:to>
                                    </p:set>
                                  </p:childTnLst>
                                </p:cTn>
                              </p:par>
                            </p:childTnLst>
                          </p:cTn>
                        </p:par>
                        <p:par>
                          <p:cTn id="866" fill="hold">
                            <p:stCondLst>
                              <p:cond delay="286500"/>
                            </p:stCondLst>
                            <p:childTnLst>
                              <p:par>
                                <p:cTn id="867" presetID="11" presetClass="entr" presetSubtype="0" fill="hold" grpId="0" nodeType="afterEffect">
                                  <p:stCondLst>
                                    <p:cond delay="0"/>
                                  </p:stCondLst>
                                  <p:childTnLst>
                                    <p:set>
                                      <p:cBhvr>
                                        <p:cTn id="868" dur="1000">
                                          <p:stCondLst>
                                            <p:cond delay="0"/>
                                          </p:stCondLst>
                                        </p:cTn>
                                        <p:tgtEl>
                                          <p:spTgt spid="296"/>
                                        </p:tgtEl>
                                        <p:attrNameLst>
                                          <p:attrName>style.visibility</p:attrName>
                                        </p:attrNameLst>
                                      </p:cBhvr>
                                      <p:to>
                                        <p:strVal val="visible"/>
                                      </p:to>
                                    </p:set>
                                  </p:childTnLst>
                                </p:cTn>
                              </p:par>
                            </p:childTnLst>
                          </p:cTn>
                        </p:par>
                        <p:par>
                          <p:cTn id="869" fill="hold">
                            <p:stCondLst>
                              <p:cond delay="287500"/>
                            </p:stCondLst>
                            <p:childTnLst>
                              <p:par>
                                <p:cTn id="870" presetID="11" presetClass="entr" presetSubtype="0" fill="hold" grpId="0" nodeType="afterEffect">
                                  <p:stCondLst>
                                    <p:cond delay="0"/>
                                  </p:stCondLst>
                                  <p:childTnLst>
                                    <p:set>
                                      <p:cBhvr>
                                        <p:cTn id="871" dur="1000">
                                          <p:stCondLst>
                                            <p:cond delay="0"/>
                                          </p:stCondLst>
                                        </p:cTn>
                                        <p:tgtEl>
                                          <p:spTgt spid="297"/>
                                        </p:tgtEl>
                                        <p:attrNameLst>
                                          <p:attrName>style.visibility</p:attrName>
                                        </p:attrNameLst>
                                      </p:cBhvr>
                                      <p:to>
                                        <p:strVal val="visible"/>
                                      </p:to>
                                    </p:set>
                                  </p:childTnLst>
                                </p:cTn>
                              </p:par>
                            </p:childTnLst>
                          </p:cTn>
                        </p:par>
                        <p:par>
                          <p:cTn id="872" fill="hold">
                            <p:stCondLst>
                              <p:cond delay="288500"/>
                            </p:stCondLst>
                            <p:childTnLst>
                              <p:par>
                                <p:cTn id="873" presetID="11" presetClass="entr" presetSubtype="0" fill="hold" grpId="0" nodeType="afterEffect">
                                  <p:stCondLst>
                                    <p:cond delay="0"/>
                                  </p:stCondLst>
                                  <p:childTnLst>
                                    <p:set>
                                      <p:cBhvr>
                                        <p:cTn id="874" dur="1000">
                                          <p:stCondLst>
                                            <p:cond delay="0"/>
                                          </p:stCondLst>
                                        </p:cTn>
                                        <p:tgtEl>
                                          <p:spTgt spid="298"/>
                                        </p:tgtEl>
                                        <p:attrNameLst>
                                          <p:attrName>style.visibility</p:attrName>
                                        </p:attrNameLst>
                                      </p:cBhvr>
                                      <p:to>
                                        <p:strVal val="visible"/>
                                      </p:to>
                                    </p:set>
                                  </p:childTnLst>
                                </p:cTn>
                              </p:par>
                            </p:childTnLst>
                          </p:cTn>
                        </p:par>
                        <p:par>
                          <p:cTn id="875" fill="hold">
                            <p:stCondLst>
                              <p:cond delay="289500"/>
                            </p:stCondLst>
                            <p:childTnLst>
                              <p:par>
                                <p:cTn id="876" presetID="11" presetClass="entr" presetSubtype="0" fill="hold" grpId="0" nodeType="afterEffect">
                                  <p:stCondLst>
                                    <p:cond delay="0"/>
                                  </p:stCondLst>
                                  <p:childTnLst>
                                    <p:set>
                                      <p:cBhvr>
                                        <p:cTn id="877" dur="1000">
                                          <p:stCondLst>
                                            <p:cond delay="0"/>
                                          </p:stCondLst>
                                        </p:cTn>
                                        <p:tgtEl>
                                          <p:spTgt spid="299"/>
                                        </p:tgtEl>
                                        <p:attrNameLst>
                                          <p:attrName>style.visibility</p:attrName>
                                        </p:attrNameLst>
                                      </p:cBhvr>
                                      <p:to>
                                        <p:strVal val="visible"/>
                                      </p:to>
                                    </p:set>
                                  </p:childTnLst>
                                </p:cTn>
                              </p:par>
                            </p:childTnLst>
                          </p:cTn>
                        </p:par>
                        <p:par>
                          <p:cTn id="878" fill="hold">
                            <p:stCondLst>
                              <p:cond delay="290500"/>
                            </p:stCondLst>
                            <p:childTnLst>
                              <p:par>
                                <p:cTn id="879" presetID="11" presetClass="entr" presetSubtype="0" fill="hold" grpId="0" nodeType="afterEffect">
                                  <p:stCondLst>
                                    <p:cond delay="0"/>
                                  </p:stCondLst>
                                  <p:childTnLst>
                                    <p:set>
                                      <p:cBhvr>
                                        <p:cTn id="880" dur="1000">
                                          <p:stCondLst>
                                            <p:cond delay="0"/>
                                          </p:stCondLst>
                                        </p:cTn>
                                        <p:tgtEl>
                                          <p:spTgt spid="300"/>
                                        </p:tgtEl>
                                        <p:attrNameLst>
                                          <p:attrName>style.visibility</p:attrName>
                                        </p:attrNameLst>
                                      </p:cBhvr>
                                      <p:to>
                                        <p:strVal val="visible"/>
                                      </p:to>
                                    </p:set>
                                  </p:childTnLst>
                                </p:cTn>
                              </p:par>
                            </p:childTnLst>
                          </p:cTn>
                        </p:par>
                        <p:par>
                          <p:cTn id="881" fill="hold">
                            <p:stCondLst>
                              <p:cond delay="291500"/>
                            </p:stCondLst>
                            <p:childTnLst>
                              <p:par>
                                <p:cTn id="882" presetID="11" presetClass="entr" presetSubtype="0" fill="hold" grpId="0" nodeType="afterEffect">
                                  <p:stCondLst>
                                    <p:cond delay="0"/>
                                  </p:stCondLst>
                                  <p:childTnLst>
                                    <p:set>
                                      <p:cBhvr>
                                        <p:cTn id="883" dur="1000">
                                          <p:stCondLst>
                                            <p:cond delay="0"/>
                                          </p:stCondLst>
                                        </p:cTn>
                                        <p:tgtEl>
                                          <p:spTgt spid="301"/>
                                        </p:tgtEl>
                                        <p:attrNameLst>
                                          <p:attrName>style.visibility</p:attrName>
                                        </p:attrNameLst>
                                      </p:cBhvr>
                                      <p:to>
                                        <p:strVal val="visible"/>
                                      </p:to>
                                    </p:set>
                                  </p:childTnLst>
                                  <p:subTnLst>
                                    <p:audio>
                                      <p:cMediaNode>
                                        <p:cTn display="0" masterRel="sameClick">
                                          <p:stCondLst>
                                            <p:cond evt="begin" delay="0">
                                              <p:tn val="882"/>
                                            </p:cond>
                                          </p:stCondLst>
                                          <p:endCondLst>
                                            <p:cond evt="onStopAudio" delay="0">
                                              <p:tgtEl>
                                                <p:sldTgt/>
                                              </p:tgtEl>
                                            </p:cond>
                                          </p:endCondLst>
                                        </p:cTn>
                                        <p:tgtEl>
                                          <p:sndTgt r:embed="rId2" name="click.wav"/>
                                        </p:tgtEl>
                                      </p:cMediaNode>
                                    </p:audio>
                                  </p:subTnLst>
                                </p:cTn>
                              </p:par>
                            </p:childTnLst>
                          </p:cTn>
                        </p:par>
                        <p:par>
                          <p:cTn id="884" fill="hold">
                            <p:stCondLst>
                              <p:cond delay="292500"/>
                            </p:stCondLst>
                            <p:childTnLst>
                              <p:par>
                                <p:cTn id="885" presetID="11" presetClass="entr" presetSubtype="0" fill="hold" grpId="0" nodeType="afterEffect">
                                  <p:stCondLst>
                                    <p:cond delay="0"/>
                                  </p:stCondLst>
                                  <p:childTnLst>
                                    <p:set>
                                      <p:cBhvr>
                                        <p:cTn id="886" dur="1000">
                                          <p:stCondLst>
                                            <p:cond delay="0"/>
                                          </p:stCondLst>
                                        </p:cTn>
                                        <p:tgtEl>
                                          <p:spTgt spid="302"/>
                                        </p:tgtEl>
                                        <p:attrNameLst>
                                          <p:attrName>style.visibility</p:attrName>
                                        </p:attrNameLst>
                                      </p:cBhvr>
                                      <p:to>
                                        <p:strVal val="visible"/>
                                      </p:to>
                                    </p:set>
                                  </p:childTnLst>
                                  <p:subTnLst>
                                    <p:audio>
                                      <p:cMediaNode>
                                        <p:cTn display="0" masterRel="sameClick">
                                          <p:stCondLst>
                                            <p:cond evt="begin" delay="0">
                                              <p:tn val="885"/>
                                            </p:cond>
                                          </p:stCondLst>
                                          <p:endCondLst>
                                            <p:cond evt="onStopAudio" delay="0">
                                              <p:tgtEl>
                                                <p:sldTgt/>
                                              </p:tgtEl>
                                            </p:cond>
                                          </p:endCondLst>
                                        </p:cTn>
                                        <p:tgtEl>
                                          <p:sndTgt r:embed="rId2" name="click.wav"/>
                                        </p:tgtEl>
                                      </p:cMediaNode>
                                    </p:audio>
                                  </p:subTnLst>
                                </p:cTn>
                              </p:par>
                            </p:childTnLst>
                          </p:cTn>
                        </p:par>
                        <p:par>
                          <p:cTn id="887" fill="hold">
                            <p:stCondLst>
                              <p:cond delay="293500"/>
                            </p:stCondLst>
                            <p:childTnLst>
                              <p:par>
                                <p:cTn id="888" presetID="11" presetClass="entr" presetSubtype="0" fill="hold" grpId="0" nodeType="afterEffect">
                                  <p:stCondLst>
                                    <p:cond delay="0"/>
                                  </p:stCondLst>
                                  <p:childTnLst>
                                    <p:set>
                                      <p:cBhvr>
                                        <p:cTn id="889" dur="1000">
                                          <p:stCondLst>
                                            <p:cond delay="0"/>
                                          </p:stCondLst>
                                        </p:cTn>
                                        <p:tgtEl>
                                          <p:spTgt spid="303"/>
                                        </p:tgtEl>
                                        <p:attrNameLst>
                                          <p:attrName>style.visibility</p:attrName>
                                        </p:attrNameLst>
                                      </p:cBhvr>
                                      <p:to>
                                        <p:strVal val="visible"/>
                                      </p:to>
                                    </p:set>
                                  </p:childTnLst>
                                  <p:subTnLst>
                                    <p:audio>
                                      <p:cMediaNode>
                                        <p:cTn display="0" masterRel="sameClick">
                                          <p:stCondLst>
                                            <p:cond evt="begin" delay="0">
                                              <p:tn val="888"/>
                                            </p:cond>
                                          </p:stCondLst>
                                          <p:endCondLst>
                                            <p:cond evt="onStopAudio" delay="0">
                                              <p:tgtEl>
                                                <p:sldTgt/>
                                              </p:tgtEl>
                                            </p:cond>
                                          </p:endCondLst>
                                        </p:cTn>
                                        <p:tgtEl>
                                          <p:sndTgt r:embed="rId2" name="click.wav"/>
                                        </p:tgtEl>
                                      </p:cMediaNode>
                                    </p:audio>
                                  </p:subTnLst>
                                </p:cTn>
                              </p:par>
                            </p:childTnLst>
                          </p:cTn>
                        </p:par>
                        <p:par>
                          <p:cTn id="890" fill="hold">
                            <p:stCondLst>
                              <p:cond delay="294500"/>
                            </p:stCondLst>
                            <p:childTnLst>
                              <p:par>
                                <p:cTn id="891" presetID="11" presetClass="entr" presetSubtype="0" fill="hold" grpId="0" nodeType="afterEffect">
                                  <p:stCondLst>
                                    <p:cond delay="0"/>
                                  </p:stCondLst>
                                  <p:childTnLst>
                                    <p:set>
                                      <p:cBhvr>
                                        <p:cTn id="892" dur="1000">
                                          <p:stCondLst>
                                            <p:cond delay="0"/>
                                          </p:stCondLst>
                                        </p:cTn>
                                        <p:tgtEl>
                                          <p:spTgt spid="304"/>
                                        </p:tgtEl>
                                        <p:attrNameLst>
                                          <p:attrName>style.visibility</p:attrName>
                                        </p:attrNameLst>
                                      </p:cBhvr>
                                      <p:to>
                                        <p:strVal val="visible"/>
                                      </p:to>
                                    </p:set>
                                  </p:childTnLst>
                                  <p:subTnLst>
                                    <p:audio>
                                      <p:cMediaNode>
                                        <p:cTn display="0" masterRel="sameClick">
                                          <p:stCondLst>
                                            <p:cond evt="begin" delay="0">
                                              <p:tn val="891"/>
                                            </p:cond>
                                          </p:stCondLst>
                                          <p:endCondLst>
                                            <p:cond evt="onStopAudio" delay="0">
                                              <p:tgtEl>
                                                <p:sldTgt/>
                                              </p:tgtEl>
                                            </p:cond>
                                          </p:endCondLst>
                                        </p:cTn>
                                        <p:tgtEl>
                                          <p:sndTgt r:embed="rId2" name="click.wav"/>
                                        </p:tgtEl>
                                      </p:cMediaNode>
                                    </p:audio>
                                  </p:subTnLst>
                                </p:cTn>
                              </p:par>
                            </p:childTnLst>
                          </p:cTn>
                        </p:par>
                        <p:par>
                          <p:cTn id="893" fill="hold">
                            <p:stCondLst>
                              <p:cond delay="295500"/>
                            </p:stCondLst>
                            <p:childTnLst>
                              <p:par>
                                <p:cTn id="894" presetID="11" presetClass="entr" presetSubtype="0" fill="hold" grpId="0" nodeType="afterEffect">
                                  <p:stCondLst>
                                    <p:cond delay="0"/>
                                  </p:stCondLst>
                                  <p:childTnLst>
                                    <p:set>
                                      <p:cBhvr>
                                        <p:cTn id="895" dur="1000">
                                          <p:stCondLst>
                                            <p:cond delay="0"/>
                                          </p:stCondLst>
                                        </p:cTn>
                                        <p:tgtEl>
                                          <p:spTgt spid="305"/>
                                        </p:tgtEl>
                                        <p:attrNameLst>
                                          <p:attrName>style.visibility</p:attrName>
                                        </p:attrNameLst>
                                      </p:cBhvr>
                                      <p:to>
                                        <p:strVal val="visible"/>
                                      </p:to>
                                    </p:set>
                                  </p:childTnLst>
                                  <p:subTnLst>
                                    <p:audio>
                                      <p:cMediaNode>
                                        <p:cTn display="0" masterRel="sameClick">
                                          <p:stCondLst>
                                            <p:cond evt="begin" delay="0">
                                              <p:tn val="894"/>
                                            </p:cond>
                                          </p:stCondLst>
                                          <p:endCondLst>
                                            <p:cond evt="onStopAudio" delay="0">
                                              <p:tgtEl>
                                                <p:sldTgt/>
                                              </p:tgtEl>
                                            </p:cond>
                                          </p:endCondLst>
                                        </p:cTn>
                                        <p:tgtEl>
                                          <p:sndTgt r:embed="rId2" name="click.wav"/>
                                        </p:tgtEl>
                                      </p:cMediaNode>
                                    </p:audio>
                                  </p:subTnLst>
                                </p:cTn>
                              </p:par>
                            </p:childTnLst>
                          </p:cTn>
                        </p:par>
                        <p:par>
                          <p:cTn id="896" fill="hold">
                            <p:stCondLst>
                              <p:cond delay="296500"/>
                            </p:stCondLst>
                            <p:childTnLst>
                              <p:par>
                                <p:cTn id="897" presetID="11" presetClass="entr" presetSubtype="0" fill="hold" grpId="0" nodeType="afterEffect">
                                  <p:stCondLst>
                                    <p:cond delay="0"/>
                                  </p:stCondLst>
                                  <p:childTnLst>
                                    <p:set>
                                      <p:cBhvr>
                                        <p:cTn id="898" dur="1000">
                                          <p:stCondLst>
                                            <p:cond delay="0"/>
                                          </p:stCondLst>
                                        </p:cTn>
                                        <p:tgtEl>
                                          <p:spTgt spid="306"/>
                                        </p:tgtEl>
                                        <p:attrNameLst>
                                          <p:attrName>style.visibility</p:attrName>
                                        </p:attrNameLst>
                                      </p:cBhvr>
                                      <p:to>
                                        <p:strVal val="visible"/>
                                      </p:to>
                                    </p:set>
                                  </p:childTnLst>
                                  <p:subTnLst>
                                    <p:audio>
                                      <p:cMediaNode>
                                        <p:cTn display="0" masterRel="sameClick">
                                          <p:stCondLst>
                                            <p:cond evt="begin" delay="0">
                                              <p:tn val="897"/>
                                            </p:cond>
                                          </p:stCondLst>
                                          <p:endCondLst>
                                            <p:cond evt="onStopAudio" delay="0">
                                              <p:tgtEl>
                                                <p:sldTgt/>
                                              </p:tgtEl>
                                            </p:cond>
                                          </p:endCondLst>
                                        </p:cTn>
                                        <p:tgtEl>
                                          <p:sndTgt r:embed="rId2" name="click.wav"/>
                                        </p:tgtEl>
                                      </p:cMediaNode>
                                    </p:audio>
                                  </p:subTnLst>
                                </p:cTn>
                              </p:par>
                            </p:childTnLst>
                          </p:cTn>
                        </p:par>
                        <p:par>
                          <p:cTn id="899" fill="hold">
                            <p:stCondLst>
                              <p:cond delay="297500"/>
                            </p:stCondLst>
                            <p:childTnLst>
                              <p:par>
                                <p:cTn id="900" presetID="11" presetClass="entr" presetSubtype="0" fill="hold" grpId="0" nodeType="afterEffect">
                                  <p:stCondLst>
                                    <p:cond delay="0"/>
                                  </p:stCondLst>
                                  <p:childTnLst>
                                    <p:set>
                                      <p:cBhvr>
                                        <p:cTn id="901" dur="1000">
                                          <p:stCondLst>
                                            <p:cond delay="0"/>
                                          </p:stCondLst>
                                        </p:cTn>
                                        <p:tgtEl>
                                          <p:spTgt spid="307"/>
                                        </p:tgtEl>
                                        <p:attrNameLst>
                                          <p:attrName>style.visibility</p:attrName>
                                        </p:attrNameLst>
                                      </p:cBhvr>
                                      <p:to>
                                        <p:strVal val="visible"/>
                                      </p:to>
                                    </p:set>
                                  </p:childTnLst>
                                  <p:subTnLst>
                                    <p:audio>
                                      <p:cMediaNode>
                                        <p:cTn display="0" masterRel="sameClick">
                                          <p:stCondLst>
                                            <p:cond evt="begin" delay="0">
                                              <p:tn val="900"/>
                                            </p:cond>
                                          </p:stCondLst>
                                          <p:endCondLst>
                                            <p:cond evt="onStopAudio" delay="0">
                                              <p:tgtEl>
                                                <p:sldTgt/>
                                              </p:tgtEl>
                                            </p:cond>
                                          </p:endCondLst>
                                        </p:cTn>
                                        <p:tgtEl>
                                          <p:sndTgt r:embed="rId2" name="click.wav"/>
                                        </p:tgtEl>
                                      </p:cMediaNode>
                                    </p:audio>
                                  </p:subTnLst>
                                </p:cTn>
                              </p:par>
                            </p:childTnLst>
                          </p:cTn>
                        </p:par>
                        <p:par>
                          <p:cTn id="902" fill="hold">
                            <p:stCondLst>
                              <p:cond delay="298500"/>
                            </p:stCondLst>
                            <p:childTnLst>
                              <p:par>
                                <p:cTn id="903" presetID="11" presetClass="entr" presetSubtype="0" fill="hold" grpId="0" nodeType="afterEffect">
                                  <p:stCondLst>
                                    <p:cond delay="0"/>
                                  </p:stCondLst>
                                  <p:childTnLst>
                                    <p:set>
                                      <p:cBhvr>
                                        <p:cTn id="904" dur="1000">
                                          <p:stCondLst>
                                            <p:cond delay="0"/>
                                          </p:stCondLst>
                                        </p:cTn>
                                        <p:tgtEl>
                                          <p:spTgt spid="308"/>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2" name="click.wav"/>
                                        </p:tgtEl>
                                      </p:cMediaNode>
                                    </p:audio>
                                  </p:subTnLst>
                                </p:cTn>
                              </p:par>
                            </p:childTnLst>
                          </p:cTn>
                        </p:par>
                        <p:par>
                          <p:cTn id="905" fill="hold">
                            <p:stCondLst>
                              <p:cond delay="299500"/>
                            </p:stCondLst>
                            <p:childTnLst>
                              <p:par>
                                <p:cTn id="906" presetID="11" presetClass="entr" presetSubtype="0" fill="hold" grpId="0" nodeType="afterEffect">
                                  <p:stCondLst>
                                    <p:cond delay="0"/>
                                  </p:stCondLst>
                                  <p:childTnLst>
                                    <p:set>
                                      <p:cBhvr>
                                        <p:cTn id="907" dur="1000">
                                          <p:stCondLst>
                                            <p:cond delay="0"/>
                                          </p:stCondLst>
                                        </p:cTn>
                                        <p:tgtEl>
                                          <p:spTgt spid="309"/>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2" name="click.wav"/>
                                        </p:tgtEl>
                                      </p:cMediaNode>
                                    </p:audio>
                                  </p:subTnLst>
                                </p:cTn>
                              </p:par>
                            </p:childTnLst>
                          </p:cTn>
                        </p:par>
                        <p:par>
                          <p:cTn id="908" fill="hold">
                            <p:stCondLst>
                              <p:cond delay="300500"/>
                            </p:stCondLst>
                            <p:childTnLst>
                              <p:par>
                                <p:cTn id="909" presetID="11" presetClass="entr" presetSubtype="0" fill="hold" grpId="0" nodeType="afterEffect">
                                  <p:stCondLst>
                                    <p:cond delay="0"/>
                                  </p:stCondLst>
                                  <p:childTnLst>
                                    <p:set>
                                      <p:cBhvr>
                                        <p:cTn id="910" dur="1000">
                                          <p:stCondLst>
                                            <p:cond delay="0"/>
                                          </p:stCondLst>
                                        </p:cTn>
                                        <p:tgtEl>
                                          <p:spTgt spid="310"/>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11"/>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2023.15.85+K4lPs7H94VUqPe2XwIsfPRnrXQE//QTEXxb8/8N4CNc6FpgZahzpTjFhMzSA7T/nHJa11DE8Ng2TP3iAmRczFlmslSuUNOgUeb6yRvs0="/>
          <p:cNvSpPr/>
          <p:nvPr/>
        </p:nvSpPr>
        <p:spPr>
          <a:xfrm>
            <a:off x="72367" y="515963"/>
            <a:ext cx="2579552" cy="523220"/>
          </a:xfrm>
          <a:prstGeom prst="rect">
            <a:avLst/>
          </a:prstGeom>
        </p:spPr>
        <p:txBody>
          <a:bodyPr wrap="none">
            <a:spAutoFit/>
          </a:bodyPr>
          <a:lstStyle/>
          <a:p>
            <a:pPr algn="just">
              <a:spcBef>
                <a:spcPts val="300"/>
              </a:spcBef>
              <a:spcAft>
                <a:spcPts val="300"/>
              </a:spcAft>
            </a:pPr>
            <a:r>
              <a:rPr lang="en-US" sz="2800" b="1" dirty="0" err="1">
                <a:solidFill>
                  <a:srgbClr val="FF0000"/>
                </a:solidFill>
                <a:latin typeface="Times New Roman" panose="02020603050405020304" pitchFamily="18" charset="0"/>
                <a:ea typeface="Times New Roman" panose="02020603050405020304" pitchFamily="18" charset="0"/>
              </a:rPr>
              <a:t>Bài</a:t>
            </a:r>
            <a:r>
              <a:rPr lang="en-US" sz="2800" b="1" dirty="0">
                <a:solidFill>
                  <a:srgbClr val="FF0000"/>
                </a:solidFill>
                <a:latin typeface="Times New Roman" panose="02020603050405020304" pitchFamily="18" charset="0"/>
                <a:ea typeface="Times New Roman" panose="02020603050405020304" pitchFamily="18" charset="0"/>
              </a:rPr>
              <a:t> 3 (</a:t>
            </a:r>
            <a:r>
              <a:rPr lang="en-US" sz="2800" b="1" dirty="0" err="1">
                <a:solidFill>
                  <a:srgbClr val="FF0000"/>
                </a:solidFill>
                <a:latin typeface="Times New Roman" panose="02020603050405020304" pitchFamily="18" charset="0"/>
                <a:ea typeface="Times New Roman" panose="02020603050405020304" pitchFamily="18" charset="0"/>
              </a:rPr>
              <a:t>sgk</a:t>
            </a:r>
            <a:r>
              <a:rPr lang="en-US" sz="2800" b="1" dirty="0">
                <a:solidFill>
                  <a:srgbClr val="FF0000"/>
                </a:solidFill>
                <a:latin typeface="Times New Roman" panose="02020603050405020304" pitchFamily="18" charset="0"/>
                <a:ea typeface="Times New Roman" panose="02020603050405020304" pitchFamily="18" charset="0"/>
              </a:rPr>
              <a:t>/104):</a:t>
            </a:r>
          </a:p>
        </p:txBody>
      </p:sp>
      <p:pic>
        <p:nvPicPr>
          <p:cNvPr id="5" name="Picture 4" descr="OPL20U25GSXzBJYl68kk8uQGfFKzs7yb1M4KJWUiLk6ZEvGF+qCIPSnY57AbBFCvTW2023.15.85+K4lPs7H94VUqPe2XwIsfPRnrXQE//QTEXxb8/8N4CNc6FpgZahzpTjFhMzSA7T/nHJa11DE8Ng2TP3iAmRczFlmslSuUNOgUeb6yRvs0="/>
          <p:cNvPicPr/>
          <p:nvPr/>
        </p:nvPicPr>
        <p:blipFill>
          <a:blip r:embed="rId2"/>
          <a:stretch>
            <a:fillRect/>
          </a:stretch>
        </p:blipFill>
        <p:spPr>
          <a:xfrm>
            <a:off x="1161451" y="1019195"/>
            <a:ext cx="2960475" cy="1861895"/>
          </a:xfrm>
          <a:prstGeom prst="rect">
            <a:avLst/>
          </a:prstGeom>
        </p:spPr>
      </p:pic>
      <p:pic>
        <p:nvPicPr>
          <p:cNvPr id="6" name="Picture 5" descr="OPL20U25GSXzBJYl68kk8uQGfFKzs7yb1M4KJWUiLk6ZEvGF+qCIPSnY57AbBFCvTW2023.15.85+K4lPs7H94VUqPe2XwIsfPRnrXQE//QTEXxb8/8N4CNc6FpgZahzpTjFhMzSA7T/nHJa11DE8Ng2TP3iAmRczFlmslSuUNOgUeb6yRvs0="/>
          <p:cNvPicPr/>
          <p:nvPr/>
        </p:nvPicPr>
        <p:blipFill>
          <a:blip r:embed="rId3"/>
          <a:stretch>
            <a:fillRect/>
          </a:stretch>
        </p:blipFill>
        <p:spPr>
          <a:xfrm>
            <a:off x="7428885" y="515963"/>
            <a:ext cx="3323768" cy="3250847"/>
          </a:xfrm>
          <a:prstGeom prst="rect">
            <a:avLst/>
          </a:prstGeom>
        </p:spPr>
      </p:pic>
      <p:cxnSp>
        <p:nvCxnSpPr>
          <p:cNvPr id="8" name="Straight Connector 7" descr="OPL20U25GSXzBJYl68kk8uQGfFKzs7yb1M4KJWUiLk6ZEvGF+qCIPSnY57AbBFCvTW2023.15.85+K4lPs7H94VUqPe2XwIsfPRnrXQE//QTEXxb8/8N4CNc6FpgZahzpTjFhMzSA7T/nHJa11DE8Ng2TP3iAmRczFlmslSuUNOgUeb6yRvs0="/>
          <p:cNvCxnSpPr/>
          <p:nvPr/>
        </p:nvCxnSpPr>
        <p:spPr>
          <a:xfrm>
            <a:off x="6031318" y="501449"/>
            <a:ext cx="76200" cy="6298847"/>
          </a:xfrm>
          <a:prstGeom prst="line">
            <a:avLst/>
          </a:prstGeom>
        </p:spPr>
        <p:style>
          <a:lnRef idx="1">
            <a:schemeClr val="dk1"/>
          </a:lnRef>
          <a:fillRef idx="0">
            <a:schemeClr val="dk1"/>
          </a:fillRef>
          <a:effectRef idx="0">
            <a:schemeClr val="dk1"/>
          </a:effectRef>
          <a:fontRef idx="minor">
            <a:schemeClr val="tx1"/>
          </a:fontRef>
        </p:style>
      </p:cxnSp>
      <p:sp>
        <p:nvSpPr>
          <p:cNvPr id="9" name="Rectangle 8" descr="OPL20U25GSXzBJYl68kk8uQGfFKzs7yb1M4KJWUiLk6ZEvGF+qCIPSnY57AbBFCvTW2023.15.85+K4lPs7H94VUqPe2XwIsfPRnrXQE//QTEXxb8/8N4CNc6FpgZahzpTjFhMzSA7T/nHJa11DE8Ng2TP3iAmRczFlmslSuUNOgUeb6yRvs0="/>
          <p:cNvSpPr/>
          <p:nvPr/>
        </p:nvSpPr>
        <p:spPr>
          <a:xfrm>
            <a:off x="756396" y="2931556"/>
            <a:ext cx="3910045" cy="523220"/>
          </a:xfrm>
          <a:prstGeom prst="rect">
            <a:avLst/>
          </a:prstGeom>
        </p:spPr>
        <p:txBody>
          <a:bodyPr wrap="none">
            <a:spAutoFit/>
          </a:bodyPr>
          <a:lstStyle/>
          <a:p>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MNCD</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thang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cân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p>
        </p:txBody>
      </p:sp>
      <p:sp>
        <p:nvSpPr>
          <p:cNvPr id="10" name="Rectangle 9" descr="OPL20U25GSXzBJYl68kk8uQGfFKzs7yb1M4KJWUiLk6ZEvGF+qCIPSnY57AbBFCvTW2023.15.85+K4lPs7H94VUqPe2XwIsfPRnrXQE//QTEXxb8/8N4CNc6FpgZahzpTjFhMzSA7T/nHJa11DE8Ng2TP3iAmRczFlmslSuUNOgUeb6yRvs0="/>
          <p:cNvSpPr/>
          <p:nvPr/>
        </p:nvSpPr>
        <p:spPr>
          <a:xfrm>
            <a:off x="75842" y="3709297"/>
            <a:ext cx="2042677" cy="954107"/>
          </a:xfrm>
          <a:prstGeom prst="rect">
            <a:avLst/>
          </a:prstGeom>
        </p:spPr>
        <p:txBody>
          <a:bodyPr wrap="square">
            <a:spAutoFit/>
          </a:bodyPr>
          <a:lstStyle/>
          <a:p>
            <a:r>
              <a:rPr lang="en-US" altLang="en-US" sz="2800" b="1" i="1" dirty="0" err="1">
                <a:latin typeface="Times New Roman" panose="02020603050405020304" pitchFamily="18" charset="0"/>
                <a:ea typeface="Times New Roman" panose="02020603050405020304" pitchFamily="18" charset="0"/>
                <a:cs typeface="Times New Roman" panose="02020603050405020304" pitchFamily="18" charset="0"/>
              </a:rPr>
              <a:t>MNCD</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p>
          <a:p>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thang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mc:AlternateContent xmlns:mc="http://schemas.openxmlformats.org/markup-compatibility/2006" xmlns:a14="http://schemas.microsoft.com/office/drawing/2010/main">
        <mc:Choice Requires="a14">
          <p:sp>
            <p:nvSpPr>
              <p:cNvPr id="11" name="Rectangle 10" descr="OPL20U25GSXzBJYl68kk8uQGfFKzs7yb1M4KJWUiLk6ZEvGF+qCIPSnY57AbBFCvTW2023.15.85+K4lPs7H94VUqPe2XwIsfPRnrXQE//QTEXxb8/8N4CNc6FpgZahzpTjFhMzSA7T/nHJa11DE8Ng2TP3iAmRczFlmslSuUNOgUeb6yRvs0="/>
              <p:cNvSpPr/>
              <p:nvPr/>
            </p:nvSpPr>
            <p:spPr>
              <a:xfrm>
                <a:off x="3042696" y="3702937"/>
                <a:ext cx="2431243" cy="537583"/>
              </a:xfrm>
              <a:prstGeom prst="rect">
                <a:avLst/>
              </a:prstGeom>
            </p:spPr>
            <p:txBody>
              <a:bodyPr wrap="none">
                <a:spAutoFit/>
              </a:bodyPr>
              <a:lstStyle/>
              <a:p>
                <a14:m>
                  <m:oMath xmlns:m="http://schemas.openxmlformats.org/officeDocument/2006/math">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𝑫𝑴𝑵</m:t>
                        </m:r>
                      </m:e>
                    </m:acc>
                    <m:r>
                      <a:rPr lang="en-US" altLang="en-US" sz="2800" b="1" i="1">
                        <a:latin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𝑪𝑵𝑴</m:t>
                        </m:r>
                      </m:e>
                    </m:acc>
                  </m:oMath>
                </a14:m>
                <a:r>
                  <a:rPr lang="en-US" sz="2800" b="1" dirty="0"/>
                  <a:t>.</a:t>
                </a:r>
              </a:p>
            </p:txBody>
          </p:sp>
        </mc:Choice>
        <mc:Fallback xmlns="">
          <p:sp>
            <p:nvSpPr>
              <p:cNvPr id="11" name="Rectangle 10"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3042696" y="3702937"/>
                <a:ext cx="2431243" cy="537583"/>
              </a:xfrm>
              <a:prstGeom prst="rect">
                <a:avLst/>
              </a:prstGeom>
              <a:blipFill>
                <a:blip r:embed="rId4"/>
                <a:stretch>
                  <a:fillRect t="-7865" r="-4762" b="-30337"/>
                </a:stretch>
              </a:blipFill>
            </p:spPr>
            <p:txBody>
              <a:bodyPr/>
              <a:lstStyle/>
              <a:p>
                <a:r>
                  <a:rPr lang="en-US">
                    <a:noFill/>
                  </a:rPr>
                  <a:t> </a:t>
                </a:r>
              </a:p>
            </p:txBody>
          </p:sp>
        </mc:Fallback>
      </mc:AlternateContent>
      <p:sp>
        <p:nvSpPr>
          <p:cNvPr id="12" name="Rectangle 11" descr="OPL20U25GSXzBJYl68kk8uQGfFKzs7yb1M4KJWUiLk6ZEvGF+qCIPSnY57AbBFCvTW2023.15.85+K4lPs7H94VUqPe2XwIsfPRnrXQE//QTEXxb8/8N4CNc6FpgZahzpTjFhMzSA7T/nHJa11DE8Ng2TP3iAmRczFlmslSuUNOgUeb6yRvs0="/>
          <p:cNvSpPr/>
          <p:nvPr/>
        </p:nvSpPr>
        <p:spPr>
          <a:xfrm>
            <a:off x="-31028" y="5002640"/>
            <a:ext cx="1819729" cy="523220"/>
          </a:xfrm>
          <a:prstGeom prst="rect">
            <a:avLst/>
          </a:prstGeom>
        </p:spPr>
        <p:txBody>
          <a:bodyPr wrap="none">
            <a:spAutoFit/>
          </a:bodyPr>
          <a:lstStyle/>
          <a:p>
            <a:pPr algn="just" eaLnBrk="0" fontAlgn="base" hangingPunct="0">
              <a:spcBef>
                <a:spcPct val="0"/>
              </a:spcBef>
              <a:spcAft>
                <a:spcPct val="0"/>
              </a:spcAft>
            </a:pP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MN // CD. </a:t>
            </a:r>
            <a:endParaRPr lang="en-US" altLang="en-US" sz="2800" b="1"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descr="OPL20U25GSXzBJYl68kk8uQGfFKzs7yb1M4KJWUiLk6ZEvGF+qCIPSnY57AbBFCvTW2023.15.85+K4lPs7H94VUqPe2XwIsfPRnrXQE//QTEXxb8/8N4CNc6FpgZahzpTjFhMzSA7T/nHJa11DE8Ng2TP3iAmRczFlmslSuUNOgUeb6yRvs0="/>
              <p:cNvSpPr/>
              <p:nvPr/>
            </p:nvSpPr>
            <p:spPr>
              <a:xfrm>
                <a:off x="2363582" y="4564230"/>
                <a:ext cx="3682868" cy="536044"/>
              </a:xfrm>
              <a:prstGeom prst="rect">
                <a:avLst/>
              </a:prstGeom>
            </p:spPr>
            <p:txBody>
              <a:bodyPr wrap="none">
                <a:spAutoFit/>
              </a:bodyPr>
              <a:lstStyle/>
              <a:p>
                <a14:m>
                  <m:oMath xmlns:m="http://schemas.openxmlformats.org/officeDocument/2006/math">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𝑨𝑴𝑫</m:t>
                        </m:r>
                      </m:e>
                    </m:acc>
                    <m:r>
                      <a:rPr lang="en-US" altLang="en-US" sz="2800" b="1" i="1">
                        <a:latin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𝑫𝑴𝑵</m:t>
                        </m:r>
                      </m:e>
                    </m:acc>
                    <m:r>
                      <a:rPr lang="en-US" altLang="en-US" sz="2800" b="1" i="1">
                        <a:latin typeface="Cambria Math" panose="02040503050406030204" pitchFamily="18" charset="0"/>
                        <a:cs typeface="Times New Roman" panose="02020603050405020304" pitchFamily="18" charset="0"/>
                      </a:rPr>
                      <m:t>=</m:t>
                    </m:r>
                    <m:sSup>
                      <m:sSupPr>
                        <m:ctrlPr>
                          <a:rPr lang="en-US" altLang="en-US" sz="2800" b="1" i="1">
                            <a:latin typeface="Cambria Math" panose="02040503050406030204" pitchFamily="18" charset="0"/>
                            <a:cs typeface="Times New Roman" panose="02020603050405020304" pitchFamily="18" charset="0"/>
                          </a:rPr>
                        </m:ctrlPr>
                      </m:sSupPr>
                      <m:e>
                        <m:r>
                          <a:rPr lang="en-US" altLang="en-US" sz="2800" b="1" i="1">
                            <a:latin typeface="Cambria Math" panose="02040503050406030204" pitchFamily="18" charset="0"/>
                            <a:cs typeface="Times New Roman" panose="02020603050405020304" pitchFamily="18" charset="0"/>
                          </a:rPr>
                          <m:t>𝟏𝟖𝟎</m:t>
                        </m:r>
                      </m:e>
                      <m:sup>
                        <m:r>
                          <a:rPr lang="en-US" altLang="en-US" sz="2800" b="1" i="1">
                            <a:latin typeface="Cambria Math" panose="02040503050406030204" pitchFamily="18" charset="0"/>
                            <a:cs typeface="Times New Roman" panose="02020603050405020304" pitchFamily="18" charset="0"/>
                          </a:rPr>
                          <m:t>𝟎</m:t>
                        </m:r>
                      </m:sup>
                    </m:sSup>
                  </m:oMath>
                </a14:m>
                <a:r>
                  <a:rPr lang="en-US" sz="2800" b="1" dirty="0"/>
                  <a:t>.</a:t>
                </a:r>
              </a:p>
            </p:txBody>
          </p:sp>
        </mc:Choice>
        <mc:Fallback xmlns="">
          <p:sp>
            <p:nvSpPr>
              <p:cNvPr id="13" name="Rectangle 12"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2363582" y="4564230"/>
                <a:ext cx="3682868" cy="536044"/>
              </a:xfrm>
              <a:prstGeom prst="rect">
                <a:avLst/>
              </a:prstGeom>
              <a:blipFill>
                <a:blip r:embed="rId5"/>
                <a:stretch>
                  <a:fillRect t="-9091" r="-2649"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descr="OPL20U25GSXzBJYl68kk8uQGfFKzs7yb1M4KJWUiLk6ZEvGF+qCIPSnY57AbBFCvTW2023.15.85+K4lPs7H94VUqPe2XwIsfPRnrXQE//QTEXxb8/8N4CNc6FpgZahzpTjFhMzSA7T/nHJa11DE8Ng2TP3iAmRczFlmslSuUNOgUeb6yRvs0="/>
              <p:cNvSpPr/>
              <p:nvPr/>
            </p:nvSpPr>
            <p:spPr>
              <a:xfrm>
                <a:off x="2398858" y="5002640"/>
                <a:ext cx="3562642" cy="537583"/>
              </a:xfrm>
              <a:prstGeom prst="rect">
                <a:avLst/>
              </a:prstGeom>
            </p:spPr>
            <p:txBody>
              <a:bodyPr wrap="none">
                <a:spAutoFit/>
              </a:bodyPr>
              <a:lstStyle/>
              <a:p>
                <a14:m>
                  <m:oMath xmlns:m="http://schemas.openxmlformats.org/officeDocument/2006/math">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𝑩𝑵𝑪</m:t>
                        </m:r>
                      </m:e>
                    </m:acc>
                    <m:r>
                      <a:rPr lang="en-US" altLang="en-US" sz="2800" b="1" i="1">
                        <a:latin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𝑪𝑵𝑴</m:t>
                        </m:r>
                      </m:e>
                    </m:acc>
                    <m:r>
                      <a:rPr lang="en-US" altLang="en-US" sz="2800" b="1" i="1">
                        <a:latin typeface="Cambria Math" panose="02040503050406030204" pitchFamily="18" charset="0"/>
                        <a:cs typeface="Times New Roman" panose="02020603050405020304" pitchFamily="18" charset="0"/>
                      </a:rPr>
                      <m:t>=</m:t>
                    </m:r>
                    <m:sSup>
                      <m:sSupPr>
                        <m:ctrlPr>
                          <a:rPr lang="en-US" altLang="en-US" sz="2800" b="1" i="1">
                            <a:latin typeface="Cambria Math" panose="02040503050406030204" pitchFamily="18" charset="0"/>
                            <a:cs typeface="Times New Roman" panose="02020603050405020304" pitchFamily="18" charset="0"/>
                          </a:rPr>
                        </m:ctrlPr>
                      </m:sSupPr>
                      <m:e>
                        <m:r>
                          <a:rPr lang="en-US" altLang="en-US" sz="2800" b="1" i="1">
                            <a:latin typeface="Cambria Math" panose="02040503050406030204" pitchFamily="18" charset="0"/>
                            <a:cs typeface="Times New Roman" panose="02020603050405020304" pitchFamily="18" charset="0"/>
                          </a:rPr>
                          <m:t>𝟏𝟖𝟎</m:t>
                        </m:r>
                      </m:e>
                      <m:sup>
                        <m:r>
                          <a:rPr lang="en-US" altLang="en-US" sz="2800" b="1" i="1">
                            <a:latin typeface="Cambria Math" panose="02040503050406030204" pitchFamily="18" charset="0"/>
                            <a:cs typeface="Times New Roman" panose="02020603050405020304" pitchFamily="18" charset="0"/>
                          </a:rPr>
                          <m:t>𝟎</m:t>
                        </m:r>
                      </m:sup>
                    </m:sSup>
                  </m:oMath>
                </a14:m>
                <a:r>
                  <a:rPr lang="en-US" sz="2800" b="1" dirty="0"/>
                  <a:t>.</a:t>
                </a:r>
              </a:p>
            </p:txBody>
          </p:sp>
        </mc:Choice>
        <mc:Fallback xmlns="">
          <p:sp>
            <p:nvSpPr>
              <p:cNvPr id="14" name="Rectangle 13"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2398858" y="5002640"/>
                <a:ext cx="3562642" cy="537583"/>
              </a:xfrm>
              <a:prstGeom prst="rect">
                <a:avLst/>
              </a:prstGeom>
              <a:blipFill>
                <a:blip r:embed="rId6"/>
                <a:stretch>
                  <a:fillRect t="-9091" r="-2740"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966619" y="5393547"/>
                <a:ext cx="2400785" cy="5375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altLang="en-US" sz="2800" b="1" i="1" smtClean="0">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𝑨𝑴𝑫</m:t>
                          </m:r>
                        </m:e>
                      </m:acc>
                      <m:r>
                        <a:rPr lang="en-US" altLang="en-US" sz="2800" b="1" i="1">
                          <a:latin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𝑩𝑵𝑪</m:t>
                          </m:r>
                          <m:r>
                            <a:rPr lang="en-US" altLang="en-US" sz="2800" b="1" i="1" smtClean="0">
                              <a:latin typeface="Cambria Math"/>
                              <a:cs typeface="Times New Roman" panose="02020603050405020304" pitchFamily="18" charset="0"/>
                            </a:rPr>
                            <m:t>.</m:t>
                          </m:r>
                        </m:e>
                      </m:acc>
                    </m:oMath>
                  </m:oMathPara>
                </a14:m>
                <a:endParaRPr lang="en-US" sz="2800" b="1" dirty="0"/>
              </a:p>
            </p:txBody>
          </p:sp>
        </mc:Choice>
        <mc:Fallback xmlns="">
          <p:sp>
            <p:nvSpPr>
              <p:cNvPr id="15" name="Rectangle 14"/>
              <p:cNvSpPr>
                <a:spLocks noRot="1" noChangeAspect="1" noMove="1" noResize="1" noEditPoints="1" noAdjustHandles="1" noChangeArrowheads="1" noChangeShapeType="1" noTextEdit="1"/>
              </p:cNvSpPr>
              <p:nvPr/>
            </p:nvSpPr>
            <p:spPr>
              <a:xfrm>
                <a:off x="2966619" y="5393547"/>
                <a:ext cx="2400785" cy="537583"/>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890058" y="6287014"/>
                <a:ext cx="2803140" cy="513282"/>
              </a:xfrm>
              <a:prstGeom prst="rect">
                <a:avLst/>
              </a:prstGeom>
            </p:spPr>
            <p:txBody>
              <a:bodyPr wrap="none">
                <a:spAutoFit/>
              </a:bodyPr>
              <a:lstStyle/>
              <a:p>
                <a14:m>
                  <m:oMath xmlns:m="http://schemas.openxmlformats.org/officeDocument/2006/math">
                    <m:r>
                      <a:rPr lang="en-US" altLang="en-US" sz="28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smtClean="0">
                        <a:latin typeface="Cambria Math" panose="02040503050406030204" pitchFamily="18" charset="0"/>
                        <a:ea typeface="Cambria Math" panose="02040503050406030204" pitchFamily="18" charset="0"/>
                        <a:cs typeface="Times New Roman" panose="02020603050405020304" pitchFamily="18" charset="0"/>
                      </a:rPr>
                      <m:t>𝑨𝑴𝑫</m:t>
                    </m:r>
                    <m:r>
                      <a:rPr lang="en-US" altLang="en-US" sz="28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smtClean="0">
                        <a:latin typeface="Cambria Math" panose="02040503050406030204" pitchFamily="18" charset="0"/>
                        <a:ea typeface="Cambria Math" panose="02040503050406030204" pitchFamily="18" charset="0"/>
                        <a:cs typeface="Times New Roman" panose="02020603050405020304" pitchFamily="18" charset="0"/>
                      </a:rPr>
                      <m:t>𝑩𝑵𝑪</m:t>
                    </m:r>
                    <m:r>
                      <a:rPr lang="en-US" altLang="en-US" sz="2800" b="1" i="1" smtClean="0">
                        <a:latin typeface="Cambria Math"/>
                        <a:ea typeface="Cambria Math" panose="02040503050406030204" pitchFamily="18" charset="0"/>
                        <a:cs typeface="Times New Roman" panose="02020603050405020304" pitchFamily="18" charset="0"/>
                      </a:rPr>
                      <m:t>.</m:t>
                    </m:r>
                  </m:oMath>
                </a14:m>
                <a:r>
                  <a:rPr lang="en-US" altLang="en-US" b="1" dirty="0">
                    <a:latin typeface="Times New Roman" panose="02020603050405020304" pitchFamily="18" charset="0"/>
                    <a:cs typeface="Times New Roman" panose="02020603050405020304" pitchFamily="18" charset="0"/>
                  </a:rPr>
                  <a:t> </a:t>
                </a:r>
                <a:endParaRPr lang="en-US" b="1" dirty="0"/>
              </a:p>
            </p:txBody>
          </p:sp>
        </mc:Choice>
        <mc:Fallback xmlns="">
          <p:sp>
            <p:nvSpPr>
              <p:cNvPr id="16" name="Rectangle 15"/>
              <p:cNvSpPr>
                <a:spLocks noRot="1" noChangeAspect="1" noMove="1" noResize="1" noEditPoints="1" noAdjustHandles="1" noChangeArrowheads="1" noChangeShapeType="1" noTextEdit="1"/>
              </p:cNvSpPr>
              <p:nvPr/>
            </p:nvSpPr>
            <p:spPr>
              <a:xfrm>
                <a:off x="2890058" y="6287014"/>
                <a:ext cx="2803140" cy="513282"/>
              </a:xfrm>
              <a:prstGeom prst="rect">
                <a:avLst/>
              </a:prstGeom>
              <a:blipFill rotWithShape="1">
                <a:blip r:embed="rId8"/>
                <a:stretch>
                  <a:fillRect/>
                </a:stretch>
              </a:blipFill>
            </p:spPr>
            <p:txBody>
              <a:bodyPr/>
              <a:lstStyle/>
              <a:p>
                <a:r>
                  <a:rPr lang="en-GB">
                    <a:noFill/>
                  </a:rPr>
                  <a:t> </a:t>
                </a:r>
              </a:p>
            </p:txBody>
          </p:sp>
        </mc:Fallback>
      </mc:AlternateContent>
      <p:sp>
        <p:nvSpPr>
          <p:cNvPr id="17" name="Rectangle 16"/>
          <p:cNvSpPr/>
          <p:nvPr/>
        </p:nvSpPr>
        <p:spPr>
          <a:xfrm>
            <a:off x="7161789" y="3932843"/>
            <a:ext cx="3877985" cy="523220"/>
          </a:xfrm>
          <a:prstGeom prst="rect">
            <a:avLst/>
          </a:prstGeom>
        </p:spPr>
        <p:txBody>
          <a:bodyPr wrap="none">
            <a:spAutoFit/>
          </a:bodyPr>
          <a:lstStyle/>
          <a:p>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BKEC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thang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cân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sp>
        <p:nvSpPr>
          <p:cNvPr id="18" name="Rectangle 17"/>
          <p:cNvSpPr/>
          <p:nvPr/>
        </p:nvSpPr>
        <p:spPr>
          <a:xfrm>
            <a:off x="6155937" y="4880085"/>
            <a:ext cx="3291286" cy="523220"/>
          </a:xfrm>
          <a:prstGeom prst="rect">
            <a:avLst/>
          </a:prstGeom>
        </p:spPr>
        <p:txBody>
          <a:bodyPr wrap="none">
            <a:spAutoFit/>
          </a:bodyPr>
          <a:lstStyle/>
          <a:p>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BKEC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thang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mc:AlternateContent xmlns:mc="http://schemas.openxmlformats.org/markup-compatibility/2006" xmlns:a14="http://schemas.microsoft.com/office/drawing/2010/main">
        <mc:Choice Requires="a14">
          <p:sp>
            <p:nvSpPr>
              <p:cNvPr id="19" name="Rectangle 18"/>
              <p:cNvSpPr/>
              <p:nvPr/>
            </p:nvSpPr>
            <p:spPr>
              <a:xfrm>
                <a:off x="9621726" y="4863557"/>
                <a:ext cx="2253309" cy="5375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altLang="en-US" sz="2800" b="1" i="1" smtClean="0">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𝑨𝑩𝑪</m:t>
                          </m:r>
                        </m:e>
                      </m:acc>
                      <m:r>
                        <a:rPr lang="en-US" altLang="en-US" sz="2800" b="1" i="1">
                          <a:latin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𝑨𝑪𝑩</m:t>
                          </m:r>
                          <m:r>
                            <a:rPr lang="en-US" altLang="en-US" sz="2800" b="1" i="1" smtClean="0">
                              <a:latin typeface="Cambria Math"/>
                              <a:cs typeface="Times New Roman" panose="02020603050405020304" pitchFamily="18" charset="0"/>
                            </a:rPr>
                            <m:t>.</m:t>
                          </m:r>
                        </m:e>
                      </m:acc>
                    </m:oMath>
                  </m:oMathPara>
                </a14:m>
                <a:endParaRPr lang="en-US" sz="2800" b="1" dirty="0"/>
              </a:p>
            </p:txBody>
          </p:sp>
        </mc:Choice>
        <mc:Fallback xmlns="">
          <p:sp>
            <p:nvSpPr>
              <p:cNvPr id="19" name="Rectangle 18"/>
              <p:cNvSpPr>
                <a:spLocks noRot="1" noChangeAspect="1" noMove="1" noResize="1" noEditPoints="1" noAdjustHandles="1" noChangeArrowheads="1" noChangeShapeType="1" noTextEdit="1"/>
              </p:cNvSpPr>
              <p:nvPr/>
            </p:nvSpPr>
            <p:spPr>
              <a:xfrm>
                <a:off x="9621726" y="4863557"/>
                <a:ext cx="2253309" cy="537583"/>
              </a:xfrm>
              <a:prstGeom prst="rect">
                <a:avLst/>
              </a:prstGeom>
              <a:blipFill rotWithShape="1">
                <a:blip r:embed="rId9"/>
                <a:stretch>
                  <a:fillRect/>
                </a:stretch>
              </a:blipFill>
            </p:spPr>
            <p:txBody>
              <a:bodyPr/>
              <a:lstStyle/>
              <a:p>
                <a:r>
                  <a:rPr lang="en-GB">
                    <a:noFill/>
                  </a:rPr>
                  <a:t> </a:t>
                </a:r>
              </a:p>
            </p:txBody>
          </p:sp>
        </mc:Fallback>
      </mc:AlternateContent>
      <p:sp>
        <p:nvSpPr>
          <p:cNvPr id="20" name="Rectangle 19"/>
          <p:cNvSpPr/>
          <p:nvPr/>
        </p:nvSpPr>
        <p:spPr>
          <a:xfrm>
            <a:off x="6644055" y="5921192"/>
            <a:ext cx="1697901" cy="523220"/>
          </a:xfrm>
          <a:prstGeom prst="rect">
            <a:avLst/>
          </a:prstGeom>
        </p:spPr>
        <p:txBody>
          <a:bodyPr wrap="none">
            <a:spAutoFit/>
          </a:bodyPr>
          <a:lstStyle/>
          <a:p>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KE // BC. </a:t>
            </a:r>
            <a:endParaRPr lang="en-US" sz="2800" b="1" dirty="0"/>
          </a:p>
        </p:txBody>
      </p:sp>
      <mc:AlternateContent xmlns:mc="http://schemas.openxmlformats.org/markup-compatibility/2006" xmlns:a14="http://schemas.microsoft.com/office/drawing/2010/main">
        <mc:Choice Requires="a14">
          <p:sp>
            <p:nvSpPr>
              <p:cNvPr id="21" name="Rectangle 20"/>
              <p:cNvSpPr/>
              <p:nvPr/>
            </p:nvSpPr>
            <p:spPr>
              <a:xfrm>
                <a:off x="9408751" y="5931130"/>
                <a:ext cx="2681311" cy="513282"/>
              </a:xfrm>
              <a:prstGeom prst="rect">
                <a:avLst/>
              </a:prstGeom>
            </p:spPr>
            <p:txBody>
              <a:bodyPr wrap="none">
                <a:spAutoFit/>
              </a:bodyPr>
              <a:lstStyle/>
              <a:p>
                <a14:m>
                  <m:oMath xmlns:m="http://schemas.openxmlformats.org/officeDocument/2006/math">
                    <m:r>
                      <a:rPr lang="en-US" altLang="en-US" sz="28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smtClean="0">
                        <a:latin typeface="Cambria Math" panose="02040503050406030204" pitchFamily="18" charset="0"/>
                        <a:ea typeface="Cambria Math" panose="02040503050406030204" pitchFamily="18" charset="0"/>
                        <a:cs typeface="Times New Roman" panose="02020603050405020304" pitchFamily="18" charset="0"/>
                      </a:rPr>
                      <m:t>𝑨𝑩𝑬</m:t>
                    </m:r>
                    <m:r>
                      <a:rPr lang="en-US" altLang="en-US" sz="28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smtClean="0">
                        <a:latin typeface="Cambria Math" panose="02040503050406030204" pitchFamily="18" charset="0"/>
                        <a:ea typeface="Cambria Math" panose="02040503050406030204" pitchFamily="18" charset="0"/>
                        <a:cs typeface="Times New Roman" panose="02020603050405020304" pitchFamily="18" charset="0"/>
                      </a:rPr>
                      <m:t>𝑨𝑪𝑲</m:t>
                    </m:r>
                    <m:r>
                      <a:rPr lang="en-US" altLang="en-US" sz="2800" b="1" i="1" smtClean="0">
                        <a:latin typeface="Cambria Math"/>
                        <a:ea typeface="Cambria Math" panose="02040503050406030204" pitchFamily="18" charset="0"/>
                        <a:cs typeface="Times New Roman" panose="02020603050405020304" pitchFamily="18" charset="0"/>
                      </a:rPr>
                      <m:t>.</m:t>
                    </m:r>
                  </m:oMath>
                </a14:m>
                <a:r>
                  <a:rPr lang="en-US" alt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b="1" dirty="0"/>
              </a:p>
            </p:txBody>
          </p:sp>
        </mc:Choice>
        <mc:Fallback xmlns="">
          <p:sp>
            <p:nvSpPr>
              <p:cNvPr id="21" name="Rectangle 20"/>
              <p:cNvSpPr>
                <a:spLocks noRot="1" noChangeAspect="1" noMove="1" noResize="1" noEditPoints="1" noAdjustHandles="1" noChangeArrowheads="1" noChangeShapeType="1" noTextEdit="1"/>
              </p:cNvSpPr>
              <p:nvPr/>
            </p:nvSpPr>
            <p:spPr>
              <a:xfrm>
                <a:off x="9408751" y="5931130"/>
                <a:ext cx="2681311" cy="513282"/>
              </a:xfrm>
              <a:prstGeom prst="rect">
                <a:avLst/>
              </a:prstGeom>
              <a:blipFill rotWithShape="1">
                <a:blip r:embed="rId10"/>
                <a:stretch>
                  <a:fillRect/>
                </a:stretch>
              </a:blipFill>
            </p:spPr>
            <p:txBody>
              <a:bodyPr/>
              <a:lstStyle/>
              <a:p>
                <a:r>
                  <a:rPr lang="en-GB">
                    <a:noFill/>
                  </a:rPr>
                  <a:t> </a:t>
                </a:r>
              </a:p>
            </p:txBody>
          </p:sp>
        </mc:Fallback>
      </mc:AlternateContent>
      <p:sp>
        <p:nvSpPr>
          <p:cNvPr id="22" name="Rectangle 21"/>
          <p:cNvSpPr/>
          <p:nvPr/>
        </p:nvSpPr>
        <p:spPr>
          <a:xfrm>
            <a:off x="6139677" y="501449"/>
            <a:ext cx="2579552" cy="523220"/>
          </a:xfrm>
          <a:prstGeom prst="rect">
            <a:avLst/>
          </a:prstGeom>
        </p:spPr>
        <p:txBody>
          <a:bodyPr wrap="none">
            <a:spAutoFit/>
          </a:bodyPr>
          <a:lstStyle/>
          <a:p>
            <a:pPr algn="just">
              <a:spcBef>
                <a:spcPts val="300"/>
              </a:spcBef>
              <a:spcAft>
                <a:spcPts val="300"/>
              </a:spcAft>
            </a:pPr>
            <a:r>
              <a:rPr lang="en-US" sz="2800" b="1" dirty="0" err="1">
                <a:solidFill>
                  <a:srgbClr val="FF0000"/>
                </a:solidFill>
                <a:latin typeface="Times New Roman" panose="02020603050405020304" pitchFamily="18" charset="0"/>
                <a:ea typeface="Times New Roman" panose="02020603050405020304" pitchFamily="18" charset="0"/>
              </a:rPr>
              <a:t>Bài</a:t>
            </a:r>
            <a:r>
              <a:rPr lang="en-US" sz="2800" b="1" dirty="0">
                <a:solidFill>
                  <a:srgbClr val="FF0000"/>
                </a:solidFill>
                <a:latin typeface="Times New Roman" panose="02020603050405020304" pitchFamily="18" charset="0"/>
                <a:ea typeface="Times New Roman" panose="02020603050405020304" pitchFamily="18" charset="0"/>
              </a:rPr>
              <a:t> 4 (</a:t>
            </a:r>
            <a:r>
              <a:rPr lang="en-US" sz="2800" b="1" dirty="0" err="1">
                <a:solidFill>
                  <a:srgbClr val="FF0000"/>
                </a:solidFill>
                <a:latin typeface="Times New Roman" panose="02020603050405020304" pitchFamily="18" charset="0"/>
                <a:ea typeface="Times New Roman" panose="02020603050405020304" pitchFamily="18" charset="0"/>
              </a:rPr>
              <a:t>sgk</a:t>
            </a:r>
            <a:r>
              <a:rPr lang="en-US" sz="2800" b="1" dirty="0">
                <a:solidFill>
                  <a:srgbClr val="FF0000"/>
                </a:solidFill>
                <a:latin typeface="Times New Roman" panose="02020603050405020304" pitchFamily="18" charset="0"/>
                <a:ea typeface="Times New Roman" panose="02020603050405020304" pitchFamily="18" charset="0"/>
              </a:rPr>
              <a:t>/104):</a:t>
            </a:r>
          </a:p>
        </p:txBody>
      </p:sp>
      <mc:AlternateContent xmlns:mc="http://schemas.openxmlformats.org/markup-compatibility/2006" xmlns:a14="http://schemas.microsoft.com/office/drawing/2010/main">
        <mc:Choice Requires="a14">
          <p:sp>
            <p:nvSpPr>
              <p:cNvPr id="23" name="Rectangle 14"/>
              <p:cNvSpPr>
                <a:spLocks noChangeArrowheads="1"/>
              </p:cNvSpPr>
              <p:nvPr/>
            </p:nvSpPr>
            <p:spPr bwMode="auto">
              <a:xfrm>
                <a:off x="2192132" y="3290914"/>
                <a:ext cx="686566"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3200" b="0" i="1" u="none" strike="noStrike" cap="none" normalizeH="0" baseline="0" dirty="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23" name="Rectangle 14"/>
              <p:cNvSpPr>
                <a:spLocks noRot="1" noChangeAspect="1" noMove="1" noResize="1" noEditPoints="1" noAdjustHandles="1" noChangeArrowheads="1" noChangeShapeType="1" noTextEdit="1"/>
              </p:cNvSpPr>
              <p:nvPr/>
            </p:nvSpPr>
            <p:spPr bwMode="auto">
              <a:xfrm>
                <a:off x="2192132" y="3290914"/>
                <a:ext cx="686566" cy="584775"/>
              </a:xfrm>
              <a:prstGeom prst="rect">
                <a:avLst/>
              </a:prstGeom>
              <a:blipFill>
                <a:blip r:embed="rId11"/>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14"/>
              <p:cNvSpPr>
                <a:spLocks noChangeArrowheads="1"/>
              </p:cNvSpPr>
              <p:nvPr/>
            </p:nvSpPr>
            <p:spPr bwMode="auto">
              <a:xfrm>
                <a:off x="3894266" y="4083299"/>
                <a:ext cx="686566"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3200" b="1" i="1" u="none" strike="noStrike" cap="none" normalizeH="0" baseline="0" dirty="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altLang="en-US" sz="3200" b="1"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24" name="Rectangle 14"/>
              <p:cNvSpPr>
                <a:spLocks noRot="1" noChangeAspect="1" noMove="1" noResize="1" noEditPoints="1" noAdjustHandles="1" noChangeArrowheads="1" noChangeShapeType="1" noTextEdit="1"/>
              </p:cNvSpPr>
              <p:nvPr/>
            </p:nvSpPr>
            <p:spPr bwMode="auto">
              <a:xfrm>
                <a:off x="3894266" y="4083299"/>
                <a:ext cx="686566" cy="584775"/>
              </a:xfrm>
              <a:prstGeom prst="rect">
                <a:avLst/>
              </a:prstGeom>
              <a:blipFill rotWithShape="1">
                <a:blip r:embed="rId1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Rectangle 14"/>
              <p:cNvSpPr>
                <a:spLocks noChangeArrowheads="1"/>
              </p:cNvSpPr>
              <p:nvPr/>
            </p:nvSpPr>
            <p:spPr bwMode="auto">
              <a:xfrm>
                <a:off x="497562" y="4540635"/>
                <a:ext cx="686566"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3200" b="1" i="1" u="none" strike="noStrike" cap="none" normalizeH="0" baseline="0" dirty="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altLang="en-US" sz="3200" b="1"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25" name="Rectangle 14"/>
              <p:cNvSpPr>
                <a:spLocks noRot="1" noChangeAspect="1" noMove="1" noResize="1" noEditPoints="1" noAdjustHandles="1" noChangeArrowheads="1" noChangeShapeType="1" noTextEdit="1"/>
              </p:cNvSpPr>
              <p:nvPr/>
            </p:nvSpPr>
            <p:spPr bwMode="auto">
              <a:xfrm>
                <a:off x="497562" y="4540635"/>
                <a:ext cx="686566" cy="584775"/>
              </a:xfrm>
              <a:prstGeom prst="rect">
                <a:avLst/>
              </a:prstGeom>
              <a:blipFill rotWithShape="1">
                <a:blip r:embed="rId1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14"/>
              <p:cNvSpPr>
                <a:spLocks noChangeArrowheads="1"/>
              </p:cNvSpPr>
              <p:nvPr/>
            </p:nvSpPr>
            <p:spPr bwMode="auto">
              <a:xfrm>
                <a:off x="3894266" y="5829331"/>
                <a:ext cx="686566"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3200" b="1" i="1" u="none" strike="noStrike" cap="none" normalizeH="0" baseline="0" dirty="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altLang="en-US" sz="3200" b="1"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26" name="Rectangle 14"/>
              <p:cNvSpPr>
                <a:spLocks noRot="1" noChangeAspect="1" noMove="1" noResize="1" noEditPoints="1" noAdjustHandles="1" noChangeArrowheads="1" noChangeShapeType="1" noTextEdit="1"/>
              </p:cNvSpPr>
              <p:nvPr/>
            </p:nvSpPr>
            <p:spPr bwMode="auto">
              <a:xfrm>
                <a:off x="3894266" y="5829331"/>
                <a:ext cx="686566" cy="584775"/>
              </a:xfrm>
              <a:prstGeom prst="rect">
                <a:avLst/>
              </a:prstGeom>
              <a:blipFill rotWithShape="1">
                <a:blip r:embed="rId1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ectangle 14"/>
              <p:cNvSpPr>
                <a:spLocks noChangeArrowheads="1"/>
              </p:cNvSpPr>
              <p:nvPr/>
            </p:nvSpPr>
            <p:spPr bwMode="auto">
              <a:xfrm>
                <a:off x="9008490" y="4375687"/>
                <a:ext cx="686566"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3200" b="0" i="1" u="none" strike="noStrike" cap="none" normalizeH="0" baseline="0" dirty="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altLang="en-US" sz="3200"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27" name="Rectangle 14"/>
              <p:cNvSpPr>
                <a:spLocks noRot="1" noChangeAspect="1" noMove="1" noResize="1" noEditPoints="1" noAdjustHandles="1" noChangeArrowheads="1" noChangeShapeType="1" noTextEdit="1"/>
              </p:cNvSpPr>
              <p:nvPr/>
            </p:nvSpPr>
            <p:spPr bwMode="auto">
              <a:xfrm>
                <a:off x="9008490" y="4375687"/>
                <a:ext cx="686566" cy="584775"/>
              </a:xfrm>
              <a:prstGeom prst="rect">
                <a:avLst/>
              </a:prstGeom>
              <a:blipFill rotWithShape="1">
                <a:blip r:embed="rId1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ectangle 14"/>
              <p:cNvSpPr>
                <a:spLocks noChangeArrowheads="1"/>
              </p:cNvSpPr>
              <p:nvPr/>
            </p:nvSpPr>
            <p:spPr bwMode="auto">
              <a:xfrm>
                <a:off x="10336040" y="5403305"/>
                <a:ext cx="686566"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3200" b="0" i="1" u="none" strike="noStrike" cap="none" normalizeH="0" baseline="0" dirty="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28" name="Rectangle 14"/>
              <p:cNvSpPr>
                <a:spLocks noRot="1" noChangeAspect="1" noMove="1" noResize="1" noEditPoints="1" noAdjustHandles="1" noChangeArrowheads="1" noChangeShapeType="1" noTextEdit="1"/>
              </p:cNvSpPr>
              <p:nvPr/>
            </p:nvSpPr>
            <p:spPr bwMode="auto">
              <a:xfrm>
                <a:off x="10336040" y="5403305"/>
                <a:ext cx="686566" cy="584775"/>
              </a:xfrm>
              <a:prstGeom prst="rect">
                <a:avLst/>
              </a:prstGeom>
              <a:blipFill>
                <a:blip r:embed="rId1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14"/>
              <p:cNvSpPr>
                <a:spLocks noChangeArrowheads="1"/>
              </p:cNvSpPr>
              <p:nvPr/>
            </p:nvSpPr>
            <p:spPr bwMode="auto">
              <a:xfrm>
                <a:off x="7071568" y="5332255"/>
                <a:ext cx="686566"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3200" b="0" i="1" u="none" strike="noStrike" cap="none" normalizeH="0" baseline="0" dirty="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29" name="Rectangle 14"/>
              <p:cNvSpPr>
                <a:spLocks noRot="1" noChangeAspect="1" noMove="1" noResize="1" noEditPoints="1" noAdjustHandles="1" noChangeArrowheads="1" noChangeShapeType="1" noTextEdit="1"/>
              </p:cNvSpPr>
              <p:nvPr/>
            </p:nvSpPr>
            <p:spPr bwMode="auto">
              <a:xfrm>
                <a:off x="7071568" y="5332255"/>
                <a:ext cx="686566" cy="584775"/>
              </a:xfrm>
              <a:prstGeom prst="rect">
                <a:avLst/>
              </a:prstGeom>
              <a:blipFill>
                <a:blip r:embed="rId17"/>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0" name="Rectangle 29"/>
          <p:cNvSpPr/>
          <p:nvPr/>
        </p:nvSpPr>
        <p:spPr>
          <a:xfrm>
            <a:off x="23047" y="0"/>
            <a:ext cx="4751622" cy="523220"/>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gn="just">
              <a:spcBef>
                <a:spcPts val="300"/>
              </a:spcBef>
              <a:spcAft>
                <a:spcPts val="300"/>
              </a:spcAft>
            </a:pP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thang</a:t>
            </a:r>
            <a:endPar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1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additive="base">
                                        <p:cTn id="71" dur="500" fill="hold"/>
                                        <p:tgtEl>
                                          <p:spTgt spid="6"/>
                                        </p:tgtEl>
                                        <p:attrNameLst>
                                          <p:attrName>ppt_x</p:attrName>
                                        </p:attrNameLst>
                                      </p:cBhvr>
                                      <p:tavLst>
                                        <p:tav tm="0">
                                          <p:val>
                                            <p:strVal val="#ppt_x"/>
                                          </p:val>
                                        </p:tav>
                                        <p:tav tm="100000">
                                          <p:val>
                                            <p:strVal val="#ppt_x"/>
                                          </p:val>
                                        </p:tav>
                                      </p:tavLst>
                                    </p:anim>
                                    <p:anim calcmode="lin" valueType="num">
                                      <p:cBhvr additive="base">
                                        <p:cTn id="7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ppt_x"/>
                                          </p:val>
                                        </p:tav>
                                        <p:tav tm="100000">
                                          <p:val>
                                            <p:strVal val="#ppt_x"/>
                                          </p:val>
                                        </p:tav>
                                      </p:tavLst>
                                    </p:anim>
                                    <p:anim calcmode="lin" valueType="num">
                                      <p:cBhvr additive="base">
                                        <p:cTn id="7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fill="hold"/>
                                        <p:tgtEl>
                                          <p:spTgt spid="27"/>
                                        </p:tgtEl>
                                        <p:attrNameLst>
                                          <p:attrName>ppt_x</p:attrName>
                                        </p:attrNameLst>
                                      </p:cBhvr>
                                      <p:tavLst>
                                        <p:tav tm="0">
                                          <p:val>
                                            <p:strVal val="#ppt_x"/>
                                          </p:val>
                                        </p:tav>
                                        <p:tav tm="100000">
                                          <p:val>
                                            <p:strVal val="#ppt_x"/>
                                          </p:val>
                                        </p:tav>
                                      </p:tavLst>
                                    </p:anim>
                                    <p:anim calcmode="lin" valueType="num">
                                      <p:cBhvr additive="base">
                                        <p:cTn id="84" dur="500" fill="hold"/>
                                        <p:tgtEl>
                                          <p:spTgt spid="2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500" fill="hold"/>
                                        <p:tgtEl>
                                          <p:spTgt spid="18"/>
                                        </p:tgtEl>
                                        <p:attrNameLst>
                                          <p:attrName>ppt_x</p:attrName>
                                        </p:attrNameLst>
                                      </p:cBhvr>
                                      <p:tavLst>
                                        <p:tav tm="0">
                                          <p:val>
                                            <p:strVal val="#ppt_x"/>
                                          </p:val>
                                        </p:tav>
                                        <p:tav tm="100000">
                                          <p:val>
                                            <p:strVal val="#ppt_x"/>
                                          </p:val>
                                        </p:tav>
                                      </p:tavLst>
                                    </p:anim>
                                    <p:anim calcmode="lin" valueType="num">
                                      <p:cBhvr additive="base">
                                        <p:cTn id="88" dur="5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additive="base">
                                        <p:cTn id="97" dur="500" fill="hold"/>
                                        <p:tgtEl>
                                          <p:spTgt spid="29"/>
                                        </p:tgtEl>
                                        <p:attrNameLst>
                                          <p:attrName>ppt_x</p:attrName>
                                        </p:attrNameLst>
                                      </p:cBhvr>
                                      <p:tavLst>
                                        <p:tav tm="0">
                                          <p:val>
                                            <p:strVal val="#ppt_x"/>
                                          </p:val>
                                        </p:tav>
                                        <p:tav tm="100000">
                                          <p:val>
                                            <p:strVal val="#ppt_x"/>
                                          </p:val>
                                        </p:tav>
                                      </p:tavLst>
                                    </p:anim>
                                    <p:anim calcmode="lin" valueType="num">
                                      <p:cBhvr additive="base">
                                        <p:cTn id="98" dur="500" fill="hold"/>
                                        <p:tgtEl>
                                          <p:spTgt spid="29"/>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anim calcmode="lin" valueType="num">
                                      <p:cBhvr additive="base">
                                        <p:cTn id="101" dur="500" fill="hold"/>
                                        <p:tgtEl>
                                          <p:spTgt spid="20"/>
                                        </p:tgtEl>
                                        <p:attrNameLst>
                                          <p:attrName>ppt_x</p:attrName>
                                        </p:attrNameLst>
                                      </p:cBhvr>
                                      <p:tavLst>
                                        <p:tav tm="0">
                                          <p:val>
                                            <p:strVal val="#ppt_x"/>
                                          </p:val>
                                        </p:tav>
                                        <p:tav tm="100000">
                                          <p:val>
                                            <p:strVal val="#ppt_x"/>
                                          </p:val>
                                        </p:tav>
                                      </p:tavLst>
                                    </p:anim>
                                    <p:anim calcmode="lin" valueType="num">
                                      <p:cBhvr additive="base">
                                        <p:cTn id="10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anim calcmode="lin" valueType="num">
                                      <p:cBhvr additive="base">
                                        <p:cTn id="107" dur="500" fill="hold"/>
                                        <p:tgtEl>
                                          <p:spTgt spid="28"/>
                                        </p:tgtEl>
                                        <p:attrNameLst>
                                          <p:attrName>ppt_x</p:attrName>
                                        </p:attrNameLst>
                                      </p:cBhvr>
                                      <p:tavLst>
                                        <p:tav tm="0">
                                          <p:val>
                                            <p:strVal val="#ppt_x"/>
                                          </p:val>
                                        </p:tav>
                                        <p:tav tm="100000">
                                          <p:val>
                                            <p:strVal val="#ppt_x"/>
                                          </p:val>
                                        </p:tav>
                                      </p:tavLst>
                                    </p:anim>
                                    <p:anim calcmode="lin" valueType="num">
                                      <p:cBhvr additive="base">
                                        <p:cTn id="108" dur="500" fill="hold"/>
                                        <p:tgtEl>
                                          <p:spTgt spid="28"/>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500" fill="hold"/>
                                        <p:tgtEl>
                                          <p:spTgt spid="21"/>
                                        </p:tgtEl>
                                        <p:attrNameLst>
                                          <p:attrName>ppt_x</p:attrName>
                                        </p:attrNameLst>
                                      </p:cBhvr>
                                      <p:tavLst>
                                        <p:tav tm="0">
                                          <p:val>
                                            <p:strVal val="#ppt_x"/>
                                          </p:val>
                                        </p:tav>
                                        <p:tav tm="100000">
                                          <p:val>
                                            <p:strVal val="#ppt_x"/>
                                          </p:val>
                                        </p:tav>
                                      </p:tavLst>
                                    </p:anim>
                                    <p:anim calcmode="lin" valueType="num">
                                      <p:cBhvr additive="base">
                                        <p:cTn id="1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20" grpId="0"/>
      <p:bldP spid="21" grpId="0"/>
      <p:bldP spid="23" grpId="0"/>
      <p:bldP spid="24" grpId="0"/>
      <p:bldP spid="25"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2023.15.85+K4lPs7H94VUqPe2XwIsfPRnrXQE//QTEXxb8/8N4CNc6FpgZahzpTjFhMzSA7T/nHJa11DE8Ng2TP3iAmRczFlmslSuUNOgUeb6yRvs0="/>
          <p:cNvSpPr/>
          <p:nvPr/>
        </p:nvSpPr>
        <p:spPr>
          <a:xfrm>
            <a:off x="-48775" y="515963"/>
            <a:ext cx="2579552" cy="523220"/>
          </a:xfrm>
          <a:prstGeom prst="rect">
            <a:avLst/>
          </a:prstGeom>
        </p:spPr>
        <p:txBody>
          <a:bodyPr wrap="none">
            <a:spAutoFit/>
          </a:bodyPr>
          <a:lstStyle/>
          <a:p>
            <a:pPr algn="just">
              <a:spcBef>
                <a:spcPts val="300"/>
              </a:spcBef>
              <a:spcAft>
                <a:spcPts val="300"/>
              </a:spcAft>
            </a:pP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/104)</a:t>
            </a:r>
          </a:p>
        </p:txBody>
      </p:sp>
      <p:pic>
        <p:nvPicPr>
          <p:cNvPr id="4" name="Picture 3" descr="OPL20U25GSXzBJYl68kk8uQGfFKzs7yb1M4KJWUiLk6ZEvGF+qCIPSnY57AbBFCvTW2023.15.85+K4lPs7H94VUqPe2XwIsfPRnrXQE//QTEXxb8/8N4CNc6FpgZahzpTjFhMzSA7T/nHJa11DE8Ng2TP3iAmRczFlmslSuUNOgUeb6yRvs0="/>
          <p:cNvPicPr/>
          <p:nvPr/>
        </p:nvPicPr>
        <p:blipFill>
          <a:blip r:embed="rId2"/>
          <a:stretch>
            <a:fillRect/>
          </a:stretch>
        </p:blipFill>
        <p:spPr>
          <a:xfrm>
            <a:off x="61119" y="1143000"/>
            <a:ext cx="3276600" cy="2247597"/>
          </a:xfrm>
          <a:prstGeom prst="rect">
            <a:avLst/>
          </a:prstGeom>
        </p:spPr>
      </p:pic>
      <mc:AlternateContent xmlns:mc="http://schemas.openxmlformats.org/markup-compatibility/2006" xmlns:a14="http://schemas.microsoft.com/office/drawing/2010/main">
        <mc:Choice Requires="a14">
          <p:sp>
            <p:nvSpPr>
              <p:cNvPr id="21" name="Rectangle 17" descr="OPL20U25GSXzBJYl68kk8uQGfFKzs7yb1M4KJWUiLk6ZEvGF+qCIPSnY57AbBFCvTW2023.15.85+K4lPs7H94VUqPe2XwIsfPRnrXQE//QTEXxb8/8N4CNc6FpgZahzpTjFhMzSA7T/nHJa11DE8Ng2TP3iAmRczFlmslSuUNOgUeb6yRvs0="/>
              <p:cNvSpPr>
                <a:spLocks noChangeArrowheads="1"/>
              </p:cNvSpPr>
              <p:nvPr/>
            </p:nvSpPr>
            <p:spPr bwMode="auto">
              <a:xfrm>
                <a:off x="3375325" y="919595"/>
                <a:ext cx="8223726" cy="578004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Xét</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altLang="en-US" sz="2800" b="1" i="1" u="none" strike="noStrike" cap="none" normalizeH="0" baseline="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r>
                      <a:rPr kumimoji="0" lang="en-US" altLang="en-US" sz="2800" b="1" i="1" u="none" strike="noStrike" cap="none" normalizeH="0" baseline="0" smtClean="0">
                        <a:ln>
                          <a:noFill/>
                        </a:ln>
                        <a:effectLst/>
                        <a:latin typeface="Cambria Math" panose="02040503050406030204" pitchFamily="18" charset="0"/>
                        <a:ea typeface="Cambria Math" panose="02040503050406030204" pitchFamily="18" charset="0"/>
                        <a:cs typeface="Times New Roman" panose="02020603050405020304" pitchFamily="18" charset="0"/>
                      </a:rPr>
                      <m:t>𝑨𝑴𝑫</m:t>
                    </m:r>
                  </m:oMath>
                </a14:m>
                <a:r>
                  <a:rPr kumimoji="0" lang="en-US" altLang="en-US" sz="28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dirty="0">
                    <a:ln>
                      <a:noFill/>
                    </a:ln>
                    <a:effectLst/>
                    <a:latin typeface="Times New Roman" panose="02020603050405020304" pitchFamily="18" charset="0"/>
                    <a:cs typeface="Times New Roman" panose="02020603050405020304" pitchFamily="18" charset="0"/>
                  </a:rPr>
                  <a:t> </a:t>
                </a:r>
                <a14:m>
                  <m:oMath xmlns:m="http://schemas.openxmlformats.org/officeDocument/2006/math">
                    <m:r>
                      <a:rPr kumimoji="0" lang="en-US" altLang="en-US" sz="2800" b="1" i="1" u="none" strike="noStrike" cap="none" normalizeH="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r>
                      <a:rPr kumimoji="0" lang="en-US" altLang="en-US" sz="2800" b="1" i="1" u="none" strike="noStrike" cap="none" normalizeH="0" smtClean="0">
                        <a:ln>
                          <a:noFill/>
                        </a:ln>
                        <a:effectLst/>
                        <a:latin typeface="Cambria Math" panose="02040503050406030204" pitchFamily="18" charset="0"/>
                        <a:ea typeface="Cambria Math" panose="02040503050406030204" pitchFamily="18" charset="0"/>
                        <a:cs typeface="Times New Roman" panose="02020603050405020304" pitchFamily="18" charset="0"/>
                      </a:rPr>
                      <m:t>𝑩𝑵𝑪</m:t>
                    </m:r>
                  </m:oMath>
                </a14:m>
                <a:r>
                  <a:rPr kumimoji="0" lang="en-US" altLang="en-US" sz="28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có:</a:t>
                </a:r>
              </a:p>
              <a:p>
                <a:pPr algn="just" eaLnBrk="0" fontAlgn="base" hangingPunct="0">
                  <a:spcBef>
                    <a:spcPct val="0"/>
                  </a:spcBef>
                  <a:spcAft>
                    <a:spcPct val="0"/>
                  </a:spcAft>
                </a:pPr>
                <a:r>
                  <a:rPr lang="en-US" alt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AD = BC </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ABCD</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nhật</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AM=NB</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gt</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14:m>
                  <m:oMath xmlns:m="http://schemas.openxmlformats.org/officeDocument/2006/math">
                    <m:r>
                      <a:rPr lang="en-US" altLang="en-US" sz="2800" b="0" i="1" smtClean="0">
                        <a:latin typeface="Cambria Math" panose="02040503050406030204" pitchFamily="18" charset="0"/>
                        <a:cs typeface="Times New Roman" panose="02020603050405020304" pitchFamily="18" charset="0"/>
                      </a:rPr>
                      <m:t>      </m:t>
                    </m:r>
                    <m:acc>
                      <m:accPr>
                        <m:chr m:val="̂"/>
                        <m:ctrlPr>
                          <a:rPr lang="en-US" altLang="en-US" sz="2800" i="1">
                            <a:latin typeface="Cambria Math" panose="02040503050406030204" pitchFamily="18" charset="0"/>
                            <a:cs typeface="Times New Roman" panose="02020603050405020304" pitchFamily="18" charset="0"/>
                          </a:rPr>
                        </m:ctrlPr>
                      </m:accPr>
                      <m:e>
                        <m:r>
                          <a:rPr lang="en-US" altLang="en-US" sz="2800" i="1">
                            <a:latin typeface="Cambria Math" panose="02040503050406030204" pitchFamily="18" charset="0"/>
                            <a:cs typeface="Times New Roman" panose="02020603050405020304" pitchFamily="18" charset="0"/>
                          </a:rPr>
                          <m:t>𝐷𝐴𝑀</m:t>
                        </m:r>
                      </m:e>
                    </m:acc>
                    <m:r>
                      <a:rPr lang="en-US" altLang="en-US" sz="2800" i="1">
                        <a:latin typeface="Cambria Math" panose="02040503050406030204" pitchFamily="18" charset="0"/>
                        <a:cs typeface="Times New Roman" panose="02020603050405020304" pitchFamily="18" charset="0"/>
                      </a:rPr>
                      <m:t>=</m:t>
                    </m:r>
                    <m:acc>
                      <m:accPr>
                        <m:chr m:val="̂"/>
                        <m:ctrlPr>
                          <a:rPr lang="en-US" altLang="en-US" sz="2800" i="1">
                            <a:latin typeface="Cambria Math" panose="02040503050406030204" pitchFamily="18" charset="0"/>
                            <a:cs typeface="Times New Roman" panose="02020603050405020304" pitchFamily="18" charset="0"/>
                          </a:rPr>
                        </m:ctrlPr>
                      </m:accPr>
                      <m:e>
                        <m:r>
                          <a:rPr lang="en-US" altLang="en-US" sz="2800" i="1">
                            <a:latin typeface="Cambria Math" panose="02040503050406030204" pitchFamily="18" charset="0"/>
                            <a:cs typeface="Times New Roman" panose="02020603050405020304" pitchFamily="18" charset="0"/>
                          </a:rPr>
                          <m:t>𝐶𝐵𝑁</m:t>
                        </m:r>
                      </m:e>
                    </m:acc>
                    <m:r>
                      <a:rPr lang="en-US" altLang="en-US" sz="2800" i="1">
                        <a:latin typeface="Cambria Math" panose="02040503050406030204" pitchFamily="18" charset="0"/>
                        <a:cs typeface="Times New Roman" panose="02020603050405020304" pitchFamily="18" charset="0"/>
                      </a:rPr>
                      <m:t>=</m:t>
                    </m:r>
                    <m:sSup>
                      <m:sSupPr>
                        <m:ctrlPr>
                          <a:rPr lang="en-US" altLang="en-US" sz="2800" i="1">
                            <a:latin typeface="Cambria Math" panose="02040503050406030204" pitchFamily="18" charset="0"/>
                            <a:cs typeface="Times New Roman" panose="02020603050405020304" pitchFamily="18" charset="0"/>
                          </a:rPr>
                        </m:ctrlPr>
                      </m:sSupPr>
                      <m:e>
                        <m:r>
                          <a:rPr lang="en-US" altLang="en-US" sz="2800" i="1">
                            <a:latin typeface="Cambria Math" panose="02040503050406030204" pitchFamily="18" charset="0"/>
                            <a:cs typeface="Times New Roman" panose="02020603050405020304" pitchFamily="18" charset="0"/>
                          </a:rPr>
                          <m:t>90</m:t>
                        </m:r>
                      </m:e>
                      <m:sup>
                        <m:r>
                          <a:rPr lang="en-US" altLang="en-US" sz="2800" i="1">
                            <a:latin typeface="Cambria Math" panose="02040503050406030204" pitchFamily="18" charset="0"/>
                            <a:cs typeface="Times New Roman" panose="02020603050405020304" pitchFamily="18" charset="0"/>
                          </a:rPr>
                          <m:t>0</m:t>
                        </m:r>
                      </m:sup>
                    </m:sSup>
                  </m:oMath>
                </a14:m>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(vì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ABCD</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nhật</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Suy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𝑨𝑴𝑫</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𝑩𝑵𝑪</m:t>
                    </m:r>
                  </m:oMath>
                </a14:m>
                <a:r>
                  <a:rPr lang="en-US" altLang="en-US" sz="2800" b="1"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cs typeface="Times New Roman" panose="02020603050405020304" pitchFamily="18" charset="0"/>
                  </a:rPr>
                  <a:t>c.g.c</a:t>
                </a:r>
                <a:r>
                  <a:rPr lang="en-US" altLang="en-US" sz="2800" dirty="0">
                    <a:latin typeface="Times New Roman" panose="02020603050405020304" pitchFamily="18" charset="0"/>
                    <a:cs typeface="Times New Roman" panose="02020603050405020304" pitchFamily="18" charset="0"/>
                  </a:rPr>
                  <a:t>).</a:t>
                </a:r>
              </a:p>
              <a:p>
                <a:pPr algn="just" eaLnBrk="0" fontAlgn="base" hangingPunct="0">
                  <a:spcBef>
                    <a:spcPct val="0"/>
                  </a:spcBef>
                  <a:spcAft>
                    <a:spcPct val="0"/>
                  </a:spcAft>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Suy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𝑨𝑴𝑫</m:t>
                        </m:r>
                      </m:e>
                    </m:acc>
                    <m:r>
                      <a:rPr lang="en-US" altLang="en-US" sz="2800" b="1" i="1">
                        <a:latin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𝑩𝑵𝑪</m:t>
                        </m:r>
                      </m:e>
                    </m:acc>
                  </m:oMath>
                </a14:m>
                <a:r>
                  <a:rPr lang="en-US" altLang="en-US" sz="2800"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tương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𝑨𝑴𝑫</m:t>
                        </m:r>
                      </m:e>
                    </m:acc>
                    <m:r>
                      <a:rPr lang="en-US" altLang="en-US" sz="2800" b="1" i="1">
                        <a:latin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𝑫𝑴𝑵</m:t>
                        </m:r>
                      </m:e>
                    </m:acc>
                    <m:r>
                      <a:rPr lang="en-US" altLang="en-US" sz="2800" b="1" i="1">
                        <a:latin typeface="Cambria Math" panose="02040503050406030204" pitchFamily="18" charset="0"/>
                        <a:cs typeface="Times New Roman" panose="02020603050405020304" pitchFamily="18" charset="0"/>
                      </a:rPr>
                      <m:t>=</m:t>
                    </m:r>
                    <m:sSup>
                      <m:sSupPr>
                        <m:ctrlPr>
                          <a:rPr lang="en-US" altLang="en-US" sz="2800" b="1" i="1">
                            <a:latin typeface="Cambria Math" panose="02040503050406030204" pitchFamily="18" charset="0"/>
                            <a:cs typeface="Times New Roman" panose="02020603050405020304" pitchFamily="18" charset="0"/>
                          </a:rPr>
                        </m:ctrlPr>
                      </m:sSupPr>
                      <m:e>
                        <m:r>
                          <a:rPr lang="en-US" altLang="en-US" sz="2800" b="1" i="1">
                            <a:latin typeface="Cambria Math" panose="02040503050406030204" pitchFamily="18" charset="0"/>
                            <a:cs typeface="Times New Roman" panose="02020603050405020304" pitchFamily="18" charset="0"/>
                          </a:rPr>
                          <m:t>𝟏𝟖𝟎</m:t>
                        </m:r>
                      </m:e>
                      <m:sup>
                        <m:r>
                          <a:rPr lang="en-US" altLang="en-US" sz="2800" b="1" i="1">
                            <a:latin typeface="Cambria Math" panose="02040503050406030204" pitchFamily="18" charset="0"/>
                            <a:cs typeface="Times New Roman" panose="02020603050405020304" pitchFamily="18" charset="0"/>
                          </a:rPr>
                          <m:t>𝟎</m:t>
                        </m:r>
                      </m:sup>
                    </m:sSup>
                    <m:r>
                      <a:rPr lang="en-US" altLang="en-US" sz="2800" i="1">
                        <a:latin typeface="Cambria Math" panose="02040503050406030204" pitchFamily="18" charset="0"/>
                        <a:cs typeface="Times New Roman" panose="02020603050405020304" pitchFamily="18" charset="0"/>
                      </a:rPr>
                      <m:t> </m:t>
                    </m:r>
                  </m:oMath>
                </a14:m>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kề</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bù</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2800" dirty="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14:m>
                  <m:oMath xmlns:m="http://schemas.openxmlformats.org/officeDocument/2006/math">
                    <m:r>
                      <a:rPr lang="en-US" altLang="en-US" sz="2800" b="0" i="1" smtClean="0">
                        <a:latin typeface="Cambria Math" panose="02040503050406030204" pitchFamily="18" charset="0"/>
                        <a:cs typeface="Times New Roman" panose="02020603050405020304" pitchFamily="18" charset="0"/>
                      </a:rPr>
                      <m:t>             </m:t>
                    </m:r>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𝑩𝑵𝑪</m:t>
                        </m:r>
                      </m:e>
                    </m:acc>
                    <m:r>
                      <a:rPr lang="en-US" altLang="en-US" sz="2800" b="1" i="1">
                        <a:latin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𝑪𝑵𝑴</m:t>
                        </m:r>
                      </m:e>
                    </m:acc>
                    <m:r>
                      <a:rPr lang="en-US" altLang="en-US" sz="2800" b="1" i="1">
                        <a:latin typeface="Cambria Math" panose="02040503050406030204" pitchFamily="18" charset="0"/>
                        <a:cs typeface="Times New Roman" panose="02020603050405020304" pitchFamily="18" charset="0"/>
                      </a:rPr>
                      <m:t>=</m:t>
                    </m:r>
                    <m:sSup>
                      <m:sSupPr>
                        <m:ctrlPr>
                          <a:rPr lang="en-US" altLang="en-US" sz="2800" b="1" i="1">
                            <a:latin typeface="Cambria Math" panose="02040503050406030204" pitchFamily="18" charset="0"/>
                            <a:cs typeface="Times New Roman" panose="02020603050405020304" pitchFamily="18" charset="0"/>
                          </a:rPr>
                        </m:ctrlPr>
                      </m:sSupPr>
                      <m:e>
                        <m:r>
                          <a:rPr lang="en-US" altLang="en-US" sz="2800" b="1" i="1">
                            <a:latin typeface="Cambria Math" panose="02040503050406030204" pitchFamily="18" charset="0"/>
                            <a:cs typeface="Times New Roman" panose="02020603050405020304" pitchFamily="18" charset="0"/>
                          </a:rPr>
                          <m:t>𝟏𝟖𝟎</m:t>
                        </m:r>
                      </m:e>
                      <m:sup>
                        <m:r>
                          <a:rPr lang="en-US" altLang="en-US" sz="2800" b="1" i="1">
                            <a:latin typeface="Cambria Math" panose="02040503050406030204" pitchFamily="18" charset="0"/>
                            <a:cs typeface="Times New Roman" panose="02020603050405020304" pitchFamily="18" charset="0"/>
                          </a:rPr>
                          <m:t>𝟎</m:t>
                        </m:r>
                      </m:sup>
                    </m:sSup>
                  </m:oMath>
                </a14:m>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kề</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bù</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𝑫𝑴𝑵</m:t>
                        </m:r>
                      </m:e>
                    </m:acc>
                    <m:r>
                      <a:rPr lang="en-US" altLang="en-US" sz="2800" b="1" i="1">
                        <a:latin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𝑪𝑵𝑴</m:t>
                        </m:r>
                      </m:e>
                    </m:acc>
                  </m:oMath>
                </a14:m>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2800" dirty="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Xét</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tứ</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giác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MNCD</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MN // CD ;</a:t>
                </a:r>
                <a:endParaRPr lang="en-US" altLang="en-US" sz="2800" b="1" i="1" dirty="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tứ</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giác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MNCD</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thang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2800" dirty="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thang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MNCD</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en-US" sz="2800" i="1">
                            <a:latin typeface="Cambria Math" panose="02040503050406030204" pitchFamily="18" charset="0"/>
                            <a:cs typeface="Times New Roman" panose="02020603050405020304" pitchFamily="18" charset="0"/>
                          </a:rPr>
                        </m:ctrlPr>
                      </m:accPr>
                      <m:e>
                        <m:r>
                          <a:rPr lang="en-US" altLang="en-US" sz="2800" i="1">
                            <a:latin typeface="Cambria Math" panose="02040503050406030204" pitchFamily="18" charset="0"/>
                            <a:cs typeface="Times New Roman" panose="02020603050405020304" pitchFamily="18" charset="0"/>
                          </a:rPr>
                          <m:t>𝐷𝑀𝑁</m:t>
                        </m:r>
                      </m:e>
                    </m:acc>
                    <m:r>
                      <a:rPr lang="en-US" altLang="en-US" sz="2800" i="1">
                        <a:latin typeface="Cambria Math" panose="02040503050406030204" pitchFamily="18" charset="0"/>
                        <a:cs typeface="Times New Roman" panose="02020603050405020304" pitchFamily="18" charset="0"/>
                      </a:rPr>
                      <m:t>=</m:t>
                    </m:r>
                    <m:acc>
                      <m:accPr>
                        <m:chr m:val="̂"/>
                        <m:ctrlPr>
                          <a:rPr lang="en-US" altLang="en-US" sz="2800" i="1">
                            <a:latin typeface="Cambria Math" panose="02040503050406030204" pitchFamily="18" charset="0"/>
                            <a:cs typeface="Times New Roman" panose="02020603050405020304" pitchFamily="18" charset="0"/>
                          </a:rPr>
                        </m:ctrlPr>
                      </m:accPr>
                      <m:e>
                        <m:r>
                          <a:rPr lang="en-US" altLang="en-US" sz="2800" i="1">
                            <a:latin typeface="Cambria Math" panose="02040503050406030204" pitchFamily="18" charset="0"/>
                            <a:cs typeface="Times New Roman" panose="02020603050405020304" pitchFamily="18" charset="0"/>
                          </a:rPr>
                          <m:t>𝐶𝑁𝑀</m:t>
                        </m:r>
                        <m:r>
                          <a:rPr lang="en-US" altLang="en-US" sz="2800" b="0" i="1" smtClean="0">
                            <a:latin typeface="Cambria Math"/>
                            <a:cs typeface="Times New Roman" panose="02020603050405020304" pitchFamily="18" charset="0"/>
                          </a:rPr>
                          <m:t>,</m:t>
                        </m:r>
                      </m:e>
                    </m:acc>
                  </m:oMath>
                </a14:m>
                <a:endPar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MNCD</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thang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cân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endPar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21" name="Rectangle 17"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3375325" y="919595"/>
                <a:ext cx="8223726" cy="5780044"/>
              </a:xfrm>
              <a:prstGeom prst="rect">
                <a:avLst/>
              </a:prstGeom>
              <a:blipFill>
                <a:blip r:embed="rId3"/>
                <a:stretch>
                  <a:fillRect l="-1557" t="-633" r="-37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5" name="Rectangle 31" descr="OPL20U25GSXzBJYl68kk8uQGfFKzs7yb1M4KJWUiLk6ZEvGF+qCIPSnY57AbBFCvTW2023.15.85+K4lPs7H94VUqPe2XwIsfPRnrXQE//QTEXxb8/8N4CNc6FpgZahzpTjFhMzSA7T/nHJa11DE8Ng2TP3iAmRczFlmslSuUNOgUeb6yRvs0="/>
          <p:cNvSpPr>
            <a:spLocks noChangeArrowheads="1"/>
          </p:cNvSpPr>
          <p:nvPr/>
        </p:nvSpPr>
        <p:spPr bwMode="auto">
          <a:xfrm>
            <a:off x="899319" y="501524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37" name="Rectangle 33" descr="OPL20U25GSXzBJYl68kk8uQGfFKzs7yb1M4KJWUiLk6ZEvGF+qCIPSnY57AbBFCvTW2023.15.85+K4lPs7H94VUqPe2XwIsfPRnrXQE//QTEXxb8/8N4CNc6FpgZahzpTjFhMzSA7T/nHJa11DE8Ng2TP3iAmRczFlmslSuUNOgUeb6yRvs0="/>
          <p:cNvSpPr>
            <a:spLocks noChangeArrowheads="1"/>
          </p:cNvSpPr>
          <p:nvPr/>
        </p:nvSpPr>
        <p:spPr bwMode="auto">
          <a:xfrm>
            <a:off x="5537393" y="6176419"/>
            <a:ext cx="2744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42" name="Rectangle 33" descr="OPL20U25GSXzBJYl68kk8uQGfFKzs7yb1M4KJWUiLk6ZEvGF+qCIPSnY57AbBFCvTW2023.15.85+K4lPs7H94VUqPe2XwIsfPRnrXQE//QTEXxb8/8N4CNc6FpgZahzpTjFhMzSA7T/nHJa11DE8Ng2TP3iAmRczFlmslSuUNOgUeb6yRvs0="/>
          <p:cNvSpPr>
            <a:spLocks noChangeArrowheads="1"/>
          </p:cNvSpPr>
          <p:nvPr/>
        </p:nvSpPr>
        <p:spPr bwMode="auto">
          <a:xfrm>
            <a:off x="6068340" y="5573494"/>
            <a:ext cx="3642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9" name="Rectangle 8" descr="OPL20U25GSXzBJYl68kk8uQGfFKzs7yb1M4KJWUiLk6ZEvGF+qCIPSnY57AbBFCvTW2023.15.85+K4lPs7H94VUqPe2XwIsfPRnrXQE//QTEXxb8/8N4CNc6FpgZahzpTjFhMzSA7T/nHJa11DE8Ng2TP3iAmRczFlmslSuUNOgUeb6yRvs0="/>
          <p:cNvSpPr/>
          <p:nvPr/>
        </p:nvSpPr>
        <p:spPr>
          <a:xfrm>
            <a:off x="23047" y="0"/>
            <a:ext cx="4751622" cy="523220"/>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gn="just">
              <a:spcBef>
                <a:spcPts val="300"/>
              </a:spcBef>
              <a:spcAft>
                <a:spcPts val="300"/>
              </a:spcAft>
            </a:pP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thang</a:t>
            </a:r>
            <a:endPar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17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2023.15.85+K4lPs7H94VUqPe2XwIsfPRnrXQE//QTEXxb8/8N4CNc6FpgZahzpTjFhMzSA7T/nHJa11DE8Ng2TP3iAmRczFlmslSuUNOgUeb6yRvs0="/>
          <p:cNvSpPr/>
          <p:nvPr/>
        </p:nvSpPr>
        <p:spPr>
          <a:xfrm>
            <a:off x="258315" y="640437"/>
            <a:ext cx="2459328" cy="523220"/>
          </a:xfrm>
          <a:prstGeom prst="rect">
            <a:avLst/>
          </a:prstGeom>
        </p:spPr>
        <p:txBody>
          <a:bodyPr wrap="none">
            <a:spAutoFit/>
          </a:bodyPr>
          <a:lstStyle/>
          <a:p>
            <a:pPr algn="just">
              <a:spcBef>
                <a:spcPts val="300"/>
              </a:spcBef>
              <a:spcAft>
                <a:spcPts val="300"/>
              </a:spcAft>
            </a:pP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/104)</a:t>
            </a:r>
          </a:p>
        </p:txBody>
      </p:sp>
      <p:pic>
        <p:nvPicPr>
          <p:cNvPr id="4" name="Picture 3" descr="OPL20U25GSXzBJYl68kk8uQGfFKzs7yb1M4KJWUiLk6ZEvGF+qCIPSnY57AbBFCvTW2023.15.85+K4lPs7H94VUqPe2XwIsfPRnrXQE//QTEXxb8/8N4CNc6FpgZahzpTjFhMzSA7T/nHJa11DE8Ng2TP3iAmRczFlmslSuUNOgUeb6yRvs0="/>
          <p:cNvPicPr/>
          <p:nvPr/>
        </p:nvPicPr>
        <p:blipFill>
          <a:blip r:embed="rId2"/>
          <a:stretch>
            <a:fillRect/>
          </a:stretch>
        </p:blipFill>
        <p:spPr>
          <a:xfrm>
            <a:off x="8245825" y="1524000"/>
            <a:ext cx="3322638" cy="3624590"/>
          </a:xfrm>
          <a:prstGeom prst="rect">
            <a:avLst/>
          </a:prstGeom>
        </p:spPr>
      </p:pic>
      <mc:AlternateContent xmlns:mc="http://schemas.openxmlformats.org/markup-compatibility/2006" xmlns:a14="http://schemas.microsoft.com/office/drawing/2010/main">
        <mc:Choice Requires="a14">
          <p:sp>
            <p:nvSpPr>
              <p:cNvPr id="14" name="Rectangle 10" descr="OPL20U25GSXzBJYl68kk8uQGfFKzs7yb1M4KJWUiLk6ZEvGF+qCIPSnY57AbBFCvTW2023.15.85+K4lPs7H94VUqPe2XwIsfPRnrXQE//QTEXxb8/8N4CNc6FpgZahzpTjFhMzSA7T/nHJa11DE8Ng2TP3iAmRczFlmslSuUNOgUeb6yRvs0="/>
              <p:cNvSpPr>
                <a:spLocks noChangeArrowheads="1"/>
              </p:cNvSpPr>
              <p:nvPr/>
            </p:nvSpPr>
            <p:spPr bwMode="auto">
              <a:xfrm>
                <a:off x="30209" y="1165226"/>
                <a:ext cx="8676221" cy="54681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altLang="en-US" sz="2800" b="0" i="0"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altLang="en-US" sz="2800" b="1" i="1" u="none" strike="noStrike" cap="none" normalizeH="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r>
                      <a:rPr kumimoji="0" lang="en-US" altLang="en-US" sz="2800" b="1" i="1" u="none" strike="noStrike" cap="none" normalizeH="0" smtClean="0">
                        <a:ln>
                          <a:noFill/>
                        </a:ln>
                        <a:effectLst/>
                        <a:latin typeface="Cambria Math" panose="02040503050406030204" pitchFamily="18" charset="0"/>
                        <a:ea typeface="Cambria Math" panose="02040503050406030204" pitchFamily="18" charset="0"/>
                        <a:cs typeface="Times New Roman" panose="02020603050405020304" pitchFamily="18" charset="0"/>
                      </a:rPr>
                      <m:t>𝑨𝑩𝑪</m:t>
                    </m:r>
                    <m:r>
                      <a:rPr kumimoji="0" lang="en-US" altLang="en-US" sz="2800" b="1" i="1" u="none" strike="noStrike" cap="none" normalizeH="0" smtClean="0">
                        <a:ln>
                          <a:noFill/>
                        </a:ln>
                        <a:effectLst/>
                        <a:latin typeface="Cambria Math" panose="02040503050406030204" pitchFamily="18" charset="0"/>
                        <a:ea typeface="Cambria Math" panose="02040503050406030204" pitchFamily="18" charset="0"/>
                        <a:cs typeface="Times New Roman" panose="02020603050405020304" pitchFamily="18" charset="0"/>
                      </a:rPr>
                      <m:t> </m:t>
                    </m:r>
                  </m:oMath>
                </a14:m>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cân</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tại</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1"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a:t>
                </a:r>
              </a:p>
              <a:p>
                <a:pPr algn="just" eaLnBrk="0" fontAlgn="base" hangingPunct="0">
                  <a:spcBef>
                    <a:spcPct val="0"/>
                  </a:spcBef>
                  <a:spcAft>
                    <a:spcPct val="0"/>
                  </a:spcAft>
                </a:pP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𝑨𝑩𝑪</m:t>
                        </m:r>
                      </m:e>
                    </m:acc>
                    <m:r>
                      <a:rPr lang="en-US" altLang="en-US" sz="2800" b="1" i="1">
                        <a:latin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𝑨𝑪𝑩</m:t>
                        </m:r>
                      </m:e>
                    </m:acc>
                    <m:r>
                      <a:rPr lang="en-US" altLang="en-US" sz="2800" b="1" i="1">
                        <a:latin typeface="Cambria Math" panose="02040503050406030204" pitchFamily="18" charset="0"/>
                        <a:cs typeface="Times New Roman" panose="02020603050405020304" pitchFamily="18" charset="0"/>
                      </a:rPr>
                      <m:t>=</m:t>
                    </m:r>
                    <m:f>
                      <m:fPr>
                        <m:ctrlPr>
                          <a:rPr lang="en-US" altLang="en-US" sz="2800" b="1" i="1">
                            <a:latin typeface="Cambria Math" panose="02040503050406030204" pitchFamily="18" charset="0"/>
                            <a:cs typeface="Times New Roman" panose="02020603050405020304" pitchFamily="18" charset="0"/>
                          </a:rPr>
                        </m:ctrlPr>
                      </m:fPr>
                      <m:num>
                        <m:r>
                          <a:rPr lang="en-US" altLang="en-US" sz="2800" b="1" i="1">
                            <a:latin typeface="Cambria Math" panose="02040503050406030204" pitchFamily="18" charset="0"/>
                            <a:cs typeface="Times New Roman" panose="02020603050405020304" pitchFamily="18" charset="0"/>
                          </a:rPr>
                          <m:t>𝟏𝟖𝟎</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𝑨</m:t>
                            </m:r>
                          </m:e>
                        </m:acc>
                      </m:num>
                      <m:den>
                        <m:r>
                          <a:rPr lang="en-US" altLang="en-US" sz="2800" b="1" i="1">
                            <a:latin typeface="Cambria Math" panose="02040503050406030204" pitchFamily="18" charset="0"/>
                            <a:cs typeface="Times New Roman" panose="02020603050405020304" pitchFamily="18" charset="0"/>
                          </a:rPr>
                          <m:t>𝟐</m:t>
                        </m:r>
                      </m:den>
                    </m:f>
                  </m:oMath>
                </a14:m>
                <a:r>
                  <a:rPr lang="en-US" altLang="en-US" sz="2800" b="1" dirty="0">
                    <a:latin typeface="Times New Roman" panose="02020603050405020304" pitchFamily="18" charset="0"/>
                    <a:cs typeface="Times New Roman" panose="02020603050405020304" pitchFamily="18" charset="0"/>
                  </a:rPr>
                  <a:t>;</a:t>
                </a:r>
              </a:p>
              <a:p>
                <a:pPr algn="just"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𝑲𝑩𝑬</m:t>
                        </m:r>
                      </m:e>
                    </m:acc>
                    <m:r>
                      <a:rPr lang="en-US" altLang="en-US" sz="2800" b="1" i="1">
                        <a:latin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𝑬𝑩𝑪</m:t>
                        </m:r>
                      </m:e>
                    </m:acc>
                    <m:r>
                      <a:rPr lang="en-US" altLang="en-US" sz="2800" b="1" i="1">
                        <a:latin typeface="Cambria Math" panose="02040503050406030204" pitchFamily="18" charset="0"/>
                        <a:cs typeface="Times New Roman" panose="02020603050405020304" pitchFamily="18" charset="0"/>
                      </a:rPr>
                      <m:t>=</m:t>
                    </m:r>
                    <m:f>
                      <m:fPr>
                        <m:ctrlPr>
                          <a:rPr lang="en-US" altLang="en-US" sz="2800" b="1" i="1">
                            <a:latin typeface="Cambria Math" panose="02040503050406030204" pitchFamily="18" charset="0"/>
                            <a:cs typeface="Times New Roman" panose="02020603050405020304" pitchFamily="18" charset="0"/>
                          </a:rPr>
                        </m:ctrlPr>
                      </m:fPr>
                      <m:num>
                        <m:r>
                          <a:rPr lang="en-US" altLang="en-US" sz="2800" b="1" i="1">
                            <a:latin typeface="Cambria Math" panose="02040503050406030204" pitchFamily="18" charset="0"/>
                            <a:cs typeface="Times New Roman" panose="02020603050405020304" pitchFamily="18" charset="0"/>
                          </a:rPr>
                          <m:t>𝟏</m:t>
                        </m:r>
                      </m:num>
                      <m:den>
                        <m:r>
                          <a:rPr lang="en-US" altLang="en-US" sz="2800" b="1" i="1">
                            <a:latin typeface="Cambria Math" panose="02040503050406030204" pitchFamily="18" charset="0"/>
                            <a:cs typeface="Times New Roman" panose="02020603050405020304" pitchFamily="18" charset="0"/>
                          </a:rPr>
                          <m:t>𝟐</m:t>
                        </m:r>
                      </m:den>
                    </m:f>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𝑨𝑩𝑪</m:t>
                        </m:r>
                      </m:e>
                    </m:acc>
                    <m:r>
                      <a:rPr lang="en-US" altLang="en-US" sz="2800" i="1">
                        <a:latin typeface="Cambria Math" panose="02040503050406030204" pitchFamily="18" charset="0"/>
                        <a:cs typeface="Times New Roman" panose="02020603050405020304" pitchFamily="18" charset="0"/>
                      </a:rPr>
                      <m:t> </m:t>
                    </m:r>
                  </m:oMath>
                </a14:m>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BE</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giác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14:m>
                  <m:oMath xmlns:m="http://schemas.openxmlformats.org/officeDocument/2006/math">
                    <m:r>
                      <a:rPr lang="en-US" altLang="en-US" sz="2800" b="0" i="1" smtClean="0">
                        <a:latin typeface="Cambria Math" panose="02040503050406030204" pitchFamily="18" charset="0"/>
                        <a:cs typeface="Times New Roman" panose="02020603050405020304" pitchFamily="18" charset="0"/>
                      </a:rPr>
                      <m:t>             </m:t>
                    </m:r>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𝑬𝑪𝑲</m:t>
                        </m:r>
                      </m:e>
                    </m:acc>
                    <m:r>
                      <a:rPr lang="en-US" altLang="en-US" sz="2800" b="1" i="1">
                        <a:latin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𝑲𝑪𝑩</m:t>
                        </m:r>
                      </m:e>
                    </m:acc>
                    <m:r>
                      <a:rPr lang="en-US" altLang="en-US" sz="2800" b="1" i="1">
                        <a:latin typeface="Cambria Math" panose="02040503050406030204" pitchFamily="18" charset="0"/>
                        <a:cs typeface="Times New Roman" panose="02020603050405020304" pitchFamily="18" charset="0"/>
                      </a:rPr>
                      <m:t>=</m:t>
                    </m:r>
                    <m:f>
                      <m:fPr>
                        <m:ctrlPr>
                          <a:rPr lang="en-US" altLang="en-US" sz="2800" b="1" i="1">
                            <a:latin typeface="Cambria Math" panose="02040503050406030204" pitchFamily="18" charset="0"/>
                            <a:cs typeface="Times New Roman" panose="02020603050405020304" pitchFamily="18" charset="0"/>
                          </a:rPr>
                        </m:ctrlPr>
                      </m:fPr>
                      <m:num>
                        <m:r>
                          <a:rPr lang="en-US" altLang="en-US" sz="2800" b="1" i="1">
                            <a:latin typeface="Cambria Math" panose="02040503050406030204" pitchFamily="18" charset="0"/>
                            <a:cs typeface="Times New Roman" panose="02020603050405020304" pitchFamily="18" charset="0"/>
                          </a:rPr>
                          <m:t>𝟏</m:t>
                        </m:r>
                      </m:num>
                      <m:den>
                        <m:r>
                          <a:rPr lang="en-US" altLang="en-US" sz="2800" b="1" i="1">
                            <a:latin typeface="Cambria Math" panose="02040503050406030204" pitchFamily="18" charset="0"/>
                            <a:cs typeface="Times New Roman" panose="02020603050405020304" pitchFamily="18" charset="0"/>
                          </a:rPr>
                          <m:t>𝟐</m:t>
                        </m:r>
                      </m:den>
                    </m:f>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𝑨𝑪𝑩</m:t>
                        </m:r>
                      </m:e>
                    </m:acc>
                  </m:oMath>
                </a14:m>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CK</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giác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𝑲𝑩𝑬</m:t>
                        </m:r>
                      </m:e>
                    </m:acc>
                    <m:r>
                      <a:rPr lang="en-US" altLang="en-US" sz="2800" b="1" i="1">
                        <a:latin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𝑬𝑩𝑪</m:t>
                        </m:r>
                      </m:e>
                    </m:acc>
                    <m:r>
                      <a:rPr lang="en-US" altLang="en-US" sz="2800" b="1" i="1">
                        <a:latin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𝑬𝑪𝑲</m:t>
                        </m:r>
                      </m:e>
                    </m:acc>
                    <m:r>
                      <a:rPr lang="en-US" altLang="en-US" sz="2800" b="1" i="1">
                        <a:latin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𝑲𝑪𝑩</m:t>
                        </m:r>
                      </m:e>
                    </m:acc>
                  </m:oMath>
                </a14:m>
                <a:r>
                  <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rPr>
                  <a:t>.</a:t>
                </a:r>
              </a:p>
              <a:p>
                <a:pPr algn="just"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Xét</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𝑨𝑩𝑬</m:t>
                    </m:r>
                  </m:oMath>
                </a14:m>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𝑨𝑪𝑲</m:t>
                    </m:r>
                  </m:oMath>
                </a14:m>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2800" dirty="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en-US" alt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AB=AC</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𝑨𝑩𝑪</m:t>
                    </m:r>
                  </m:oMath>
                </a14:m>
                <a:r>
                  <a:rPr lang="en-US" altLang="en-US" sz="2800" b="1"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cân tại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b="1" dirty="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en-US" altLang="en-US" sz="2800" dirty="0">
                    <a:cs typeface="Times New Roman" panose="02020603050405020304" pitchFamily="18" charset="0"/>
                  </a:rPr>
                  <a:t>     </a:t>
                </a:r>
                <a14:m>
                  <m:oMath xmlns:m="http://schemas.openxmlformats.org/officeDocument/2006/math">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𝑨𝑩𝑬</m:t>
                        </m:r>
                      </m:e>
                    </m:acc>
                    <m:r>
                      <a:rPr lang="en-US" altLang="en-US" sz="2800" b="1" i="1">
                        <a:latin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𝑨𝑪𝑲</m:t>
                        </m:r>
                      </m:e>
                    </m:acc>
                  </m:oMath>
                </a14:m>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cmt</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en-US" sz="2800"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𝑨</m:t>
                        </m:r>
                      </m:e>
                    </m:acc>
                    <m:r>
                      <a:rPr lang="en-US" altLang="en-US" sz="2800" i="1">
                        <a:latin typeface="Cambria Math" panose="02040503050406030204" pitchFamily="18" charset="0"/>
                        <a:cs typeface="Times New Roman" panose="02020603050405020304" pitchFamily="18" charset="0"/>
                      </a:rPr>
                      <m:t> </m:t>
                    </m:r>
                  </m:oMath>
                </a14:m>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chung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𝑨𝑩𝑬</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𝑨𝑪𝑲</m:t>
                    </m:r>
                  </m:oMath>
                </a14:m>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g.c.g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AK=AE</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cạnh</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tương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endPar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14" name="Rectangle 10"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30209" y="1165226"/>
                <a:ext cx="8676221" cy="5468164"/>
              </a:xfrm>
              <a:prstGeom prst="rect">
                <a:avLst/>
              </a:prstGeom>
              <a:blipFill>
                <a:blip r:embed="rId3"/>
                <a:stretch>
                  <a:fillRect l="-1476" t="-780" r="-70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5" name="Rectangle 11" descr="OPL20U25GSXzBJYl68kk8uQGfFKzs7yb1M4KJWUiLk6ZEvGF+qCIPSnY57AbBFCvTW2023.15.85+K4lPs7H94VUqPe2XwIsfPRnrXQE//QTEXxb8/8N4CNc6FpgZahzpTjFhMzSA7T/nHJa11DE8Ng2TP3iAmRczFlmslSuUNOgUeb6yRvs0="/>
          <p:cNvSpPr>
            <a:spLocks noChangeArrowheads="1"/>
          </p:cNvSpPr>
          <p:nvPr/>
        </p:nvSpPr>
        <p:spPr bwMode="auto">
          <a:xfrm>
            <a:off x="2651919" y="3195965"/>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7" name="Rectangle 6" descr="OPL20U25GSXzBJYl68kk8uQGfFKzs7yb1M4KJWUiLk6ZEvGF+qCIPSnY57AbBFCvTW2023.15.85+K4lPs7H94VUqPe2XwIsfPRnrXQE//QTEXxb8/8N4CNc6FpgZahzpTjFhMzSA7T/nHJa11DE8Ng2TP3iAmRczFlmslSuUNOgUeb6yRvs0="/>
          <p:cNvSpPr/>
          <p:nvPr/>
        </p:nvSpPr>
        <p:spPr>
          <a:xfrm>
            <a:off x="23047" y="0"/>
            <a:ext cx="4751622" cy="523220"/>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gn="just">
              <a:spcBef>
                <a:spcPts val="300"/>
              </a:spcBef>
              <a:spcAft>
                <a:spcPts val="300"/>
              </a:spcAft>
            </a:pP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thang</a:t>
            </a:r>
            <a:endPar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854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PL20U25GSXzBJYl68kk8uQGfFKzs7yb1M4KJWUiLk6ZEvGF+qCIPSnY57AbBFCvTW2023.15.85+K4lPs7H94VUqPe2XwIsfPRnrXQE//QTEXxb8/8N4CNc6FpgZahzpTjFhMzSA7T/nHJa11DE8Ng2TP3iAmRczFlmslSuUNOgUeb6yRvs0="/>
          <p:cNvPicPr/>
          <p:nvPr/>
        </p:nvPicPr>
        <p:blipFill>
          <a:blip r:embed="rId2"/>
          <a:stretch>
            <a:fillRect/>
          </a:stretch>
        </p:blipFill>
        <p:spPr>
          <a:xfrm>
            <a:off x="7604918" y="1143001"/>
            <a:ext cx="3352801" cy="3352800"/>
          </a:xfrm>
          <a:prstGeom prst="rect">
            <a:avLst/>
          </a:prstGeom>
        </p:spPr>
      </p:pic>
      <p:graphicFrame>
        <p:nvGraphicFramePr>
          <p:cNvPr id="20" name="Object 19"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301204709"/>
              </p:ext>
            </p:extLst>
          </p:nvPr>
        </p:nvGraphicFramePr>
        <p:xfrm>
          <a:off x="4206369" y="7011203"/>
          <a:ext cx="809625" cy="228600"/>
        </p:xfrm>
        <a:graphic>
          <a:graphicData uri="http://schemas.openxmlformats.org/presentationml/2006/ole">
            <mc:AlternateContent xmlns:mc="http://schemas.openxmlformats.org/markup-compatibility/2006">
              <mc:Choice xmlns:v="urn:schemas-microsoft-com:vml" Requires="v">
                <p:oleObj name="Equation" r:id="rId3" imgW="812447" imgH="228501" progId="Equation.DSMT4">
                  <p:embed/>
                </p:oleObj>
              </mc:Choice>
              <mc:Fallback>
                <p:oleObj name="Equation" r:id="rId3" imgW="812447" imgH="228501"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369" y="7011203"/>
                        <a:ext cx="80962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349540601"/>
              </p:ext>
            </p:extLst>
          </p:nvPr>
        </p:nvGraphicFramePr>
        <p:xfrm>
          <a:off x="4206369" y="7239803"/>
          <a:ext cx="457200" cy="180975"/>
        </p:xfrm>
        <a:graphic>
          <a:graphicData uri="http://schemas.openxmlformats.org/presentationml/2006/ole">
            <mc:AlternateContent xmlns:mc="http://schemas.openxmlformats.org/markup-compatibility/2006">
              <mc:Choice xmlns:v="urn:schemas-microsoft-com:vml" Requires="v">
                <p:oleObj name="Equation" r:id="rId5" imgW="457002" imgH="177723" progId="Equation.DSMT4">
                  <p:embed/>
                </p:oleObj>
              </mc:Choice>
              <mc:Fallback>
                <p:oleObj name="Equation" r:id="rId5" imgW="457002" imgH="177723"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6369" y="7239803"/>
                        <a:ext cx="457200"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Rectangle 27" descr="OPL20U25GSXzBJYl68kk8uQGfFKzs7yb1M4KJWUiLk6ZEvGF+qCIPSnY57AbBFCvTW2023.15.85+K4lPs7H94VUqPe2XwIsfPRnrXQE//QTEXxb8/8N4CNc6FpgZahzpTjFhMzSA7T/nHJa11DE8Ng2TP3iAmRczFlmslSuUNOgUeb6yRvs0="/>
          <p:cNvSpPr>
            <a:spLocks noChangeArrowheads="1"/>
          </p:cNvSpPr>
          <p:nvPr/>
        </p:nvSpPr>
        <p:spPr bwMode="auto">
          <a:xfrm>
            <a:off x="325739" y="2236898"/>
            <a:ext cx="2744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33" name="Rectangle 31" descr="OPL20U25GSXzBJYl68kk8uQGfFKzs7yb1M4KJWUiLk6ZEvGF+qCIPSnY57AbBFCvTW2023.15.85+K4lPs7H94VUqPe2XwIsfPRnrXQE//QTEXxb8/8N4CNc6FpgZahzpTjFhMzSA7T/nHJa11DE8Ng2TP3iAmRczFlmslSuUNOgUeb6yRvs0="/>
          <p:cNvSpPr>
            <a:spLocks noChangeArrowheads="1"/>
          </p:cNvSpPr>
          <p:nvPr/>
        </p:nvSpPr>
        <p:spPr bwMode="auto">
          <a:xfrm>
            <a:off x="4206369" y="3063418"/>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39" name="Rectangle 37" descr="OPL20U25GSXzBJYl68kk8uQGfFKzs7yb1M4KJWUiLk6ZEvGF+qCIPSnY57AbBFCvTW2023.15.85+K4lPs7H94VUqPe2XwIsfPRnrXQE//QTEXxb8/8N4CNc6FpgZahzpTjFhMzSA7T/nHJa11DE8Ng2TP3iAmRczFlmslSuUNOgUeb6yRvs0="/>
          <p:cNvSpPr>
            <a:spLocks noChangeArrowheads="1"/>
          </p:cNvSpPr>
          <p:nvPr/>
        </p:nvSpPr>
        <p:spPr bwMode="auto">
          <a:xfrm>
            <a:off x="4206369" y="6520993"/>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p>
        </p:txBody>
      </p:sp>
      <p:sp>
        <p:nvSpPr>
          <p:cNvPr id="40" name="Rectangle 38" descr="OPL20U25GSXzBJYl68kk8uQGfFKzs7yb1M4KJWUiLk6ZEvGF+qCIPSnY57AbBFCvTW2023.15.85+K4lPs7H94VUqPe2XwIsfPRnrXQE//QTEXxb8/8N4CNc6FpgZahzpTjFhMzSA7T/nHJa11DE8Ng2TP3iAmRczFlmslSuUNOgUeb6yRvs0="/>
          <p:cNvSpPr>
            <a:spLocks noChangeArrowheads="1"/>
          </p:cNvSpPr>
          <p:nvPr/>
        </p:nvSpPr>
        <p:spPr bwMode="auto">
          <a:xfrm>
            <a:off x="4206369" y="6978193"/>
            <a:ext cx="9444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CC"/>
                </a:solidFill>
                <a:effectLst/>
                <a:latin typeface="Arial" panose="020B0604020202020204" pitchFamily="34" charset="0"/>
                <a:ea typeface="Times New Roman" panose="02020603050405020304" pitchFamily="18" charset="0"/>
              </a:rPr>
              <a:t>Nên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41" name="Rectangle 39" descr="OPL20U25GSXzBJYl68kk8uQGfFKzs7yb1M4KJWUiLk6ZEvGF+qCIPSnY57AbBFCvTW2023.15.85+K4lPs7H94VUqPe2XwIsfPRnrXQE//QTEXxb8/8N4CNc6FpgZahzpTjFhMzSA7T/nHJa11DE8Ng2TP3iAmRczFlmslSuUNOgUeb6yRvs0="/>
          <p:cNvSpPr>
            <a:spLocks noChangeArrowheads="1"/>
          </p:cNvSpPr>
          <p:nvPr/>
        </p:nvSpPr>
        <p:spPr bwMode="auto">
          <a:xfrm>
            <a:off x="4206369" y="7159168"/>
            <a:ext cx="30444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CC"/>
                </a:solidFill>
                <a:effectLst/>
                <a:latin typeface="Arial" panose="020B0604020202020204" pitchFamily="34" charset="0"/>
                <a:ea typeface="Times New Roman" panose="02020603050405020304" pitchFamily="18" charset="0"/>
              </a:rPr>
              <a:t>là hình thang cân</a:t>
            </a:r>
            <a:r>
              <a:rPr kumimoji="0" lang="en-US" altLang="en-US" sz="2800" b="0" i="0" u="none" strike="noStrike" cap="none" normalizeH="0" baseline="0">
                <a:ln>
                  <a:noFill/>
                </a:ln>
                <a:solidFill>
                  <a:schemeClr val="tx1"/>
                </a:solidFill>
                <a:effectLst/>
                <a:latin typeface="Arial" panose="020B0604020202020204" pitchFamily="34" charset="0"/>
              </a:rPr>
              <a:t> </a:t>
            </a:r>
          </a:p>
        </p:txBody>
      </p:sp>
      <p:sp>
        <p:nvSpPr>
          <p:cNvPr id="42" name="Rectangle 41" descr="OPL20U25GSXzBJYl68kk8uQGfFKzs7yb1M4KJWUiLk6ZEvGF+qCIPSnY57AbBFCvTW2023.15.85+K4lPs7H94VUqPe2XwIsfPRnrXQE//QTEXxb8/8N4CNc6FpgZahzpTjFhMzSA7T/nHJa11DE8Ng2TP3iAmRczFlmslSuUNOgUeb6yRvs0="/>
          <p:cNvSpPr/>
          <p:nvPr/>
        </p:nvSpPr>
        <p:spPr>
          <a:xfrm>
            <a:off x="22188" y="619780"/>
            <a:ext cx="2579552" cy="523220"/>
          </a:xfrm>
          <a:prstGeom prst="rect">
            <a:avLst/>
          </a:prstGeom>
        </p:spPr>
        <p:txBody>
          <a:bodyPr wrap="none">
            <a:spAutoFit/>
          </a:bodyPr>
          <a:lstStyle/>
          <a:p>
            <a:pPr algn="just">
              <a:spcBef>
                <a:spcPts val="300"/>
              </a:spcBef>
              <a:spcAft>
                <a:spcPts val="300"/>
              </a:spcAft>
            </a:pP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/104):</a:t>
            </a:r>
          </a:p>
        </p:txBody>
      </p:sp>
      <mc:AlternateContent xmlns:mc="http://schemas.openxmlformats.org/markup-compatibility/2006" xmlns:a14="http://schemas.microsoft.com/office/drawing/2010/main">
        <mc:Choice Requires="a14">
          <p:sp>
            <p:nvSpPr>
              <p:cNvPr id="47" name="Rectangle 46" descr="OPL20U25GSXzBJYl68kk8uQGfFKzs7yb1M4KJWUiLk6ZEvGF+qCIPSnY57AbBFCvTW2023.15.85+K4lPs7H94VUqPe2XwIsfPRnrXQE//QTEXxb8/8N4CNc6FpgZahzpTjFhMzSA7T/nHJa11DE8Ng2TP3iAmRczFlmslSuUNOgUeb6yRvs0="/>
              <p:cNvSpPr/>
              <p:nvPr/>
            </p:nvSpPr>
            <p:spPr>
              <a:xfrm>
                <a:off x="659572" y="1117547"/>
                <a:ext cx="6945346" cy="4479560"/>
              </a:xfrm>
              <a:prstGeom prst="rect">
                <a:avLst/>
              </a:prstGeom>
            </p:spPr>
            <p:txBody>
              <a:bodyPr wrap="square">
                <a:spAutoFit/>
              </a:bodyPr>
              <a:lstStyle/>
              <a:p>
                <a:pPr lvl="0"/>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en-US" sz="28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smtClean="0">
                        <a:latin typeface="Cambria Math" panose="02040503050406030204" pitchFamily="18" charset="0"/>
                        <a:ea typeface="Cambria Math" panose="02040503050406030204" pitchFamily="18" charset="0"/>
                        <a:cs typeface="Times New Roman" panose="02020603050405020304" pitchFamily="18" charset="0"/>
                      </a:rPr>
                      <m:t>𝑨𝑲𝑬</m:t>
                    </m:r>
                  </m:oMath>
                </a14:m>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cân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p>
              <a:p>
                <a:r>
                  <a:rPr lang="en-US" altLang="en-US" sz="2800" dirty="0">
                    <a:latin typeface="Times New Roman" panose="02020603050405020304" pitchFamily="18" charset="0"/>
                    <a:cs typeface="Times New Roman" panose="02020603050405020304" pitchFamily="18" charset="0"/>
                  </a:rPr>
                  <a:t>     do </a:t>
                </a:r>
                <a:r>
                  <a:rPr lang="en-US" altLang="en-US" sz="2800" dirty="0" err="1">
                    <a:latin typeface="Times New Roman" panose="02020603050405020304" pitchFamily="18" charset="0"/>
                    <a:cs typeface="Times New Roman" panose="02020603050405020304" pitchFamily="18" charset="0"/>
                  </a:rPr>
                  <a:t>đó</a:t>
                </a:r>
                <a:r>
                  <a:rPr lang="en-US" altLang="en-US" sz="28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𝑨𝑲𝑬</m:t>
                        </m:r>
                      </m:e>
                    </m:acc>
                    <m:r>
                      <a:rPr lang="en-US" altLang="en-US" sz="2800" b="1" i="1">
                        <a:latin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𝑨𝑬𝑲</m:t>
                        </m:r>
                      </m:e>
                    </m:acc>
                    <m:r>
                      <a:rPr lang="en-US" altLang="en-US" sz="2800" b="1" i="1">
                        <a:latin typeface="Cambria Math" panose="02040503050406030204" pitchFamily="18" charset="0"/>
                        <a:cs typeface="Times New Roman" panose="02020603050405020304" pitchFamily="18" charset="0"/>
                      </a:rPr>
                      <m:t>=</m:t>
                    </m:r>
                    <m:f>
                      <m:fPr>
                        <m:ctrlPr>
                          <a:rPr lang="en-US" altLang="en-US" sz="2800" b="1" i="1">
                            <a:latin typeface="Cambria Math" panose="02040503050406030204" pitchFamily="18" charset="0"/>
                            <a:cs typeface="Times New Roman" panose="02020603050405020304" pitchFamily="18" charset="0"/>
                          </a:rPr>
                        </m:ctrlPr>
                      </m:fPr>
                      <m:num>
                        <m:r>
                          <a:rPr lang="en-US" altLang="en-US" sz="2800" b="1" i="1">
                            <a:latin typeface="Cambria Math" panose="02040503050406030204" pitchFamily="18" charset="0"/>
                            <a:cs typeface="Times New Roman" panose="02020603050405020304" pitchFamily="18" charset="0"/>
                          </a:rPr>
                          <m:t>𝟏𝟖𝟎</m:t>
                        </m:r>
                        <m:r>
                          <a:rPr lang="en-US" altLang="en-US" sz="28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𝑨</m:t>
                            </m:r>
                          </m:e>
                        </m:acc>
                      </m:num>
                      <m:den>
                        <m:r>
                          <a:rPr lang="en-US" altLang="en-US" sz="2800" b="1" i="1">
                            <a:latin typeface="Cambria Math" panose="02040503050406030204" pitchFamily="18" charset="0"/>
                            <a:cs typeface="Times New Roman" panose="02020603050405020304" pitchFamily="18" charset="0"/>
                          </a:rPr>
                          <m:t>𝟐</m:t>
                        </m:r>
                      </m:den>
                    </m:f>
                  </m:oMath>
                </a14:m>
                <a:r>
                  <a:rPr lang="en-US" sz="2800" b="1" dirty="0">
                    <a:latin typeface="Times New Roman" panose="02020603050405020304" pitchFamily="18" charset="0"/>
                    <a:cs typeface="Times New Roman" panose="02020603050405020304" pitchFamily="18" charset="0"/>
                  </a:rPr>
                  <a:t>,</a:t>
                </a:r>
              </a:p>
              <a:p>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𝑨𝑩𝑪</m:t>
                        </m:r>
                      </m:e>
                    </m:acc>
                    <m:r>
                      <a:rPr lang="en-US" altLang="en-US" sz="2800" b="1" i="1">
                        <a:latin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𝑨𝑪𝑩</m:t>
                        </m:r>
                      </m:e>
                    </m:acc>
                    <m:r>
                      <a:rPr lang="en-US" altLang="en-US" sz="2800" b="1" i="1">
                        <a:latin typeface="Cambria Math" panose="02040503050406030204" pitchFamily="18" charset="0"/>
                        <a:cs typeface="Times New Roman" panose="02020603050405020304" pitchFamily="18" charset="0"/>
                      </a:rPr>
                      <m:t>=</m:t>
                    </m:r>
                    <m:f>
                      <m:fPr>
                        <m:ctrlPr>
                          <a:rPr lang="en-US" altLang="en-US" sz="2800" b="1" i="1">
                            <a:latin typeface="Cambria Math" panose="02040503050406030204" pitchFamily="18" charset="0"/>
                            <a:cs typeface="Times New Roman" panose="02020603050405020304" pitchFamily="18" charset="0"/>
                          </a:rPr>
                        </m:ctrlPr>
                      </m:fPr>
                      <m:num>
                        <m:r>
                          <a:rPr lang="en-US" altLang="en-US" sz="2800" b="1" i="1">
                            <a:latin typeface="Cambria Math" panose="02040503050406030204" pitchFamily="18" charset="0"/>
                            <a:cs typeface="Times New Roman" panose="02020603050405020304" pitchFamily="18" charset="0"/>
                          </a:rPr>
                          <m:t>𝟏𝟖𝟎</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𝑨</m:t>
                            </m:r>
                          </m:e>
                        </m:acc>
                      </m:num>
                      <m:den>
                        <m:r>
                          <a:rPr lang="en-US" altLang="en-US" sz="2800" b="1" i="1">
                            <a:latin typeface="Cambria Math" panose="02040503050406030204" pitchFamily="18" charset="0"/>
                            <a:cs typeface="Times New Roman" panose="02020603050405020304" pitchFamily="18" charset="0"/>
                          </a:rPr>
                          <m:t>𝟐</m:t>
                        </m:r>
                      </m:den>
                    </m:f>
                  </m:oMath>
                </a14:m>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2800" b="1" dirty="0">
                  <a:latin typeface="Times New Roman" panose="02020603050405020304" pitchFamily="18" charset="0"/>
                  <a:cs typeface="Times New Roman" panose="02020603050405020304" pitchFamily="18" charset="0"/>
                </a:endParaRPr>
              </a:p>
              <a:p>
                <a:pPr lvl="0"/>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𝑨𝑲𝑬</m:t>
                        </m:r>
                      </m:e>
                    </m:acc>
                    <m:r>
                      <a:rPr lang="en-US" altLang="en-US" sz="2800" b="1" i="1">
                        <a:latin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𝑨𝑩𝑪</m:t>
                        </m:r>
                      </m:e>
                    </m:acc>
                    <m:r>
                      <a:rPr lang="en-US" altLang="en-US" sz="2800" b="0" i="0" smtClean="0">
                        <a:latin typeface="Cambria Math"/>
                        <a:cs typeface="Times New Roman" panose="02020603050405020304" pitchFamily="18" charset="0"/>
                      </a:rPr>
                      <m:t>(</m:t>
                    </m:r>
                  </m:oMath>
                </a14:m>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trí</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KE  // BC;</a:t>
                </a:r>
              </a:p>
              <a:p>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cs typeface="Times New Roman" panose="02020603050405020304" pitchFamily="18" charset="0"/>
                  </a:rPr>
                  <a:t>d</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o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tứ</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giác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BKEC </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thang </a:t>
                </a:r>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thang </a:t>
                </a:r>
                <a:r>
                  <a:rPr lang="en-US" altLang="en-US" sz="2800" b="1" i="1" dirty="0" err="1">
                    <a:latin typeface="Times New Roman" panose="02020603050405020304" pitchFamily="18" charset="0"/>
                    <a:ea typeface="Times New Roman" panose="02020603050405020304" pitchFamily="18" charset="0"/>
                    <a:cs typeface="Times New Roman" panose="02020603050405020304" pitchFamily="18" charset="0"/>
                  </a:rPr>
                  <a:t>BKEC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en-US" sz="2800" b="1" i="1" smtClean="0">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𝑨𝑩𝑪</m:t>
                        </m:r>
                      </m:e>
                    </m:acc>
                    <m:r>
                      <a:rPr lang="en-US" altLang="en-US" sz="2800" b="1" i="1">
                        <a:latin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cs typeface="Times New Roman" panose="02020603050405020304" pitchFamily="18" charset="0"/>
                          </a:rPr>
                        </m:ctrlPr>
                      </m:accPr>
                      <m:e>
                        <m:r>
                          <a:rPr lang="en-US" altLang="en-US" sz="2800" b="1" i="1">
                            <a:latin typeface="Cambria Math" panose="02040503050406030204" pitchFamily="18" charset="0"/>
                            <a:cs typeface="Times New Roman" panose="02020603050405020304" pitchFamily="18" charset="0"/>
                          </a:rPr>
                          <m:t>𝑨𝑪𝑩</m:t>
                        </m:r>
                      </m:e>
                    </m:acc>
                  </m:oMath>
                </a14:m>
                <a:r>
                  <a:rPr lang="en-US" altLang="en-US" sz="2800" b="1" dirty="0">
                    <a:latin typeface="Times New Roman" panose="02020603050405020304" pitchFamily="18" charset="0"/>
                    <a:cs typeface="Times New Roman" panose="02020603050405020304" pitchFamily="18" charset="0"/>
                  </a:rPr>
                  <a:t>,</a:t>
                </a:r>
              </a:p>
              <a:p>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BKEC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thang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cân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dhnb</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lvl="0"/>
                <a:endParaRPr lang="en-US" sz="2800" dirty="0">
                  <a:latin typeface="Times New Roman" panose="02020603050405020304" pitchFamily="18" charset="0"/>
                  <a:cs typeface="Times New Roman" panose="02020603050405020304" pitchFamily="18" charset="0"/>
                </a:endParaRPr>
              </a:p>
            </p:txBody>
          </p:sp>
        </mc:Choice>
        <mc:Fallback xmlns="">
          <p:sp>
            <p:nvSpPr>
              <p:cNvPr id="47" name="Rectangle 46"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659572" y="1117547"/>
                <a:ext cx="6945346" cy="4479560"/>
              </a:xfrm>
              <a:prstGeom prst="rect">
                <a:avLst/>
              </a:prstGeom>
              <a:blipFill>
                <a:blip r:embed="rId7"/>
                <a:stretch>
                  <a:fillRect l="-1754" t="-1361"/>
                </a:stretch>
              </a:blipFill>
            </p:spPr>
            <p:txBody>
              <a:bodyPr/>
              <a:lstStyle/>
              <a:p>
                <a:r>
                  <a:rPr lang="en-US">
                    <a:noFill/>
                  </a:rPr>
                  <a:t> </a:t>
                </a:r>
              </a:p>
            </p:txBody>
          </p:sp>
        </mc:Fallback>
      </mc:AlternateContent>
      <p:sp>
        <p:nvSpPr>
          <p:cNvPr id="11" name="Rectangle 10"/>
          <p:cNvSpPr/>
          <p:nvPr/>
        </p:nvSpPr>
        <p:spPr>
          <a:xfrm>
            <a:off x="6469373" y="3565333"/>
            <a:ext cx="274434" cy="523220"/>
          </a:xfrm>
          <a:prstGeom prst="rect">
            <a:avLst/>
          </a:prstGeom>
        </p:spPr>
        <p:txBody>
          <a:bodyPr wrap="none">
            <a:spAutoFit/>
          </a:bodyPr>
          <a:lstStyle/>
          <a:p>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sp>
        <p:nvSpPr>
          <p:cNvPr id="14" name="Rectangle 13"/>
          <p:cNvSpPr/>
          <p:nvPr/>
        </p:nvSpPr>
        <p:spPr>
          <a:xfrm>
            <a:off x="23047" y="0"/>
            <a:ext cx="4751622" cy="523220"/>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gn="just">
              <a:spcBef>
                <a:spcPts val="300"/>
              </a:spcBef>
              <a:spcAft>
                <a:spcPts val="300"/>
              </a:spcAft>
            </a:pP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thang</a:t>
            </a:r>
            <a:endPar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50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85+K4lPs7H94VUqPe2XwIsfPRnrXQE//QTEXxb8/8N4CNc6FpgZahzpTjFhMzSA7T/nHJa11DE8Ng2TP3iAmRczFlmslSuUNOgUeb6yRvs0="/>
          <p:cNvSpPr/>
          <p:nvPr/>
        </p:nvSpPr>
        <p:spPr>
          <a:xfrm>
            <a:off x="810789" y="692587"/>
            <a:ext cx="4303939" cy="4236373"/>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2" b="1">
                <a:solidFill>
                  <a:srgbClr val="002060"/>
                </a:solidFill>
                <a:latin typeface="Times New Roman" panose="02020603050405020304" pitchFamily="18" charset="0"/>
                <a:cs typeface="Times New Roman" panose="02020603050405020304" pitchFamily="18" charset="0"/>
              </a:rPr>
              <a:t>HOẠT ĐỘNG</a:t>
            </a:r>
          </a:p>
        </p:txBody>
      </p:sp>
      <p:pic>
        <p:nvPicPr>
          <p:cNvPr id="4" name="Hình ảnh 3" descr="OPL20U25GSXzBJYl68kk8uQGfFKzs7yb1M4KJWUiLk6ZEvGF+qCIPSnY57AbBFCvTW2023.15.85+K4lPs7H94VUqPe2XwIsfPRnrXQE//QTEXxb8/8N4CNc6FpgZahzpTjFhMzSA7T/nHJa11DE8Ng2TP3iAmRczFlmslSuUNOgUeb6yRvs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3601" y="3567772"/>
            <a:ext cx="3085973" cy="2972590"/>
          </a:xfrm>
          <a:prstGeom prst="rect">
            <a:avLst/>
          </a:prstGeom>
        </p:spPr>
      </p:pic>
      <p:sp>
        <p:nvSpPr>
          <p:cNvPr id="2" name="TextBox 10" descr="OPL20U25GSXzBJYl68kk8uQGfFKzs7yb1M4KJWUiLk6ZEvGF+qCIPSnY57AbBFCvTW2023.15.85+K4lPs7H94VUqPe2XwIsfPRnrXQE//QTEXxb8/8N4CNc6FpgZahzpTjFhMzSA7T/nHJa11DE8Ng2TP3iAmRczFlmslSuUNOgUeb6yRvs0="/>
          <p:cNvSpPr txBox="1"/>
          <p:nvPr/>
        </p:nvSpPr>
        <p:spPr>
          <a:xfrm>
            <a:off x="5420011" y="2422692"/>
            <a:ext cx="3243157" cy="747256"/>
          </a:xfrm>
          <a:prstGeom prst="rect">
            <a:avLst/>
          </a:prstGeom>
          <a:solidFill>
            <a:schemeClr val="accent6">
              <a:lumMod val="40000"/>
              <a:lumOff val="60000"/>
            </a:schemeClr>
          </a:solidFill>
        </p:spPr>
        <p:txBody>
          <a:bodyPr wrap="square">
            <a:spAutoFit/>
          </a:bodyPr>
          <a:lstStyle/>
          <a:p>
            <a:r>
              <a:rPr lang="en-GB" altLang="en-US" sz="4256" b="1" dirty="0">
                <a:solidFill>
                  <a:srgbClr val="FF0000"/>
                </a:solidFill>
                <a:latin typeface="Times New Roman" panose="02020603050405020304" pitchFamily="18" charset="0"/>
              </a:rPr>
              <a:t>VẬN DỤNG</a:t>
            </a:r>
          </a:p>
        </p:txBody>
      </p:sp>
    </p:spTree>
    <p:extLst>
      <p:ext uri="{BB962C8B-B14F-4D97-AF65-F5344CB8AC3E}">
        <p14:creationId xmlns:p14="http://schemas.microsoft.com/office/powerpoint/2010/main" val="2120351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5000" b="-16000"/>
          </a:stretch>
        </a:blipFill>
        <a:effectLst/>
      </p:bgPr>
    </p:bg>
    <p:spTree>
      <p:nvGrpSpPr>
        <p:cNvPr id="1" name=""/>
        <p:cNvGrpSpPr/>
        <p:nvPr/>
      </p:nvGrpSpPr>
      <p:grpSpPr>
        <a:xfrm>
          <a:off x="0" y="0"/>
          <a:ext cx="0" cy="0"/>
          <a:chOff x="0" y="0"/>
          <a:chExt cx="0" cy="0"/>
        </a:xfrm>
      </p:grpSpPr>
      <p:pic>
        <p:nvPicPr>
          <p:cNvPr id="14" name="Picture 13" descr="OPL20U25GSXzBJYl68kk8uQGfFKzs7yb1M4KJWUiLk6ZEvGF+qCIPSnY57AbBFCvTW2023.15.85+K4lPs7H94VUqPe2XwIsfPRnrXQE//QTEXxb8/8N4CNc6FpgZahzpTjFhMzSA7T/nHJa11DE8Ng2TP3iAmRczFlmslSuUNOgUeb6yRvs0="/>
          <p:cNvPicPr>
            <a:picLocks noChangeAspect="1"/>
          </p:cNvPicPr>
          <p:nvPr/>
        </p:nvPicPr>
        <p:blipFill rotWithShape="1">
          <a:blip r:embed="rId6">
            <a:extLst>
              <a:ext uri="{28A0092B-C50C-407E-A947-70E740481C1C}">
                <a14:useLocalDpi xmlns:a14="http://schemas.microsoft.com/office/drawing/2010/main" val="0"/>
              </a:ext>
            </a:extLst>
          </a:blip>
          <a:srcRect l="18811" t="12551" r="17612" b="17685"/>
          <a:stretch/>
        </p:blipFill>
        <p:spPr>
          <a:xfrm>
            <a:off x="594519" y="4865910"/>
            <a:ext cx="1739726" cy="2059899"/>
          </a:xfrm>
          <a:prstGeom prst="rect">
            <a:avLst/>
          </a:prstGeom>
        </p:spPr>
      </p:pic>
      <p:pic>
        <p:nvPicPr>
          <p:cNvPr id="3" name="Nhac-nen-PowerPoint-vui-nhon-www_nhacchuongvui_com.mp3" descr="OPL20U25GSXzBJYl68kk8uQGfFKzs7yb1M4KJWUiLk6ZEvGF+qCIPSnY57AbBFCvTW2023.15.85+K4lPs7H94VUqPe2XwIsfPRnrXQE//QTEXxb8/8N4CNc6FpgZahzpTjFhMzSA7T/nHJa11DE8Ng2TP3iAmRczFlmslSuUNOgUeb6yRvs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10319" y="1934171"/>
            <a:ext cx="609600" cy="609600"/>
          </a:xfrm>
          <a:prstGeom prst="rect">
            <a:avLst/>
          </a:prstGeom>
        </p:spPr>
      </p:pic>
      <p:pic>
        <p:nvPicPr>
          <p:cNvPr id="2" name="Picture 1" descr="OPL20U25GSXzBJYl68kk8uQGfFKzs7yb1M4KJWUiLk6ZEvGF+qCIPSnY57AbBFCvTW2023.15.85+K4lPs7H94VUqPe2XwIsfPRnrXQE//QTEXxb8/8N4CNc6FpgZahzpTjFhMzSA7T/nHJa11DE8Ng2TP3iAmRczFlmslSuUNOgUeb6yRvs0=">
            <a:hlinkClick r:id="rId8" action="ppaction://hlinksldjump"/>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0" b="92466" l="0" r="100000">
                        <a14:backgroundMark x1="4800" y1="4795" x2="4800" y2="14726"/>
                        <a14:backgroundMark x1="20800" y1="3425" x2="51200" y2="5822"/>
                        <a14:backgroundMark x1="84400" y1="2055" x2="95600" y2="7192"/>
                        <a14:backgroundMark x1="90800" y1="46918" x2="92400" y2="55822"/>
                        <a14:backgroundMark x1="94800" y1="80822" x2="90000" y2="89384"/>
                        <a14:backgroundMark x1="82800" y1="49315" x2="98800" y2="63356"/>
                        <a14:backgroundMark x1="96000" y1="38014" x2="82000" y2="49658"/>
                        <a14:backgroundMark x1="76800" y1="52740" x2="90400" y2="61644"/>
                        <a14:backgroundMark x1="92400" y1="38014" x2="76400" y2="50000"/>
                        <a14:backgroundMark x1="74800" y1="53425" x2="99600" y2="68151"/>
                        <a14:backgroundMark x1="89200" y1="83219" x2="82800" y2="90411"/>
                        <a14:backgroundMark x1="37600" y1="87329" x2="55600" y2="86301"/>
                        <a14:backgroundMark x1="58800" y1="87671" x2="63200" y2="92123"/>
                        <a14:backgroundMark x1="91600" y1="39041" x2="99600" y2="29110"/>
                        <a14:backgroundMark x1="74800" y1="4795" x2="98800" y2="8219"/>
                        <a14:backgroundMark x1="60000" y1="1027" x2="53600" y2="4795"/>
                        <a14:backgroundMark x1="66400" y1="2055" x2="66400" y2="4110"/>
                        <a14:backgroundMark x1="76800" y1="8219" x2="69600" y2="11986"/>
                        <a14:backgroundMark x1="65600" y1="4795" x2="72000" y2="0"/>
                        <a14:backgroundMark x1="64000" y1="7877" x2="67200" y2="4452"/>
                        <a14:backgroundMark x1="6400" y1="34247" x2="18400" y2="45890"/>
                        <a14:backgroundMark x1="2800" y1="64726" x2="1200" y2="87671"/>
                        <a14:backgroundMark x1="3200" y1="61301" x2="26400" y2="64041"/>
                      </a14:backgroundRemoval>
                    </a14:imgEffect>
                  </a14:imgLayer>
                </a14:imgProps>
              </a:ext>
              <a:ext uri="{28A0092B-C50C-407E-A947-70E740481C1C}">
                <a14:useLocalDpi xmlns:a14="http://schemas.microsoft.com/office/drawing/2010/main" val="0"/>
              </a:ext>
            </a:extLst>
          </a:blip>
          <a:stretch>
            <a:fillRect/>
          </a:stretch>
        </p:blipFill>
        <p:spPr>
          <a:xfrm>
            <a:off x="6830253" y="5245863"/>
            <a:ext cx="1155666" cy="1343508"/>
          </a:xfrm>
          <a:prstGeom prst="rect">
            <a:avLst/>
          </a:prstGeom>
        </p:spPr>
      </p:pic>
      <p:pic>
        <p:nvPicPr>
          <p:cNvPr id="4" name="Picture 3" descr="OPL20U25GSXzBJYl68kk8uQGfFKzs7yb1M4KJWUiLk6ZEvGF+qCIPSnY57AbBFCvTW2023.15.85+K4lPs7H94VUqPe2XwIsfPRnrXQE//QTEXxb8/8N4CNc6FpgZahzpTjFhMzSA7T/nHJa11DE8Ng2TP3iAmRczFlmslSuUNOgUeb6yRvs0=">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r="46819" b="29589"/>
          <a:stretch/>
        </p:blipFill>
        <p:spPr>
          <a:xfrm>
            <a:off x="4175919" y="5472753"/>
            <a:ext cx="555449" cy="572996"/>
          </a:xfrm>
          <a:prstGeom prst="rect">
            <a:avLst/>
          </a:prstGeom>
        </p:spPr>
      </p:pic>
      <p:pic>
        <p:nvPicPr>
          <p:cNvPr id="6" name="Picture 5" descr="OPL20U25GSXzBJYl68kk8uQGfFKzs7yb1M4KJWUiLk6ZEvGF+qCIPSnY57AbBFCvTW2023.15.85+K4lPs7H94VUqPe2XwIsfPRnrXQE//QTEXxb8/8N4CNc6FpgZahzpTjFhMzSA7T/nHJa11DE8Ng2TP3iAmRczFlmslSuUNOgUeb6yRvs0=">
            <a:hlinkClick r:id="rId13" action="ppaction://hlinksldjump"/>
          </p:cNvPr>
          <p:cNvPicPr>
            <a:picLocks noChangeAspect="1"/>
          </p:cNvPicPr>
          <p:nvPr/>
        </p:nvPicPr>
        <p:blipFill rotWithShape="1">
          <a:blip r:embed="rId14">
            <a:extLst>
              <a:ext uri="{28A0092B-C50C-407E-A947-70E740481C1C}">
                <a14:useLocalDpi xmlns:a14="http://schemas.microsoft.com/office/drawing/2010/main" val="0"/>
              </a:ext>
            </a:extLst>
          </a:blip>
          <a:srcRect l="75029" b="77102"/>
          <a:stretch/>
        </p:blipFill>
        <p:spPr>
          <a:xfrm>
            <a:off x="5153035" y="5678150"/>
            <a:ext cx="762610" cy="754530"/>
          </a:xfrm>
          <a:prstGeom prst="rect">
            <a:avLst/>
          </a:prstGeom>
        </p:spPr>
      </p:pic>
      <p:pic>
        <p:nvPicPr>
          <p:cNvPr id="16" name="Picture 15" descr="OPL20U25GSXzBJYl68kk8uQGfFKzs7yb1M4KJWUiLk6ZEvGF+qCIPSnY57AbBFCvTW2023.15.85+K4lPs7H94VUqPe2XwIsfPRnrXQE//QTEXxb8/8N4CNc6FpgZahzpTjFhMzSA7T/nHJa11DE8Ng2TP3iAmRczFlmslSuUNOgUeb6yRvs0=">
            <a:hlinkClick r:id="rId15" action="ppaction://hlinksldjump"/>
          </p:cNvPr>
          <p:cNvPicPr>
            <a:picLocks noChangeAspect="1"/>
          </p:cNvPicPr>
          <p:nvPr/>
        </p:nvPicPr>
        <p:blipFill>
          <a:blip r:embed="rId16" cstate="print">
            <a:extLst>
              <a:ext uri="{BEBA8EAE-BF5A-486C-A8C5-ECC9F3942E4B}">
                <a14:imgProps xmlns:a14="http://schemas.microsoft.com/office/drawing/2010/main">
                  <a14:imgLayer r:embed="rId17">
                    <a14:imgEffect>
                      <a14:backgroundRemoval t="0" b="100000" l="0" r="98444"/>
                    </a14:imgEffect>
                  </a14:imgLayer>
                </a14:imgProps>
              </a:ext>
              <a:ext uri="{28A0092B-C50C-407E-A947-70E740481C1C}">
                <a14:useLocalDpi xmlns:a14="http://schemas.microsoft.com/office/drawing/2010/main" val="0"/>
              </a:ext>
            </a:extLst>
          </a:blip>
          <a:stretch>
            <a:fillRect/>
          </a:stretch>
        </p:blipFill>
        <p:spPr>
          <a:xfrm>
            <a:off x="10881519" y="6017896"/>
            <a:ext cx="990600" cy="755477"/>
          </a:xfrm>
          <a:prstGeom prst="rect">
            <a:avLst/>
          </a:prstGeom>
        </p:spPr>
      </p:pic>
      <p:pic>
        <p:nvPicPr>
          <p:cNvPr id="9" name="Picture 8" descr="OPL20U25GSXzBJYl68kk8uQGfFKzs7yb1M4KJWUiLk6ZEvGF+qCIPSnY57AbBFCvTW2023.15.85+K4lPs7H94VUqPe2XwIsfPRnrXQE//QTEXxb8/8N4CNc6FpgZahzpTjFhMzSA7T/nHJa11DE8Ng2TP3iAmRczFlmslSuUNOgUeb6yRvs0="/>
          <p:cNvPicPr>
            <a:picLocks noChangeAspect="1"/>
          </p:cNvPicPr>
          <p:nvPr/>
        </p:nvPicPr>
        <p:blipFill rotWithShape="1">
          <a:blip r:embed="rId18">
            <a:extLst>
              <a:ext uri="{BEBA8EAE-BF5A-486C-A8C5-ECC9F3942E4B}">
                <a14:imgProps xmlns:a14="http://schemas.microsoft.com/office/drawing/2010/main">
                  <a14:imgLayer r:embed="rId19">
                    <a14:imgEffect>
                      <a14:backgroundRemoval t="10983" b="86320" l="17672" r="86279">
                        <a14:foregroundMark x1="27651" y1="47206" x2="37422" y2="47206"/>
                        <a14:foregroundMark x1="37006" y1="47206" x2="55925" y2="48940"/>
                        <a14:backgroundMark x1="43451" y1="29287" x2="79210" y2="38343"/>
                        <a14:backgroundMark x1="31809" y1="33526" x2="72349" y2="39499"/>
                        <a14:backgroundMark x1="32432" y1="40077" x2="67568" y2="37380"/>
                        <a14:backgroundMark x1="67568" y1="42775" x2="72349" y2="42197"/>
                        <a14:backgroundMark x1="54054" y1="43931" x2="59875" y2="43931"/>
                        <a14:backgroundMark x1="52391" y1="46243" x2="67568" y2="43160"/>
                      </a14:backgroundRemoval>
                    </a14:imgEffect>
                  </a14:imgLayer>
                </a14:imgProps>
              </a:ext>
              <a:ext uri="{28A0092B-C50C-407E-A947-70E740481C1C}">
                <a14:useLocalDpi xmlns:a14="http://schemas.microsoft.com/office/drawing/2010/main" val="0"/>
              </a:ext>
            </a:extLst>
          </a:blip>
          <a:srcRect l="18811" t="12551" r="17612" b="17685"/>
          <a:stretch/>
        </p:blipFill>
        <p:spPr>
          <a:xfrm>
            <a:off x="594519" y="4865910"/>
            <a:ext cx="1739726" cy="2059899"/>
          </a:xfrm>
          <a:prstGeom prst="rect">
            <a:avLst/>
          </a:prstGeom>
        </p:spPr>
      </p:pic>
      <p:sp>
        <p:nvSpPr>
          <p:cNvPr id="7" name="Rectangle: Rounded Corners 6" descr="OPL20U25GSXzBJYl68kk8uQGfFKzs7yb1M4KJWUiLk6ZEvGF+qCIPSnY57AbBFCvTW2023.15.85+K4lPs7H94VUqPe2XwIsfPRnrXQE//QTEXxb8/8N4CNc6FpgZahzpTjFhMzSA7T/nHJa11DE8Ng2TP3iAmRczFlmslSuUNOgUeb6yRvs0=">
            <a:hlinkClick r:id="rId15" action="ppaction://hlinksldjump"/>
            <a:extLst>
              <a:ext uri="{FF2B5EF4-FFF2-40B4-BE49-F238E27FC236}">
                <a16:creationId xmlns:a16="http://schemas.microsoft.com/office/drawing/2014/main" id="{631AD0BA-87FE-B3CA-CAC1-B93B7A0A842D}"/>
              </a:ext>
            </a:extLst>
          </p:cNvPr>
          <p:cNvSpPr/>
          <p:nvPr/>
        </p:nvSpPr>
        <p:spPr>
          <a:xfrm>
            <a:off x="4328319" y="762000"/>
            <a:ext cx="3505199" cy="9906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4400" b="1">
                <a:solidFill>
                  <a:srgbClr val="FF0000"/>
                </a:solidFill>
                <a:latin typeface="Times New Roman" panose="02020603050405020304" pitchFamily="18" charset="0"/>
                <a:cs typeface="Times New Roman" panose="02020603050405020304" pitchFamily="18" charset="0"/>
              </a:rPr>
              <a:t>LUẬT CHƠI</a:t>
            </a:r>
            <a:endParaRPr lang="en-US" sz="4400" b="1">
              <a:solidFill>
                <a:srgbClr val="FF0000"/>
              </a:solidFill>
              <a:latin typeface="Times New Roman" panose="02020603050405020304" pitchFamily="18" charset="0"/>
              <a:cs typeface="Times New Roman" panose="02020603050405020304" pitchFamily="18" charset="0"/>
            </a:endParaRPr>
          </a:p>
        </p:txBody>
      </p:sp>
      <p:sp>
        <p:nvSpPr>
          <p:cNvPr id="8" name="4-Point Star 7" descr="OPL20U25GSXzBJYl68kk8uQGfFKzs7yb1M4KJWUiLk6ZEvGF+qCIPSnY57AbBFCvTW2023.15.85+K4lPs7H94VUqPe2XwIsfPRnrXQE//QTEXxb8/8N4CNc6FpgZahzpTjFhMzSA7T/nHJa11DE8Ng2TP3iAmRczFlmslSuUNOgUeb6yRvs0=">
            <a:hlinkClick r:id="rId20" action="ppaction://hlinksldjump"/>
          </p:cNvPr>
          <p:cNvSpPr/>
          <p:nvPr/>
        </p:nvSpPr>
        <p:spPr>
          <a:xfrm>
            <a:off x="10729119" y="762000"/>
            <a:ext cx="990600" cy="1172171"/>
          </a:xfrm>
          <a:prstGeom prst="star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9559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5094" numSld="999">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44" presetClass="path" presetSubtype="0" accel="50000" decel="50000" fill="hold" nodeType="clickEffect">
                                  <p:stCondLst>
                                    <p:cond delay="0"/>
                                  </p:stCondLst>
                                  <p:childTnLst>
                                    <p:animMotion origin="layout" path="M 2.01044E-6 0.02289 L -0.05614 -0.07514 C -0.07063 -0.08786 -0.08982 -0.12439 -0.11293 -0.12439 C -0.13891 -0.12439 -0.17755 -0.08555 -0.19204 -0.07283 L -0.26084 0.02289 " pathEditMode="relative" rAng="0" ptsTypes="FffFF">
                                      <p:cBhvr>
                                        <p:cTn id="12" dur="2000" fill="hold"/>
                                        <p:tgtEl>
                                          <p:spTgt spid="4"/>
                                        </p:tgtEl>
                                        <p:attrNameLst>
                                          <p:attrName>ppt_x</p:attrName>
                                          <p:attrName>ppt_y</p:attrName>
                                        </p:attrNameLst>
                                      </p:cBhvr>
                                      <p:rCtr x="-13042" y="-7376"/>
                                    </p:animMotion>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44" presetClass="path" presetSubtype="0" accel="50000" decel="50000" fill="hold" nodeType="clickEffect">
                                  <p:stCondLst>
                                    <p:cond delay="0"/>
                                  </p:stCondLst>
                                  <p:childTnLst>
                                    <p:animMotion origin="layout" path="M -2.59201E-6 2.89017E-7 L -0.07517 -0.11445 C -0.09436 -0.12763 -0.11733 -0.19168 -0.14761 -0.19168 C -0.1818 -0.19168 -0.22931 -0.1889 -0.2485 -0.17572 L -0.29744 -0.12717 L -0.34338 2.89017E-7 " pathEditMode="relative" rAng="0" ptsTypes="FffFAF">
                                      <p:cBhvr>
                                        <p:cTn id="17" dur="2000" fill="hold"/>
                                        <p:tgtEl>
                                          <p:spTgt spid="6"/>
                                        </p:tgtEl>
                                        <p:attrNameLst>
                                          <p:attrName>ppt_x</p:attrName>
                                          <p:attrName>ppt_y</p:attrName>
                                        </p:attrNameLst>
                                      </p:cBhvr>
                                      <p:rCtr x="-17176" y="-9595"/>
                                    </p:animMotion>
                                  </p:child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44" presetClass="path" presetSubtype="0" accel="50000" decel="50000" fill="hold" nodeType="clickEffect">
                                  <p:stCondLst>
                                    <p:cond delay="0"/>
                                  </p:stCondLst>
                                  <p:childTnLst>
                                    <p:animMotion origin="layout" path="M -1.38084E-6 4.91329E-6 L -0.10193 -0.10105 C -0.12908 -0.11214 -0.20399 -0.20394 -0.24706 -0.20394 C -0.29561 -0.20394 -0.35069 -0.20394 -0.37771 -0.19284 L -0.43017 -0.15053 L -0.48669 4.91329E-6 " pathEditMode="relative" rAng="0" ptsTypes="FffFAF">
                                      <p:cBhvr>
                                        <p:cTn id="22" dur="2000" fill="hold"/>
                                        <p:tgtEl>
                                          <p:spTgt spid="2"/>
                                        </p:tgtEl>
                                        <p:attrNameLst>
                                          <p:attrName>ppt_x</p:attrName>
                                          <p:attrName>ppt_y</p:attrName>
                                        </p:attrNameLst>
                                      </p:cBhvr>
                                      <p:rCtr x="-24341" y="-10197"/>
                                    </p:animMotion>
                                  </p:childTnLst>
                                </p:cTn>
                              </p:par>
                            </p:childTnLst>
                          </p:cTn>
                        </p:par>
                      </p:childTnLst>
                    </p:cTn>
                  </p:par>
                </p:childTnLst>
              </p:cTn>
              <p:nextCondLst>
                <p:cond evt="onClick" delay="0">
                  <p:tgtEl>
                    <p:spTgt spid="2"/>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4" presetClass="exit" presetSubtype="10" fill="hold" grpId="0" nodeType="clickEffect">
                                  <p:stCondLst>
                                    <p:cond delay="0"/>
                                  </p:stCondLst>
                                  <p:childTnLst>
                                    <p:animEffect transition="out" filter="randombar(horizontal)">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85+K4lPs7H94VUqPe2XwIsfPRnrXQE//QTEXxb8/8N4CNc6FpgZahzpTjFhMzSA7T/nHJa11DE8Ng2TP3iAmRczFlmslSuUNOgUeb6yRvs0="/>
          <p:cNvSpPr/>
          <p:nvPr/>
        </p:nvSpPr>
        <p:spPr>
          <a:xfrm>
            <a:off x="212478" y="127131"/>
            <a:ext cx="11659641" cy="247760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spcBef>
                <a:spcPts val="300"/>
              </a:spcBef>
              <a:spcAft>
                <a:spcPts val="300"/>
              </a:spcAft>
            </a:pP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5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/104):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BD // AE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B</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D</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marL="514350" indent="-514350" algn="just">
              <a:spcBef>
                <a:spcPts val="300"/>
              </a:spcBef>
              <a:spcAft>
                <a:spcPts val="300"/>
              </a:spcAft>
              <a:buAutoNum type="alphaLcParenR"/>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BCD, BDE, ABE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marL="514350" indent="-514350" algn="just">
              <a:spcBef>
                <a:spcPts val="300"/>
              </a:spcBef>
              <a:spcAft>
                <a:spcPts val="300"/>
              </a:spcAft>
              <a:buAutoNum type="alphaLcParenR"/>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DH,  AC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marL="514350" indent="-514350" algn="just">
              <a:spcBef>
                <a:spcPts val="300"/>
              </a:spcBef>
              <a:spcAft>
                <a:spcPts val="300"/>
              </a:spcAft>
              <a:buAutoNum type="alphaLcParenR"/>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chứa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4" name="Picture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BFEE031-360F-4D5F-904A-32B86E7ACC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77" y="2564234"/>
            <a:ext cx="4038274" cy="4038274"/>
          </a:xfrm>
          <a:prstGeom prst="rect">
            <a:avLst/>
          </a:prstGeom>
        </p:spPr>
      </p:pic>
      <p:sp>
        <p:nvSpPr>
          <p:cNvPr id="26" name="Rectangle 22" descr="OPL20U25GSXzBJYl68kk8uQGfFKzs7yb1M4KJWUiLk6ZEvGF+qCIPSnY57AbBFCvTW2023.15.85+K4lPs7H94VUqPe2XwIsfPRnrXQE//QTEXxb8/8N4CNc6FpgZahzpTjFhMzSA7T/nHJa11DE8Ng2TP3iAmRczFlmslSuUNOgUeb6yRvs0="/>
          <p:cNvSpPr>
            <a:spLocks noChangeArrowheads="1"/>
          </p:cNvSpPr>
          <p:nvPr/>
        </p:nvSpPr>
        <p:spPr bwMode="auto">
          <a:xfrm>
            <a:off x="3871119" y="3315859"/>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30" name="Rectangle 26" descr="OPL20U25GSXzBJYl68kk8uQGfFKzs7yb1M4KJWUiLk6ZEvGF+qCIPSnY57AbBFCvTW2023.15.85+K4lPs7H94VUqPe2XwIsfPRnrXQE//QTEXxb8/8N4CNc6FpgZahzpTjFhMzSA7T/nHJa11DE8Ng2TP3iAmRczFlmslSuUNOgUeb6yRvs0="/>
          <p:cNvSpPr>
            <a:spLocks noChangeArrowheads="1"/>
          </p:cNvSpPr>
          <p:nvPr/>
        </p:nvSpPr>
        <p:spPr bwMode="auto">
          <a:xfrm>
            <a:off x="3871119" y="4820809"/>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31" name="Rectangle 27" descr="OPL20U25GSXzBJYl68kk8uQGfFKzs7yb1M4KJWUiLk6ZEvGF+qCIPSnY57AbBFCvTW2023.15.85+K4lPs7H94VUqPe2XwIsfPRnrXQE//QTEXxb8/8N4CNc6FpgZahzpTjFhMzSA7T/nHJa11DE8Ng2TP3iAmRczFlmslSuUNOgUeb6yRvs0="/>
          <p:cNvSpPr>
            <a:spLocks noChangeArrowheads="1"/>
          </p:cNvSpPr>
          <p:nvPr/>
        </p:nvSpPr>
        <p:spPr bwMode="auto">
          <a:xfrm>
            <a:off x="3871119" y="5544709"/>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364" name="Rounded Rectangle 363" descr="OPL20U25GSXzBJYl68kk8uQGfFKzs7yb1M4KJWUiLk6ZEvGF+qCIPSnY57AbBFCvTW2023.15.85+K4lPs7H94VUqPe2XwIsfPRnrXQE//QTEXxb8/8N4CNc6FpgZahzpTjFhMzSA7T/nHJa11DE8Ng2TP3iAmRczFlmslSuUNOgUeb6yRvs0="/>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05:00</a:t>
            </a:r>
          </a:p>
        </p:txBody>
      </p:sp>
      <p:sp>
        <p:nvSpPr>
          <p:cNvPr id="365" name="Rounded Rectangle 364" descr="OPL20U25GSXzBJYl68kk8uQGfFKzs7yb1M4KJWUiLk6ZEvGF+qCIPSnY57AbBFCvTW2023.15.85+K4lPs7H94VUqPe2XwIsfPRnrXQE//QTEXxb8/8N4CNc6FpgZahzpTjFhMzSA7T/nHJa11DE8Ng2TP3iAmRczFlmslSuUNOgUeb6yRvs0="/>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04:59</a:t>
            </a:r>
          </a:p>
        </p:txBody>
      </p:sp>
      <p:sp>
        <p:nvSpPr>
          <p:cNvPr id="366" name="Rounded Rectangle 365" descr="OPL20U25GSXzBJYl68kk8uQGfFKzs7yb1M4KJWUiLk6ZEvGF+qCIPSnY57AbBFCvTW2023.15.85+K4lPs7H94VUqPe2XwIsfPRnrXQE//QTEXxb8/8N4CNc6FpgZahzpTjFhMzSA7T/nHJa11DE8Ng2TP3iAmRczFlmslSuUNOgUeb6yRvs0="/>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04:58</a:t>
            </a:r>
          </a:p>
        </p:txBody>
      </p:sp>
      <p:sp>
        <p:nvSpPr>
          <p:cNvPr id="367" name="Rounded Rectangle 366" descr="OPL20U25GSXzBJYl68kk8uQGfFKzs7yb1M4KJWUiLk6ZEvGF+qCIPSnY57AbBFCvTW2023.15.85+K4lPs7H94VUqPe2XwIsfPRnrXQE//QTEXxb8/8N4CNc6FpgZahzpTjFhMzSA7T/nHJa11DE8Ng2TP3iAmRczFlmslSuUNOgUeb6yRvs0="/>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04:57</a:t>
            </a:r>
          </a:p>
        </p:txBody>
      </p:sp>
      <p:sp>
        <p:nvSpPr>
          <p:cNvPr id="368" name="Rounded Rectangle 367" descr="OPL20U25GSXzBJYl68kk8uQGfFKzs7yb1M4KJWUiLk6ZEvGF+qCIPSnY57AbBFCvTW2023.15.85+K4lPs7H94VUqPe2XwIsfPRnrXQE//QTEXxb8/8N4CNc6FpgZahzpTjFhMzSA7T/nHJa11DE8Ng2TP3iAmRczFlmslSuUNOgUeb6yRvs0="/>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04:56</a:t>
            </a:r>
          </a:p>
        </p:txBody>
      </p:sp>
      <p:sp>
        <p:nvSpPr>
          <p:cNvPr id="369" name="Rounded Rectangle 368"/>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04:55</a:t>
            </a:r>
          </a:p>
        </p:txBody>
      </p:sp>
      <p:sp>
        <p:nvSpPr>
          <p:cNvPr id="370" name="Rounded Rectangle 369"/>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04:54</a:t>
            </a:r>
          </a:p>
        </p:txBody>
      </p:sp>
      <p:sp>
        <p:nvSpPr>
          <p:cNvPr id="371" name="Rounded Rectangle 370"/>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04:53</a:t>
            </a:r>
          </a:p>
        </p:txBody>
      </p:sp>
      <p:sp>
        <p:nvSpPr>
          <p:cNvPr id="372" name="Rounded Rectangle 371"/>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04:52</a:t>
            </a:r>
          </a:p>
        </p:txBody>
      </p:sp>
      <p:sp>
        <p:nvSpPr>
          <p:cNvPr id="373" name="Rounded Rectangle 372"/>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04:51</a:t>
            </a:r>
          </a:p>
        </p:txBody>
      </p:sp>
      <p:sp>
        <p:nvSpPr>
          <p:cNvPr id="374" name="Rounded Rectangle 373"/>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04:50</a:t>
            </a:r>
          </a:p>
        </p:txBody>
      </p:sp>
      <p:sp>
        <p:nvSpPr>
          <p:cNvPr id="375" name="Rounded Rectangle 374"/>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04:49</a:t>
            </a:r>
          </a:p>
        </p:txBody>
      </p:sp>
      <p:sp>
        <p:nvSpPr>
          <p:cNvPr id="376" name="Rounded Rectangle 375"/>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04:48</a:t>
            </a:r>
          </a:p>
        </p:txBody>
      </p:sp>
      <p:sp>
        <p:nvSpPr>
          <p:cNvPr id="377" name="Rounded Rectangle 376"/>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04:47</a:t>
            </a:r>
          </a:p>
        </p:txBody>
      </p:sp>
      <p:sp>
        <p:nvSpPr>
          <p:cNvPr id="378" name="Rounded Rectangle 377"/>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04:46</a:t>
            </a:r>
          </a:p>
        </p:txBody>
      </p:sp>
      <p:sp>
        <p:nvSpPr>
          <p:cNvPr id="379" name="Rounded Rectangle 378"/>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04:45</a:t>
            </a:r>
          </a:p>
        </p:txBody>
      </p:sp>
      <p:sp>
        <p:nvSpPr>
          <p:cNvPr id="380" name="Rounded Rectangle 379"/>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04:44</a:t>
            </a:r>
          </a:p>
        </p:txBody>
      </p:sp>
      <p:sp>
        <p:nvSpPr>
          <p:cNvPr id="381" name="Rounded Rectangle 380"/>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04:43</a:t>
            </a:r>
          </a:p>
        </p:txBody>
      </p:sp>
      <p:sp>
        <p:nvSpPr>
          <p:cNvPr id="382" name="Rounded Rectangle 381"/>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04:42</a:t>
            </a:r>
          </a:p>
        </p:txBody>
      </p:sp>
      <p:sp>
        <p:nvSpPr>
          <p:cNvPr id="383" name="Rounded Rectangle 382"/>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04:41</a:t>
            </a:r>
          </a:p>
        </p:txBody>
      </p:sp>
      <p:sp>
        <p:nvSpPr>
          <p:cNvPr id="384" name="Rounded Rectangle 383"/>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04:40</a:t>
            </a:r>
          </a:p>
        </p:txBody>
      </p:sp>
      <p:sp>
        <p:nvSpPr>
          <p:cNvPr id="385" name="Rounded Rectangle 384"/>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04:39</a:t>
            </a:r>
          </a:p>
        </p:txBody>
      </p:sp>
      <p:sp>
        <p:nvSpPr>
          <p:cNvPr id="386" name="Rounded Rectangle 385"/>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04:38</a:t>
            </a:r>
          </a:p>
        </p:txBody>
      </p:sp>
      <p:sp>
        <p:nvSpPr>
          <p:cNvPr id="387" name="Rounded Rectangle 386"/>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04:37</a:t>
            </a:r>
          </a:p>
        </p:txBody>
      </p:sp>
      <p:sp>
        <p:nvSpPr>
          <p:cNvPr id="388" name="Rounded Rectangle 387"/>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04:36</a:t>
            </a:r>
          </a:p>
        </p:txBody>
      </p:sp>
      <p:sp>
        <p:nvSpPr>
          <p:cNvPr id="389" name="Rounded Rectangle 388"/>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04:35</a:t>
            </a:r>
          </a:p>
        </p:txBody>
      </p:sp>
      <p:sp>
        <p:nvSpPr>
          <p:cNvPr id="390" name="Rounded Rectangle 389"/>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04:34</a:t>
            </a:r>
          </a:p>
        </p:txBody>
      </p:sp>
      <p:sp>
        <p:nvSpPr>
          <p:cNvPr id="391" name="Rounded Rectangle 390"/>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04:33</a:t>
            </a:r>
          </a:p>
        </p:txBody>
      </p:sp>
      <p:sp>
        <p:nvSpPr>
          <p:cNvPr id="392" name="Rounded Rectangle 391"/>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04:32</a:t>
            </a:r>
          </a:p>
        </p:txBody>
      </p:sp>
      <p:sp>
        <p:nvSpPr>
          <p:cNvPr id="393" name="Rounded Rectangle 392"/>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04:31</a:t>
            </a:r>
          </a:p>
        </p:txBody>
      </p:sp>
      <p:sp>
        <p:nvSpPr>
          <p:cNvPr id="394" name="Rounded Rectangle 393"/>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04:30</a:t>
            </a:r>
          </a:p>
        </p:txBody>
      </p:sp>
      <p:sp>
        <p:nvSpPr>
          <p:cNvPr id="395" name="Rounded Rectangle 394"/>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04:29</a:t>
            </a:r>
          </a:p>
        </p:txBody>
      </p:sp>
      <p:sp>
        <p:nvSpPr>
          <p:cNvPr id="396" name="Rounded Rectangle 395"/>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04:28</a:t>
            </a:r>
          </a:p>
        </p:txBody>
      </p:sp>
      <p:sp>
        <p:nvSpPr>
          <p:cNvPr id="397" name="Rounded Rectangle 396"/>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04:27</a:t>
            </a:r>
          </a:p>
        </p:txBody>
      </p:sp>
      <p:sp>
        <p:nvSpPr>
          <p:cNvPr id="398" name="Rounded Rectangle 397"/>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04:26</a:t>
            </a:r>
          </a:p>
        </p:txBody>
      </p:sp>
      <p:sp>
        <p:nvSpPr>
          <p:cNvPr id="399" name="Rounded Rectangle 398"/>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04:25</a:t>
            </a:r>
          </a:p>
        </p:txBody>
      </p:sp>
      <p:sp>
        <p:nvSpPr>
          <p:cNvPr id="400" name="Rounded Rectangle 399"/>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04:24</a:t>
            </a:r>
          </a:p>
        </p:txBody>
      </p:sp>
      <p:sp>
        <p:nvSpPr>
          <p:cNvPr id="401" name="Rounded Rectangle 400"/>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04:23</a:t>
            </a:r>
          </a:p>
        </p:txBody>
      </p:sp>
      <p:sp>
        <p:nvSpPr>
          <p:cNvPr id="402" name="Rounded Rectangle 401"/>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04:22</a:t>
            </a:r>
          </a:p>
        </p:txBody>
      </p:sp>
      <p:sp>
        <p:nvSpPr>
          <p:cNvPr id="403" name="Rounded Rectangle 402"/>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04:21</a:t>
            </a:r>
          </a:p>
        </p:txBody>
      </p:sp>
      <p:sp>
        <p:nvSpPr>
          <p:cNvPr id="404" name="Rounded Rectangle 403"/>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04:20</a:t>
            </a:r>
          </a:p>
        </p:txBody>
      </p:sp>
      <p:sp>
        <p:nvSpPr>
          <p:cNvPr id="405" name="Rounded Rectangle 404"/>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04:19</a:t>
            </a:r>
          </a:p>
        </p:txBody>
      </p:sp>
      <p:sp>
        <p:nvSpPr>
          <p:cNvPr id="406" name="Rounded Rectangle 405"/>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04:18</a:t>
            </a:r>
          </a:p>
        </p:txBody>
      </p:sp>
      <p:sp>
        <p:nvSpPr>
          <p:cNvPr id="407" name="Rounded Rectangle 406"/>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04:17</a:t>
            </a:r>
          </a:p>
        </p:txBody>
      </p:sp>
      <p:sp>
        <p:nvSpPr>
          <p:cNvPr id="408" name="Rounded Rectangle 407"/>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04:16</a:t>
            </a:r>
          </a:p>
        </p:txBody>
      </p:sp>
      <p:sp>
        <p:nvSpPr>
          <p:cNvPr id="409" name="Rounded Rectangle 408"/>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04:15</a:t>
            </a:r>
          </a:p>
        </p:txBody>
      </p:sp>
      <p:sp>
        <p:nvSpPr>
          <p:cNvPr id="410" name="Rounded Rectangle 409"/>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04:14</a:t>
            </a:r>
          </a:p>
        </p:txBody>
      </p:sp>
      <p:sp>
        <p:nvSpPr>
          <p:cNvPr id="411" name="Rounded Rectangle 410"/>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04:13</a:t>
            </a:r>
          </a:p>
        </p:txBody>
      </p:sp>
      <p:sp>
        <p:nvSpPr>
          <p:cNvPr id="412" name="Rounded Rectangle 411"/>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04:12</a:t>
            </a:r>
          </a:p>
        </p:txBody>
      </p:sp>
      <p:sp>
        <p:nvSpPr>
          <p:cNvPr id="413" name="Rounded Rectangle 412"/>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04:11</a:t>
            </a:r>
          </a:p>
        </p:txBody>
      </p:sp>
      <p:sp>
        <p:nvSpPr>
          <p:cNvPr id="414" name="Rounded Rectangle 413"/>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04:10</a:t>
            </a:r>
          </a:p>
        </p:txBody>
      </p:sp>
      <p:sp>
        <p:nvSpPr>
          <p:cNvPr id="415" name="Rounded Rectangle 414"/>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04:09</a:t>
            </a:r>
          </a:p>
        </p:txBody>
      </p:sp>
      <p:sp>
        <p:nvSpPr>
          <p:cNvPr id="416" name="Rounded Rectangle 415"/>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04:08</a:t>
            </a:r>
          </a:p>
        </p:txBody>
      </p:sp>
      <p:sp>
        <p:nvSpPr>
          <p:cNvPr id="417" name="Rounded Rectangle 416"/>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04:07</a:t>
            </a:r>
          </a:p>
        </p:txBody>
      </p:sp>
      <p:sp>
        <p:nvSpPr>
          <p:cNvPr id="418" name="Rounded Rectangle 417"/>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04:06</a:t>
            </a:r>
          </a:p>
        </p:txBody>
      </p:sp>
      <p:sp>
        <p:nvSpPr>
          <p:cNvPr id="419" name="Rounded Rectangle 418"/>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04:05</a:t>
            </a:r>
          </a:p>
        </p:txBody>
      </p:sp>
      <p:sp>
        <p:nvSpPr>
          <p:cNvPr id="420" name="Rounded Rectangle 419"/>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04:04</a:t>
            </a:r>
          </a:p>
        </p:txBody>
      </p:sp>
      <p:sp>
        <p:nvSpPr>
          <p:cNvPr id="421" name="Rounded Rectangle 420"/>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04:03</a:t>
            </a:r>
          </a:p>
        </p:txBody>
      </p:sp>
      <p:sp>
        <p:nvSpPr>
          <p:cNvPr id="422" name="Rounded Rectangle 421"/>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04:02</a:t>
            </a:r>
          </a:p>
        </p:txBody>
      </p:sp>
      <p:sp>
        <p:nvSpPr>
          <p:cNvPr id="423" name="Rounded Rectangle 422"/>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04:01</a:t>
            </a:r>
          </a:p>
        </p:txBody>
      </p:sp>
      <p:sp>
        <p:nvSpPr>
          <p:cNvPr id="424" name="Rounded Rectangle 423"/>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04:00</a:t>
            </a:r>
          </a:p>
        </p:txBody>
      </p:sp>
      <p:sp>
        <p:nvSpPr>
          <p:cNvPr id="425" name="Rounded Rectangle 424"/>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03:59</a:t>
            </a:r>
          </a:p>
        </p:txBody>
      </p:sp>
      <p:sp>
        <p:nvSpPr>
          <p:cNvPr id="426" name="Rounded Rectangle 425"/>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03:58</a:t>
            </a:r>
          </a:p>
        </p:txBody>
      </p:sp>
      <p:sp>
        <p:nvSpPr>
          <p:cNvPr id="427" name="Rounded Rectangle 426"/>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03:57</a:t>
            </a:r>
          </a:p>
        </p:txBody>
      </p:sp>
      <p:sp>
        <p:nvSpPr>
          <p:cNvPr id="428" name="Rounded Rectangle 427"/>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03:56</a:t>
            </a:r>
          </a:p>
        </p:txBody>
      </p:sp>
      <p:sp>
        <p:nvSpPr>
          <p:cNvPr id="429" name="Rounded Rectangle 428"/>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03:55</a:t>
            </a:r>
          </a:p>
        </p:txBody>
      </p:sp>
      <p:sp>
        <p:nvSpPr>
          <p:cNvPr id="430" name="Rounded Rectangle 429"/>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03:54</a:t>
            </a:r>
          </a:p>
        </p:txBody>
      </p:sp>
      <p:sp>
        <p:nvSpPr>
          <p:cNvPr id="431" name="Rounded Rectangle 430"/>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03:53</a:t>
            </a:r>
          </a:p>
        </p:txBody>
      </p:sp>
      <p:sp>
        <p:nvSpPr>
          <p:cNvPr id="432" name="Rounded Rectangle 431"/>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03:52</a:t>
            </a:r>
          </a:p>
        </p:txBody>
      </p:sp>
      <p:sp>
        <p:nvSpPr>
          <p:cNvPr id="433" name="Rounded Rectangle 432"/>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03:51</a:t>
            </a:r>
          </a:p>
        </p:txBody>
      </p:sp>
      <p:sp>
        <p:nvSpPr>
          <p:cNvPr id="434" name="Rounded Rectangle 433"/>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03:50</a:t>
            </a:r>
          </a:p>
        </p:txBody>
      </p:sp>
      <p:sp>
        <p:nvSpPr>
          <p:cNvPr id="435" name="Rounded Rectangle 434"/>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03:49</a:t>
            </a:r>
          </a:p>
        </p:txBody>
      </p:sp>
      <p:sp>
        <p:nvSpPr>
          <p:cNvPr id="436" name="Rounded Rectangle 435"/>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03:48</a:t>
            </a:r>
          </a:p>
        </p:txBody>
      </p:sp>
      <p:sp>
        <p:nvSpPr>
          <p:cNvPr id="437" name="Rounded Rectangle 436"/>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03:47</a:t>
            </a:r>
          </a:p>
        </p:txBody>
      </p:sp>
      <p:sp>
        <p:nvSpPr>
          <p:cNvPr id="438" name="Rounded Rectangle 437"/>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03:46</a:t>
            </a:r>
          </a:p>
        </p:txBody>
      </p:sp>
      <p:sp>
        <p:nvSpPr>
          <p:cNvPr id="439" name="Rounded Rectangle 438"/>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03:45</a:t>
            </a:r>
          </a:p>
        </p:txBody>
      </p:sp>
      <p:sp>
        <p:nvSpPr>
          <p:cNvPr id="440" name="Rounded Rectangle 439"/>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03:44</a:t>
            </a:r>
          </a:p>
        </p:txBody>
      </p:sp>
      <p:sp>
        <p:nvSpPr>
          <p:cNvPr id="441" name="Rounded Rectangle 440"/>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03:43</a:t>
            </a:r>
          </a:p>
        </p:txBody>
      </p:sp>
      <p:sp>
        <p:nvSpPr>
          <p:cNvPr id="442" name="Rounded Rectangle 441"/>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03:42</a:t>
            </a:r>
          </a:p>
        </p:txBody>
      </p:sp>
      <p:sp>
        <p:nvSpPr>
          <p:cNvPr id="443" name="Rounded Rectangle 442"/>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03:41</a:t>
            </a:r>
          </a:p>
        </p:txBody>
      </p:sp>
      <p:sp>
        <p:nvSpPr>
          <p:cNvPr id="444" name="Rounded Rectangle 443"/>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03:40</a:t>
            </a:r>
          </a:p>
        </p:txBody>
      </p:sp>
      <p:sp>
        <p:nvSpPr>
          <p:cNvPr id="445" name="Rounded Rectangle 444"/>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03:39</a:t>
            </a:r>
          </a:p>
        </p:txBody>
      </p:sp>
      <p:sp>
        <p:nvSpPr>
          <p:cNvPr id="446" name="Rounded Rectangle 445"/>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03:38</a:t>
            </a:r>
          </a:p>
        </p:txBody>
      </p:sp>
      <p:sp>
        <p:nvSpPr>
          <p:cNvPr id="447" name="Rounded Rectangle 446"/>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03:37</a:t>
            </a:r>
          </a:p>
        </p:txBody>
      </p:sp>
      <p:sp>
        <p:nvSpPr>
          <p:cNvPr id="448" name="Rounded Rectangle 447"/>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03:36</a:t>
            </a:r>
          </a:p>
        </p:txBody>
      </p:sp>
      <p:sp>
        <p:nvSpPr>
          <p:cNvPr id="449" name="Rounded Rectangle 448"/>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03:35</a:t>
            </a:r>
          </a:p>
        </p:txBody>
      </p:sp>
      <p:sp>
        <p:nvSpPr>
          <p:cNvPr id="450" name="Rounded Rectangle 449"/>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03:34</a:t>
            </a:r>
          </a:p>
        </p:txBody>
      </p:sp>
      <p:sp>
        <p:nvSpPr>
          <p:cNvPr id="451" name="Rounded Rectangle 450"/>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03:33</a:t>
            </a:r>
          </a:p>
        </p:txBody>
      </p:sp>
      <p:sp>
        <p:nvSpPr>
          <p:cNvPr id="452" name="Rounded Rectangle 451"/>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03:32</a:t>
            </a:r>
          </a:p>
        </p:txBody>
      </p:sp>
      <p:sp>
        <p:nvSpPr>
          <p:cNvPr id="453" name="Rounded Rectangle 452"/>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03:31</a:t>
            </a:r>
          </a:p>
        </p:txBody>
      </p:sp>
      <p:sp>
        <p:nvSpPr>
          <p:cNvPr id="454" name="Rounded Rectangle 453"/>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03:30</a:t>
            </a:r>
          </a:p>
        </p:txBody>
      </p:sp>
      <p:sp>
        <p:nvSpPr>
          <p:cNvPr id="455" name="Rounded Rectangle 454"/>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03:29</a:t>
            </a:r>
          </a:p>
        </p:txBody>
      </p:sp>
      <p:sp>
        <p:nvSpPr>
          <p:cNvPr id="456" name="Rounded Rectangle 455"/>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03:28</a:t>
            </a:r>
          </a:p>
        </p:txBody>
      </p:sp>
      <p:sp>
        <p:nvSpPr>
          <p:cNvPr id="457" name="Rounded Rectangle 456"/>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03:27</a:t>
            </a:r>
          </a:p>
        </p:txBody>
      </p:sp>
      <p:sp>
        <p:nvSpPr>
          <p:cNvPr id="458" name="Rounded Rectangle 457"/>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03:26</a:t>
            </a:r>
          </a:p>
        </p:txBody>
      </p:sp>
      <p:sp>
        <p:nvSpPr>
          <p:cNvPr id="459" name="Rounded Rectangle 458"/>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03:25</a:t>
            </a:r>
          </a:p>
        </p:txBody>
      </p:sp>
      <p:sp>
        <p:nvSpPr>
          <p:cNvPr id="460" name="Rounded Rectangle 459"/>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03:24</a:t>
            </a:r>
          </a:p>
        </p:txBody>
      </p:sp>
      <p:sp>
        <p:nvSpPr>
          <p:cNvPr id="461" name="Rounded Rectangle 460"/>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03:23</a:t>
            </a:r>
          </a:p>
        </p:txBody>
      </p:sp>
      <p:sp>
        <p:nvSpPr>
          <p:cNvPr id="462" name="Rounded Rectangle 461"/>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03:22</a:t>
            </a:r>
          </a:p>
        </p:txBody>
      </p:sp>
      <p:sp>
        <p:nvSpPr>
          <p:cNvPr id="463" name="Rounded Rectangle 462"/>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03:21</a:t>
            </a:r>
          </a:p>
        </p:txBody>
      </p:sp>
      <p:sp>
        <p:nvSpPr>
          <p:cNvPr id="464" name="Rounded Rectangle 463"/>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03:20</a:t>
            </a:r>
          </a:p>
        </p:txBody>
      </p:sp>
      <p:sp>
        <p:nvSpPr>
          <p:cNvPr id="465" name="Rounded Rectangle 464"/>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03:19</a:t>
            </a:r>
          </a:p>
        </p:txBody>
      </p:sp>
      <p:sp>
        <p:nvSpPr>
          <p:cNvPr id="466" name="Rounded Rectangle 465"/>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03:18</a:t>
            </a:r>
          </a:p>
        </p:txBody>
      </p:sp>
      <p:sp>
        <p:nvSpPr>
          <p:cNvPr id="467" name="Rounded Rectangle 466"/>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03:17</a:t>
            </a:r>
          </a:p>
        </p:txBody>
      </p:sp>
      <p:sp>
        <p:nvSpPr>
          <p:cNvPr id="468" name="Rounded Rectangle 467"/>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03:16</a:t>
            </a:r>
          </a:p>
        </p:txBody>
      </p:sp>
      <p:sp>
        <p:nvSpPr>
          <p:cNvPr id="469" name="Rounded Rectangle 468"/>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03:15</a:t>
            </a:r>
          </a:p>
        </p:txBody>
      </p:sp>
      <p:sp>
        <p:nvSpPr>
          <p:cNvPr id="470" name="Rounded Rectangle 469"/>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03:14</a:t>
            </a:r>
          </a:p>
        </p:txBody>
      </p:sp>
      <p:sp>
        <p:nvSpPr>
          <p:cNvPr id="471" name="Rounded Rectangle 470"/>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03:13</a:t>
            </a:r>
          </a:p>
        </p:txBody>
      </p:sp>
      <p:sp>
        <p:nvSpPr>
          <p:cNvPr id="472" name="Rounded Rectangle 471"/>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03:12</a:t>
            </a:r>
          </a:p>
        </p:txBody>
      </p:sp>
      <p:sp>
        <p:nvSpPr>
          <p:cNvPr id="473" name="Rounded Rectangle 472"/>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03:11</a:t>
            </a:r>
          </a:p>
        </p:txBody>
      </p:sp>
      <p:sp>
        <p:nvSpPr>
          <p:cNvPr id="474" name="Rounded Rectangle 473"/>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03:10</a:t>
            </a:r>
          </a:p>
        </p:txBody>
      </p:sp>
      <p:sp>
        <p:nvSpPr>
          <p:cNvPr id="475" name="Rounded Rectangle 474"/>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03:09</a:t>
            </a:r>
          </a:p>
        </p:txBody>
      </p:sp>
      <p:sp>
        <p:nvSpPr>
          <p:cNvPr id="476" name="Rounded Rectangle 475"/>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03:08</a:t>
            </a:r>
          </a:p>
        </p:txBody>
      </p:sp>
      <p:sp>
        <p:nvSpPr>
          <p:cNvPr id="477" name="Rounded Rectangle 476"/>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03:07</a:t>
            </a:r>
          </a:p>
        </p:txBody>
      </p:sp>
      <p:sp>
        <p:nvSpPr>
          <p:cNvPr id="478" name="Rounded Rectangle 477"/>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03:06</a:t>
            </a:r>
          </a:p>
        </p:txBody>
      </p:sp>
      <p:sp>
        <p:nvSpPr>
          <p:cNvPr id="479" name="Rounded Rectangle 478"/>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03:05</a:t>
            </a:r>
          </a:p>
        </p:txBody>
      </p:sp>
      <p:sp>
        <p:nvSpPr>
          <p:cNvPr id="480" name="Rounded Rectangle 479"/>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03:04</a:t>
            </a:r>
          </a:p>
        </p:txBody>
      </p:sp>
      <p:sp>
        <p:nvSpPr>
          <p:cNvPr id="481" name="Rounded Rectangle 480"/>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03:03</a:t>
            </a:r>
          </a:p>
        </p:txBody>
      </p:sp>
      <p:sp>
        <p:nvSpPr>
          <p:cNvPr id="482" name="Rounded Rectangle 481"/>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03:02</a:t>
            </a:r>
          </a:p>
        </p:txBody>
      </p:sp>
      <p:sp>
        <p:nvSpPr>
          <p:cNvPr id="483" name="Rounded Rectangle 482"/>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03:01</a:t>
            </a:r>
          </a:p>
        </p:txBody>
      </p:sp>
      <p:sp>
        <p:nvSpPr>
          <p:cNvPr id="484" name="Rounded Rectangle 483"/>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03:00</a:t>
            </a:r>
          </a:p>
        </p:txBody>
      </p:sp>
      <p:sp>
        <p:nvSpPr>
          <p:cNvPr id="485" name="Rounded Rectangle 484"/>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02:59</a:t>
            </a:r>
          </a:p>
        </p:txBody>
      </p:sp>
      <p:sp>
        <p:nvSpPr>
          <p:cNvPr id="486" name="Rounded Rectangle 485"/>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02:58</a:t>
            </a:r>
          </a:p>
        </p:txBody>
      </p:sp>
      <p:sp>
        <p:nvSpPr>
          <p:cNvPr id="487" name="Rounded Rectangle 486"/>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02:57</a:t>
            </a:r>
          </a:p>
        </p:txBody>
      </p:sp>
      <p:sp>
        <p:nvSpPr>
          <p:cNvPr id="488" name="Rounded Rectangle 487"/>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02:56</a:t>
            </a:r>
          </a:p>
        </p:txBody>
      </p:sp>
      <p:sp>
        <p:nvSpPr>
          <p:cNvPr id="489" name="Rounded Rectangle 488"/>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02:55</a:t>
            </a:r>
          </a:p>
        </p:txBody>
      </p:sp>
      <p:sp>
        <p:nvSpPr>
          <p:cNvPr id="490" name="Rounded Rectangle 489"/>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02:54</a:t>
            </a:r>
          </a:p>
        </p:txBody>
      </p:sp>
      <p:sp>
        <p:nvSpPr>
          <p:cNvPr id="491" name="Rounded Rectangle 490"/>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02:53</a:t>
            </a:r>
          </a:p>
        </p:txBody>
      </p:sp>
      <p:sp>
        <p:nvSpPr>
          <p:cNvPr id="492" name="Rounded Rectangle 491"/>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02:52</a:t>
            </a:r>
          </a:p>
        </p:txBody>
      </p:sp>
      <p:sp>
        <p:nvSpPr>
          <p:cNvPr id="493" name="Rounded Rectangle 492"/>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02:51</a:t>
            </a:r>
          </a:p>
        </p:txBody>
      </p:sp>
      <p:sp>
        <p:nvSpPr>
          <p:cNvPr id="494" name="Rounded Rectangle 493"/>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02:50</a:t>
            </a:r>
          </a:p>
        </p:txBody>
      </p:sp>
      <p:sp>
        <p:nvSpPr>
          <p:cNvPr id="495" name="Rounded Rectangle 494"/>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02:49</a:t>
            </a:r>
          </a:p>
        </p:txBody>
      </p:sp>
      <p:sp>
        <p:nvSpPr>
          <p:cNvPr id="496" name="Rounded Rectangle 495"/>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02:48</a:t>
            </a:r>
          </a:p>
        </p:txBody>
      </p:sp>
      <p:sp>
        <p:nvSpPr>
          <p:cNvPr id="497" name="Rounded Rectangle 496"/>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02:47</a:t>
            </a:r>
          </a:p>
        </p:txBody>
      </p:sp>
      <p:sp>
        <p:nvSpPr>
          <p:cNvPr id="498" name="Rounded Rectangle 497"/>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02:46</a:t>
            </a:r>
          </a:p>
        </p:txBody>
      </p:sp>
      <p:sp>
        <p:nvSpPr>
          <p:cNvPr id="499" name="Rounded Rectangle 498"/>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02:45</a:t>
            </a:r>
          </a:p>
        </p:txBody>
      </p:sp>
      <p:sp>
        <p:nvSpPr>
          <p:cNvPr id="500" name="Rounded Rectangle 499"/>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02:44</a:t>
            </a:r>
          </a:p>
        </p:txBody>
      </p:sp>
      <p:sp>
        <p:nvSpPr>
          <p:cNvPr id="501" name="Rounded Rectangle 500"/>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02:43</a:t>
            </a:r>
          </a:p>
        </p:txBody>
      </p:sp>
      <p:sp>
        <p:nvSpPr>
          <p:cNvPr id="502" name="Rounded Rectangle 501"/>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02:42</a:t>
            </a:r>
          </a:p>
        </p:txBody>
      </p:sp>
      <p:sp>
        <p:nvSpPr>
          <p:cNvPr id="503" name="Rounded Rectangle 502"/>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02:41</a:t>
            </a:r>
          </a:p>
        </p:txBody>
      </p:sp>
      <p:sp>
        <p:nvSpPr>
          <p:cNvPr id="504" name="Rounded Rectangle 503"/>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02:40</a:t>
            </a:r>
          </a:p>
        </p:txBody>
      </p:sp>
      <p:sp>
        <p:nvSpPr>
          <p:cNvPr id="505" name="Rounded Rectangle 504"/>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02:39</a:t>
            </a:r>
          </a:p>
        </p:txBody>
      </p:sp>
      <p:sp>
        <p:nvSpPr>
          <p:cNvPr id="506" name="Rounded Rectangle 505"/>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02:38</a:t>
            </a:r>
          </a:p>
        </p:txBody>
      </p:sp>
      <p:sp>
        <p:nvSpPr>
          <p:cNvPr id="507" name="Rounded Rectangle 506"/>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02:37</a:t>
            </a:r>
          </a:p>
        </p:txBody>
      </p:sp>
      <p:sp>
        <p:nvSpPr>
          <p:cNvPr id="508" name="Rounded Rectangle 507"/>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02:36</a:t>
            </a:r>
          </a:p>
        </p:txBody>
      </p:sp>
      <p:sp>
        <p:nvSpPr>
          <p:cNvPr id="509" name="Rounded Rectangle 508"/>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02:35</a:t>
            </a:r>
          </a:p>
        </p:txBody>
      </p:sp>
      <p:sp>
        <p:nvSpPr>
          <p:cNvPr id="510" name="Rounded Rectangle 509"/>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02:34</a:t>
            </a:r>
          </a:p>
        </p:txBody>
      </p:sp>
      <p:sp>
        <p:nvSpPr>
          <p:cNvPr id="511" name="Rounded Rectangle 510"/>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02:33</a:t>
            </a:r>
          </a:p>
        </p:txBody>
      </p:sp>
      <p:sp>
        <p:nvSpPr>
          <p:cNvPr id="512" name="Rounded Rectangle 511"/>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02:32</a:t>
            </a:r>
          </a:p>
        </p:txBody>
      </p:sp>
      <p:sp>
        <p:nvSpPr>
          <p:cNvPr id="513" name="Rounded Rectangle 512"/>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02:31</a:t>
            </a:r>
          </a:p>
        </p:txBody>
      </p:sp>
      <p:sp>
        <p:nvSpPr>
          <p:cNvPr id="514" name="Rounded Rectangle 513"/>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02:30</a:t>
            </a:r>
          </a:p>
        </p:txBody>
      </p:sp>
      <p:sp>
        <p:nvSpPr>
          <p:cNvPr id="515" name="Rounded Rectangle 514"/>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02:29</a:t>
            </a:r>
          </a:p>
        </p:txBody>
      </p:sp>
      <p:sp>
        <p:nvSpPr>
          <p:cNvPr id="516" name="Rounded Rectangle 515"/>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02:28</a:t>
            </a:r>
          </a:p>
        </p:txBody>
      </p:sp>
      <p:sp>
        <p:nvSpPr>
          <p:cNvPr id="517" name="Rounded Rectangle 516"/>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02:27</a:t>
            </a:r>
          </a:p>
        </p:txBody>
      </p:sp>
      <p:sp>
        <p:nvSpPr>
          <p:cNvPr id="518" name="Rounded Rectangle 517"/>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02:26</a:t>
            </a:r>
          </a:p>
        </p:txBody>
      </p:sp>
      <p:sp>
        <p:nvSpPr>
          <p:cNvPr id="519" name="Rounded Rectangle 518"/>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02:25</a:t>
            </a:r>
          </a:p>
        </p:txBody>
      </p:sp>
      <p:sp>
        <p:nvSpPr>
          <p:cNvPr id="520" name="Rounded Rectangle 519"/>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02:24</a:t>
            </a:r>
          </a:p>
        </p:txBody>
      </p:sp>
      <p:sp>
        <p:nvSpPr>
          <p:cNvPr id="521" name="Rounded Rectangle 520"/>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02:23</a:t>
            </a:r>
          </a:p>
        </p:txBody>
      </p:sp>
      <p:sp>
        <p:nvSpPr>
          <p:cNvPr id="522" name="Rounded Rectangle 521"/>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02:22</a:t>
            </a:r>
          </a:p>
        </p:txBody>
      </p:sp>
      <p:sp>
        <p:nvSpPr>
          <p:cNvPr id="523" name="Rounded Rectangle 522"/>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02:21</a:t>
            </a:r>
          </a:p>
        </p:txBody>
      </p:sp>
      <p:sp>
        <p:nvSpPr>
          <p:cNvPr id="524" name="Rounded Rectangle 523"/>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02:20</a:t>
            </a:r>
          </a:p>
        </p:txBody>
      </p:sp>
      <p:sp>
        <p:nvSpPr>
          <p:cNvPr id="525" name="Rounded Rectangle 524"/>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02:19</a:t>
            </a:r>
          </a:p>
        </p:txBody>
      </p:sp>
      <p:sp>
        <p:nvSpPr>
          <p:cNvPr id="526" name="Rounded Rectangle 525"/>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02:18</a:t>
            </a:r>
          </a:p>
        </p:txBody>
      </p:sp>
      <p:sp>
        <p:nvSpPr>
          <p:cNvPr id="527" name="Rounded Rectangle 526"/>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02:17</a:t>
            </a:r>
          </a:p>
        </p:txBody>
      </p:sp>
      <p:sp>
        <p:nvSpPr>
          <p:cNvPr id="528" name="Rounded Rectangle 527"/>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02:16</a:t>
            </a:r>
          </a:p>
        </p:txBody>
      </p:sp>
      <p:sp>
        <p:nvSpPr>
          <p:cNvPr id="529" name="Rounded Rectangle 528"/>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02:15</a:t>
            </a:r>
          </a:p>
        </p:txBody>
      </p:sp>
      <p:sp>
        <p:nvSpPr>
          <p:cNvPr id="530" name="Rounded Rectangle 529"/>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02:14</a:t>
            </a:r>
          </a:p>
        </p:txBody>
      </p:sp>
      <p:sp>
        <p:nvSpPr>
          <p:cNvPr id="531" name="Rounded Rectangle 530"/>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02:13</a:t>
            </a:r>
          </a:p>
        </p:txBody>
      </p:sp>
      <p:sp>
        <p:nvSpPr>
          <p:cNvPr id="532" name="Rounded Rectangle 531"/>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02:12</a:t>
            </a:r>
          </a:p>
        </p:txBody>
      </p:sp>
      <p:sp>
        <p:nvSpPr>
          <p:cNvPr id="533" name="Rounded Rectangle 532"/>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02:11</a:t>
            </a:r>
          </a:p>
        </p:txBody>
      </p:sp>
      <p:sp>
        <p:nvSpPr>
          <p:cNvPr id="534" name="Rounded Rectangle 533"/>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02:10</a:t>
            </a:r>
          </a:p>
        </p:txBody>
      </p:sp>
      <p:sp>
        <p:nvSpPr>
          <p:cNvPr id="535" name="Rounded Rectangle 534"/>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02:09</a:t>
            </a:r>
          </a:p>
        </p:txBody>
      </p:sp>
      <p:sp>
        <p:nvSpPr>
          <p:cNvPr id="536" name="Rounded Rectangle 535"/>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02:08</a:t>
            </a:r>
          </a:p>
        </p:txBody>
      </p:sp>
      <p:sp>
        <p:nvSpPr>
          <p:cNvPr id="537" name="Rounded Rectangle 536"/>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02:07</a:t>
            </a:r>
          </a:p>
        </p:txBody>
      </p:sp>
      <p:sp>
        <p:nvSpPr>
          <p:cNvPr id="538" name="Rounded Rectangle 537"/>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02:06</a:t>
            </a:r>
          </a:p>
        </p:txBody>
      </p:sp>
      <p:sp>
        <p:nvSpPr>
          <p:cNvPr id="539" name="Rounded Rectangle 538"/>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02:05</a:t>
            </a:r>
          </a:p>
        </p:txBody>
      </p:sp>
      <p:sp>
        <p:nvSpPr>
          <p:cNvPr id="540" name="Rounded Rectangle 539"/>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02:04</a:t>
            </a:r>
          </a:p>
        </p:txBody>
      </p:sp>
      <p:sp>
        <p:nvSpPr>
          <p:cNvPr id="541" name="Rounded Rectangle 540"/>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02:03</a:t>
            </a:r>
          </a:p>
        </p:txBody>
      </p:sp>
      <p:sp>
        <p:nvSpPr>
          <p:cNvPr id="542" name="Rounded Rectangle 541"/>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02:02</a:t>
            </a:r>
          </a:p>
        </p:txBody>
      </p:sp>
      <p:sp>
        <p:nvSpPr>
          <p:cNvPr id="543" name="Rounded Rectangle 542"/>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02:01</a:t>
            </a:r>
          </a:p>
        </p:txBody>
      </p:sp>
      <p:sp>
        <p:nvSpPr>
          <p:cNvPr id="544" name="Rounded Rectangle 543"/>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02:00</a:t>
            </a:r>
          </a:p>
        </p:txBody>
      </p:sp>
      <p:sp>
        <p:nvSpPr>
          <p:cNvPr id="545" name="Rounded Rectangle 544"/>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01:59</a:t>
            </a:r>
          </a:p>
        </p:txBody>
      </p:sp>
      <p:sp>
        <p:nvSpPr>
          <p:cNvPr id="546" name="Rounded Rectangle 545"/>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01:58</a:t>
            </a:r>
          </a:p>
        </p:txBody>
      </p:sp>
      <p:sp>
        <p:nvSpPr>
          <p:cNvPr id="547" name="Rounded Rectangle 546"/>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01:57</a:t>
            </a:r>
          </a:p>
        </p:txBody>
      </p:sp>
      <p:sp>
        <p:nvSpPr>
          <p:cNvPr id="548" name="Rounded Rectangle 547"/>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01:56</a:t>
            </a:r>
          </a:p>
        </p:txBody>
      </p:sp>
      <p:sp>
        <p:nvSpPr>
          <p:cNvPr id="549" name="Rounded Rectangle 548"/>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01:55</a:t>
            </a:r>
          </a:p>
        </p:txBody>
      </p:sp>
      <p:sp>
        <p:nvSpPr>
          <p:cNvPr id="550" name="Rounded Rectangle 549"/>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01:54</a:t>
            </a:r>
          </a:p>
        </p:txBody>
      </p:sp>
      <p:sp>
        <p:nvSpPr>
          <p:cNvPr id="551" name="Rounded Rectangle 550"/>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01:53</a:t>
            </a:r>
          </a:p>
        </p:txBody>
      </p:sp>
      <p:sp>
        <p:nvSpPr>
          <p:cNvPr id="552" name="Rounded Rectangle 551"/>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01:52</a:t>
            </a:r>
          </a:p>
        </p:txBody>
      </p:sp>
      <p:sp>
        <p:nvSpPr>
          <p:cNvPr id="553" name="Rounded Rectangle 552"/>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01:51</a:t>
            </a:r>
          </a:p>
        </p:txBody>
      </p:sp>
      <p:sp>
        <p:nvSpPr>
          <p:cNvPr id="554" name="Rounded Rectangle 553"/>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01:50</a:t>
            </a:r>
          </a:p>
        </p:txBody>
      </p:sp>
      <p:sp>
        <p:nvSpPr>
          <p:cNvPr id="555" name="Rounded Rectangle 554"/>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01:49</a:t>
            </a:r>
          </a:p>
        </p:txBody>
      </p:sp>
      <p:sp>
        <p:nvSpPr>
          <p:cNvPr id="556" name="Rounded Rectangle 555"/>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01:48</a:t>
            </a:r>
          </a:p>
        </p:txBody>
      </p:sp>
      <p:sp>
        <p:nvSpPr>
          <p:cNvPr id="557" name="Rounded Rectangle 556"/>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01:47</a:t>
            </a:r>
          </a:p>
        </p:txBody>
      </p:sp>
      <p:sp>
        <p:nvSpPr>
          <p:cNvPr id="558" name="Rounded Rectangle 557"/>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01:46</a:t>
            </a:r>
          </a:p>
        </p:txBody>
      </p:sp>
      <p:sp>
        <p:nvSpPr>
          <p:cNvPr id="559" name="Rounded Rectangle 558"/>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01:45</a:t>
            </a:r>
          </a:p>
        </p:txBody>
      </p:sp>
      <p:sp>
        <p:nvSpPr>
          <p:cNvPr id="560" name="Rounded Rectangle 559"/>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01:44</a:t>
            </a:r>
          </a:p>
        </p:txBody>
      </p:sp>
      <p:sp>
        <p:nvSpPr>
          <p:cNvPr id="561" name="Rounded Rectangle 560"/>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01:43</a:t>
            </a:r>
          </a:p>
        </p:txBody>
      </p:sp>
      <p:sp>
        <p:nvSpPr>
          <p:cNvPr id="562" name="Rounded Rectangle 561"/>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01:42</a:t>
            </a:r>
          </a:p>
        </p:txBody>
      </p:sp>
      <p:sp>
        <p:nvSpPr>
          <p:cNvPr id="563" name="Rounded Rectangle 562"/>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01:41</a:t>
            </a:r>
          </a:p>
        </p:txBody>
      </p:sp>
      <p:sp>
        <p:nvSpPr>
          <p:cNvPr id="564" name="Rounded Rectangle 563"/>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01:40</a:t>
            </a:r>
          </a:p>
        </p:txBody>
      </p:sp>
      <p:sp>
        <p:nvSpPr>
          <p:cNvPr id="565" name="Rounded Rectangle 564"/>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01:39</a:t>
            </a:r>
          </a:p>
        </p:txBody>
      </p:sp>
      <p:sp>
        <p:nvSpPr>
          <p:cNvPr id="566" name="Rounded Rectangle 565"/>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01:38</a:t>
            </a:r>
          </a:p>
        </p:txBody>
      </p:sp>
      <p:sp>
        <p:nvSpPr>
          <p:cNvPr id="567" name="Rounded Rectangle 566"/>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01:37</a:t>
            </a:r>
          </a:p>
        </p:txBody>
      </p:sp>
      <p:sp>
        <p:nvSpPr>
          <p:cNvPr id="568" name="Rounded Rectangle 567"/>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01:36</a:t>
            </a:r>
          </a:p>
        </p:txBody>
      </p:sp>
      <p:sp>
        <p:nvSpPr>
          <p:cNvPr id="569" name="Rounded Rectangle 568"/>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01:35</a:t>
            </a:r>
          </a:p>
        </p:txBody>
      </p:sp>
      <p:sp>
        <p:nvSpPr>
          <p:cNvPr id="570" name="Rounded Rectangle 569"/>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01:34</a:t>
            </a:r>
          </a:p>
        </p:txBody>
      </p:sp>
      <p:sp>
        <p:nvSpPr>
          <p:cNvPr id="571" name="Rounded Rectangle 570"/>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01:33</a:t>
            </a:r>
          </a:p>
        </p:txBody>
      </p:sp>
      <p:sp>
        <p:nvSpPr>
          <p:cNvPr id="572" name="Rounded Rectangle 571"/>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01:32</a:t>
            </a:r>
          </a:p>
        </p:txBody>
      </p:sp>
      <p:sp>
        <p:nvSpPr>
          <p:cNvPr id="573" name="Rounded Rectangle 572"/>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01:31</a:t>
            </a:r>
          </a:p>
        </p:txBody>
      </p:sp>
      <p:sp>
        <p:nvSpPr>
          <p:cNvPr id="574" name="Rounded Rectangle 573"/>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01:30</a:t>
            </a:r>
          </a:p>
        </p:txBody>
      </p:sp>
      <p:sp>
        <p:nvSpPr>
          <p:cNvPr id="575" name="Rounded Rectangle 574"/>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01:29</a:t>
            </a:r>
          </a:p>
        </p:txBody>
      </p:sp>
      <p:sp>
        <p:nvSpPr>
          <p:cNvPr id="576" name="Rounded Rectangle 575"/>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01:28</a:t>
            </a:r>
          </a:p>
        </p:txBody>
      </p:sp>
      <p:sp>
        <p:nvSpPr>
          <p:cNvPr id="577" name="Rounded Rectangle 576"/>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01:27</a:t>
            </a:r>
          </a:p>
        </p:txBody>
      </p:sp>
      <p:sp>
        <p:nvSpPr>
          <p:cNvPr id="578" name="Rounded Rectangle 577"/>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01:26</a:t>
            </a:r>
          </a:p>
        </p:txBody>
      </p:sp>
      <p:sp>
        <p:nvSpPr>
          <p:cNvPr id="579" name="Rounded Rectangle 578"/>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01:25</a:t>
            </a:r>
          </a:p>
        </p:txBody>
      </p:sp>
      <p:sp>
        <p:nvSpPr>
          <p:cNvPr id="580" name="Rounded Rectangle 579"/>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01:24</a:t>
            </a:r>
          </a:p>
        </p:txBody>
      </p:sp>
      <p:sp>
        <p:nvSpPr>
          <p:cNvPr id="581" name="Rounded Rectangle 580"/>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01:23</a:t>
            </a:r>
          </a:p>
        </p:txBody>
      </p:sp>
      <p:sp>
        <p:nvSpPr>
          <p:cNvPr id="582" name="Rounded Rectangle 581"/>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01:22</a:t>
            </a:r>
          </a:p>
        </p:txBody>
      </p:sp>
      <p:sp>
        <p:nvSpPr>
          <p:cNvPr id="583" name="Rounded Rectangle 582"/>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01:21</a:t>
            </a:r>
          </a:p>
        </p:txBody>
      </p:sp>
      <p:sp>
        <p:nvSpPr>
          <p:cNvPr id="584" name="Rounded Rectangle 583"/>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01:20</a:t>
            </a:r>
          </a:p>
        </p:txBody>
      </p:sp>
      <p:sp>
        <p:nvSpPr>
          <p:cNvPr id="585" name="Rounded Rectangle 584"/>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01:19</a:t>
            </a:r>
          </a:p>
        </p:txBody>
      </p:sp>
      <p:sp>
        <p:nvSpPr>
          <p:cNvPr id="586" name="Rounded Rectangle 585"/>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01:18</a:t>
            </a:r>
          </a:p>
        </p:txBody>
      </p:sp>
      <p:sp>
        <p:nvSpPr>
          <p:cNvPr id="587" name="Rounded Rectangle 586"/>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01:17</a:t>
            </a:r>
          </a:p>
        </p:txBody>
      </p:sp>
      <p:sp>
        <p:nvSpPr>
          <p:cNvPr id="588" name="Rounded Rectangle 587"/>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01:16</a:t>
            </a:r>
          </a:p>
        </p:txBody>
      </p:sp>
      <p:sp>
        <p:nvSpPr>
          <p:cNvPr id="589" name="Rounded Rectangle 588"/>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01:15</a:t>
            </a:r>
          </a:p>
        </p:txBody>
      </p:sp>
      <p:sp>
        <p:nvSpPr>
          <p:cNvPr id="590" name="Rounded Rectangle 589"/>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01:14</a:t>
            </a:r>
          </a:p>
        </p:txBody>
      </p:sp>
      <p:sp>
        <p:nvSpPr>
          <p:cNvPr id="591" name="Rounded Rectangle 590"/>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01:13</a:t>
            </a:r>
          </a:p>
        </p:txBody>
      </p:sp>
      <p:sp>
        <p:nvSpPr>
          <p:cNvPr id="592" name="Rounded Rectangle 591"/>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01:12</a:t>
            </a:r>
          </a:p>
        </p:txBody>
      </p:sp>
      <p:sp>
        <p:nvSpPr>
          <p:cNvPr id="593" name="Rounded Rectangle 592"/>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01:11</a:t>
            </a:r>
          </a:p>
        </p:txBody>
      </p:sp>
      <p:sp>
        <p:nvSpPr>
          <p:cNvPr id="594" name="Rounded Rectangle 593"/>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01:10</a:t>
            </a:r>
          </a:p>
        </p:txBody>
      </p:sp>
      <p:sp>
        <p:nvSpPr>
          <p:cNvPr id="595" name="Rounded Rectangle 594"/>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01:09</a:t>
            </a:r>
          </a:p>
        </p:txBody>
      </p:sp>
      <p:sp>
        <p:nvSpPr>
          <p:cNvPr id="596" name="Rounded Rectangle 595"/>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01:08</a:t>
            </a:r>
          </a:p>
        </p:txBody>
      </p:sp>
      <p:sp>
        <p:nvSpPr>
          <p:cNvPr id="597" name="Rounded Rectangle 596"/>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01:07</a:t>
            </a:r>
          </a:p>
        </p:txBody>
      </p:sp>
      <p:sp>
        <p:nvSpPr>
          <p:cNvPr id="598" name="Rounded Rectangle 597"/>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01:06</a:t>
            </a:r>
          </a:p>
        </p:txBody>
      </p:sp>
      <p:sp>
        <p:nvSpPr>
          <p:cNvPr id="599" name="Rounded Rectangle 598"/>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01:05</a:t>
            </a:r>
          </a:p>
        </p:txBody>
      </p:sp>
      <p:sp>
        <p:nvSpPr>
          <p:cNvPr id="600" name="Rounded Rectangle 599"/>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01:04</a:t>
            </a:r>
          </a:p>
        </p:txBody>
      </p:sp>
      <p:sp>
        <p:nvSpPr>
          <p:cNvPr id="601" name="Rounded Rectangle 600"/>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01:03</a:t>
            </a:r>
          </a:p>
        </p:txBody>
      </p:sp>
      <p:sp>
        <p:nvSpPr>
          <p:cNvPr id="602" name="Rounded Rectangle 601"/>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01:02</a:t>
            </a:r>
          </a:p>
        </p:txBody>
      </p:sp>
      <p:sp>
        <p:nvSpPr>
          <p:cNvPr id="603" name="Rounded Rectangle 602"/>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01:01</a:t>
            </a:r>
          </a:p>
        </p:txBody>
      </p:sp>
      <p:sp>
        <p:nvSpPr>
          <p:cNvPr id="604" name="Rounded Rectangle 603"/>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01:00</a:t>
            </a:r>
          </a:p>
        </p:txBody>
      </p:sp>
      <p:sp>
        <p:nvSpPr>
          <p:cNvPr id="605" name="Rounded Rectangle 604"/>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00:59</a:t>
            </a:r>
          </a:p>
        </p:txBody>
      </p:sp>
      <p:sp>
        <p:nvSpPr>
          <p:cNvPr id="606" name="Rounded Rectangle 605"/>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00:58</a:t>
            </a:r>
          </a:p>
        </p:txBody>
      </p:sp>
      <p:sp>
        <p:nvSpPr>
          <p:cNvPr id="607" name="Rounded Rectangle 606"/>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00:57</a:t>
            </a:r>
          </a:p>
        </p:txBody>
      </p:sp>
      <p:sp>
        <p:nvSpPr>
          <p:cNvPr id="608" name="Rounded Rectangle 607"/>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00:56</a:t>
            </a:r>
          </a:p>
        </p:txBody>
      </p:sp>
      <p:sp>
        <p:nvSpPr>
          <p:cNvPr id="609" name="Rounded Rectangle 608"/>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00:55</a:t>
            </a:r>
          </a:p>
        </p:txBody>
      </p:sp>
      <p:sp>
        <p:nvSpPr>
          <p:cNvPr id="610" name="Rounded Rectangle 609"/>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00:54</a:t>
            </a:r>
          </a:p>
        </p:txBody>
      </p:sp>
      <p:sp>
        <p:nvSpPr>
          <p:cNvPr id="611" name="Rounded Rectangle 610"/>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00:53</a:t>
            </a:r>
          </a:p>
        </p:txBody>
      </p:sp>
      <p:sp>
        <p:nvSpPr>
          <p:cNvPr id="612" name="Rounded Rectangle 611"/>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00:52</a:t>
            </a:r>
          </a:p>
        </p:txBody>
      </p:sp>
      <p:sp>
        <p:nvSpPr>
          <p:cNvPr id="613" name="Rounded Rectangle 612"/>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00:51</a:t>
            </a:r>
          </a:p>
        </p:txBody>
      </p:sp>
      <p:sp>
        <p:nvSpPr>
          <p:cNvPr id="614" name="Rounded Rectangle 613"/>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00:50</a:t>
            </a:r>
          </a:p>
        </p:txBody>
      </p:sp>
      <p:sp>
        <p:nvSpPr>
          <p:cNvPr id="615" name="Rounded Rectangle 614"/>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00:49</a:t>
            </a:r>
          </a:p>
        </p:txBody>
      </p:sp>
      <p:sp>
        <p:nvSpPr>
          <p:cNvPr id="616" name="Rounded Rectangle 615"/>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00:48</a:t>
            </a:r>
          </a:p>
        </p:txBody>
      </p:sp>
      <p:sp>
        <p:nvSpPr>
          <p:cNvPr id="617" name="Rounded Rectangle 616"/>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00:47</a:t>
            </a:r>
          </a:p>
        </p:txBody>
      </p:sp>
      <p:sp>
        <p:nvSpPr>
          <p:cNvPr id="618" name="Rounded Rectangle 617"/>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00:46</a:t>
            </a:r>
          </a:p>
        </p:txBody>
      </p:sp>
      <p:sp>
        <p:nvSpPr>
          <p:cNvPr id="619" name="Rounded Rectangle 618"/>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00:45</a:t>
            </a:r>
          </a:p>
        </p:txBody>
      </p:sp>
      <p:sp>
        <p:nvSpPr>
          <p:cNvPr id="620" name="Rounded Rectangle 619"/>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00:44</a:t>
            </a:r>
          </a:p>
        </p:txBody>
      </p:sp>
      <p:sp>
        <p:nvSpPr>
          <p:cNvPr id="621" name="Rounded Rectangle 620"/>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00:43</a:t>
            </a:r>
          </a:p>
        </p:txBody>
      </p:sp>
      <p:sp>
        <p:nvSpPr>
          <p:cNvPr id="622" name="Rounded Rectangle 621"/>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00:42</a:t>
            </a:r>
          </a:p>
        </p:txBody>
      </p:sp>
      <p:sp>
        <p:nvSpPr>
          <p:cNvPr id="623" name="Rounded Rectangle 622"/>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00:41</a:t>
            </a:r>
          </a:p>
        </p:txBody>
      </p:sp>
      <p:sp>
        <p:nvSpPr>
          <p:cNvPr id="624" name="Rounded Rectangle 623"/>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00:40</a:t>
            </a:r>
          </a:p>
        </p:txBody>
      </p:sp>
      <p:sp>
        <p:nvSpPr>
          <p:cNvPr id="625" name="Rounded Rectangle 624"/>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00:39</a:t>
            </a:r>
          </a:p>
        </p:txBody>
      </p:sp>
      <p:sp>
        <p:nvSpPr>
          <p:cNvPr id="626" name="Rounded Rectangle 625"/>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00:38</a:t>
            </a:r>
          </a:p>
        </p:txBody>
      </p:sp>
      <p:sp>
        <p:nvSpPr>
          <p:cNvPr id="627" name="Rounded Rectangle 626"/>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00:37</a:t>
            </a:r>
          </a:p>
        </p:txBody>
      </p:sp>
      <p:sp>
        <p:nvSpPr>
          <p:cNvPr id="628" name="Rounded Rectangle 627"/>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00:36</a:t>
            </a:r>
          </a:p>
        </p:txBody>
      </p:sp>
      <p:sp>
        <p:nvSpPr>
          <p:cNvPr id="629" name="Rounded Rectangle 628"/>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00:35</a:t>
            </a:r>
          </a:p>
        </p:txBody>
      </p:sp>
      <p:sp>
        <p:nvSpPr>
          <p:cNvPr id="630" name="Rounded Rectangle 629"/>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00:34</a:t>
            </a:r>
          </a:p>
        </p:txBody>
      </p:sp>
      <p:sp>
        <p:nvSpPr>
          <p:cNvPr id="631" name="Rounded Rectangle 630"/>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00:33</a:t>
            </a:r>
          </a:p>
        </p:txBody>
      </p:sp>
      <p:sp>
        <p:nvSpPr>
          <p:cNvPr id="632" name="Rounded Rectangle 631"/>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00:32</a:t>
            </a:r>
          </a:p>
        </p:txBody>
      </p:sp>
      <p:sp>
        <p:nvSpPr>
          <p:cNvPr id="633" name="Rounded Rectangle 632"/>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00:31</a:t>
            </a:r>
          </a:p>
        </p:txBody>
      </p:sp>
      <p:sp>
        <p:nvSpPr>
          <p:cNvPr id="634" name="Rounded Rectangle 633"/>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00:30</a:t>
            </a:r>
          </a:p>
        </p:txBody>
      </p:sp>
      <p:sp>
        <p:nvSpPr>
          <p:cNvPr id="635" name="Rounded Rectangle 634"/>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00:29</a:t>
            </a:r>
          </a:p>
        </p:txBody>
      </p:sp>
      <p:sp>
        <p:nvSpPr>
          <p:cNvPr id="636" name="Rounded Rectangle 635"/>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00:28</a:t>
            </a:r>
          </a:p>
        </p:txBody>
      </p:sp>
      <p:sp>
        <p:nvSpPr>
          <p:cNvPr id="637" name="Rounded Rectangle 636"/>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00:27</a:t>
            </a:r>
          </a:p>
        </p:txBody>
      </p:sp>
      <p:sp>
        <p:nvSpPr>
          <p:cNvPr id="638" name="Rounded Rectangle 637"/>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00:26</a:t>
            </a:r>
          </a:p>
        </p:txBody>
      </p:sp>
      <p:sp>
        <p:nvSpPr>
          <p:cNvPr id="639" name="Rounded Rectangle 638"/>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00:25</a:t>
            </a:r>
          </a:p>
        </p:txBody>
      </p:sp>
      <p:sp>
        <p:nvSpPr>
          <p:cNvPr id="640" name="Rounded Rectangle 639"/>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00:24</a:t>
            </a:r>
          </a:p>
        </p:txBody>
      </p:sp>
      <p:sp>
        <p:nvSpPr>
          <p:cNvPr id="641" name="Rounded Rectangle 640"/>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00:23</a:t>
            </a:r>
          </a:p>
        </p:txBody>
      </p:sp>
      <p:sp>
        <p:nvSpPr>
          <p:cNvPr id="642" name="Rounded Rectangle 641"/>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00:22</a:t>
            </a:r>
          </a:p>
        </p:txBody>
      </p:sp>
      <p:sp>
        <p:nvSpPr>
          <p:cNvPr id="643" name="Rounded Rectangle 642"/>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00:21</a:t>
            </a:r>
          </a:p>
        </p:txBody>
      </p:sp>
      <p:sp>
        <p:nvSpPr>
          <p:cNvPr id="644" name="Rounded Rectangle 643"/>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00:20</a:t>
            </a:r>
          </a:p>
        </p:txBody>
      </p:sp>
      <p:sp>
        <p:nvSpPr>
          <p:cNvPr id="645" name="Rounded Rectangle 644"/>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00:19</a:t>
            </a:r>
          </a:p>
        </p:txBody>
      </p:sp>
      <p:sp>
        <p:nvSpPr>
          <p:cNvPr id="646" name="Rounded Rectangle 645"/>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00:18</a:t>
            </a:r>
          </a:p>
        </p:txBody>
      </p:sp>
      <p:sp>
        <p:nvSpPr>
          <p:cNvPr id="647" name="Rounded Rectangle 646"/>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00:17</a:t>
            </a:r>
          </a:p>
        </p:txBody>
      </p:sp>
      <p:sp>
        <p:nvSpPr>
          <p:cNvPr id="648" name="Rounded Rectangle 647"/>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00:16</a:t>
            </a:r>
          </a:p>
        </p:txBody>
      </p:sp>
      <p:sp>
        <p:nvSpPr>
          <p:cNvPr id="649" name="Rounded Rectangle 648"/>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00:15</a:t>
            </a:r>
          </a:p>
        </p:txBody>
      </p:sp>
      <p:sp>
        <p:nvSpPr>
          <p:cNvPr id="650" name="Rounded Rectangle 649"/>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00:14</a:t>
            </a:r>
          </a:p>
        </p:txBody>
      </p:sp>
      <p:sp>
        <p:nvSpPr>
          <p:cNvPr id="651" name="Rounded Rectangle 650"/>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00:13</a:t>
            </a:r>
          </a:p>
        </p:txBody>
      </p:sp>
      <p:sp>
        <p:nvSpPr>
          <p:cNvPr id="652" name="Rounded Rectangle 651"/>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00:12</a:t>
            </a:r>
          </a:p>
        </p:txBody>
      </p:sp>
      <p:sp>
        <p:nvSpPr>
          <p:cNvPr id="653" name="Rounded Rectangle 652"/>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00:11</a:t>
            </a:r>
          </a:p>
        </p:txBody>
      </p:sp>
      <p:sp>
        <p:nvSpPr>
          <p:cNvPr id="654" name="Rounded Rectangle 653"/>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00:10</a:t>
            </a:r>
          </a:p>
        </p:txBody>
      </p:sp>
      <p:sp>
        <p:nvSpPr>
          <p:cNvPr id="655" name="Rounded Rectangle 654"/>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00:09</a:t>
            </a:r>
          </a:p>
        </p:txBody>
      </p:sp>
      <p:sp>
        <p:nvSpPr>
          <p:cNvPr id="656" name="Rounded Rectangle 655"/>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00:08</a:t>
            </a:r>
          </a:p>
        </p:txBody>
      </p:sp>
      <p:sp>
        <p:nvSpPr>
          <p:cNvPr id="657" name="Rounded Rectangle 656"/>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00:07</a:t>
            </a:r>
          </a:p>
        </p:txBody>
      </p:sp>
      <p:sp>
        <p:nvSpPr>
          <p:cNvPr id="658" name="Rounded Rectangle 657"/>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00:06</a:t>
            </a:r>
          </a:p>
        </p:txBody>
      </p:sp>
      <p:sp>
        <p:nvSpPr>
          <p:cNvPr id="659" name="Rounded Rectangle 658"/>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00:05</a:t>
            </a:r>
          </a:p>
        </p:txBody>
      </p:sp>
      <p:sp>
        <p:nvSpPr>
          <p:cNvPr id="660" name="Rounded Rectangle 659"/>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00:04</a:t>
            </a:r>
          </a:p>
        </p:txBody>
      </p:sp>
      <p:sp>
        <p:nvSpPr>
          <p:cNvPr id="661" name="Rounded Rectangle 660"/>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00:03</a:t>
            </a:r>
          </a:p>
        </p:txBody>
      </p:sp>
      <p:sp>
        <p:nvSpPr>
          <p:cNvPr id="662" name="Rounded Rectangle 661"/>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00:02</a:t>
            </a:r>
          </a:p>
        </p:txBody>
      </p:sp>
      <p:sp>
        <p:nvSpPr>
          <p:cNvPr id="663" name="Rounded Rectangle 662"/>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a:t>00:01</a:t>
            </a:r>
          </a:p>
        </p:txBody>
      </p:sp>
      <p:sp>
        <p:nvSpPr>
          <p:cNvPr id="664" name="Rounded Rectangle 663"/>
          <p:cNvSpPr/>
          <p:nvPr/>
        </p:nvSpPr>
        <p:spPr>
          <a:xfrm>
            <a:off x="4859593" y="3236300"/>
            <a:ext cx="1066800"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t>00:00</a:t>
            </a:r>
          </a:p>
        </p:txBody>
      </p:sp>
      <p:sp>
        <p:nvSpPr>
          <p:cNvPr id="665" name="Oval 664"/>
          <p:cNvSpPr/>
          <p:nvPr/>
        </p:nvSpPr>
        <p:spPr>
          <a:xfrm>
            <a:off x="5088193" y="3845900"/>
            <a:ext cx="627529" cy="457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TG</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0135" y="3503000"/>
            <a:ext cx="4916018" cy="2977468"/>
          </a:xfrm>
          <a:prstGeom prst="rect">
            <a:avLst/>
          </a:prstGeom>
        </p:spPr>
      </p:pic>
    </p:spTree>
    <p:extLst>
      <p:ext uri="{BB962C8B-B14F-4D97-AF65-F5344CB8AC3E}">
        <p14:creationId xmlns:p14="http://schemas.microsoft.com/office/powerpoint/2010/main" val="25043242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5"/>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665"/>
                                        </p:tgtEl>
                                      </p:cBhvr>
                                    </p:animEffect>
                                    <p:set>
                                      <p:cBhvr>
                                        <p:cTn id="7" dur="1" fill="hold">
                                          <p:stCondLst>
                                            <p:cond delay="499"/>
                                          </p:stCondLst>
                                        </p:cTn>
                                        <p:tgtEl>
                                          <p:spTgt spid="665"/>
                                        </p:tgtEl>
                                        <p:attrNameLst>
                                          <p:attrName>style.visibility</p:attrName>
                                        </p:attrNameLst>
                                      </p:cBhvr>
                                      <p:to>
                                        <p:strVal val="hidden"/>
                                      </p:to>
                                    </p:set>
                                  </p:childTnLst>
                                </p:cTn>
                              </p:par>
                            </p:childTnLst>
                          </p:cTn>
                        </p:par>
                        <p:par>
                          <p:cTn id="8" fill="hold">
                            <p:stCondLst>
                              <p:cond delay="500"/>
                            </p:stCondLst>
                            <p:childTnLst>
                              <p:par>
                                <p:cTn id="9" presetID="11" presetClass="entr" presetSubtype="0" fill="hold" grpId="0" nodeType="afterEffect">
                                  <p:stCondLst>
                                    <p:cond delay="0"/>
                                  </p:stCondLst>
                                  <p:childTnLst>
                                    <p:set>
                                      <p:cBhvr>
                                        <p:cTn id="10" dur="1000">
                                          <p:stCondLst>
                                            <p:cond delay="0"/>
                                          </p:stCondLst>
                                        </p:cTn>
                                        <p:tgtEl>
                                          <p:spTgt spid="364"/>
                                        </p:tgtEl>
                                        <p:attrNameLst>
                                          <p:attrName>style.visibility</p:attrName>
                                        </p:attrNameLst>
                                      </p:cBhvr>
                                      <p:to>
                                        <p:strVal val="visible"/>
                                      </p:to>
                                    </p:set>
                                  </p:childTnLst>
                                </p:cTn>
                              </p:par>
                            </p:childTnLst>
                          </p:cTn>
                        </p:par>
                        <p:par>
                          <p:cTn id="11" fill="hold">
                            <p:stCondLst>
                              <p:cond delay="1500"/>
                            </p:stCondLst>
                            <p:childTnLst>
                              <p:par>
                                <p:cTn id="12" presetID="11" presetClass="entr" presetSubtype="0" fill="hold" grpId="0" nodeType="afterEffect">
                                  <p:stCondLst>
                                    <p:cond delay="0"/>
                                  </p:stCondLst>
                                  <p:childTnLst>
                                    <p:set>
                                      <p:cBhvr>
                                        <p:cTn id="13" dur="1000">
                                          <p:stCondLst>
                                            <p:cond delay="0"/>
                                          </p:stCondLst>
                                        </p:cTn>
                                        <p:tgtEl>
                                          <p:spTgt spid="365"/>
                                        </p:tgtEl>
                                        <p:attrNameLst>
                                          <p:attrName>style.visibility</p:attrName>
                                        </p:attrNameLst>
                                      </p:cBhvr>
                                      <p:to>
                                        <p:strVal val="visible"/>
                                      </p:to>
                                    </p:set>
                                  </p:childTnLst>
                                </p:cTn>
                              </p:par>
                            </p:childTnLst>
                          </p:cTn>
                        </p:par>
                        <p:par>
                          <p:cTn id="14" fill="hold">
                            <p:stCondLst>
                              <p:cond delay="2500"/>
                            </p:stCondLst>
                            <p:childTnLst>
                              <p:par>
                                <p:cTn id="15" presetID="11" presetClass="entr" presetSubtype="0" fill="hold" grpId="0" nodeType="afterEffect">
                                  <p:stCondLst>
                                    <p:cond delay="0"/>
                                  </p:stCondLst>
                                  <p:childTnLst>
                                    <p:set>
                                      <p:cBhvr>
                                        <p:cTn id="16" dur="1000">
                                          <p:stCondLst>
                                            <p:cond delay="0"/>
                                          </p:stCondLst>
                                        </p:cTn>
                                        <p:tgtEl>
                                          <p:spTgt spid="366"/>
                                        </p:tgtEl>
                                        <p:attrNameLst>
                                          <p:attrName>style.visibility</p:attrName>
                                        </p:attrNameLst>
                                      </p:cBhvr>
                                      <p:to>
                                        <p:strVal val="visible"/>
                                      </p:to>
                                    </p:set>
                                  </p:childTnLst>
                                </p:cTn>
                              </p:par>
                            </p:childTnLst>
                          </p:cTn>
                        </p:par>
                        <p:par>
                          <p:cTn id="17" fill="hold">
                            <p:stCondLst>
                              <p:cond delay="3500"/>
                            </p:stCondLst>
                            <p:childTnLst>
                              <p:par>
                                <p:cTn id="18" presetID="11" presetClass="entr" presetSubtype="0" fill="hold" grpId="0" nodeType="afterEffect">
                                  <p:stCondLst>
                                    <p:cond delay="0"/>
                                  </p:stCondLst>
                                  <p:childTnLst>
                                    <p:set>
                                      <p:cBhvr>
                                        <p:cTn id="19" dur="1000">
                                          <p:stCondLst>
                                            <p:cond delay="0"/>
                                          </p:stCondLst>
                                        </p:cTn>
                                        <p:tgtEl>
                                          <p:spTgt spid="367"/>
                                        </p:tgtEl>
                                        <p:attrNameLst>
                                          <p:attrName>style.visibility</p:attrName>
                                        </p:attrNameLst>
                                      </p:cBhvr>
                                      <p:to>
                                        <p:strVal val="visible"/>
                                      </p:to>
                                    </p:set>
                                  </p:childTnLst>
                                </p:cTn>
                              </p:par>
                            </p:childTnLst>
                          </p:cTn>
                        </p:par>
                        <p:par>
                          <p:cTn id="20" fill="hold">
                            <p:stCondLst>
                              <p:cond delay="4500"/>
                            </p:stCondLst>
                            <p:childTnLst>
                              <p:par>
                                <p:cTn id="21" presetID="11" presetClass="entr" presetSubtype="0" fill="hold" grpId="0" nodeType="afterEffect">
                                  <p:stCondLst>
                                    <p:cond delay="0"/>
                                  </p:stCondLst>
                                  <p:childTnLst>
                                    <p:set>
                                      <p:cBhvr>
                                        <p:cTn id="22" dur="1000">
                                          <p:stCondLst>
                                            <p:cond delay="0"/>
                                          </p:stCondLst>
                                        </p:cTn>
                                        <p:tgtEl>
                                          <p:spTgt spid="368"/>
                                        </p:tgtEl>
                                        <p:attrNameLst>
                                          <p:attrName>style.visibility</p:attrName>
                                        </p:attrNameLst>
                                      </p:cBhvr>
                                      <p:to>
                                        <p:strVal val="visible"/>
                                      </p:to>
                                    </p:set>
                                  </p:childTnLst>
                                </p:cTn>
                              </p:par>
                            </p:childTnLst>
                          </p:cTn>
                        </p:par>
                        <p:par>
                          <p:cTn id="23" fill="hold">
                            <p:stCondLst>
                              <p:cond delay="5500"/>
                            </p:stCondLst>
                            <p:childTnLst>
                              <p:par>
                                <p:cTn id="24" presetID="11" presetClass="entr" presetSubtype="0" fill="hold" grpId="0" nodeType="afterEffect">
                                  <p:stCondLst>
                                    <p:cond delay="0"/>
                                  </p:stCondLst>
                                  <p:childTnLst>
                                    <p:set>
                                      <p:cBhvr>
                                        <p:cTn id="25" dur="1000">
                                          <p:stCondLst>
                                            <p:cond delay="0"/>
                                          </p:stCondLst>
                                        </p:cTn>
                                        <p:tgtEl>
                                          <p:spTgt spid="369"/>
                                        </p:tgtEl>
                                        <p:attrNameLst>
                                          <p:attrName>style.visibility</p:attrName>
                                        </p:attrNameLst>
                                      </p:cBhvr>
                                      <p:to>
                                        <p:strVal val="visible"/>
                                      </p:to>
                                    </p:set>
                                  </p:childTnLst>
                                </p:cTn>
                              </p:par>
                            </p:childTnLst>
                          </p:cTn>
                        </p:par>
                        <p:par>
                          <p:cTn id="26" fill="hold">
                            <p:stCondLst>
                              <p:cond delay="6500"/>
                            </p:stCondLst>
                            <p:childTnLst>
                              <p:par>
                                <p:cTn id="27" presetID="11" presetClass="entr" presetSubtype="0" fill="hold" grpId="0" nodeType="afterEffect">
                                  <p:stCondLst>
                                    <p:cond delay="0"/>
                                  </p:stCondLst>
                                  <p:childTnLst>
                                    <p:set>
                                      <p:cBhvr>
                                        <p:cTn id="28" dur="1000">
                                          <p:stCondLst>
                                            <p:cond delay="0"/>
                                          </p:stCondLst>
                                        </p:cTn>
                                        <p:tgtEl>
                                          <p:spTgt spid="370"/>
                                        </p:tgtEl>
                                        <p:attrNameLst>
                                          <p:attrName>style.visibility</p:attrName>
                                        </p:attrNameLst>
                                      </p:cBhvr>
                                      <p:to>
                                        <p:strVal val="visible"/>
                                      </p:to>
                                    </p:set>
                                  </p:childTnLst>
                                </p:cTn>
                              </p:par>
                            </p:childTnLst>
                          </p:cTn>
                        </p:par>
                        <p:par>
                          <p:cTn id="29" fill="hold">
                            <p:stCondLst>
                              <p:cond delay="7500"/>
                            </p:stCondLst>
                            <p:childTnLst>
                              <p:par>
                                <p:cTn id="30" presetID="11" presetClass="entr" presetSubtype="0" fill="hold" grpId="0" nodeType="afterEffect">
                                  <p:stCondLst>
                                    <p:cond delay="0"/>
                                  </p:stCondLst>
                                  <p:childTnLst>
                                    <p:set>
                                      <p:cBhvr>
                                        <p:cTn id="31" dur="1000">
                                          <p:stCondLst>
                                            <p:cond delay="0"/>
                                          </p:stCondLst>
                                        </p:cTn>
                                        <p:tgtEl>
                                          <p:spTgt spid="371"/>
                                        </p:tgtEl>
                                        <p:attrNameLst>
                                          <p:attrName>style.visibility</p:attrName>
                                        </p:attrNameLst>
                                      </p:cBhvr>
                                      <p:to>
                                        <p:strVal val="visible"/>
                                      </p:to>
                                    </p:set>
                                  </p:childTnLst>
                                </p:cTn>
                              </p:par>
                            </p:childTnLst>
                          </p:cTn>
                        </p:par>
                        <p:par>
                          <p:cTn id="32" fill="hold">
                            <p:stCondLst>
                              <p:cond delay="8500"/>
                            </p:stCondLst>
                            <p:childTnLst>
                              <p:par>
                                <p:cTn id="33" presetID="11" presetClass="entr" presetSubtype="0" fill="hold" grpId="0" nodeType="afterEffect">
                                  <p:stCondLst>
                                    <p:cond delay="0"/>
                                  </p:stCondLst>
                                  <p:childTnLst>
                                    <p:set>
                                      <p:cBhvr>
                                        <p:cTn id="34" dur="1000">
                                          <p:stCondLst>
                                            <p:cond delay="0"/>
                                          </p:stCondLst>
                                        </p:cTn>
                                        <p:tgtEl>
                                          <p:spTgt spid="372"/>
                                        </p:tgtEl>
                                        <p:attrNameLst>
                                          <p:attrName>style.visibility</p:attrName>
                                        </p:attrNameLst>
                                      </p:cBhvr>
                                      <p:to>
                                        <p:strVal val="visible"/>
                                      </p:to>
                                    </p:set>
                                  </p:childTnLst>
                                </p:cTn>
                              </p:par>
                            </p:childTnLst>
                          </p:cTn>
                        </p:par>
                        <p:par>
                          <p:cTn id="35" fill="hold">
                            <p:stCondLst>
                              <p:cond delay="9500"/>
                            </p:stCondLst>
                            <p:childTnLst>
                              <p:par>
                                <p:cTn id="36" presetID="11" presetClass="entr" presetSubtype="0" fill="hold" grpId="0" nodeType="afterEffect">
                                  <p:stCondLst>
                                    <p:cond delay="0"/>
                                  </p:stCondLst>
                                  <p:childTnLst>
                                    <p:set>
                                      <p:cBhvr>
                                        <p:cTn id="37" dur="1000">
                                          <p:stCondLst>
                                            <p:cond delay="0"/>
                                          </p:stCondLst>
                                        </p:cTn>
                                        <p:tgtEl>
                                          <p:spTgt spid="373"/>
                                        </p:tgtEl>
                                        <p:attrNameLst>
                                          <p:attrName>style.visibility</p:attrName>
                                        </p:attrNameLst>
                                      </p:cBhvr>
                                      <p:to>
                                        <p:strVal val="visible"/>
                                      </p:to>
                                    </p:set>
                                  </p:childTnLst>
                                </p:cTn>
                              </p:par>
                            </p:childTnLst>
                          </p:cTn>
                        </p:par>
                        <p:par>
                          <p:cTn id="38" fill="hold">
                            <p:stCondLst>
                              <p:cond delay="10500"/>
                            </p:stCondLst>
                            <p:childTnLst>
                              <p:par>
                                <p:cTn id="39" presetID="11" presetClass="entr" presetSubtype="0" fill="hold" grpId="0" nodeType="afterEffect">
                                  <p:stCondLst>
                                    <p:cond delay="0"/>
                                  </p:stCondLst>
                                  <p:childTnLst>
                                    <p:set>
                                      <p:cBhvr>
                                        <p:cTn id="40" dur="1000">
                                          <p:stCondLst>
                                            <p:cond delay="0"/>
                                          </p:stCondLst>
                                        </p:cTn>
                                        <p:tgtEl>
                                          <p:spTgt spid="374"/>
                                        </p:tgtEl>
                                        <p:attrNameLst>
                                          <p:attrName>style.visibility</p:attrName>
                                        </p:attrNameLst>
                                      </p:cBhvr>
                                      <p:to>
                                        <p:strVal val="visible"/>
                                      </p:to>
                                    </p:set>
                                  </p:childTnLst>
                                </p:cTn>
                              </p:par>
                            </p:childTnLst>
                          </p:cTn>
                        </p:par>
                        <p:par>
                          <p:cTn id="41" fill="hold">
                            <p:stCondLst>
                              <p:cond delay="11500"/>
                            </p:stCondLst>
                            <p:childTnLst>
                              <p:par>
                                <p:cTn id="42" presetID="11" presetClass="entr" presetSubtype="0" fill="hold" grpId="0" nodeType="afterEffect">
                                  <p:stCondLst>
                                    <p:cond delay="0"/>
                                  </p:stCondLst>
                                  <p:childTnLst>
                                    <p:set>
                                      <p:cBhvr>
                                        <p:cTn id="43" dur="1000">
                                          <p:stCondLst>
                                            <p:cond delay="0"/>
                                          </p:stCondLst>
                                        </p:cTn>
                                        <p:tgtEl>
                                          <p:spTgt spid="375"/>
                                        </p:tgtEl>
                                        <p:attrNameLst>
                                          <p:attrName>style.visibility</p:attrName>
                                        </p:attrNameLst>
                                      </p:cBhvr>
                                      <p:to>
                                        <p:strVal val="visible"/>
                                      </p:to>
                                    </p:set>
                                  </p:childTnLst>
                                </p:cTn>
                              </p:par>
                            </p:childTnLst>
                          </p:cTn>
                        </p:par>
                        <p:par>
                          <p:cTn id="44" fill="hold">
                            <p:stCondLst>
                              <p:cond delay="12500"/>
                            </p:stCondLst>
                            <p:childTnLst>
                              <p:par>
                                <p:cTn id="45" presetID="11" presetClass="entr" presetSubtype="0" fill="hold" grpId="0" nodeType="afterEffect">
                                  <p:stCondLst>
                                    <p:cond delay="0"/>
                                  </p:stCondLst>
                                  <p:childTnLst>
                                    <p:set>
                                      <p:cBhvr>
                                        <p:cTn id="46" dur="1000">
                                          <p:stCondLst>
                                            <p:cond delay="0"/>
                                          </p:stCondLst>
                                        </p:cTn>
                                        <p:tgtEl>
                                          <p:spTgt spid="376"/>
                                        </p:tgtEl>
                                        <p:attrNameLst>
                                          <p:attrName>style.visibility</p:attrName>
                                        </p:attrNameLst>
                                      </p:cBhvr>
                                      <p:to>
                                        <p:strVal val="visible"/>
                                      </p:to>
                                    </p:set>
                                  </p:childTnLst>
                                </p:cTn>
                              </p:par>
                            </p:childTnLst>
                          </p:cTn>
                        </p:par>
                        <p:par>
                          <p:cTn id="47" fill="hold">
                            <p:stCondLst>
                              <p:cond delay="13500"/>
                            </p:stCondLst>
                            <p:childTnLst>
                              <p:par>
                                <p:cTn id="48" presetID="11" presetClass="entr" presetSubtype="0" fill="hold" grpId="0" nodeType="afterEffect">
                                  <p:stCondLst>
                                    <p:cond delay="0"/>
                                  </p:stCondLst>
                                  <p:childTnLst>
                                    <p:set>
                                      <p:cBhvr>
                                        <p:cTn id="49" dur="1000">
                                          <p:stCondLst>
                                            <p:cond delay="0"/>
                                          </p:stCondLst>
                                        </p:cTn>
                                        <p:tgtEl>
                                          <p:spTgt spid="377"/>
                                        </p:tgtEl>
                                        <p:attrNameLst>
                                          <p:attrName>style.visibility</p:attrName>
                                        </p:attrNameLst>
                                      </p:cBhvr>
                                      <p:to>
                                        <p:strVal val="visible"/>
                                      </p:to>
                                    </p:set>
                                  </p:childTnLst>
                                </p:cTn>
                              </p:par>
                            </p:childTnLst>
                          </p:cTn>
                        </p:par>
                        <p:par>
                          <p:cTn id="50" fill="hold">
                            <p:stCondLst>
                              <p:cond delay="14500"/>
                            </p:stCondLst>
                            <p:childTnLst>
                              <p:par>
                                <p:cTn id="51" presetID="11" presetClass="entr" presetSubtype="0" fill="hold" grpId="0" nodeType="afterEffect">
                                  <p:stCondLst>
                                    <p:cond delay="0"/>
                                  </p:stCondLst>
                                  <p:childTnLst>
                                    <p:set>
                                      <p:cBhvr>
                                        <p:cTn id="52" dur="1000">
                                          <p:stCondLst>
                                            <p:cond delay="0"/>
                                          </p:stCondLst>
                                        </p:cTn>
                                        <p:tgtEl>
                                          <p:spTgt spid="378"/>
                                        </p:tgtEl>
                                        <p:attrNameLst>
                                          <p:attrName>style.visibility</p:attrName>
                                        </p:attrNameLst>
                                      </p:cBhvr>
                                      <p:to>
                                        <p:strVal val="visible"/>
                                      </p:to>
                                    </p:set>
                                  </p:childTnLst>
                                </p:cTn>
                              </p:par>
                            </p:childTnLst>
                          </p:cTn>
                        </p:par>
                        <p:par>
                          <p:cTn id="53" fill="hold">
                            <p:stCondLst>
                              <p:cond delay="15500"/>
                            </p:stCondLst>
                            <p:childTnLst>
                              <p:par>
                                <p:cTn id="54" presetID="11" presetClass="entr" presetSubtype="0" fill="hold" grpId="0" nodeType="afterEffect">
                                  <p:stCondLst>
                                    <p:cond delay="0"/>
                                  </p:stCondLst>
                                  <p:childTnLst>
                                    <p:set>
                                      <p:cBhvr>
                                        <p:cTn id="55" dur="1000">
                                          <p:stCondLst>
                                            <p:cond delay="0"/>
                                          </p:stCondLst>
                                        </p:cTn>
                                        <p:tgtEl>
                                          <p:spTgt spid="379"/>
                                        </p:tgtEl>
                                        <p:attrNameLst>
                                          <p:attrName>style.visibility</p:attrName>
                                        </p:attrNameLst>
                                      </p:cBhvr>
                                      <p:to>
                                        <p:strVal val="visible"/>
                                      </p:to>
                                    </p:set>
                                  </p:childTnLst>
                                </p:cTn>
                              </p:par>
                            </p:childTnLst>
                          </p:cTn>
                        </p:par>
                        <p:par>
                          <p:cTn id="56" fill="hold">
                            <p:stCondLst>
                              <p:cond delay="16500"/>
                            </p:stCondLst>
                            <p:childTnLst>
                              <p:par>
                                <p:cTn id="57" presetID="11" presetClass="entr" presetSubtype="0" fill="hold" grpId="0" nodeType="afterEffect">
                                  <p:stCondLst>
                                    <p:cond delay="0"/>
                                  </p:stCondLst>
                                  <p:childTnLst>
                                    <p:set>
                                      <p:cBhvr>
                                        <p:cTn id="58" dur="1000">
                                          <p:stCondLst>
                                            <p:cond delay="0"/>
                                          </p:stCondLst>
                                        </p:cTn>
                                        <p:tgtEl>
                                          <p:spTgt spid="380"/>
                                        </p:tgtEl>
                                        <p:attrNameLst>
                                          <p:attrName>style.visibility</p:attrName>
                                        </p:attrNameLst>
                                      </p:cBhvr>
                                      <p:to>
                                        <p:strVal val="visible"/>
                                      </p:to>
                                    </p:set>
                                  </p:childTnLst>
                                </p:cTn>
                              </p:par>
                            </p:childTnLst>
                          </p:cTn>
                        </p:par>
                        <p:par>
                          <p:cTn id="59" fill="hold">
                            <p:stCondLst>
                              <p:cond delay="17500"/>
                            </p:stCondLst>
                            <p:childTnLst>
                              <p:par>
                                <p:cTn id="60" presetID="11" presetClass="entr" presetSubtype="0" fill="hold" grpId="0" nodeType="afterEffect">
                                  <p:stCondLst>
                                    <p:cond delay="0"/>
                                  </p:stCondLst>
                                  <p:childTnLst>
                                    <p:set>
                                      <p:cBhvr>
                                        <p:cTn id="61" dur="1000">
                                          <p:stCondLst>
                                            <p:cond delay="0"/>
                                          </p:stCondLst>
                                        </p:cTn>
                                        <p:tgtEl>
                                          <p:spTgt spid="381"/>
                                        </p:tgtEl>
                                        <p:attrNameLst>
                                          <p:attrName>style.visibility</p:attrName>
                                        </p:attrNameLst>
                                      </p:cBhvr>
                                      <p:to>
                                        <p:strVal val="visible"/>
                                      </p:to>
                                    </p:set>
                                  </p:childTnLst>
                                </p:cTn>
                              </p:par>
                            </p:childTnLst>
                          </p:cTn>
                        </p:par>
                        <p:par>
                          <p:cTn id="62" fill="hold">
                            <p:stCondLst>
                              <p:cond delay="18500"/>
                            </p:stCondLst>
                            <p:childTnLst>
                              <p:par>
                                <p:cTn id="63" presetID="11" presetClass="entr" presetSubtype="0" fill="hold" grpId="0" nodeType="afterEffect">
                                  <p:stCondLst>
                                    <p:cond delay="0"/>
                                  </p:stCondLst>
                                  <p:childTnLst>
                                    <p:set>
                                      <p:cBhvr>
                                        <p:cTn id="64" dur="1000">
                                          <p:stCondLst>
                                            <p:cond delay="0"/>
                                          </p:stCondLst>
                                        </p:cTn>
                                        <p:tgtEl>
                                          <p:spTgt spid="382"/>
                                        </p:tgtEl>
                                        <p:attrNameLst>
                                          <p:attrName>style.visibility</p:attrName>
                                        </p:attrNameLst>
                                      </p:cBhvr>
                                      <p:to>
                                        <p:strVal val="visible"/>
                                      </p:to>
                                    </p:set>
                                  </p:childTnLst>
                                </p:cTn>
                              </p:par>
                            </p:childTnLst>
                          </p:cTn>
                        </p:par>
                        <p:par>
                          <p:cTn id="65" fill="hold">
                            <p:stCondLst>
                              <p:cond delay="19500"/>
                            </p:stCondLst>
                            <p:childTnLst>
                              <p:par>
                                <p:cTn id="66" presetID="11" presetClass="entr" presetSubtype="0" fill="hold" grpId="0" nodeType="afterEffect">
                                  <p:stCondLst>
                                    <p:cond delay="0"/>
                                  </p:stCondLst>
                                  <p:childTnLst>
                                    <p:set>
                                      <p:cBhvr>
                                        <p:cTn id="67" dur="1000">
                                          <p:stCondLst>
                                            <p:cond delay="0"/>
                                          </p:stCondLst>
                                        </p:cTn>
                                        <p:tgtEl>
                                          <p:spTgt spid="383"/>
                                        </p:tgtEl>
                                        <p:attrNameLst>
                                          <p:attrName>style.visibility</p:attrName>
                                        </p:attrNameLst>
                                      </p:cBhvr>
                                      <p:to>
                                        <p:strVal val="visible"/>
                                      </p:to>
                                    </p:set>
                                  </p:childTnLst>
                                </p:cTn>
                              </p:par>
                            </p:childTnLst>
                          </p:cTn>
                        </p:par>
                        <p:par>
                          <p:cTn id="68" fill="hold">
                            <p:stCondLst>
                              <p:cond delay="20500"/>
                            </p:stCondLst>
                            <p:childTnLst>
                              <p:par>
                                <p:cTn id="69" presetID="11" presetClass="entr" presetSubtype="0" fill="hold" grpId="0" nodeType="afterEffect">
                                  <p:stCondLst>
                                    <p:cond delay="0"/>
                                  </p:stCondLst>
                                  <p:childTnLst>
                                    <p:set>
                                      <p:cBhvr>
                                        <p:cTn id="70" dur="1000">
                                          <p:stCondLst>
                                            <p:cond delay="0"/>
                                          </p:stCondLst>
                                        </p:cTn>
                                        <p:tgtEl>
                                          <p:spTgt spid="384"/>
                                        </p:tgtEl>
                                        <p:attrNameLst>
                                          <p:attrName>style.visibility</p:attrName>
                                        </p:attrNameLst>
                                      </p:cBhvr>
                                      <p:to>
                                        <p:strVal val="visible"/>
                                      </p:to>
                                    </p:set>
                                  </p:childTnLst>
                                </p:cTn>
                              </p:par>
                            </p:childTnLst>
                          </p:cTn>
                        </p:par>
                        <p:par>
                          <p:cTn id="71" fill="hold">
                            <p:stCondLst>
                              <p:cond delay="21500"/>
                            </p:stCondLst>
                            <p:childTnLst>
                              <p:par>
                                <p:cTn id="72" presetID="11" presetClass="entr" presetSubtype="0" fill="hold" grpId="0" nodeType="afterEffect">
                                  <p:stCondLst>
                                    <p:cond delay="0"/>
                                  </p:stCondLst>
                                  <p:childTnLst>
                                    <p:set>
                                      <p:cBhvr>
                                        <p:cTn id="73" dur="1000">
                                          <p:stCondLst>
                                            <p:cond delay="0"/>
                                          </p:stCondLst>
                                        </p:cTn>
                                        <p:tgtEl>
                                          <p:spTgt spid="385"/>
                                        </p:tgtEl>
                                        <p:attrNameLst>
                                          <p:attrName>style.visibility</p:attrName>
                                        </p:attrNameLst>
                                      </p:cBhvr>
                                      <p:to>
                                        <p:strVal val="visible"/>
                                      </p:to>
                                    </p:set>
                                  </p:childTnLst>
                                </p:cTn>
                              </p:par>
                            </p:childTnLst>
                          </p:cTn>
                        </p:par>
                        <p:par>
                          <p:cTn id="74" fill="hold">
                            <p:stCondLst>
                              <p:cond delay="22500"/>
                            </p:stCondLst>
                            <p:childTnLst>
                              <p:par>
                                <p:cTn id="75" presetID="11" presetClass="entr" presetSubtype="0" fill="hold" grpId="0" nodeType="afterEffect">
                                  <p:stCondLst>
                                    <p:cond delay="0"/>
                                  </p:stCondLst>
                                  <p:childTnLst>
                                    <p:set>
                                      <p:cBhvr>
                                        <p:cTn id="76" dur="1000">
                                          <p:stCondLst>
                                            <p:cond delay="0"/>
                                          </p:stCondLst>
                                        </p:cTn>
                                        <p:tgtEl>
                                          <p:spTgt spid="386"/>
                                        </p:tgtEl>
                                        <p:attrNameLst>
                                          <p:attrName>style.visibility</p:attrName>
                                        </p:attrNameLst>
                                      </p:cBhvr>
                                      <p:to>
                                        <p:strVal val="visible"/>
                                      </p:to>
                                    </p:set>
                                  </p:childTnLst>
                                </p:cTn>
                              </p:par>
                            </p:childTnLst>
                          </p:cTn>
                        </p:par>
                        <p:par>
                          <p:cTn id="77" fill="hold">
                            <p:stCondLst>
                              <p:cond delay="23500"/>
                            </p:stCondLst>
                            <p:childTnLst>
                              <p:par>
                                <p:cTn id="78" presetID="11" presetClass="entr" presetSubtype="0" fill="hold" grpId="0" nodeType="afterEffect">
                                  <p:stCondLst>
                                    <p:cond delay="0"/>
                                  </p:stCondLst>
                                  <p:childTnLst>
                                    <p:set>
                                      <p:cBhvr>
                                        <p:cTn id="79" dur="1000">
                                          <p:stCondLst>
                                            <p:cond delay="0"/>
                                          </p:stCondLst>
                                        </p:cTn>
                                        <p:tgtEl>
                                          <p:spTgt spid="387"/>
                                        </p:tgtEl>
                                        <p:attrNameLst>
                                          <p:attrName>style.visibility</p:attrName>
                                        </p:attrNameLst>
                                      </p:cBhvr>
                                      <p:to>
                                        <p:strVal val="visible"/>
                                      </p:to>
                                    </p:set>
                                  </p:childTnLst>
                                </p:cTn>
                              </p:par>
                            </p:childTnLst>
                          </p:cTn>
                        </p:par>
                        <p:par>
                          <p:cTn id="80" fill="hold">
                            <p:stCondLst>
                              <p:cond delay="24500"/>
                            </p:stCondLst>
                            <p:childTnLst>
                              <p:par>
                                <p:cTn id="81" presetID="11" presetClass="entr" presetSubtype="0" fill="hold" grpId="0" nodeType="afterEffect">
                                  <p:stCondLst>
                                    <p:cond delay="0"/>
                                  </p:stCondLst>
                                  <p:childTnLst>
                                    <p:set>
                                      <p:cBhvr>
                                        <p:cTn id="82" dur="1000">
                                          <p:stCondLst>
                                            <p:cond delay="0"/>
                                          </p:stCondLst>
                                        </p:cTn>
                                        <p:tgtEl>
                                          <p:spTgt spid="388"/>
                                        </p:tgtEl>
                                        <p:attrNameLst>
                                          <p:attrName>style.visibility</p:attrName>
                                        </p:attrNameLst>
                                      </p:cBhvr>
                                      <p:to>
                                        <p:strVal val="visible"/>
                                      </p:to>
                                    </p:set>
                                  </p:childTnLst>
                                </p:cTn>
                              </p:par>
                            </p:childTnLst>
                          </p:cTn>
                        </p:par>
                        <p:par>
                          <p:cTn id="83" fill="hold">
                            <p:stCondLst>
                              <p:cond delay="25500"/>
                            </p:stCondLst>
                            <p:childTnLst>
                              <p:par>
                                <p:cTn id="84" presetID="11" presetClass="entr" presetSubtype="0" fill="hold" grpId="0" nodeType="afterEffect">
                                  <p:stCondLst>
                                    <p:cond delay="0"/>
                                  </p:stCondLst>
                                  <p:childTnLst>
                                    <p:set>
                                      <p:cBhvr>
                                        <p:cTn id="85" dur="1000">
                                          <p:stCondLst>
                                            <p:cond delay="0"/>
                                          </p:stCondLst>
                                        </p:cTn>
                                        <p:tgtEl>
                                          <p:spTgt spid="389"/>
                                        </p:tgtEl>
                                        <p:attrNameLst>
                                          <p:attrName>style.visibility</p:attrName>
                                        </p:attrNameLst>
                                      </p:cBhvr>
                                      <p:to>
                                        <p:strVal val="visible"/>
                                      </p:to>
                                    </p:set>
                                  </p:childTnLst>
                                </p:cTn>
                              </p:par>
                            </p:childTnLst>
                          </p:cTn>
                        </p:par>
                        <p:par>
                          <p:cTn id="86" fill="hold">
                            <p:stCondLst>
                              <p:cond delay="26500"/>
                            </p:stCondLst>
                            <p:childTnLst>
                              <p:par>
                                <p:cTn id="87" presetID="11" presetClass="entr" presetSubtype="0" fill="hold" grpId="0" nodeType="afterEffect">
                                  <p:stCondLst>
                                    <p:cond delay="0"/>
                                  </p:stCondLst>
                                  <p:childTnLst>
                                    <p:set>
                                      <p:cBhvr>
                                        <p:cTn id="88" dur="1000">
                                          <p:stCondLst>
                                            <p:cond delay="0"/>
                                          </p:stCondLst>
                                        </p:cTn>
                                        <p:tgtEl>
                                          <p:spTgt spid="390"/>
                                        </p:tgtEl>
                                        <p:attrNameLst>
                                          <p:attrName>style.visibility</p:attrName>
                                        </p:attrNameLst>
                                      </p:cBhvr>
                                      <p:to>
                                        <p:strVal val="visible"/>
                                      </p:to>
                                    </p:set>
                                  </p:childTnLst>
                                </p:cTn>
                              </p:par>
                            </p:childTnLst>
                          </p:cTn>
                        </p:par>
                        <p:par>
                          <p:cTn id="89" fill="hold">
                            <p:stCondLst>
                              <p:cond delay="27500"/>
                            </p:stCondLst>
                            <p:childTnLst>
                              <p:par>
                                <p:cTn id="90" presetID="11" presetClass="entr" presetSubtype="0" fill="hold" grpId="0" nodeType="afterEffect">
                                  <p:stCondLst>
                                    <p:cond delay="0"/>
                                  </p:stCondLst>
                                  <p:childTnLst>
                                    <p:set>
                                      <p:cBhvr>
                                        <p:cTn id="91" dur="1000">
                                          <p:stCondLst>
                                            <p:cond delay="0"/>
                                          </p:stCondLst>
                                        </p:cTn>
                                        <p:tgtEl>
                                          <p:spTgt spid="391"/>
                                        </p:tgtEl>
                                        <p:attrNameLst>
                                          <p:attrName>style.visibility</p:attrName>
                                        </p:attrNameLst>
                                      </p:cBhvr>
                                      <p:to>
                                        <p:strVal val="visible"/>
                                      </p:to>
                                    </p:set>
                                  </p:childTnLst>
                                </p:cTn>
                              </p:par>
                            </p:childTnLst>
                          </p:cTn>
                        </p:par>
                        <p:par>
                          <p:cTn id="92" fill="hold">
                            <p:stCondLst>
                              <p:cond delay="28500"/>
                            </p:stCondLst>
                            <p:childTnLst>
                              <p:par>
                                <p:cTn id="93" presetID="11" presetClass="entr" presetSubtype="0" fill="hold" grpId="0" nodeType="afterEffect">
                                  <p:stCondLst>
                                    <p:cond delay="0"/>
                                  </p:stCondLst>
                                  <p:childTnLst>
                                    <p:set>
                                      <p:cBhvr>
                                        <p:cTn id="94" dur="1000">
                                          <p:stCondLst>
                                            <p:cond delay="0"/>
                                          </p:stCondLst>
                                        </p:cTn>
                                        <p:tgtEl>
                                          <p:spTgt spid="392"/>
                                        </p:tgtEl>
                                        <p:attrNameLst>
                                          <p:attrName>style.visibility</p:attrName>
                                        </p:attrNameLst>
                                      </p:cBhvr>
                                      <p:to>
                                        <p:strVal val="visible"/>
                                      </p:to>
                                    </p:set>
                                  </p:childTnLst>
                                </p:cTn>
                              </p:par>
                            </p:childTnLst>
                          </p:cTn>
                        </p:par>
                        <p:par>
                          <p:cTn id="95" fill="hold">
                            <p:stCondLst>
                              <p:cond delay="29500"/>
                            </p:stCondLst>
                            <p:childTnLst>
                              <p:par>
                                <p:cTn id="96" presetID="11" presetClass="entr" presetSubtype="0" fill="hold" grpId="0" nodeType="afterEffect">
                                  <p:stCondLst>
                                    <p:cond delay="0"/>
                                  </p:stCondLst>
                                  <p:childTnLst>
                                    <p:set>
                                      <p:cBhvr>
                                        <p:cTn id="97" dur="1000">
                                          <p:stCondLst>
                                            <p:cond delay="0"/>
                                          </p:stCondLst>
                                        </p:cTn>
                                        <p:tgtEl>
                                          <p:spTgt spid="393"/>
                                        </p:tgtEl>
                                        <p:attrNameLst>
                                          <p:attrName>style.visibility</p:attrName>
                                        </p:attrNameLst>
                                      </p:cBhvr>
                                      <p:to>
                                        <p:strVal val="visible"/>
                                      </p:to>
                                    </p:set>
                                  </p:childTnLst>
                                </p:cTn>
                              </p:par>
                            </p:childTnLst>
                          </p:cTn>
                        </p:par>
                        <p:par>
                          <p:cTn id="98" fill="hold">
                            <p:stCondLst>
                              <p:cond delay="30500"/>
                            </p:stCondLst>
                            <p:childTnLst>
                              <p:par>
                                <p:cTn id="99" presetID="11" presetClass="entr" presetSubtype="0" fill="hold" grpId="0" nodeType="afterEffect">
                                  <p:stCondLst>
                                    <p:cond delay="0"/>
                                  </p:stCondLst>
                                  <p:childTnLst>
                                    <p:set>
                                      <p:cBhvr>
                                        <p:cTn id="100" dur="1000">
                                          <p:stCondLst>
                                            <p:cond delay="0"/>
                                          </p:stCondLst>
                                        </p:cTn>
                                        <p:tgtEl>
                                          <p:spTgt spid="394"/>
                                        </p:tgtEl>
                                        <p:attrNameLst>
                                          <p:attrName>style.visibility</p:attrName>
                                        </p:attrNameLst>
                                      </p:cBhvr>
                                      <p:to>
                                        <p:strVal val="visible"/>
                                      </p:to>
                                    </p:set>
                                  </p:childTnLst>
                                </p:cTn>
                              </p:par>
                            </p:childTnLst>
                          </p:cTn>
                        </p:par>
                        <p:par>
                          <p:cTn id="101" fill="hold">
                            <p:stCondLst>
                              <p:cond delay="31500"/>
                            </p:stCondLst>
                            <p:childTnLst>
                              <p:par>
                                <p:cTn id="102" presetID="11" presetClass="entr" presetSubtype="0" fill="hold" grpId="0" nodeType="afterEffect">
                                  <p:stCondLst>
                                    <p:cond delay="0"/>
                                  </p:stCondLst>
                                  <p:childTnLst>
                                    <p:set>
                                      <p:cBhvr>
                                        <p:cTn id="103" dur="1000">
                                          <p:stCondLst>
                                            <p:cond delay="0"/>
                                          </p:stCondLst>
                                        </p:cTn>
                                        <p:tgtEl>
                                          <p:spTgt spid="395"/>
                                        </p:tgtEl>
                                        <p:attrNameLst>
                                          <p:attrName>style.visibility</p:attrName>
                                        </p:attrNameLst>
                                      </p:cBhvr>
                                      <p:to>
                                        <p:strVal val="visible"/>
                                      </p:to>
                                    </p:set>
                                  </p:childTnLst>
                                </p:cTn>
                              </p:par>
                            </p:childTnLst>
                          </p:cTn>
                        </p:par>
                        <p:par>
                          <p:cTn id="104" fill="hold">
                            <p:stCondLst>
                              <p:cond delay="32500"/>
                            </p:stCondLst>
                            <p:childTnLst>
                              <p:par>
                                <p:cTn id="105" presetID="11" presetClass="entr" presetSubtype="0" fill="hold" grpId="0" nodeType="afterEffect">
                                  <p:stCondLst>
                                    <p:cond delay="0"/>
                                  </p:stCondLst>
                                  <p:childTnLst>
                                    <p:set>
                                      <p:cBhvr>
                                        <p:cTn id="106" dur="1000">
                                          <p:stCondLst>
                                            <p:cond delay="0"/>
                                          </p:stCondLst>
                                        </p:cTn>
                                        <p:tgtEl>
                                          <p:spTgt spid="396"/>
                                        </p:tgtEl>
                                        <p:attrNameLst>
                                          <p:attrName>style.visibility</p:attrName>
                                        </p:attrNameLst>
                                      </p:cBhvr>
                                      <p:to>
                                        <p:strVal val="visible"/>
                                      </p:to>
                                    </p:set>
                                  </p:childTnLst>
                                </p:cTn>
                              </p:par>
                            </p:childTnLst>
                          </p:cTn>
                        </p:par>
                        <p:par>
                          <p:cTn id="107" fill="hold">
                            <p:stCondLst>
                              <p:cond delay="33500"/>
                            </p:stCondLst>
                            <p:childTnLst>
                              <p:par>
                                <p:cTn id="108" presetID="11" presetClass="entr" presetSubtype="0" fill="hold" grpId="0" nodeType="afterEffect">
                                  <p:stCondLst>
                                    <p:cond delay="0"/>
                                  </p:stCondLst>
                                  <p:childTnLst>
                                    <p:set>
                                      <p:cBhvr>
                                        <p:cTn id="109" dur="1000">
                                          <p:stCondLst>
                                            <p:cond delay="0"/>
                                          </p:stCondLst>
                                        </p:cTn>
                                        <p:tgtEl>
                                          <p:spTgt spid="397"/>
                                        </p:tgtEl>
                                        <p:attrNameLst>
                                          <p:attrName>style.visibility</p:attrName>
                                        </p:attrNameLst>
                                      </p:cBhvr>
                                      <p:to>
                                        <p:strVal val="visible"/>
                                      </p:to>
                                    </p:set>
                                  </p:childTnLst>
                                </p:cTn>
                              </p:par>
                            </p:childTnLst>
                          </p:cTn>
                        </p:par>
                        <p:par>
                          <p:cTn id="110" fill="hold">
                            <p:stCondLst>
                              <p:cond delay="34500"/>
                            </p:stCondLst>
                            <p:childTnLst>
                              <p:par>
                                <p:cTn id="111" presetID="11" presetClass="entr" presetSubtype="0" fill="hold" grpId="0" nodeType="afterEffect">
                                  <p:stCondLst>
                                    <p:cond delay="0"/>
                                  </p:stCondLst>
                                  <p:childTnLst>
                                    <p:set>
                                      <p:cBhvr>
                                        <p:cTn id="112" dur="1000">
                                          <p:stCondLst>
                                            <p:cond delay="0"/>
                                          </p:stCondLst>
                                        </p:cTn>
                                        <p:tgtEl>
                                          <p:spTgt spid="398"/>
                                        </p:tgtEl>
                                        <p:attrNameLst>
                                          <p:attrName>style.visibility</p:attrName>
                                        </p:attrNameLst>
                                      </p:cBhvr>
                                      <p:to>
                                        <p:strVal val="visible"/>
                                      </p:to>
                                    </p:set>
                                  </p:childTnLst>
                                </p:cTn>
                              </p:par>
                            </p:childTnLst>
                          </p:cTn>
                        </p:par>
                        <p:par>
                          <p:cTn id="113" fill="hold">
                            <p:stCondLst>
                              <p:cond delay="35500"/>
                            </p:stCondLst>
                            <p:childTnLst>
                              <p:par>
                                <p:cTn id="114" presetID="11" presetClass="entr" presetSubtype="0" fill="hold" grpId="0" nodeType="afterEffect">
                                  <p:stCondLst>
                                    <p:cond delay="0"/>
                                  </p:stCondLst>
                                  <p:childTnLst>
                                    <p:set>
                                      <p:cBhvr>
                                        <p:cTn id="115" dur="1000">
                                          <p:stCondLst>
                                            <p:cond delay="0"/>
                                          </p:stCondLst>
                                        </p:cTn>
                                        <p:tgtEl>
                                          <p:spTgt spid="399"/>
                                        </p:tgtEl>
                                        <p:attrNameLst>
                                          <p:attrName>style.visibility</p:attrName>
                                        </p:attrNameLst>
                                      </p:cBhvr>
                                      <p:to>
                                        <p:strVal val="visible"/>
                                      </p:to>
                                    </p:set>
                                  </p:childTnLst>
                                </p:cTn>
                              </p:par>
                            </p:childTnLst>
                          </p:cTn>
                        </p:par>
                        <p:par>
                          <p:cTn id="116" fill="hold">
                            <p:stCondLst>
                              <p:cond delay="36500"/>
                            </p:stCondLst>
                            <p:childTnLst>
                              <p:par>
                                <p:cTn id="117" presetID="11" presetClass="entr" presetSubtype="0" fill="hold" grpId="0" nodeType="afterEffect">
                                  <p:stCondLst>
                                    <p:cond delay="0"/>
                                  </p:stCondLst>
                                  <p:childTnLst>
                                    <p:set>
                                      <p:cBhvr>
                                        <p:cTn id="118" dur="1000">
                                          <p:stCondLst>
                                            <p:cond delay="0"/>
                                          </p:stCondLst>
                                        </p:cTn>
                                        <p:tgtEl>
                                          <p:spTgt spid="400"/>
                                        </p:tgtEl>
                                        <p:attrNameLst>
                                          <p:attrName>style.visibility</p:attrName>
                                        </p:attrNameLst>
                                      </p:cBhvr>
                                      <p:to>
                                        <p:strVal val="visible"/>
                                      </p:to>
                                    </p:set>
                                  </p:childTnLst>
                                </p:cTn>
                              </p:par>
                            </p:childTnLst>
                          </p:cTn>
                        </p:par>
                        <p:par>
                          <p:cTn id="119" fill="hold">
                            <p:stCondLst>
                              <p:cond delay="37500"/>
                            </p:stCondLst>
                            <p:childTnLst>
                              <p:par>
                                <p:cTn id="120" presetID="11" presetClass="entr" presetSubtype="0" fill="hold" grpId="0" nodeType="afterEffect">
                                  <p:stCondLst>
                                    <p:cond delay="0"/>
                                  </p:stCondLst>
                                  <p:childTnLst>
                                    <p:set>
                                      <p:cBhvr>
                                        <p:cTn id="121" dur="1000">
                                          <p:stCondLst>
                                            <p:cond delay="0"/>
                                          </p:stCondLst>
                                        </p:cTn>
                                        <p:tgtEl>
                                          <p:spTgt spid="401"/>
                                        </p:tgtEl>
                                        <p:attrNameLst>
                                          <p:attrName>style.visibility</p:attrName>
                                        </p:attrNameLst>
                                      </p:cBhvr>
                                      <p:to>
                                        <p:strVal val="visible"/>
                                      </p:to>
                                    </p:set>
                                  </p:childTnLst>
                                </p:cTn>
                              </p:par>
                            </p:childTnLst>
                          </p:cTn>
                        </p:par>
                        <p:par>
                          <p:cTn id="122" fill="hold">
                            <p:stCondLst>
                              <p:cond delay="38500"/>
                            </p:stCondLst>
                            <p:childTnLst>
                              <p:par>
                                <p:cTn id="123" presetID="11" presetClass="entr" presetSubtype="0" fill="hold" grpId="0" nodeType="afterEffect">
                                  <p:stCondLst>
                                    <p:cond delay="0"/>
                                  </p:stCondLst>
                                  <p:childTnLst>
                                    <p:set>
                                      <p:cBhvr>
                                        <p:cTn id="124" dur="1000">
                                          <p:stCondLst>
                                            <p:cond delay="0"/>
                                          </p:stCondLst>
                                        </p:cTn>
                                        <p:tgtEl>
                                          <p:spTgt spid="402"/>
                                        </p:tgtEl>
                                        <p:attrNameLst>
                                          <p:attrName>style.visibility</p:attrName>
                                        </p:attrNameLst>
                                      </p:cBhvr>
                                      <p:to>
                                        <p:strVal val="visible"/>
                                      </p:to>
                                    </p:set>
                                  </p:childTnLst>
                                </p:cTn>
                              </p:par>
                            </p:childTnLst>
                          </p:cTn>
                        </p:par>
                        <p:par>
                          <p:cTn id="125" fill="hold">
                            <p:stCondLst>
                              <p:cond delay="39500"/>
                            </p:stCondLst>
                            <p:childTnLst>
                              <p:par>
                                <p:cTn id="126" presetID="11" presetClass="entr" presetSubtype="0" fill="hold" grpId="0" nodeType="afterEffect">
                                  <p:stCondLst>
                                    <p:cond delay="0"/>
                                  </p:stCondLst>
                                  <p:childTnLst>
                                    <p:set>
                                      <p:cBhvr>
                                        <p:cTn id="127" dur="1000">
                                          <p:stCondLst>
                                            <p:cond delay="0"/>
                                          </p:stCondLst>
                                        </p:cTn>
                                        <p:tgtEl>
                                          <p:spTgt spid="403"/>
                                        </p:tgtEl>
                                        <p:attrNameLst>
                                          <p:attrName>style.visibility</p:attrName>
                                        </p:attrNameLst>
                                      </p:cBhvr>
                                      <p:to>
                                        <p:strVal val="visible"/>
                                      </p:to>
                                    </p:set>
                                  </p:childTnLst>
                                </p:cTn>
                              </p:par>
                            </p:childTnLst>
                          </p:cTn>
                        </p:par>
                        <p:par>
                          <p:cTn id="128" fill="hold">
                            <p:stCondLst>
                              <p:cond delay="40500"/>
                            </p:stCondLst>
                            <p:childTnLst>
                              <p:par>
                                <p:cTn id="129" presetID="11" presetClass="entr" presetSubtype="0" fill="hold" grpId="0" nodeType="afterEffect">
                                  <p:stCondLst>
                                    <p:cond delay="0"/>
                                  </p:stCondLst>
                                  <p:childTnLst>
                                    <p:set>
                                      <p:cBhvr>
                                        <p:cTn id="130" dur="1000">
                                          <p:stCondLst>
                                            <p:cond delay="0"/>
                                          </p:stCondLst>
                                        </p:cTn>
                                        <p:tgtEl>
                                          <p:spTgt spid="404"/>
                                        </p:tgtEl>
                                        <p:attrNameLst>
                                          <p:attrName>style.visibility</p:attrName>
                                        </p:attrNameLst>
                                      </p:cBhvr>
                                      <p:to>
                                        <p:strVal val="visible"/>
                                      </p:to>
                                    </p:set>
                                  </p:childTnLst>
                                </p:cTn>
                              </p:par>
                            </p:childTnLst>
                          </p:cTn>
                        </p:par>
                        <p:par>
                          <p:cTn id="131" fill="hold">
                            <p:stCondLst>
                              <p:cond delay="41500"/>
                            </p:stCondLst>
                            <p:childTnLst>
                              <p:par>
                                <p:cTn id="132" presetID="11" presetClass="entr" presetSubtype="0" fill="hold" grpId="0" nodeType="afterEffect">
                                  <p:stCondLst>
                                    <p:cond delay="0"/>
                                  </p:stCondLst>
                                  <p:childTnLst>
                                    <p:set>
                                      <p:cBhvr>
                                        <p:cTn id="133" dur="1000">
                                          <p:stCondLst>
                                            <p:cond delay="0"/>
                                          </p:stCondLst>
                                        </p:cTn>
                                        <p:tgtEl>
                                          <p:spTgt spid="405"/>
                                        </p:tgtEl>
                                        <p:attrNameLst>
                                          <p:attrName>style.visibility</p:attrName>
                                        </p:attrNameLst>
                                      </p:cBhvr>
                                      <p:to>
                                        <p:strVal val="visible"/>
                                      </p:to>
                                    </p:set>
                                  </p:childTnLst>
                                </p:cTn>
                              </p:par>
                            </p:childTnLst>
                          </p:cTn>
                        </p:par>
                        <p:par>
                          <p:cTn id="134" fill="hold">
                            <p:stCondLst>
                              <p:cond delay="42500"/>
                            </p:stCondLst>
                            <p:childTnLst>
                              <p:par>
                                <p:cTn id="135" presetID="11" presetClass="entr" presetSubtype="0" fill="hold" grpId="0" nodeType="afterEffect">
                                  <p:stCondLst>
                                    <p:cond delay="0"/>
                                  </p:stCondLst>
                                  <p:childTnLst>
                                    <p:set>
                                      <p:cBhvr>
                                        <p:cTn id="136" dur="1000">
                                          <p:stCondLst>
                                            <p:cond delay="0"/>
                                          </p:stCondLst>
                                        </p:cTn>
                                        <p:tgtEl>
                                          <p:spTgt spid="406"/>
                                        </p:tgtEl>
                                        <p:attrNameLst>
                                          <p:attrName>style.visibility</p:attrName>
                                        </p:attrNameLst>
                                      </p:cBhvr>
                                      <p:to>
                                        <p:strVal val="visible"/>
                                      </p:to>
                                    </p:set>
                                  </p:childTnLst>
                                </p:cTn>
                              </p:par>
                            </p:childTnLst>
                          </p:cTn>
                        </p:par>
                        <p:par>
                          <p:cTn id="137" fill="hold">
                            <p:stCondLst>
                              <p:cond delay="43500"/>
                            </p:stCondLst>
                            <p:childTnLst>
                              <p:par>
                                <p:cTn id="138" presetID="11" presetClass="entr" presetSubtype="0" fill="hold" grpId="0" nodeType="afterEffect">
                                  <p:stCondLst>
                                    <p:cond delay="0"/>
                                  </p:stCondLst>
                                  <p:childTnLst>
                                    <p:set>
                                      <p:cBhvr>
                                        <p:cTn id="139" dur="1000">
                                          <p:stCondLst>
                                            <p:cond delay="0"/>
                                          </p:stCondLst>
                                        </p:cTn>
                                        <p:tgtEl>
                                          <p:spTgt spid="407"/>
                                        </p:tgtEl>
                                        <p:attrNameLst>
                                          <p:attrName>style.visibility</p:attrName>
                                        </p:attrNameLst>
                                      </p:cBhvr>
                                      <p:to>
                                        <p:strVal val="visible"/>
                                      </p:to>
                                    </p:set>
                                  </p:childTnLst>
                                </p:cTn>
                              </p:par>
                            </p:childTnLst>
                          </p:cTn>
                        </p:par>
                        <p:par>
                          <p:cTn id="140" fill="hold">
                            <p:stCondLst>
                              <p:cond delay="44500"/>
                            </p:stCondLst>
                            <p:childTnLst>
                              <p:par>
                                <p:cTn id="141" presetID="11" presetClass="entr" presetSubtype="0" fill="hold" grpId="0" nodeType="afterEffect">
                                  <p:stCondLst>
                                    <p:cond delay="0"/>
                                  </p:stCondLst>
                                  <p:childTnLst>
                                    <p:set>
                                      <p:cBhvr>
                                        <p:cTn id="142" dur="1000">
                                          <p:stCondLst>
                                            <p:cond delay="0"/>
                                          </p:stCondLst>
                                        </p:cTn>
                                        <p:tgtEl>
                                          <p:spTgt spid="408"/>
                                        </p:tgtEl>
                                        <p:attrNameLst>
                                          <p:attrName>style.visibility</p:attrName>
                                        </p:attrNameLst>
                                      </p:cBhvr>
                                      <p:to>
                                        <p:strVal val="visible"/>
                                      </p:to>
                                    </p:set>
                                  </p:childTnLst>
                                </p:cTn>
                              </p:par>
                            </p:childTnLst>
                          </p:cTn>
                        </p:par>
                        <p:par>
                          <p:cTn id="143" fill="hold">
                            <p:stCondLst>
                              <p:cond delay="45500"/>
                            </p:stCondLst>
                            <p:childTnLst>
                              <p:par>
                                <p:cTn id="144" presetID="11" presetClass="entr" presetSubtype="0" fill="hold" grpId="0" nodeType="afterEffect">
                                  <p:stCondLst>
                                    <p:cond delay="0"/>
                                  </p:stCondLst>
                                  <p:childTnLst>
                                    <p:set>
                                      <p:cBhvr>
                                        <p:cTn id="145" dur="1000">
                                          <p:stCondLst>
                                            <p:cond delay="0"/>
                                          </p:stCondLst>
                                        </p:cTn>
                                        <p:tgtEl>
                                          <p:spTgt spid="409"/>
                                        </p:tgtEl>
                                        <p:attrNameLst>
                                          <p:attrName>style.visibility</p:attrName>
                                        </p:attrNameLst>
                                      </p:cBhvr>
                                      <p:to>
                                        <p:strVal val="visible"/>
                                      </p:to>
                                    </p:set>
                                  </p:childTnLst>
                                </p:cTn>
                              </p:par>
                            </p:childTnLst>
                          </p:cTn>
                        </p:par>
                        <p:par>
                          <p:cTn id="146" fill="hold">
                            <p:stCondLst>
                              <p:cond delay="46500"/>
                            </p:stCondLst>
                            <p:childTnLst>
                              <p:par>
                                <p:cTn id="147" presetID="11" presetClass="entr" presetSubtype="0" fill="hold" grpId="0" nodeType="afterEffect">
                                  <p:stCondLst>
                                    <p:cond delay="0"/>
                                  </p:stCondLst>
                                  <p:childTnLst>
                                    <p:set>
                                      <p:cBhvr>
                                        <p:cTn id="148" dur="1000">
                                          <p:stCondLst>
                                            <p:cond delay="0"/>
                                          </p:stCondLst>
                                        </p:cTn>
                                        <p:tgtEl>
                                          <p:spTgt spid="410"/>
                                        </p:tgtEl>
                                        <p:attrNameLst>
                                          <p:attrName>style.visibility</p:attrName>
                                        </p:attrNameLst>
                                      </p:cBhvr>
                                      <p:to>
                                        <p:strVal val="visible"/>
                                      </p:to>
                                    </p:set>
                                  </p:childTnLst>
                                </p:cTn>
                              </p:par>
                            </p:childTnLst>
                          </p:cTn>
                        </p:par>
                        <p:par>
                          <p:cTn id="149" fill="hold">
                            <p:stCondLst>
                              <p:cond delay="47500"/>
                            </p:stCondLst>
                            <p:childTnLst>
                              <p:par>
                                <p:cTn id="150" presetID="11" presetClass="entr" presetSubtype="0" fill="hold" grpId="0" nodeType="afterEffect">
                                  <p:stCondLst>
                                    <p:cond delay="0"/>
                                  </p:stCondLst>
                                  <p:childTnLst>
                                    <p:set>
                                      <p:cBhvr>
                                        <p:cTn id="151" dur="1000">
                                          <p:stCondLst>
                                            <p:cond delay="0"/>
                                          </p:stCondLst>
                                        </p:cTn>
                                        <p:tgtEl>
                                          <p:spTgt spid="411"/>
                                        </p:tgtEl>
                                        <p:attrNameLst>
                                          <p:attrName>style.visibility</p:attrName>
                                        </p:attrNameLst>
                                      </p:cBhvr>
                                      <p:to>
                                        <p:strVal val="visible"/>
                                      </p:to>
                                    </p:set>
                                  </p:childTnLst>
                                </p:cTn>
                              </p:par>
                            </p:childTnLst>
                          </p:cTn>
                        </p:par>
                        <p:par>
                          <p:cTn id="152" fill="hold">
                            <p:stCondLst>
                              <p:cond delay="48500"/>
                            </p:stCondLst>
                            <p:childTnLst>
                              <p:par>
                                <p:cTn id="153" presetID="11" presetClass="entr" presetSubtype="0" fill="hold" grpId="0" nodeType="afterEffect">
                                  <p:stCondLst>
                                    <p:cond delay="0"/>
                                  </p:stCondLst>
                                  <p:childTnLst>
                                    <p:set>
                                      <p:cBhvr>
                                        <p:cTn id="154" dur="1000">
                                          <p:stCondLst>
                                            <p:cond delay="0"/>
                                          </p:stCondLst>
                                        </p:cTn>
                                        <p:tgtEl>
                                          <p:spTgt spid="412"/>
                                        </p:tgtEl>
                                        <p:attrNameLst>
                                          <p:attrName>style.visibility</p:attrName>
                                        </p:attrNameLst>
                                      </p:cBhvr>
                                      <p:to>
                                        <p:strVal val="visible"/>
                                      </p:to>
                                    </p:set>
                                  </p:childTnLst>
                                </p:cTn>
                              </p:par>
                            </p:childTnLst>
                          </p:cTn>
                        </p:par>
                        <p:par>
                          <p:cTn id="155" fill="hold">
                            <p:stCondLst>
                              <p:cond delay="49500"/>
                            </p:stCondLst>
                            <p:childTnLst>
                              <p:par>
                                <p:cTn id="156" presetID="11" presetClass="entr" presetSubtype="0" fill="hold" grpId="0" nodeType="afterEffect">
                                  <p:stCondLst>
                                    <p:cond delay="0"/>
                                  </p:stCondLst>
                                  <p:childTnLst>
                                    <p:set>
                                      <p:cBhvr>
                                        <p:cTn id="157" dur="1000">
                                          <p:stCondLst>
                                            <p:cond delay="0"/>
                                          </p:stCondLst>
                                        </p:cTn>
                                        <p:tgtEl>
                                          <p:spTgt spid="413"/>
                                        </p:tgtEl>
                                        <p:attrNameLst>
                                          <p:attrName>style.visibility</p:attrName>
                                        </p:attrNameLst>
                                      </p:cBhvr>
                                      <p:to>
                                        <p:strVal val="visible"/>
                                      </p:to>
                                    </p:set>
                                  </p:childTnLst>
                                </p:cTn>
                              </p:par>
                            </p:childTnLst>
                          </p:cTn>
                        </p:par>
                        <p:par>
                          <p:cTn id="158" fill="hold">
                            <p:stCondLst>
                              <p:cond delay="50500"/>
                            </p:stCondLst>
                            <p:childTnLst>
                              <p:par>
                                <p:cTn id="159" presetID="11" presetClass="entr" presetSubtype="0" fill="hold" grpId="0" nodeType="afterEffect">
                                  <p:stCondLst>
                                    <p:cond delay="0"/>
                                  </p:stCondLst>
                                  <p:childTnLst>
                                    <p:set>
                                      <p:cBhvr>
                                        <p:cTn id="160" dur="1000">
                                          <p:stCondLst>
                                            <p:cond delay="0"/>
                                          </p:stCondLst>
                                        </p:cTn>
                                        <p:tgtEl>
                                          <p:spTgt spid="414"/>
                                        </p:tgtEl>
                                        <p:attrNameLst>
                                          <p:attrName>style.visibility</p:attrName>
                                        </p:attrNameLst>
                                      </p:cBhvr>
                                      <p:to>
                                        <p:strVal val="visible"/>
                                      </p:to>
                                    </p:set>
                                  </p:childTnLst>
                                </p:cTn>
                              </p:par>
                            </p:childTnLst>
                          </p:cTn>
                        </p:par>
                        <p:par>
                          <p:cTn id="161" fill="hold">
                            <p:stCondLst>
                              <p:cond delay="51500"/>
                            </p:stCondLst>
                            <p:childTnLst>
                              <p:par>
                                <p:cTn id="162" presetID="11" presetClass="entr" presetSubtype="0" fill="hold" grpId="0" nodeType="afterEffect">
                                  <p:stCondLst>
                                    <p:cond delay="0"/>
                                  </p:stCondLst>
                                  <p:childTnLst>
                                    <p:set>
                                      <p:cBhvr>
                                        <p:cTn id="163" dur="1000">
                                          <p:stCondLst>
                                            <p:cond delay="0"/>
                                          </p:stCondLst>
                                        </p:cTn>
                                        <p:tgtEl>
                                          <p:spTgt spid="415"/>
                                        </p:tgtEl>
                                        <p:attrNameLst>
                                          <p:attrName>style.visibility</p:attrName>
                                        </p:attrNameLst>
                                      </p:cBhvr>
                                      <p:to>
                                        <p:strVal val="visible"/>
                                      </p:to>
                                    </p:set>
                                  </p:childTnLst>
                                </p:cTn>
                              </p:par>
                            </p:childTnLst>
                          </p:cTn>
                        </p:par>
                        <p:par>
                          <p:cTn id="164" fill="hold">
                            <p:stCondLst>
                              <p:cond delay="52500"/>
                            </p:stCondLst>
                            <p:childTnLst>
                              <p:par>
                                <p:cTn id="165" presetID="11" presetClass="entr" presetSubtype="0" fill="hold" grpId="0" nodeType="afterEffect">
                                  <p:stCondLst>
                                    <p:cond delay="0"/>
                                  </p:stCondLst>
                                  <p:childTnLst>
                                    <p:set>
                                      <p:cBhvr>
                                        <p:cTn id="166" dur="1000">
                                          <p:stCondLst>
                                            <p:cond delay="0"/>
                                          </p:stCondLst>
                                        </p:cTn>
                                        <p:tgtEl>
                                          <p:spTgt spid="416"/>
                                        </p:tgtEl>
                                        <p:attrNameLst>
                                          <p:attrName>style.visibility</p:attrName>
                                        </p:attrNameLst>
                                      </p:cBhvr>
                                      <p:to>
                                        <p:strVal val="visible"/>
                                      </p:to>
                                    </p:set>
                                  </p:childTnLst>
                                </p:cTn>
                              </p:par>
                            </p:childTnLst>
                          </p:cTn>
                        </p:par>
                        <p:par>
                          <p:cTn id="167" fill="hold">
                            <p:stCondLst>
                              <p:cond delay="53500"/>
                            </p:stCondLst>
                            <p:childTnLst>
                              <p:par>
                                <p:cTn id="168" presetID="11" presetClass="entr" presetSubtype="0" fill="hold" grpId="0" nodeType="afterEffect">
                                  <p:stCondLst>
                                    <p:cond delay="0"/>
                                  </p:stCondLst>
                                  <p:childTnLst>
                                    <p:set>
                                      <p:cBhvr>
                                        <p:cTn id="169" dur="1000">
                                          <p:stCondLst>
                                            <p:cond delay="0"/>
                                          </p:stCondLst>
                                        </p:cTn>
                                        <p:tgtEl>
                                          <p:spTgt spid="417"/>
                                        </p:tgtEl>
                                        <p:attrNameLst>
                                          <p:attrName>style.visibility</p:attrName>
                                        </p:attrNameLst>
                                      </p:cBhvr>
                                      <p:to>
                                        <p:strVal val="visible"/>
                                      </p:to>
                                    </p:set>
                                  </p:childTnLst>
                                </p:cTn>
                              </p:par>
                            </p:childTnLst>
                          </p:cTn>
                        </p:par>
                        <p:par>
                          <p:cTn id="170" fill="hold">
                            <p:stCondLst>
                              <p:cond delay="54500"/>
                            </p:stCondLst>
                            <p:childTnLst>
                              <p:par>
                                <p:cTn id="171" presetID="11" presetClass="entr" presetSubtype="0" fill="hold" grpId="0" nodeType="afterEffect">
                                  <p:stCondLst>
                                    <p:cond delay="0"/>
                                  </p:stCondLst>
                                  <p:childTnLst>
                                    <p:set>
                                      <p:cBhvr>
                                        <p:cTn id="172" dur="1000">
                                          <p:stCondLst>
                                            <p:cond delay="0"/>
                                          </p:stCondLst>
                                        </p:cTn>
                                        <p:tgtEl>
                                          <p:spTgt spid="418"/>
                                        </p:tgtEl>
                                        <p:attrNameLst>
                                          <p:attrName>style.visibility</p:attrName>
                                        </p:attrNameLst>
                                      </p:cBhvr>
                                      <p:to>
                                        <p:strVal val="visible"/>
                                      </p:to>
                                    </p:set>
                                  </p:childTnLst>
                                </p:cTn>
                              </p:par>
                            </p:childTnLst>
                          </p:cTn>
                        </p:par>
                        <p:par>
                          <p:cTn id="173" fill="hold">
                            <p:stCondLst>
                              <p:cond delay="55500"/>
                            </p:stCondLst>
                            <p:childTnLst>
                              <p:par>
                                <p:cTn id="174" presetID="11" presetClass="entr" presetSubtype="0" fill="hold" grpId="0" nodeType="afterEffect">
                                  <p:stCondLst>
                                    <p:cond delay="0"/>
                                  </p:stCondLst>
                                  <p:childTnLst>
                                    <p:set>
                                      <p:cBhvr>
                                        <p:cTn id="175" dur="1000">
                                          <p:stCondLst>
                                            <p:cond delay="0"/>
                                          </p:stCondLst>
                                        </p:cTn>
                                        <p:tgtEl>
                                          <p:spTgt spid="419"/>
                                        </p:tgtEl>
                                        <p:attrNameLst>
                                          <p:attrName>style.visibility</p:attrName>
                                        </p:attrNameLst>
                                      </p:cBhvr>
                                      <p:to>
                                        <p:strVal val="visible"/>
                                      </p:to>
                                    </p:set>
                                  </p:childTnLst>
                                </p:cTn>
                              </p:par>
                            </p:childTnLst>
                          </p:cTn>
                        </p:par>
                        <p:par>
                          <p:cTn id="176" fill="hold">
                            <p:stCondLst>
                              <p:cond delay="56500"/>
                            </p:stCondLst>
                            <p:childTnLst>
                              <p:par>
                                <p:cTn id="177" presetID="11" presetClass="entr" presetSubtype="0" fill="hold" grpId="0" nodeType="afterEffect">
                                  <p:stCondLst>
                                    <p:cond delay="0"/>
                                  </p:stCondLst>
                                  <p:childTnLst>
                                    <p:set>
                                      <p:cBhvr>
                                        <p:cTn id="178" dur="1000">
                                          <p:stCondLst>
                                            <p:cond delay="0"/>
                                          </p:stCondLst>
                                        </p:cTn>
                                        <p:tgtEl>
                                          <p:spTgt spid="420"/>
                                        </p:tgtEl>
                                        <p:attrNameLst>
                                          <p:attrName>style.visibility</p:attrName>
                                        </p:attrNameLst>
                                      </p:cBhvr>
                                      <p:to>
                                        <p:strVal val="visible"/>
                                      </p:to>
                                    </p:set>
                                  </p:childTnLst>
                                </p:cTn>
                              </p:par>
                            </p:childTnLst>
                          </p:cTn>
                        </p:par>
                        <p:par>
                          <p:cTn id="179" fill="hold">
                            <p:stCondLst>
                              <p:cond delay="57500"/>
                            </p:stCondLst>
                            <p:childTnLst>
                              <p:par>
                                <p:cTn id="180" presetID="11" presetClass="entr" presetSubtype="0" fill="hold" grpId="0" nodeType="afterEffect">
                                  <p:stCondLst>
                                    <p:cond delay="0"/>
                                  </p:stCondLst>
                                  <p:childTnLst>
                                    <p:set>
                                      <p:cBhvr>
                                        <p:cTn id="181" dur="1000">
                                          <p:stCondLst>
                                            <p:cond delay="0"/>
                                          </p:stCondLst>
                                        </p:cTn>
                                        <p:tgtEl>
                                          <p:spTgt spid="421"/>
                                        </p:tgtEl>
                                        <p:attrNameLst>
                                          <p:attrName>style.visibility</p:attrName>
                                        </p:attrNameLst>
                                      </p:cBhvr>
                                      <p:to>
                                        <p:strVal val="visible"/>
                                      </p:to>
                                    </p:set>
                                  </p:childTnLst>
                                </p:cTn>
                              </p:par>
                            </p:childTnLst>
                          </p:cTn>
                        </p:par>
                        <p:par>
                          <p:cTn id="182" fill="hold">
                            <p:stCondLst>
                              <p:cond delay="58500"/>
                            </p:stCondLst>
                            <p:childTnLst>
                              <p:par>
                                <p:cTn id="183" presetID="11" presetClass="entr" presetSubtype="0" fill="hold" grpId="0" nodeType="afterEffect">
                                  <p:stCondLst>
                                    <p:cond delay="0"/>
                                  </p:stCondLst>
                                  <p:childTnLst>
                                    <p:set>
                                      <p:cBhvr>
                                        <p:cTn id="184" dur="1000">
                                          <p:stCondLst>
                                            <p:cond delay="0"/>
                                          </p:stCondLst>
                                        </p:cTn>
                                        <p:tgtEl>
                                          <p:spTgt spid="422"/>
                                        </p:tgtEl>
                                        <p:attrNameLst>
                                          <p:attrName>style.visibility</p:attrName>
                                        </p:attrNameLst>
                                      </p:cBhvr>
                                      <p:to>
                                        <p:strVal val="visible"/>
                                      </p:to>
                                    </p:set>
                                  </p:childTnLst>
                                </p:cTn>
                              </p:par>
                            </p:childTnLst>
                          </p:cTn>
                        </p:par>
                        <p:par>
                          <p:cTn id="185" fill="hold">
                            <p:stCondLst>
                              <p:cond delay="59500"/>
                            </p:stCondLst>
                            <p:childTnLst>
                              <p:par>
                                <p:cTn id="186" presetID="11" presetClass="entr" presetSubtype="0" fill="hold" grpId="0" nodeType="afterEffect">
                                  <p:stCondLst>
                                    <p:cond delay="0"/>
                                  </p:stCondLst>
                                  <p:childTnLst>
                                    <p:set>
                                      <p:cBhvr>
                                        <p:cTn id="187" dur="1000">
                                          <p:stCondLst>
                                            <p:cond delay="0"/>
                                          </p:stCondLst>
                                        </p:cTn>
                                        <p:tgtEl>
                                          <p:spTgt spid="423"/>
                                        </p:tgtEl>
                                        <p:attrNameLst>
                                          <p:attrName>style.visibility</p:attrName>
                                        </p:attrNameLst>
                                      </p:cBhvr>
                                      <p:to>
                                        <p:strVal val="visible"/>
                                      </p:to>
                                    </p:set>
                                  </p:childTnLst>
                                </p:cTn>
                              </p:par>
                            </p:childTnLst>
                          </p:cTn>
                        </p:par>
                        <p:par>
                          <p:cTn id="188" fill="hold">
                            <p:stCondLst>
                              <p:cond delay="60500"/>
                            </p:stCondLst>
                            <p:childTnLst>
                              <p:par>
                                <p:cTn id="189" presetID="11" presetClass="entr" presetSubtype="0" fill="hold" grpId="0" nodeType="afterEffect">
                                  <p:stCondLst>
                                    <p:cond delay="0"/>
                                  </p:stCondLst>
                                  <p:childTnLst>
                                    <p:set>
                                      <p:cBhvr>
                                        <p:cTn id="190" dur="1000">
                                          <p:stCondLst>
                                            <p:cond delay="0"/>
                                          </p:stCondLst>
                                        </p:cTn>
                                        <p:tgtEl>
                                          <p:spTgt spid="424"/>
                                        </p:tgtEl>
                                        <p:attrNameLst>
                                          <p:attrName>style.visibility</p:attrName>
                                        </p:attrNameLst>
                                      </p:cBhvr>
                                      <p:to>
                                        <p:strVal val="visible"/>
                                      </p:to>
                                    </p:set>
                                  </p:childTnLst>
                                </p:cTn>
                              </p:par>
                            </p:childTnLst>
                          </p:cTn>
                        </p:par>
                        <p:par>
                          <p:cTn id="191" fill="hold">
                            <p:stCondLst>
                              <p:cond delay="61500"/>
                            </p:stCondLst>
                            <p:childTnLst>
                              <p:par>
                                <p:cTn id="192" presetID="11" presetClass="entr" presetSubtype="0" fill="hold" grpId="0" nodeType="afterEffect">
                                  <p:stCondLst>
                                    <p:cond delay="0"/>
                                  </p:stCondLst>
                                  <p:childTnLst>
                                    <p:set>
                                      <p:cBhvr>
                                        <p:cTn id="193" dur="1000">
                                          <p:stCondLst>
                                            <p:cond delay="0"/>
                                          </p:stCondLst>
                                        </p:cTn>
                                        <p:tgtEl>
                                          <p:spTgt spid="425"/>
                                        </p:tgtEl>
                                        <p:attrNameLst>
                                          <p:attrName>style.visibility</p:attrName>
                                        </p:attrNameLst>
                                      </p:cBhvr>
                                      <p:to>
                                        <p:strVal val="visible"/>
                                      </p:to>
                                    </p:set>
                                  </p:childTnLst>
                                </p:cTn>
                              </p:par>
                            </p:childTnLst>
                          </p:cTn>
                        </p:par>
                        <p:par>
                          <p:cTn id="194" fill="hold">
                            <p:stCondLst>
                              <p:cond delay="62500"/>
                            </p:stCondLst>
                            <p:childTnLst>
                              <p:par>
                                <p:cTn id="195" presetID="11" presetClass="entr" presetSubtype="0" fill="hold" grpId="0" nodeType="afterEffect">
                                  <p:stCondLst>
                                    <p:cond delay="0"/>
                                  </p:stCondLst>
                                  <p:childTnLst>
                                    <p:set>
                                      <p:cBhvr>
                                        <p:cTn id="196" dur="1000">
                                          <p:stCondLst>
                                            <p:cond delay="0"/>
                                          </p:stCondLst>
                                        </p:cTn>
                                        <p:tgtEl>
                                          <p:spTgt spid="426"/>
                                        </p:tgtEl>
                                        <p:attrNameLst>
                                          <p:attrName>style.visibility</p:attrName>
                                        </p:attrNameLst>
                                      </p:cBhvr>
                                      <p:to>
                                        <p:strVal val="visible"/>
                                      </p:to>
                                    </p:set>
                                  </p:childTnLst>
                                </p:cTn>
                              </p:par>
                            </p:childTnLst>
                          </p:cTn>
                        </p:par>
                        <p:par>
                          <p:cTn id="197" fill="hold">
                            <p:stCondLst>
                              <p:cond delay="63500"/>
                            </p:stCondLst>
                            <p:childTnLst>
                              <p:par>
                                <p:cTn id="198" presetID="11" presetClass="entr" presetSubtype="0" fill="hold" grpId="0" nodeType="afterEffect">
                                  <p:stCondLst>
                                    <p:cond delay="0"/>
                                  </p:stCondLst>
                                  <p:childTnLst>
                                    <p:set>
                                      <p:cBhvr>
                                        <p:cTn id="199" dur="1000">
                                          <p:stCondLst>
                                            <p:cond delay="0"/>
                                          </p:stCondLst>
                                        </p:cTn>
                                        <p:tgtEl>
                                          <p:spTgt spid="427"/>
                                        </p:tgtEl>
                                        <p:attrNameLst>
                                          <p:attrName>style.visibility</p:attrName>
                                        </p:attrNameLst>
                                      </p:cBhvr>
                                      <p:to>
                                        <p:strVal val="visible"/>
                                      </p:to>
                                    </p:set>
                                  </p:childTnLst>
                                </p:cTn>
                              </p:par>
                            </p:childTnLst>
                          </p:cTn>
                        </p:par>
                        <p:par>
                          <p:cTn id="200" fill="hold">
                            <p:stCondLst>
                              <p:cond delay="64500"/>
                            </p:stCondLst>
                            <p:childTnLst>
                              <p:par>
                                <p:cTn id="201" presetID="11" presetClass="entr" presetSubtype="0" fill="hold" grpId="0" nodeType="afterEffect">
                                  <p:stCondLst>
                                    <p:cond delay="0"/>
                                  </p:stCondLst>
                                  <p:childTnLst>
                                    <p:set>
                                      <p:cBhvr>
                                        <p:cTn id="202" dur="1000">
                                          <p:stCondLst>
                                            <p:cond delay="0"/>
                                          </p:stCondLst>
                                        </p:cTn>
                                        <p:tgtEl>
                                          <p:spTgt spid="428"/>
                                        </p:tgtEl>
                                        <p:attrNameLst>
                                          <p:attrName>style.visibility</p:attrName>
                                        </p:attrNameLst>
                                      </p:cBhvr>
                                      <p:to>
                                        <p:strVal val="visible"/>
                                      </p:to>
                                    </p:set>
                                  </p:childTnLst>
                                </p:cTn>
                              </p:par>
                            </p:childTnLst>
                          </p:cTn>
                        </p:par>
                        <p:par>
                          <p:cTn id="203" fill="hold">
                            <p:stCondLst>
                              <p:cond delay="65500"/>
                            </p:stCondLst>
                            <p:childTnLst>
                              <p:par>
                                <p:cTn id="204" presetID="11" presetClass="entr" presetSubtype="0" fill="hold" grpId="0" nodeType="afterEffect">
                                  <p:stCondLst>
                                    <p:cond delay="0"/>
                                  </p:stCondLst>
                                  <p:childTnLst>
                                    <p:set>
                                      <p:cBhvr>
                                        <p:cTn id="205" dur="1000">
                                          <p:stCondLst>
                                            <p:cond delay="0"/>
                                          </p:stCondLst>
                                        </p:cTn>
                                        <p:tgtEl>
                                          <p:spTgt spid="429"/>
                                        </p:tgtEl>
                                        <p:attrNameLst>
                                          <p:attrName>style.visibility</p:attrName>
                                        </p:attrNameLst>
                                      </p:cBhvr>
                                      <p:to>
                                        <p:strVal val="visible"/>
                                      </p:to>
                                    </p:set>
                                  </p:childTnLst>
                                </p:cTn>
                              </p:par>
                            </p:childTnLst>
                          </p:cTn>
                        </p:par>
                        <p:par>
                          <p:cTn id="206" fill="hold">
                            <p:stCondLst>
                              <p:cond delay="66500"/>
                            </p:stCondLst>
                            <p:childTnLst>
                              <p:par>
                                <p:cTn id="207" presetID="11" presetClass="entr" presetSubtype="0" fill="hold" grpId="0" nodeType="afterEffect">
                                  <p:stCondLst>
                                    <p:cond delay="0"/>
                                  </p:stCondLst>
                                  <p:childTnLst>
                                    <p:set>
                                      <p:cBhvr>
                                        <p:cTn id="208" dur="1000">
                                          <p:stCondLst>
                                            <p:cond delay="0"/>
                                          </p:stCondLst>
                                        </p:cTn>
                                        <p:tgtEl>
                                          <p:spTgt spid="430"/>
                                        </p:tgtEl>
                                        <p:attrNameLst>
                                          <p:attrName>style.visibility</p:attrName>
                                        </p:attrNameLst>
                                      </p:cBhvr>
                                      <p:to>
                                        <p:strVal val="visible"/>
                                      </p:to>
                                    </p:set>
                                  </p:childTnLst>
                                </p:cTn>
                              </p:par>
                            </p:childTnLst>
                          </p:cTn>
                        </p:par>
                        <p:par>
                          <p:cTn id="209" fill="hold">
                            <p:stCondLst>
                              <p:cond delay="67500"/>
                            </p:stCondLst>
                            <p:childTnLst>
                              <p:par>
                                <p:cTn id="210" presetID="11" presetClass="entr" presetSubtype="0" fill="hold" grpId="0" nodeType="afterEffect">
                                  <p:stCondLst>
                                    <p:cond delay="0"/>
                                  </p:stCondLst>
                                  <p:childTnLst>
                                    <p:set>
                                      <p:cBhvr>
                                        <p:cTn id="211" dur="1000">
                                          <p:stCondLst>
                                            <p:cond delay="0"/>
                                          </p:stCondLst>
                                        </p:cTn>
                                        <p:tgtEl>
                                          <p:spTgt spid="431"/>
                                        </p:tgtEl>
                                        <p:attrNameLst>
                                          <p:attrName>style.visibility</p:attrName>
                                        </p:attrNameLst>
                                      </p:cBhvr>
                                      <p:to>
                                        <p:strVal val="visible"/>
                                      </p:to>
                                    </p:set>
                                  </p:childTnLst>
                                </p:cTn>
                              </p:par>
                            </p:childTnLst>
                          </p:cTn>
                        </p:par>
                        <p:par>
                          <p:cTn id="212" fill="hold">
                            <p:stCondLst>
                              <p:cond delay="68500"/>
                            </p:stCondLst>
                            <p:childTnLst>
                              <p:par>
                                <p:cTn id="213" presetID="11" presetClass="entr" presetSubtype="0" fill="hold" grpId="0" nodeType="afterEffect">
                                  <p:stCondLst>
                                    <p:cond delay="0"/>
                                  </p:stCondLst>
                                  <p:childTnLst>
                                    <p:set>
                                      <p:cBhvr>
                                        <p:cTn id="214" dur="1000">
                                          <p:stCondLst>
                                            <p:cond delay="0"/>
                                          </p:stCondLst>
                                        </p:cTn>
                                        <p:tgtEl>
                                          <p:spTgt spid="432"/>
                                        </p:tgtEl>
                                        <p:attrNameLst>
                                          <p:attrName>style.visibility</p:attrName>
                                        </p:attrNameLst>
                                      </p:cBhvr>
                                      <p:to>
                                        <p:strVal val="visible"/>
                                      </p:to>
                                    </p:set>
                                  </p:childTnLst>
                                </p:cTn>
                              </p:par>
                            </p:childTnLst>
                          </p:cTn>
                        </p:par>
                        <p:par>
                          <p:cTn id="215" fill="hold">
                            <p:stCondLst>
                              <p:cond delay="69500"/>
                            </p:stCondLst>
                            <p:childTnLst>
                              <p:par>
                                <p:cTn id="216" presetID="11" presetClass="entr" presetSubtype="0" fill="hold" grpId="0" nodeType="afterEffect">
                                  <p:stCondLst>
                                    <p:cond delay="0"/>
                                  </p:stCondLst>
                                  <p:childTnLst>
                                    <p:set>
                                      <p:cBhvr>
                                        <p:cTn id="217" dur="1000">
                                          <p:stCondLst>
                                            <p:cond delay="0"/>
                                          </p:stCondLst>
                                        </p:cTn>
                                        <p:tgtEl>
                                          <p:spTgt spid="433"/>
                                        </p:tgtEl>
                                        <p:attrNameLst>
                                          <p:attrName>style.visibility</p:attrName>
                                        </p:attrNameLst>
                                      </p:cBhvr>
                                      <p:to>
                                        <p:strVal val="visible"/>
                                      </p:to>
                                    </p:set>
                                  </p:childTnLst>
                                </p:cTn>
                              </p:par>
                            </p:childTnLst>
                          </p:cTn>
                        </p:par>
                        <p:par>
                          <p:cTn id="218" fill="hold">
                            <p:stCondLst>
                              <p:cond delay="70500"/>
                            </p:stCondLst>
                            <p:childTnLst>
                              <p:par>
                                <p:cTn id="219" presetID="11" presetClass="entr" presetSubtype="0" fill="hold" grpId="0" nodeType="afterEffect">
                                  <p:stCondLst>
                                    <p:cond delay="0"/>
                                  </p:stCondLst>
                                  <p:childTnLst>
                                    <p:set>
                                      <p:cBhvr>
                                        <p:cTn id="220" dur="1000">
                                          <p:stCondLst>
                                            <p:cond delay="0"/>
                                          </p:stCondLst>
                                        </p:cTn>
                                        <p:tgtEl>
                                          <p:spTgt spid="434"/>
                                        </p:tgtEl>
                                        <p:attrNameLst>
                                          <p:attrName>style.visibility</p:attrName>
                                        </p:attrNameLst>
                                      </p:cBhvr>
                                      <p:to>
                                        <p:strVal val="visible"/>
                                      </p:to>
                                    </p:set>
                                  </p:childTnLst>
                                </p:cTn>
                              </p:par>
                            </p:childTnLst>
                          </p:cTn>
                        </p:par>
                        <p:par>
                          <p:cTn id="221" fill="hold">
                            <p:stCondLst>
                              <p:cond delay="71500"/>
                            </p:stCondLst>
                            <p:childTnLst>
                              <p:par>
                                <p:cTn id="222" presetID="11" presetClass="entr" presetSubtype="0" fill="hold" grpId="0" nodeType="afterEffect">
                                  <p:stCondLst>
                                    <p:cond delay="0"/>
                                  </p:stCondLst>
                                  <p:childTnLst>
                                    <p:set>
                                      <p:cBhvr>
                                        <p:cTn id="223" dur="1000">
                                          <p:stCondLst>
                                            <p:cond delay="0"/>
                                          </p:stCondLst>
                                        </p:cTn>
                                        <p:tgtEl>
                                          <p:spTgt spid="435"/>
                                        </p:tgtEl>
                                        <p:attrNameLst>
                                          <p:attrName>style.visibility</p:attrName>
                                        </p:attrNameLst>
                                      </p:cBhvr>
                                      <p:to>
                                        <p:strVal val="visible"/>
                                      </p:to>
                                    </p:set>
                                  </p:childTnLst>
                                </p:cTn>
                              </p:par>
                            </p:childTnLst>
                          </p:cTn>
                        </p:par>
                        <p:par>
                          <p:cTn id="224" fill="hold">
                            <p:stCondLst>
                              <p:cond delay="72500"/>
                            </p:stCondLst>
                            <p:childTnLst>
                              <p:par>
                                <p:cTn id="225" presetID="11" presetClass="entr" presetSubtype="0" fill="hold" grpId="0" nodeType="afterEffect">
                                  <p:stCondLst>
                                    <p:cond delay="0"/>
                                  </p:stCondLst>
                                  <p:childTnLst>
                                    <p:set>
                                      <p:cBhvr>
                                        <p:cTn id="226" dur="1000">
                                          <p:stCondLst>
                                            <p:cond delay="0"/>
                                          </p:stCondLst>
                                        </p:cTn>
                                        <p:tgtEl>
                                          <p:spTgt spid="436"/>
                                        </p:tgtEl>
                                        <p:attrNameLst>
                                          <p:attrName>style.visibility</p:attrName>
                                        </p:attrNameLst>
                                      </p:cBhvr>
                                      <p:to>
                                        <p:strVal val="visible"/>
                                      </p:to>
                                    </p:set>
                                  </p:childTnLst>
                                </p:cTn>
                              </p:par>
                            </p:childTnLst>
                          </p:cTn>
                        </p:par>
                        <p:par>
                          <p:cTn id="227" fill="hold">
                            <p:stCondLst>
                              <p:cond delay="73500"/>
                            </p:stCondLst>
                            <p:childTnLst>
                              <p:par>
                                <p:cTn id="228" presetID="11" presetClass="entr" presetSubtype="0" fill="hold" grpId="0" nodeType="afterEffect">
                                  <p:stCondLst>
                                    <p:cond delay="0"/>
                                  </p:stCondLst>
                                  <p:childTnLst>
                                    <p:set>
                                      <p:cBhvr>
                                        <p:cTn id="229" dur="1000">
                                          <p:stCondLst>
                                            <p:cond delay="0"/>
                                          </p:stCondLst>
                                        </p:cTn>
                                        <p:tgtEl>
                                          <p:spTgt spid="437"/>
                                        </p:tgtEl>
                                        <p:attrNameLst>
                                          <p:attrName>style.visibility</p:attrName>
                                        </p:attrNameLst>
                                      </p:cBhvr>
                                      <p:to>
                                        <p:strVal val="visible"/>
                                      </p:to>
                                    </p:set>
                                  </p:childTnLst>
                                </p:cTn>
                              </p:par>
                            </p:childTnLst>
                          </p:cTn>
                        </p:par>
                        <p:par>
                          <p:cTn id="230" fill="hold">
                            <p:stCondLst>
                              <p:cond delay="74500"/>
                            </p:stCondLst>
                            <p:childTnLst>
                              <p:par>
                                <p:cTn id="231" presetID="11" presetClass="entr" presetSubtype="0" fill="hold" grpId="0" nodeType="afterEffect">
                                  <p:stCondLst>
                                    <p:cond delay="0"/>
                                  </p:stCondLst>
                                  <p:childTnLst>
                                    <p:set>
                                      <p:cBhvr>
                                        <p:cTn id="232" dur="1000">
                                          <p:stCondLst>
                                            <p:cond delay="0"/>
                                          </p:stCondLst>
                                        </p:cTn>
                                        <p:tgtEl>
                                          <p:spTgt spid="438"/>
                                        </p:tgtEl>
                                        <p:attrNameLst>
                                          <p:attrName>style.visibility</p:attrName>
                                        </p:attrNameLst>
                                      </p:cBhvr>
                                      <p:to>
                                        <p:strVal val="visible"/>
                                      </p:to>
                                    </p:set>
                                  </p:childTnLst>
                                </p:cTn>
                              </p:par>
                            </p:childTnLst>
                          </p:cTn>
                        </p:par>
                        <p:par>
                          <p:cTn id="233" fill="hold">
                            <p:stCondLst>
                              <p:cond delay="75500"/>
                            </p:stCondLst>
                            <p:childTnLst>
                              <p:par>
                                <p:cTn id="234" presetID="11" presetClass="entr" presetSubtype="0" fill="hold" grpId="0" nodeType="afterEffect">
                                  <p:stCondLst>
                                    <p:cond delay="0"/>
                                  </p:stCondLst>
                                  <p:childTnLst>
                                    <p:set>
                                      <p:cBhvr>
                                        <p:cTn id="235" dur="1000">
                                          <p:stCondLst>
                                            <p:cond delay="0"/>
                                          </p:stCondLst>
                                        </p:cTn>
                                        <p:tgtEl>
                                          <p:spTgt spid="439"/>
                                        </p:tgtEl>
                                        <p:attrNameLst>
                                          <p:attrName>style.visibility</p:attrName>
                                        </p:attrNameLst>
                                      </p:cBhvr>
                                      <p:to>
                                        <p:strVal val="visible"/>
                                      </p:to>
                                    </p:set>
                                  </p:childTnLst>
                                </p:cTn>
                              </p:par>
                            </p:childTnLst>
                          </p:cTn>
                        </p:par>
                        <p:par>
                          <p:cTn id="236" fill="hold">
                            <p:stCondLst>
                              <p:cond delay="76500"/>
                            </p:stCondLst>
                            <p:childTnLst>
                              <p:par>
                                <p:cTn id="237" presetID="11" presetClass="entr" presetSubtype="0" fill="hold" grpId="0" nodeType="afterEffect">
                                  <p:stCondLst>
                                    <p:cond delay="0"/>
                                  </p:stCondLst>
                                  <p:childTnLst>
                                    <p:set>
                                      <p:cBhvr>
                                        <p:cTn id="238" dur="1000">
                                          <p:stCondLst>
                                            <p:cond delay="0"/>
                                          </p:stCondLst>
                                        </p:cTn>
                                        <p:tgtEl>
                                          <p:spTgt spid="440"/>
                                        </p:tgtEl>
                                        <p:attrNameLst>
                                          <p:attrName>style.visibility</p:attrName>
                                        </p:attrNameLst>
                                      </p:cBhvr>
                                      <p:to>
                                        <p:strVal val="visible"/>
                                      </p:to>
                                    </p:set>
                                  </p:childTnLst>
                                </p:cTn>
                              </p:par>
                            </p:childTnLst>
                          </p:cTn>
                        </p:par>
                        <p:par>
                          <p:cTn id="239" fill="hold">
                            <p:stCondLst>
                              <p:cond delay="77500"/>
                            </p:stCondLst>
                            <p:childTnLst>
                              <p:par>
                                <p:cTn id="240" presetID="11" presetClass="entr" presetSubtype="0" fill="hold" grpId="0" nodeType="afterEffect">
                                  <p:stCondLst>
                                    <p:cond delay="0"/>
                                  </p:stCondLst>
                                  <p:childTnLst>
                                    <p:set>
                                      <p:cBhvr>
                                        <p:cTn id="241" dur="1000">
                                          <p:stCondLst>
                                            <p:cond delay="0"/>
                                          </p:stCondLst>
                                        </p:cTn>
                                        <p:tgtEl>
                                          <p:spTgt spid="441"/>
                                        </p:tgtEl>
                                        <p:attrNameLst>
                                          <p:attrName>style.visibility</p:attrName>
                                        </p:attrNameLst>
                                      </p:cBhvr>
                                      <p:to>
                                        <p:strVal val="visible"/>
                                      </p:to>
                                    </p:set>
                                  </p:childTnLst>
                                </p:cTn>
                              </p:par>
                            </p:childTnLst>
                          </p:cTn>
                        </p:par>
                        <p:par>
                          <p:cTn id="242" fill="hold">
                            <p:stCondLst>
                              <p:cond delay="78500"/>
                            </p:stCondLst>
                            <p:childTnLst>
                              <p:par>
                                <p:cTn id="243" presetID="11" presetClass="entr" presetSubtype="0" fill="hold" grpId="0" nodeType="afterEffect">
                                  <p:stCondLst>
                                    <p:cond delay="0"/>
                                  </p:stCondLst>
                                  <p:childTnLst>
                                    <p:set>
                                      <p:cBhvr>
                                        <p:cTn id="244" dur="1000">
                                          <p:stCondLst>
                                            <p:cond delay="0"/>
                                          </p:stCondLst>
                                        </p:cTn>
                                        <p:tgtEl>
                                          <p:spTgt spid="442"/>
                                        </p:tgtEl>
                                        <p:attrNameLst>
                                          <p:attrName>style.visibility</p:attrName>
                                        </p:attrNameLst>
                                      </p:cBhvr>
                                      <p:to>
                                        <p:strVal val="visible"/>
                                      </p:to>
                                    </p:set>
                                  </p:childTnLst>
                                </p:cTn>
                              </p:par>
                            </p:childTnLst>
                          </p:cTn>
                        </p:par>
                        <p:par>
                          <p:cTn id="245" fill="hold">
                            <p:stCondLst>
                              <p:cond delay="79500"/>
                            </p:stCondLst>
                            <p:childTnLst>
                              <p:par>
                                <p:cTn id="246" presetID="11" presetClass="entr" presetSubtype="0" fill="hold" grpId="0" nodeType="afterEffect">
                                  <p:stCondLst>
                                    <p:cond delay="0"/>
                                  </p:stCondLst>
                                  <p:childTnLst>
                                    <p:set>
                                      <p:cBhvr>
                                        <p:cTn id="247" dur="1000">
                                          <p:stCondLst>
                                            <p:cond delay="0"/>
                                          </p:stCondLst>
                                        </p:cTn>
                                        <p:tgtEl>
                                          <p:spTgt spid="443"/>
                                        </p:tgtEl>
                                        <p:attrNameLst>
                                          <p:attrName>style.visibility</p:attrName>
                                        </p:attrNameLst>
                                      </p:cBhvr>
                                      <p:to>
                                        <p:strVal val="visible"/>
                                      </p:to>
                                    </p:set>
                                  </p:childTnLst>
                                </p:cTn>
                              </p:par>
                            </p:childTnLst>
                          </p:cTn>
                        </p:par>
                        <p:par>
                          <p:cTn id="248" fill="hold">
                            <p:stCondLst>
                              <p:cond delay="80500"/>
                            </p:stCondLst>
                            <p:childTnLst>
                              <p:par>
                                <p:cTn id="249" presetID="11" presetClass="entr" presetSubtype="0" fill="hold" grpId="0" nodeType="afterEffect">
                                  <p:stCondLst>
                                    <p:cond delay="0"/>
                                  </p:stCondLst>
                                  <p:childTnLst>
                                    <p:set>
                                      <p:cBhvr>
                                        <p:cTn id="250" dur="1000">
                                          <p:stCondLst>
                                            <p:cond delay="0"/>
                                          </p:stCondLst>
                                        </p:cTn>
                                        <p:tgtEl>
                                          <p:spTgt spid="444"/>
                                        </p:tgtEl>
                                        <p:attrNameLst>
                                          <p:attrName>style.visibility</p:attrName>
                                        </p:attrNameLst>
                                      </p:cBhvr>
                                      <p:to>
                                        <p:strVal val="visible"/>
                                      </p:to>
                                    </p:set>
                                  </p:childTnLst>
                                </p:cTn>
                              </p:par>
                            </p:childTnLst>
                          </p:cTn>
                        </p:par>
                        <p:par>
                          <p:cTn id="251" fill="hold">
                            <p:stCondLst>
                              <p:cond delay="81500"/>
                            </p:stCondLst>
                            <p:childTnLst>
                              <p:par>
                                <p:cTn id="252" presetID="11" presetClass="entr" presetSubtype="0" fill="hold" grpId="0" nodeType="afterEffect">
                                  <p:stCondLst>
                                    <p:cond delay="0"/>
                                  </p:stCondLst>
                                  <p:childTnLst>
                                    <p:set>
                                      <p:cBhvr>
                                        <p:cTn id="253" dur="1000">
                                          <p:stCondLst>
                                            <p:cond delay="0"/>
                                          </p:stCondLst>
                                        </p:cTn>
                                        <p:tgtEl>
                                          <p:spTgt spid="445"/>
                                        </p:tgtEl>
                                        <p:attrNameLst>
                                          <p:attrName>style.visibility</p:attrName>
                                        </p:attrNameLst>
                                      </p:cBhvr>
                                      <p:to>
                                        <p:strVal val="visible"/>
                                      </p:to>
                                    </p:set>
                                  </p:childTnLst>
                                </p:cTn>
                              </p:par>
                            </p:childTnLst>
                          </p:cTn>
                        </p:par>
                        <p:par>
                          <p:cTn id="254" fill="hold">
                            <p:stCondLst>
                              <p:cond delay="82500"/>
                            </p:stCondLst>
                            <p:childTnLst>
                              <p:par>
                                <p:cTn id="255" presetID="11" presetClass="entr" presetSubtype="0" fill="hold" grpId="0" nodeType="afterEffect">
                                  <p:stCondLst>
                                    <p:cond delay="0"/>
                                  </p:stCondLst>
                                  <p:childTnLst>
                                    <p:set>
                                      <p:cBhvr>
                                        <p:cTn id="256" dur="1000">
                                          <p:stCondLst>
                                            <p:cond delay="0"/>
                                          </p:stCondLst>
                                        </p:cTn>
                                        <p:tgtEl>
                                          <p:spTgt spid="446"/>
                                        </p:tgtEl>
                                        <p:attrNameLst>
                                          <p:attrName>style.visibility</p:attrName>
                                        </p:attrNameLst>
                                      </p:cBhvr>
                                      <p:to>
                                        <p:strVal val="visible"/>
                                      </p:to>
                                    </p:set>
                                  </p:childTnLst>
                                </p:cTn>
                              </p:par>
                            </p:childTnLst>
                          </p:cTn>
                        </p:par>
                        <p:par>
                          <p:cTn id="257" fill="hold">
                            <p:stCondLst>
                              <p:cond delay="83500"/>
                            </p:stCondLst>
                            <p:childTnLst>
                              <p:par>
                                <p:cTn id="258" presetID="11" presetClass="entr" presetSubtype="0" fill="hold" grpId="0" nodeType="afterEffect">
                                  <p:stCondLst>
                                    <p:cond delay="0"/>
                                  </p:stCondLst>
                                  <p:childTnLst>
                                    <p:set>
                                      <p:cBhvr>
                                        <p:cTn id="259" dur="1000">
                                          <p:stCondLst>
                                            <p:cond delay="0"/>
                                          </p:stCondLst>
                                        </p:cTn>
                                        <p:tgtEl>
                                          <p:spTgt spid="447"/>
                                        </p:tgtEl>
                                        <p:attrNameLst>
                                          <p:attrName>style.visibility</p:attrName>
                                        </p:attrNameLst>
                                      </p:cBhvr>
                                      <p:to>
                                        <p:strVal val="visible"/>
                                      </p:to>
                                    </p:set>
                                  </p:childTnLst>
                                </p:cTn>
                              </p:par>
                            </p:childTnLst>
                          </p:cTn>
                        </p:par>
                        <p:par>
                          <p:cTn id="260" fill="hold">
                            <p:stCondLst>
                              <p:cond delay="84500"/>
                            </p:stCondLst>
                            <p:childTnLst>
                              <p:par>
                                <p:cTn id="261" presetID="11" presetClass="entr" presetSubtype="0" fill="hold" grpId="0" nodeType="afterEffect">
                                  <p:stCondLst>
                                    <p:cond delay="0"/>
                                  </p:stCondLst>
                                  <p:childTnLst>
                                    <p:set>
                                      <p:cBhvr>
                                        <p:cTn id="262" dur="1000">
                                          <p:stCondLst>
                                            <p:cond delay="0"/>
                                          </p:stCondLst>
                                        </p:cTn>
                                        <p:tgtEl>
                                          <p:spTgt spid="448"/>
                                        </p:tgtEl>
                                        <p:attrNameLst>
                                          <p:attrName>style.visibility</p:attrName>
                                        </p:attrNameLst>
                                      </p:cBhvr>
                                      <p:to>
                                        <p:strVal val="visible"/>
                                      </p:to>
                                    </p:set>
                                  </p:childTnLst>
                                </p:cTn>
                              </p:par>
                            </p:childTnLst>
                          </p:cTn>
                        </p:par>
                        <p:par>
                          <p:cTn id="263" fill="hold">
                            <p:stCondLst>
                              <p:cond delay="85500"/>
                            </p:stCondLst>
                            <p:childTnLst>
                              <p:par>
                                <p:cTn id="264" presetID="11" presetClass="entr" presetSubtype="0" fill="hold" grpId="0" nodeType="afterEffect">
                                  <p:stCondLst>
                                    <p:cond delay="0"/>
                                  </p:stCondLst>
                                  <p:childTnLst>
                                    <p:set>
                                      <p:cBhvr>
                                        <p:cTn id="265" dur="1000">
                                          <p:stCondLst>
                                            <p:cond delay="0"/>
                                          </p:stCondLst>
                                        </p:cTn>
                                        <p:tgtEl>
                                          <p:spTgt spid="449"/>
                                        </p:tgtEl>
                                        <p:attrNameLst>
                                          <p:attrName>style.visibility</p:attrName>
                                        </p:attrNameLst>
                                      </p:cBhvr>
                                      <p:to>
                                        <p:strVal val="visible"/>
                                      </p:to>
                                    </p:set>
                                  </p:childTnLst>
                                </p:cTn>
                              </p:par>
                            </p:childTnLst>
                          </p:cTn>
                        </p:par>
                        <p:par>
                          <p:cTn id="266" fill="hold">
                            <p:stCondLst>
                              <p:cond delay="86500"/>
                            </p:stCondLst>
                            <p:childTnLst>
                              <p:par>
                                <p:cTn id="267" presetID="11" presetClass="entr" presetSubtype="0" fill="hold" grpId="0" nodeType="afterEffect">
                                  <p:stCondLst>
                                    <p:cond delay="0"/>
                                  </p:stCondLst>
                                  <p:childTnLst>
                                    <p:set>
                                      <p:cBhvr>
                                        <p:cTn id="268" dur="1000">
                                          <p:stCondLst>
                                            <p:cond delay="0"/>
                                          </p:stCondLst>
                                        </p:cTn>
                                        <p:tgtEl>
                                          <p:spTgt spid="450"/>
                                        </p:tgtEl>
                                        <p:attrNameLst>
                                          <p:attrName>style.visibility</p:attrName>
                                        </p:attrNameLst>
                                      </p:cBhvr>
                                      <p:to>
                                        <p:strVal val="visible"/>
                                      </p:to>
                                    </p:set>
                                  </p:childTnLst>
                                </p:cTn>
                              </p:par>
                            </p:childTnLst>
                          </p:cTn>
                        </p:par>
                        <p:par>
                          <p:cTn id="269" fill="hold">
                            <p:stCondLst>
                              <p:cond delay="87500"/>
                            </p:stCondLst>
                            <p:childTnLst>
                              <p:par>
                                <p:cTn id="270" presetID="11" presetClass="entr" presetSubtype="0" fill="hold" grpId="0" nodeType="afterEffect">
                                  <p:stCondLst>
                                    <p:cond delay="0"/>
                                  </p:stCondLst>
                                  <p:childTnLst>
                                    <p:set>
                                      <p:cBhvr>
                                        <p:cTn id="271" dur="1000">
                                          <p:stCondLst>
                                            <p:cond delay="0"/>
                                          </p:stCondLst>
                                        </p:cTn>
                                        <p:tgtEl>
                                          <p:spTgt spid="451"/>
                                        </p:tgtEl>
                                        <p:attrNameLst>
                                          <p:attrName>style.visibility</p:attrName>
                                        </p:attrNameLst>
                                      </p:cBhvr>
                                      <p:to>
                                        <p:strVal val="visible"/>
                                      </p:to>
                                    </p:set>
                                  </p:childTnLst>
                                </p:cTn>
                              </p:par>
                            </p:childTnLst>
                          </p:cTn>
                        </p:par>
                        <p:par>
                          <p:cTn id="272" fill="hold">
                            <p:stCondLst>
                              <p:cond delay="88500"/>
                            </p:stCondLst>
                            <p:childTnLst>
                              <p:par>
                                <p:cTn id="273" presetID="11" presetClass="entr" presetSubtype="0" fill="hold" grpId="0" nodeType="afterEffect">
                                  <p:stCondLst>
                                    <p:cond delay="0"/>
                                  </p:stCondLst>
                                  <p:childTnLst>
                                    <p:set>
                                      <p:cBhvr>
                                        <p:cTn id="274" dur="1000">
                                          <p:stCondLst>
                                            <p:cond delay="0"/>
                                          </p:stCondLst>
                                        </p:cTn>
                                        <p:tgtEl>
                                          <p:spTgt spid="452"/>
                                        </p:tgtEl>
                                        <p:attrNameLst>
                                          <p:attrName>style.visibility</p:attrName>
                                        </p:attrNameLst>
                                      </p:cBhvr>
                                      <p:to>
                                        <p:strVal val="visible"/>
                                      </p:to>
                                    </p:set>
                                  </p:childTnLst>
                                </p:cTn>
                              </p:par>
                            </p:childTnLst>
                          </p:cTn>
                        </p:par>
                        <p:par>
                          <p:cTn id="275" fill="hold">
                            <p:stCondLst>
                              <p:cond delay="89500"/>
                            </p:stCondLst>
                            <p:childTnLst>
                              <p:par>
                                <p:cTn id="276" presetID="11" presetClass="entr" presetSubtype="0" fill="hold" grpId="0" nodeType="afterEffect">
                                  <p:stCondLst>
                                    <p:cond delay="0"/>
                                  </p:stCondLst>
                                  <p:childTnLst>
                                    <p:set>
                                      <p:cBhvr>
                                        <p:cTn id="277" dur="1000">
                                          <p:stCondLst>
                                            <p:cond delay="0"/>
                                          </p:stCondLst>
                                        </p:cTn>
                                        <p:tgtEl>
                                          <p:spTgt spid="453"/>
                                        </p:tgtEl>
                                        <p:attrNameLst>
                                          <p:attrName>style.visibility</p:attrName>
                                        </p:attrNameLst>
                                      </p:cBhvr>
                                      <p:to>
                                        <p:strVal val="visible"/>
                                      </p:to>
                                    </p:set>
                                  </p:childTnLst>
                                </p:cTn>
                              </p:par>
                            </p:childTnLst>
                          </p:cTn>
                        </p:par>
                        <p:par>
                          <p:cTn id="278" fill="hold">
                            <p:stCondLst>
                              <p:cond delay="90500"/>
                            </p:stCondLst>
                            <p:childTnLst>
                              <p:par>
                                <p:cTn id="279" presetID="11" presetClass="entr" presetSubtype="0" fill="hold" grpId="0" nodeType="afterEffect">
                                  <p:stCondLst>
                                    <p:cond delay="0"/>
                                  </p:stCondLst>
                                  <p:childTnLst>
                                    <p:set>
                                      <p:cBhvr>
                                        <p:cTn id="280" dur="1000">
                                          <p:stCondLst>
                                            <p:cond delay="0"/>
                                          </p:stCondLst>
                                        </p:cTn>
                                        <p:tgtEl>
                                          <p:spTgt spid="454"/>
                                        </p:tgtEl>
                                        <p:attrNameLst>
                                          <p:attrName>style.visibility</p:attrName>
                                        </p:attrNameLst>
                                      </p:cBhvr>
                                      <p:to>
                                        <p:strVal val="visible"/>
                                      </p:to>
                                    </p:set>
                                  </p:childTnLst>
                                </p:cTn>
                              </p:par>
                            </p:childTnLst>
                          </p:cTn>
                        </p:par>
                        <p:par>
                          <p:cTn id="281" fill="hold">
                            <p:stCondLst>
                              <p:cond delay="91500"/>
                            </p:stCondLst>
                            <p:childTnLst>
                              <p:par>
                                <p:cTn id="282" presetID="11" presetClass="entr" presetSubtype="0" fill="hold" grpId="0" nodeType="afterEffect">
                                  <p:stCondLst>
                                    <p:cond delay="0"/>
                                  </p:stCondLst>
                                  <p:childTnLst>
                                    <p:set>
                                      <p:cBhvr>
                                        <p:cTn id="283" dur="1000">
                                          <p:stCondLst>
                                            <p:cond delay="0"/>
                                          </p:stCondLst>
                                        </p:cTn>
                                        <p:tgtEl>
                                          <p:spTgt spid="455"/>
                                        </p:tgtEl>
                                        <p:attrNameLst>
                                          <p:attrName>style.visibility</p:attrName>
                                        </p:attrNameLst>
                                      </p:cBhvr>
                                      <p:to>
                                        <p:strVal val="visible"/>
                                      </p:to>
                                    </p:set>
                                  </p:childTnLst>
                                </p:cTn>
                              </p:par>
                            </p:childTnLst>
                          </p:cTn>
                        </p:par>
                        <p:par>
                          <p:cTn id="284" fill="hold">
                            <p:stCondLst>
                              <p:cond delay="92500"/>
                            </p:stCondLst>
                            <p:childTnLst>
                              <p:par>
                                <p:cTn id="285" presetID="11" presetClass="entr" presetSubtype="0" fill="hold" grpId="0" nodeType="afterEffect">
                                  <p:stCondLst>
                                    <p:cond delay="0"/>
                                  </p:stCondLst>
                                  <p:childTnLst>
                                    <p:set>
                                      <p:cBhvr>
                                        <p:cTn id="286" dur="1000">
                                          <p:stCondLst>
                                            <p:cond delay="0"/>
                                          </p:stCondLst>
                                        </p:cTn>
                                        <p:tgtEl>
                                          <p:spTgt spid="456"/>
                                        </p:tgtEl>
                                        <p:attrNameLst>
                                          <p:attrName>style.visibility</p:attrName>
                                        </p:attrNameLst>
                                      </p:cBhvr>
                                      <p:to>
                                        <p:strVal val="visible"/>
                                      </p:to>
                                    </p:set>
                                  </p:childTnLst>
                                </p:cTn>
                              </p:par>
                            </p:childTnLst>
                          </p:cTn>
                        </p:par>
                        <p:par>
                          <p:cTn id="287" fill="hold">
                            <p:stCondLst>
                              <p:cond delay="93500"/>
                            </p:stCondLst>
                            <p:childTnLst>
                              <p:par>
                                <p:cTn id="288" presetID="11" presetClass="entr" presetSubtype="0" fill="hold" grpId="0" nodeType="afterEffect">
                                  <p:stCondLst>
                                    <p:cond delay="0"/>
                                  </p:stCondLst>
                                  <p:childTnLst>
                                    <p:set>
                                      <p:cBhvr>
                                        <p:cTn id="289" dur="1000">
                                          <p:stCondLst>
                                            <p:cond delay="0"/>
                                          </p:stCondLst>
                                        </p:cTn>
                                        <p:tgtEl>
                                          <p:spTgt spid="457"/>
                                        </p:tgtEl>
                                        <p:attrNameLst>
                                          <p:attrName>style.visibility</p:attrName>
                                        </p:attrNameLst>
                                      </p:cBhvr>
                                      <p:to>
                                        <p:strVal val="visible"/>
                                      </p:to>
                                    </p:set>
                                  </p:childTnLst>
                                </p:cTn>
                              </p:par>
                            </p:childTnLst>
                          </p:cTn>
                        </p:par>
                        <p:par>
                          <p:cTn id="290" fill="hold">
                            <p:stCondLst>
                              <p:cond delay="94500"/>
                            </p:stCondLst>
                            <p:childTnLst>
                              <p:par>
                                <p:cTn id="291" presetID="11" presetClass="entr" presetSubtype="0" fill="hold" grpId="0" nodeType="afterEffect">
                                  <p:stCondLst>
                                    <p:cond delay="0"/>
                                  </p:stCondLst>
                                  <p:childTnLst>
                                    <p:set>
                                      <p:cBhvr>
                                        <p:cTn id="292" dur="1000">
                                          <p:stCondLst>
                                            <p:cond delay="0"/>
                                          </p:stCondLst>
                                        </p:cTn>
                                        <p:tgtEl>
                                          <p:spTgt spid="458"/>
                                        </p:tgtEl>
                                        <p:attrNameLst>
                                          <p:attrName>style.visibility</p:attrName>
                                        </p:attrNameLst>
                                      </p:cBhvr>
                                      <p:to>
                                        <p:strVal val="visible"/>
                                      </p:to>
                                    </p:set>
                                  </p:childTnLst>
                                </p:cTn>
                              </p:par>
                            </p:childTnLst>
                          </p:cTn>
                        </p:par>
                        <p:par>
                          <p:cTn id="293" fill="hold">
                            <p:stCondLst>
                              <p:cond delay="95500"/>
                            </p:stCondLst>
                            <p:childTnLst>
                              <p:par>
                                <p:cTn id="294" presetID="11" presetClass="entr" presetSubtype="0" fill="hold" grpId="0" nodeType="afterEffect">
                                  <p:stCondLst>
                                    <p:cond delay="0"/>
                                  </p:stCondLst>
                                  <p:childTnLst>
                                    <p:set>
                                      <p:cBhvr>
                                        <p:cTn id="295" dur="1000">
                                          <p:stCondLst>
                                            <p:cond delay="0"/>
                                          </p:stCondLst>
                                        </p:cTn>
                                        <p:tgtEl>
                                          <p:spTgt spid="459"/>
                                        </p:tgtEl>
                                        <p:attrNameLst>
                                          <p:attrName>style.visibility</p:attrName>
                                        </p:attrNameLst>
                                      </p:cBhvr>
                                      <p:to>
                                        <p:strVal val="visible"/>
                                      </p:to>
                                    </p:set>
                                  </p:childTnLst>
                                </p:cTn>
                              </p:par>
                            </p:childTnLst>
                          </p:cTn>
                        </p:par>
                        <p:par>
                          <p:cTn id="296" fill="hold">
                            <p:stCondLst>
                              <p:cond delay="96500"/>
                            </p:stCondLst>
                            <p:childTnLst>
                              <p:par>
                                <p:cTn id="297" presetID="11" presetClass="entr" presetSubtype="0" fill="hold" grpId="0" nodeType="afterEffect">
                                  <p:stCondLst>
                                    <p:cond delay="0"/>
                                  </p:stCondLst>
                                  <p:childTnLst>
                                    <p:set>
                                      <p:cBhvr>
                                        <p:cTn id="298" dur="1000">
                                          <p:stCondLst>
                                            <p:cond delay="0"/>
                                          </p:stCondLst>
                                        </p:cTn>
                                        <p:tgtEl>
                                          <p:spTgt spid="460"/>
                                        </p:tgtEl>
                                        <p:attrNameLst>
                                          <p:attrName>style.visibility</p:attrName>
                                        </p:attrNameLst>
                                      </p:cBhvr>
                                      <p:to>
                                        <p:strVal val="visible"/>
                                      </p:to>
                                    </p:set>
                                  </p:childTnLst>
                                </p:cTn>
                              </p:par>
                            </p:childTnLst>
                          </p:cTn>
                        </p:par>
                        <p:par>
                          <p:cTn id="299" fill="hold">
                            <p:stCondLst>
                              <p:cond delay="97500"/>
                            </p:stCondLst>
                            <p:childTnLst>
                              <p:par>
                                <p:cTn id="300" presetID="11" presetClass="entr" presetSubtype="0" fill="hold" grpId="0" nodeType="afterEffect">
                                  <p:stCondLst>
                                    <p:cond delay="0"/>
                                  </p:stCondLst>
                                  <p:childTnLst>
                                    <p:set>
                                      <p:cBhvr>
                                        <p:cTn id="301" dur="1000">
                                          <p:stCondLst>
                                            <p:cond delay="0"/>
                                          </p:stCondLst>
                                        </p:cTn>
                                        <p:tgtEl>
                                          <p:spTgt spid="461"/>
                                        </p:tgtEl>
                                        <p:attrNameLst>
                                          <p:attrName>style.visibility</p:attrName>
                                        </p:attrNameLst>
                                      </p:cBhvr>
                                      <p:to>
                                        <p:strVal val="visible"/>
                                      </p:to>
                                    </p:set>
                                  </p:childTnLst>
                                </p:cTn>
                              </p:par>
                            </p:childTnLst>
                          </p:cTn>
                        </p:par>
                        <p:par>
                          <p:cTn id="302" fill="hold">
                            <p:stCondLst>
                              <p:cond delay="98500"/>
                            </p:stCondLst>
                            <p:childTnLst>
                              <p:par>
                                <p:cTn id="303" presetID="11" presetClass="entr" presetSubtype="0" fill="hold" grpId="0" nodeType="afterEffect">
                                  <p:stCondLst>
                                    <p:cond delay="0"/>
                                  </p:stCondLst>
                                  <p:childTnLst>
                                    <p:set>
                                      <p:cBhvr>
                                        <p:cTn id="304" dur="1000">
                                          <p:stCondLst>
                                            <p:cond delay="0"/>
                                          </p:stCondLst>
                                        </p:cTn>
                                        <p:tgtEl>
                                          <p:spTgt spid="462"/>
                                        </p:tgtEl>
                                        <p:attrNameLst>
                                          <p:attrName>style.visibility</p:attrName>
                                        </p:attrNameLst>
                                      </p:cBhvr>
                                      <p:to>
                                        <p:strVal val="visible"/>
                                      </p:to>
                                    </p:set>
                                  </p:childTnLst>
                                </p:cTn>
                              </p:par>
                            </p:childTnLst>
                          </p:cTn>
                        </p:par>
                        <p:par>
                          <p:cTn id="305" fill="hold">
                            <p:stCondLst>
                              <p:cond delay="99500"/>
                            </p:stCondLst>
                            <p:childTnLst>
                              <p:par>
                                <p:cTn id="306" presetID="11" presetClass="entr" presetSubtype="0" fill="hold" grpId="0" nodeType="afterEffect">
                                  <p:stCondLst>
                                    <p:cond delay="0"/>
                                  </p:stCondLst>
                                  <p:childTnLst>
                                    <p:set>
                                      <p:cBhvr>
                                        <p:cTn id="307" dur="1000">
                                          <p:stCondLst>
                                            <p:cond delay="0"/>
                                          </p:stCondLst>
                                        </p:cTn>
                                        <p:tgtEl>
                                          <p:spTgt spid="463"/>
                                        </p:tgtEl>
                                        <p:attrNameLst>
                                          <p:attrName>style.visibility</p:attrName>
                                        </p:attrNameLst>
                                      </p:cBhvr>
                                      <p:to>
                                        <p:strVal val="visible"/>
                                      </p:to>
                                    </p:set>
                                  </p:childTnLst>
                                </p:cTn>
                              </p:par>
                            </p:childTnLst>
                          </p:cTn>
                        </p:par>
                        <p:par>
                          <p:cTn id="308" fill="hold">
                            <p:stCondLst>
                              <p:cond delay="100500"/>
                            </p:stCondLst>
                            <p:childTnLst>
                              <p:par>
                                <p:cTn id="309" presetID="11" presetClass="entr" presetSubtype="0" fill="hold" grpId="0" nodeType="afterEffect">
                                  <p:stCondLst>
                                    <p:cond delay="0"/>
                                  </p:stCondLst>
                                  <p:childTnLst>
                                    <p:set>
                                      <p:cBhvr>
                                        <p:cTn id="310" dur="1000">
                                          <p:stCondLst>
                                            <p:cond delay="0"/>
                                          </p:stCondLst>
                                        </p:cTn>
                                        <p:tgtEl>
                                          <p:spTgt spid="464"/>
                                        </p:tgtEl>
                                        <p:attrNameLst>
                                          <p:attrName>style.visibility</p:attrName>
                                        </p:attrNameLst>
                                      </p:cBhvr>
                                      <p:to>
                                        <p:strVal val="visible"/>
                                      </p:to>
                                    </p:set>
                                  </p:childTnLst>
                                </p:cTn>
                              </p:par>
                            </p:childTnLst>
                          </p:cTn>
                        </p:par>
                        <p:par>
                          <p:cTn id="311" fill="hold">
                            <p:stCondLst>
                              <p:cond delay="101500"/>
                            </p:stCondLst>
                            <p:childTnLst>
                              <p:par>
                                <p:cTn id="312" presetID="11" presetClass="entr" presetSubtype="0" fill="hold" grpId="0" nodeType="afterEffect">
                                  <p:stCondLst>
                                    <p:cond delay="0"/>
                                  </p:stCondLst>
                                  <p:childTnLst>
                                    <p:set>
                                      <p:cBhvr>
                                        <p:cTn id="313" dur="1000">
                                          <p:stCondLst>
                                            <p:cond delay="0"/>
                                          </p:stCondLst>
                                        </p:cTn>
                                        <p:tgtEl>
                                          <p:spTgt spid="465"/>
                                        </p:tgtEl>
                                        <p:attrNameLst>
                                          <p:attrName>style.visibility</p:attrName>
                                        </p:attrNameLst>
                                      </p:cBhvr>
                                      <p:to>
                                        <p:strVal val="visible"/>
                                      </p:to>
                                    </p:set>
                                  </p:childTnLst>
                                </p:cTn>
                              </p:par>
                            </p:childTnLst>
                          </p:cTn>
                        </p:par>
                        <p:par>
                          <p:cTn id="314" fill="hold">
                            <p:stCondLst>
                              <p:cond delay="102500"/>
                            </p:stCondLst>
                            <p:childTnLst>
                              <p:par>
                                <p:cTn id="315" presetID="11" presetClass="entr" presetSubtype="0" fill="hold" grpId="0" nodeType="afterEffect">
                                  <p:stCondLst>
                                    <p:cond delay="0"/>
                                  </p:stCondLst>
                                  <p:childTnLst>
                                    <p:set>
                                      <p:cBhvr>
                                        <p:cTn id="316" dur="1000">
                                          <p:stCondLst>
                                            <p:cond delay="0"/>
                                          </p:stCondLst>
                                        </p:cTn>
                                        <p:tgtEl>
                                          <p:spTgt spid="466"/>
                                        </p:tgtEl>
                                        <p:attrNameLst>
                                          <p:attrName>style.visibility</p:attrName>
                                        </p:attrNameLst>
                                      </p:cBhvr>
                                      <p:to>
                                        <p:strVal val="visible"/>
                                      </p:to>
                                    </p:set>
                                  </p:childTnLst>
                                </p:cTn>
                              </p:par>
                            </p:childTnLst>
                          </p:cTn>
                        </p:par>
                        <p:par>
                          <p:cTn id="317" fill="hold">
                            <p:stCondLst>
                              <p:cond delay="103500"/>
                            </p:stCondLst>
                            <p:childTnLst>
                              <p:par>
                                <p:cTn id="318" presetID="11" presetClass="entr" presetSubtype="0" fill="hold" grpId="0" nodeType="afterEffect">
                                  <p:stCondLst>
                                    <p:cond delay="0"/>
                                  </p:stCondLst>
                                  <p:childTnLst>
                                    <p:set>
                                      <p:cBhvr>
                                        <p:cTn id="319" dur="1000">
                                          <p:stCondLst>
                                            <p:cond delay="0"/>
                                          </p:stCondLst>
                                        </p:cTn>
                                        <p:tgtEl>
                                          <p:spTgt spid="467"/>
                                        </p:tgtEl>
                                        <p:attrNameLst>
                                          <p:attrName>style.visibility</p:attrName>
                                        </p:attrNameLst>
                                      </p:cBhvr>
                                      <p:to>
                                        <p:strVal val="visible"/>
                                      </p:to>
                                    </p:set>
                                  </p:childTnLst>
                                </p:cTn>
                              </p:par>
                            </p:childTnLst>
                          </p:cTn>
                        </p:par>
                        <p:par>
                          <p:cTn id="320" fill="hold">
                            <p:stCondLst>
                              <p:cond delay="104500"/>
                            </p:stCondLst>
                            <p:childTnLst>
                              <p:par>
                                <p:cTn id="321" presetID="11" presetClass="entr" presetSubtype="0" fill="hold" grpId="0" nodeType="afterEffect">
                                  <p:stCondLst>
                                    <p:cond delay="0"/>
                                  </p:stCondLst>
                                  <p:childTnLst>
                                    <p:set>
                                      <p:cBhvr>
                                        <p:cTn id="322" dur="1000">
                                          <p:stCondLst>
                                            <p:cond delay="0"/>
                                          </p:stCondLst>
                                        </p:cTn>
                                        <p:tgtEl>
                                          <p:spTgt spid="468"/>
                                        </p:tgtEl>
                                        <p:attrNameLst>
                                          <p:attrName>style.visibility</p:attrName>
                                        </p:attrNameLst>
                                      </p:cBhvr>
                                      <p:to>
                                        <p:strVal val="visible"/>
                                      </p:to>
                                    </p:set>
                                  </p:childTnLst>
                                </p:cTn>
                              </p:par>
                            </p:childTnLst>
                          </p:cTn>
                        </p:par>
                        <p:par>
                          <p:cTn id="323" fill="hold">
                            <p:stCondLst>
                              <p:cond delay="105500"/>
                            </p:stCondLst>
                            <p:childTnLst>
                              <p:par>
                                <p:cTn id="324" presetID="11" presetClass="entr" presetSubtype="0" fill="hold" grpId="0" nodeType="afterEffect">
                                  <p:stCondLst>
                                    <p:cond delay="0"/>
                                  </p:stCondLst>
                                  <p:childTnLst>
                                    <p:set>
                                      <p:cBhvr>
                                        <p:cTn id="325" dur="1000">
                                          <p:stCondLst>
                                            <p:cond delay="0"/>
                                          </p:stCondLst>
                                        </p:cTn>
                                        <p:tgtEl>
                                          <p:spTgt spid="469"/>
                                        </p:tgtEl>
                                        <p:attrNameLst>
                                          <p:attrName>style.visibility</p:attrName>
                                        </p:attrNameLst>
                                      </p:cBhvr>
                                      <p:to>
                                        <p:strVal val="visible"/>
                                      </p:to>
                                    </p:set>
                                  </p:childTnLst>
                                </p:cTn>
                              </p:par>
                            </p:childTnLst>
                          </p:cTn>
                        </p:par>
                        <p:par>
                          <p:cTn id="326" fill="hold">
                            <p:stCondLst>
                              <p:cond delay="106500"/>
                            </p:stCondLst>
                            <p:childTnLst>
                              <p:par>
                                <p:cTn id="327" presetID="11" presetClass="entr" presetSubtype="0" fill="hold" grpId="0" nodeType="afterEffect">
                                  <p:stCondLst>
                                    <p:cond delay="0"/>
                                  </p:stCondLst>
                                  <p:childTnLst>
                                    <p:set>
                                      <p:cBhvr>
                                        <p:cTn id="328" dur="1000">
                                          <p:stCondLst>
                                            <p:cond delay="0"/>
                                          </p:stCondLst>
                                        </p:cTn>
                                        <p:tgtEl>
                                          <p:spTgt spid="470"/>
                                        </p:tgtEl>
                                        <p:attrNameLst>
                                          <p:attrName>style.visibility</p:attrName>
                                        </p:attrNameLst>
                                      </p:cBhvr>
                                      <p:to>
                                        <p:strVal val="visible"/>
                                      </p:to>
                                    </p:set>
                                  </p:childTnLst>
                                </p:cTn>
                              </p:par>
                            </p:childTnLst>
                          </p:cTn>
                        </p:par>
                        <p:par>
                          <p:cTn id="329" fill="hold">
                            <p:stCondLst>
                              <p:cond delay="107500"/>
                            </p:stCondLst>
                            <p:childTnLst>
                              <p:par>
                                <p:cTn id="330" presetID="11" presetClass="entr" presetSubtype="0" fill="hold" grpId="0" nodeType="afterEffect">
                                  <p:stCondLst>
                                    <p:cond delay="0"/>
                                  </p:stCondLst>
                                  <p:childTnLst>
                                    <p:set>
                                      <p:cBhvr>
                                        <p:cTn id="331" dur="1000">
                                          <p:stCondLst>
                                            <p:cond delay="0"/>
                                          </p:stCondLst>
                                        </p:cTn>
                                        <p:tgtEl>
                                          <p:spTgt spid="471"/>
                                        </p:tgtEl>
                                        <p:attrNameLst>
                                          <p:attrName>style.visibility</p:attrName>
                                        </p:attrNameLst>
                                      </p:cBhvr>
                                      <p:to>
                                        <p:strVal val="visible"/>
                                      </p:to>
                                    </p:set>
                                  </p:childTnLst>
                                </p:cTn>
                              </p:par>
                            </p:childTnLst>
                          </p:cTn>
                        </p:par>
                        <p:par>
                          <p:cTn id="332" fill="hold">
                            <p:stCondLst>
                              <p:cond delay="108500"/>
                            </p:stCondLst>
                            <p:childTnLst>
                              <p:par>
                                <p:cTn id="333" presetID="11" presetClass="entr" presetSubtype="0" fill="hold" grpId="0" nodeType="afterEffect">
                                  <p:stCondLst>
                                    <p:cond delay="0"/>
                                  </p:stCondLst>
                                  <p:childTnLst>
                                    <p:set>
                                      <p:cBhvr>
                                        <p:cTn id="334" dur="1000">
                                          <p:stCondLst>
                                            <p:cond delay="0"/>
                                          </p:stCondLst>
                                        </p:cTn>
                                        <p:tgtEl>
                                          <p:spTgt spid="472"/>
                                        </p:tgtEl>
                                        <p:attrNameLst>
                                          <p:attrName>style.visibility</p:attrName>
                                        </p:attrNameLst>
                                      </p:cBhvr>
                                      <p:to>
                                        <p:strVal val="visible"/>
                                      </p:to>
                                    </p:set>
                                  </p:childTnLst>
                                </p:cTn>
                              </p:par>
                            </p:childTnLst>
                          </p:cTn>
                        </p:par>
                        <p:par>
                          <p:cTn id="335" fill="hold">
                            <p:stCondLst>
                              <p:cond delay="109500"/>
                            </p:stCondLst>
                            <p:childTnLst>
                              <p:par>
                                <p:cTn id="336" presetID="11" presetClass="entr" presetSubtype="0" fill="hold" grpId="0" nodeType="afterEffect">
                                  <p:stCondLst>
                                    <p:cond delay="0"/>
                                  </p:stCondLst>
                                  <p:childTnLst>
                                    <p:set>
                                      <p:cBhvr>
                                        <p:cTn id="337" dur="1000">
                                          <p:stCondLst>
                                            <p:cond delay="0"/>
                                          </p:stCondLst>
                                        </p:cTn>
                                        <p:tgtEl>
                                          <p:spTgt spid="473"/>
                                        </p:tgtEl>
                                        <p:attrNameLst>
                                          <p:attrName>style.visibility</p:attrName>
                                        </p:attrNameLst>
                                      </p:cBhvr>
                                      <p:to>
                                        <p:strVal val="visible"/>
                                      </p:to>
                                    </p:set>
                                  </p:childTnLst>
                                </p:cTn>
                              </p:par>
                            </p:childTnLst>
                          </p:cTn>
                        </p:par>
                        <p:par>
                          <p:cTn id="338" fill="hold">
                            <p:stCondLst>
                              <p:cond delay="110500"/>
                            </p:stCondLst>
                            <p:childTnLst>
                              <p:par>
                                <p:cTn id="339" presetID="11" presetClass="entr" presetSubtype="0" fill="hold" grpId="0" nodeType="afterEffect">
                                  <p:stCondLst>
                                    <p:cond delay="0"/>
                                  </p:stCondLst>
                                  <p:childTnLst>
                                    <p:set>
                                      <p:cBhvr>
                                        <p:cTn id="340" dur="1000">
                                          <p:stCondLst>
                                            <p:cond delay="0"/>
                                          </p:stCondLst>
                                        </p:cTn>
                                        <p:tgtEl>
                                          <p:spTgt spid="474"/>
                                        </p:tgtEl>
                                        <p:attrNameLst>
                                          <p:attrName>style.visibility</p:attrName>
                                        </p:attrNameLst>
                                      </p:cBhvr>
                                      <p:to>
                                        <p:strVal val="visible"/>
                                      </p:to>
                                    </p:set>
                                  </p:childTnLst>
                                </p:cTn>
                              </p:par>
                            </p:childTnLst>
                          </p:cTn>
                        </p:par>
                        <p:par>
                          <p:cTn id="341" fill="hold">
                            <p:stCondLst>
                              <p:cond delay="111500"/>
                            </p:stCondLst>
                            <p:childTnLst>
                              <p:par>
                                <p:cTn id="342" presetID="11" presetClass="entr" presetSubtype="0" fill="hold" grpId="0" nodeType="afterEffect">
                                  <p:stCondLst>
                                    <p:cond delay="0"/>
                                  </p:stCondLst>
                                  <p:childTnLst>
                                    <p:set>
                                      <p:cBhvr>
                                        <p:cTn id="343" dur="1000">
                                          <p:stCondLst>
                                            <p:cond delay="0"/>
                                          </p:stCondLst>
                                        </p:cTn>
                                        <p:tgtEl>
                                          <p:spTgt spid="475"/>
                                        </p:tgtEl>
                                        <p:attrNameLst>
                                          <p:attrName>style.visibility</p:attrName>
                                        </p:attrNameLst>
                                      </p:cBhvr>
                                      <p:to>
                                        <p:strVal val="visible"/>
                                      </p:to>
                                    </p:set>
                                  </p:childTnLst>
                                </p:cTn>
                              </p:par>
                            </p:childTnLst>
                          </p:cTn>
                        </p:par>
                        <p:par>
                          <p:cTn id="344" fill="hold">
                            <p:stCondLst>
                              <p:cond delay="112500"/>
                            </p:stCondLst>
                            <p:childTnLst>
                              <p:par>
                                <p:cTn id="345" presetID="11" presetClass="entr" presetSubtype="0" fill="hold" grpId="0" nodeType="afterEffect">
                                  <p:stCondLst>
                                    <p:cond delay="0"/>
                                  </p:stCondLst>
                                  <p:childTnLst>
                                    <p:set>
                                      <p:cBhvr>
                                        <p:cTn id="346" dur="1000">
                                          <p:stCondLst>
                                            <p:cond delay="0"/>
                                          </p:stCondLst>
                                        </p:cTn>
                                        <p:tgtEl>
                                          <p:spTgt spid="476"/>
                                        </p:tgtEl>
                                        <p:attrNameLst>
                                          <p:attrName>style.visibility</p:attrName>
                                        </p:attrNameLst>
                                      </p:cBhvr>
                                      <p:to>
                                        <p:strVal val="visible"/>
                                      </p:to>
                                    </p:set>
                                  </p:childTnLst>
                                </p:cTn>
                              </p:par>
                            </p:childTnLst>
                          </p:cTn>
                        </p:par>
                        <p:par>
                          <p:cTn id="347" fill="hold">
                            <p:stCondLst>
                              <p:cond delay="113500"/>
                            </p:stCondLst>
                            <p:childTnLst>
                              <p:par>
                                <p:cTn id="348" presetID="11" presetClass="entr" presetSubtype="0" fill="hold" grpId="0" nodeType="afterEffect">
                                  <p:stCondLst>
                                    <p:cond delay="0"/>
                                  </p:stCondLst>
                                  <p:childTnLst>
                                    <p:set>
                                      <p:cBhvr>
                                        <p:cTn id="349" dur="1000">
                                          <p:stCondLst>
                                            <p:cond delay="0"/>
                                          </p:stCondLst>
                                        </p:cTn>
                                        <p:tgtEl>
                                          <p:spTgt spid="477"/>
                                        </p:tgtEl>
                                        <p:attrNameLst>
                                          <p:attrName>style.visibility</p:attrName>
                                        </p:attrNameLst>
                                      </p:cBhvr>
                                      <p:to>
                                        <p:strVal val="visible"/>
                                      </p:to>
                                    </p:set>
                                  </p:childTnLst>
                                </p:cTn>
                              </p:par>
                            </p:childTnLst>
                          </p:cTn>
                        </p:par>
                        <p:par>
                          <p:cTn id="350" fill="hold">
                            <p:stCondLst>
                              <p:cond delay="114500"/>
                            </p:stCondLst>
                            <p:childTnLst>
                              <p:par>
                                <p:cTn id="351" presetID="11" presetClass="entr" presetSubtype="0" fill="hold" grpId="0" nodeType="afterEffect">
                                  <p:stCondLst>
                                    <p:cond delay="0"/>
                                  </p:stCondLst>
                                  <p:childTnLst>
                                    <p:set>
                                      <p:cBhvr>
                                        <p:cTn id="352" dur="1000">
                                          <p:stCondLst>
                                            <p:cond delay="0"/>
                                          </p:stCondLst>
                                        </p:cTn>
                                        <p:tgtEl>
                                          <p:spTgt spid="478"/>
                                        </p:tgtEl>
                                        <p:attrNameLst>
                                          <p:attrName>style.visibility</p:attrName>
                                        </p:attrNameLst>
                                      </p:cBhvr>
                                      <p:to>
                                        <p:strVal val="visible"/>
                                      </p:to>
                                    </p:set>
                                  </p:childTnLst>
                                </p:cTn>
                              </p:par>
                            </p:childTnLst>
                          </p:cTn>
                        </p:par>
                        <p:par>
                          <p:cTn id="353" fill="hold">
                            <p:stCondLst>
                              <p:cond delay="115500"/>
                            </p:stCondLst>
                            <p:childTnLst>
                              <p:par>
                                <p:cTn id="354" presetID="11" presetClass="entr" presetSubtype="0" fill="hold" grpId="0" nodeType="afterEffect">
                                  <p:stCondLst>
                                    <p:cond delay="0"/>
                                  </p:stCondLst>
                                  <p:childTnLst>
                                    <p:set>
                                      <p:cBhvr>
                                        <p:cTn id="355" dur="1000">
                                          <p:stCondLst>
                                            <p:cond delay="0"/>
                                          </p:stCondLst>
                                        </p:cTn>
                                        <p:tgtEl>
                                          <p:spTgt spid="479"/>
                                        </p:tgtEl>
                                        <p:attrNameLst>
                                          <p:attrName>style.visibility</p:attrName>
                                        </p:attrNameLst>
                                      </p:cBhvr>
                                      <p:to>
                                        <p:strVal val="visible"/>
                                      </p:to>
                                    </p:set>
                                  </p:childTnLst>
                                </p:cTn>
                              </p:par>
                            </p:childTnLst>
                          </p:cTn>
                        </p:par>
                        <p:par>
                          <p:cTn id="356" fill="hold">
                            <p:stCondLst>
                              <p:cond delay="116500"/>
                            </p:stCondLst>
                            <p:childTnLst>
                              <p:par>
                                <p:cTn id="357" presetID="11" presetClass="entr" presetSubtype="0" fill="hold" grpId="0" nodeType="afterEffect">
                                  <p:stCondLst>
                                    <p:cond delay="0"/>
                                  </p:stCondLst>
                                  <p:childTnLst>
                                    <p:set>
                                      <p:cBhvr>
                                        <p:cTn id="358" dur="1000">
                                          <p:stCondLst>
                                            <p:cond delay="0"/>
                                          </p:stCondLst>
                                        </p:cTn>
                                        <p:tgtEl>
                                          <p:spTgt spid="480"/>
                                        </p:tgtEl>
                                        <p:attrNameLst>
                                          <p:attrName>style.visibility</p:attrName>
                                        </p:attrNameLst>
                                      </p:cBhvr>
                                      <p:to>
                                        <p:strVal val="visible"/>
                                      </p:to>
                                    </p:set>
                                  </p:childTnLst>
                                </p:cTn>
                              </p:par>
                            </p:childTnLst>
                          </p:cTn>
                        </p:par>
                        <p:par>
                          <p:cTn id="359" fill="hold">
                            <p:stCondLst>
                              <p:cond delay="117500"/>
                            </p:stCondLst>
                            <p:childTnLst>
                              <p:par>
                                <p:cTn id="360" presetID="11" presetClass="entr" presetSubtype="0" fill="hold" grpId="0" nodeType="afterEffect">
                                  <p:stCondLst>
                                    <p:cond delay="0"/>
                                  </p:stCondLst>
                                  <p:childTnLst>
                                    <p:set>
                                      <p:cBhvr>
                                        <p:cTn id="361" dur="1000">
                                          <p:stCondLst>
                                            <p:cond delay="0"/>
                                          </p:stCondLst>
                                        </p:cTn>
                                        <p:tgtEl>
                                          <p:spTgt spid="481"/>
                                        </p:tgtEl>
                                        <p:attrNameLst>
                                          <p:attrName>style.visibility</p:attrName>
                                        </p:attrNameLst>
                                      </p:cBhvr>
                                      <p:to>
                                        <p:strVal val="visible"/>
                                      </p:to>
                                    </p:set>
                                  </p:childTnLst>
                                </p:cTn>
                              </p:par>
                            </p:childTnLst>
                          </p:cTn>
                        </p:par>
                        <p:par>
                          <p:cTn id="362" fill="hold">
                            <p:stCondLst>
                              <p:cond delay="118500"/>
                            </p:stCondLst>
                            <p:childTnLst>
                              <p:par>
                                <p:cTn id="363" presetID="11" presetClass="entr" presetSubtype="0" fill="hold" grpId="0" nodeType="afterEffect">
                                  <p:stCondLst>
                                    <p:cond delay="0"/>
                                  </p:stCondLst>
                                  <p:childTnLst>
                                    <p:set>
                                      <p:cBhvr>
                                        <p:cTn id="364" dur="1000">
                                          <p:stCondLst>
                                            <p:cond delay="0"/>
                                          </p:stCondLst>
                                        </p:cTn>
                                        <p:tgtEl>
                                          <p:spTgt spid="482"/>
                                        </p:tgtEl>
                                        <p:attrNameLst>
                                          <p:attrName>style.visibility</p:attrName>
                                        </p:attrNameLst>
                                      </p:cBhvr>
                                      <p:to>
                                        <p:strVal val="visible"/>
                                      </p:to>
                                    </p:set>
                                  </p:childTnLst>
                                </p:cTn>
                              </p:par>
                            </p:childTnLst>
                          </p:cTn>
                        </p:par>
                        <p:par>
                          <p:cTn id="365" fill="hold">
                            <p:stCondLst>
                              <p:cond delay="119500"/>
                            </p:stCondLst>
                            <p:childTnLst>
                              <p:par>
                                <p:cTn id="366" presetID="11" presetClass="entr" presetSubtype="0" fill="hold" grpId="0" nodeType="afterEffect">
                                  <p:stCondLst>
                                    <p:cond delay="0"/>
                                  </p:stCondLst>
                                  <p:childTnLst>
                                    <p:set>
                                      <p:cBhvr>
                                        <p:cTn id="367" dur="1000">
                                          <p:stCondLst>
                                            <p:cond delay="0"/>
                                          </p:stCondLst>
                                        </p:cTn>
                                        <p:tgtEl>
                                          <p:spTgt spid="483"/>
                                        </p:tgtEl>
                                        <p:attrNameLst>
                                          <p:attrName>style.visibility</p:attrName>
                                        </p:attrNameLst>
                                      </p:cBhvr>
                                      <p:to>
                                        <p:strVal val="visible"/>
                                      </p:to>
                                    </p:set>
                                  </p:childTnLst>
                                </p:cTn>
                              </p:par>
                            </p:childTnLst>
                          </p:cTn>
                        </p:par>
                        <p:par>
                          <p:cTn id="368" fill="hold">
                            <p:stCondLst>
                              <p:cond delay="120500"/>
                            </p:stCondLst>
                            <p:childTnLst>
                              <p:par>
                                <p:cTn id="369" presetID="11" presetClass="entr" presetSubtype="0" fill="hold" grpId="0" nodeType="afterEffect">
                                  <p:stCondLst>
                                    <p:cond delay="0"/>
                                  </p:stCondLst>
                                  <p:childTnLst>
                                    <p:set>
                                      <p:cBhvr>
                                        <p:cTn id="370" dur="1000">
                                          <p:stCondLst>
                                            <p:cond delay="0"/>
                                          </p:stCondLst>
                                        </p:cTn>
                                        <p:tgtEl>
                                          <p:spTgt spid="484"/>
                                        </p:tgtEl>
                                        <p:attrNameLst>
                                          <p:attrName>style.visibility</p:attrName>
                                        </p:attrNameLst>
                                      </p:cBhvr>
                                      <p:to>
                                        <p:strVal val="visible"/>
                                      </p:to>
                                    </p:set>
                                  </p:childTnLst>
                                </p:cTn>
                              </p:par>
                            </p:childTnLst>
                          </p:cTn>
                        </p:par>
                        <p:par>
                          <p:cTn id="371" fill="hold">
                            <p:stCondLst>
                              <p:cond delay="121500"/>
                            </p:stCondLst>
                            <p:childTnLst>
                              <p:par>
                                <p:cTn id="372" presetID="11" presetClass="entr" presetSubtype="0" fill="hold" grpId="0" nodeType="afterEffect">
                                  <p:stCondLst>
                                    <p:cond delay="0"/>
                                  </p:stCondLst>
                                  <p:childTnLst>
                                    <p:set>
                                      <p:cBhvr>
                                        <p:cTn id="373" dur="1000">
                                          <p:stCondLst>
                                            <p:cond delay="0"/>
                                          </p:stCondLst>
                                        </p:cTn>
                                        <p:tgtEl>
                                          <p:spTgt spid="485"/>
                                        </p:tgtEl>
                                        <p:attrNameLst>
                                          <p:attrName>style.visibility</p:attrName>
                                        </p:attrNameLst>
                                      </p:cBhvr>
                                      <p:to>
                                        <p:strVal val="visible"/>
                                      </p:to>
                                    </p:set>
                                  </p:childTnLst>
                                </p:cTn>
                              </p:par>
                            </p:childTnLst>
                          </p:cTn>
                        </p:par>
                        <p:par>
                          <p:cTn id="374" fill="hold">
                            <p:stCondLst>
                              <p:cond delay="122500"/>
                            </p:stCondLst>
                            <p:childTnLst>
                              <p:par>
                                <p:cTn id="375" presetID="11" presetClass="entr" presetSubtype="0" fill="hold" grpId="0" nodeType="afterEffect">
                                  <p:stCondLst>
                                    <p:cond delay="0"/>
                                  </p:stCondLst>
                                  <p:childTnLst>
                                    <p:set>
                                      <p:cBhvr>
                                        <p:cTn id="376" dur="1000">
                                          <p:stCondLst>
                                            <p:cond delay="0"/>
                                          </p:stCondLst>
                                        </p:cTn>
                                        <p:tgtEl>
                                          <p:spTgt spid="486"/>
                                        </p:tgtEl>
                                        <p:attrNameLst>
                                          <p:attrName>style.visibility</p:attrName>
                                        </p:attrNameLst>
                                      </p:cBhvr>
                                      <p:to>
                                        <p:strVal val="visible"/>
                                      </p:to>
                                    </p:set>
                                  </p:childTnLst>
                                </p:cTn>
                              </p:par>
                            </p:childTnLst>
                          </p:cTn>
                        </p:par>
                        <p:par>
                          <p:cTn id="377" fill="hold">
                            <p:stCondLst>
                              <p:cond delay="123500"/>
                            </p:stCondLst>
                            <p:childTnLst>
                              <p:par>
                                <p:cTn id="378" presetID="11" presetClass="entr" presetSubtype="0" fill="hold" grpId="0" nodeType="afterEffect">
                                  <p:stCondLst>
                                    <p:cond delay="0"/>
                                  </p:stCondLst>
                                  <p:childTnLst>
                                    <p:set>
                                      <p:cBhvr>
                                        <p:cTn id="379" dur="1000">
                                          <p:stCondLst>
                                            <p:cond delay="0"/>
                                          </p:stCondLst>
                                        </p:cTn>
                                        <p:tgtEl>
                                          <p:spTgt spid="487"/>
                                        </p:tgtEl>
                                        <p:attrNameLst>
                                          <p:attrName>style.visibility</p:attrName>
                                        </p:attrNameLst>
                                      </p:cBhvr>
                                      <p:to>
                                        <p:strVal val="visible"/>
                                      </p:to>
                                    </p:set>
                                  </p:childTnLst>
                                </p:cTn>
                              </p:par>
                            </p:childTnLst>
                          </p:cTn>
                        </p:par>
                        <p:par>
                          <p:cTn id="380" fill="hold">
                            <p:stCondLst>
                              <p:cond delay="124500"/>
                            </p:stCondLst>
                            <p:childTnLst>
                              <p:par>
                                <p:cTn id="381" presetID="11" presetClass="entr" presetSubtype="0" fill="hold" grpId="0" nodeType="afterEffect">
                                  <p:stCondLst>
                                    <p:cond delay="0"/>
                                  </p:stCondLst>
                                  <p:childTnLst>
                                    <p:set>
                                      <p:cBhvr>
                                        <p:cTn id="382" dur="1000">
                                          <p:stCondLst>
                                            <p:cond delay="0"/>
                                          </p:stCondLst>
                                        </p:cTn>
                                        <p:tgtEl>
                                          <p:spTgt spid="488"/>
                                        </p:tgtEl>
                                        <p:attrNameLst>
                                          <p:attrName>style.visibility</p:attrName>
                                        </p:attrNameLst>
                                      </p:cBhvr>
                                      <p:to>
                                        <p:strVal val="visible"/>
                                      </p:to>
                                    </p:set>
                                  </p:childTnLst>
                                </p:cTn>
                              </p:par>
                            </p:childTnLst>
                          </p:cTn>
                        </p:par>
                        <p:par>
                          <p:cTn id="383" fill="hold">
                            <p:stCondLst>
                              <p:cond delay="125500"/>
                            </p:stCondLst>
                            <p:childTnLst>
                              <p:par>
                                <p:cTn id="384" presetID="11" presetClass="entr" presetSubtype="0" fill="hold" grpId="0" nodeType="afterEffect">
                                  <p:stCondLst>
                                    <p:cond delay="0"/>
                                  </p:stCondLst>
                                  <p:childTnLst>
                                    <p:set>
                                      <p:cBhvr>
                                        <p:cTn id="385" dur="1000">
                                          <p:stCondLst>
                                            <p:cond delay="0"/>
                                          </p:stCondLst>
                                        </p:cTn>
                                        <p:tgtEl>
                                          <p:spTgt spid="489"/>
                                        </p:tgtEl>
                                        <p:attrNameLst>
                                          <p:attrName>style.visibility</p:attrName>
                                        </p:attrNameLst>
                                      </p:cBhvr>
                                      <p:to>
                                        <p:strVal val="visible"/>
                                      </p:to>
                                    </p:set>
                                  </p:childTnLst>
                                </p:cTn>
                              </p:par>
                            </p:childTnLst>
                          </p:cTn>
                        </p:par>
                        <p:par>
                          <p:cTn id="386" fill="hold">
                            <p:stCondLst>
                              <p:cond delay="126500"/>
                            </p:stCondLst>
                            <p:childTnLst>
                              <p:par>
                                <p:cTn id="387" presetID="11" presetClass="entr" presetSubtype="0" fill="hold" grpId="0" nodeType="afterEffect">
                                  <p:stCondLst>
                                    <p:cond delay="0"/>
                                  </p:stCondLst>
                                  <p:childTnLst>
                                    <p:set>
                                      <p:cBhvr>
                                        <p:cTn id="388" dur="1000">
                                          <p:stCondLst>
                                            <p:cond delay="0"/>
                                          </p:stCondLst>
                                        </p:cTn>
                                        <p:tgtEl>
                                          <p:spTgt spid="490"/>
                                        </p:tgtEl>
                                        <p:attrNameLst>
                                          <p:attrName>style.visibility</p:attrName>
                                        </p:attrNameLst>
                                      </p:cBhvr>
                                      <p:to>
                                        <p:strVal val="visible"/>
                                      </p:to>
                                    </p:set>
                                  </p:childTnLst>
                                </p:cTn>
                              </p:par>
                            </p:childTnLst>
                          </p:cTn>
                        </p:par>
                        <p:par>
                          <p:cTn id="389" fill="hold">
                            <p:stCondLst>
                              <p:cond delay="127500"/>
                            </p:stCondLst>
                            <p:childTnLst>
                              <p:par>
                                <p:cTn id="390" presetID="11" presetClass="entr" presetSubtype="0" fill="hold" grpId="0" nodeType="afterEffect">
                                  <p:stCondLst>
                                    <p:cond delay="0"/>
                                  </p:stCondLst>
                                  <p:childTnLst>
                                    <p:set>
                                      <p:cBhvr>
                                        <p:cTn id="391" dur="1000">
                                          <p:stCondLst>
                                            <p:cond delay="0"/>
                                          </p:stCondLst>
                                        </p:cTn>
                                        <p:tgtEl>
                                          <p:spTgt spid="491"/>
                                        </p:tgtEl>
                                        <p:attrNameLst>
                                          <p:attrName>style.visibility</p:attrName>
                                        </p:attrNameLst>
                                      </p:cBhvr>
                                      <p:to>
                                        <p:strVal val="visible"/>
                                      </p:to>
                                    </p:set>
                                  </p:childTnLst>
                                </p:cTn>
                              </p:par>
                            </p:childTnLst>
                          </p:cTn>
                        </p:par>
                        <p:par>
                          <p:cTn id="392" fill="hold">
                            <p:stCondLst>
                              <p:cond delay="128500"/>
                            </p:stCondLst>
                            <p:childTnLst>
                              <p:par>
                                <p:cTn id="393" presetID="11" presetClass="entr" presetSubtype="0" fill="hold" grpId="0" nodeType="afterEffect">
                                  <p:stCondLst>
                                    <p:cond delay="0"/>
                                  </p:stCondLst>
                                  <p:childTnLst>
                                    <p:set>
                                      <p:cBhvr>
                                        <p:cTn id="394" dur="1000">
                                          <p:stCondLst>
                                            <p:cond delay="0"/>
                                          </p:stCondLst>
                                        </p:cTn>
                                        <p:tgtEl>
                                          <p:spTgt spid="492"/>
                                        </p:tgtEl>
                                        <p:attrNameLst>
                                          <p:attrName>style.visibility</p:attrName>
                                        </p:attrNameLst>
                                      </p:cBhvr>
                                      <p:to>
                                        <p:strVal val="visible"/>
                                      </p:to>
                                    </p:set>
                                  </p:childTnLst>
                                </p:cTn>
                              </p:par>
                            </p:childTnLst>
                          </p:cTn>
                        </p:par>
                        <p:par>
                          <p:cTn id="395" fill="hold">
                            <p:stCondLst>
                              <p:cond delay="129500"/>
                            </p:stCondLst>
                            <p:childTnLst>
                              <p:par>
                                <p:cTn id="396" presetID="11" presetClass="entr" presetSubtype="0" fill="hold" grpId="0" nodeType="afterEffect">
                                  <p:stCondLst>
                                    <p:cond delay="0"/>
                                  </p:stCondLst>
                                  <p:childTnLst>
                                    <p:set>
                                      <p:cBhvr>
                                        <p:cTn id="397" dur="1000">
                                          <p:stCondLst>
                                            <p:cond delay="0"/>
                                          </p:stCondLst>
                                        </p:cTn>
                                        <p:tgtEl>
                                          <p:spTgt spid="493"/>
                                        </p:tgtEl>
                                        <p:attrNameLst>
                                          <p:attrName>style.visibility</p:attrName>
                                        </p:attrNameLst>
                                      </p:cBhvr>
                                      <p:to>
                                        <p:strVal val="visible"/>
                                      </p:to>
                                    </p:set>
                                  </p:childTnLst>
                                </p:cTn>
                              </p:par>
                            </p:childTnLst>
                          </p:cTn>
                        </p:par>
                        <p:par>
                          <p:cTn id="398" fill="hold">
                            <p:stCondLst>
                              <p:cond delay="130500"/>
                            </p:stCondLst>
                            <p:childTnLst>
                              <p:par>
                                <p:cTn id="399" presetID="11" presetClass="entr" presetSubtype="0" fill="hold" grpId="0" nodeType="afterEffect">
                                  <p:stCondLst>
                                    <p:cond delay="0"/>
                                  </p:stCondLst>
                                  <p:childTnLst>
                                    <p:set>
                                      <p:cBhvr>
                                        <p:cTn id="400" dur="1000">
                                          <p:stCondLst>
                                            <p:cond delay="0"/>
                                          </p:stCondLst>
                                        </p:cTn>
                                        <p:tgtEl>
                                          <p:spTgt spid="494"/>
                                        </p:tgtEl>
                                        <p:attrNameLst>
                                          <p:attrName>style.visibility</p:attrName>
                                        </p:attrNameLst>
                                      </p:cBhvr>
                                      <p:to>
                                        <p:strVal val="visible"/>
                                      </p:to>
                                    </p:set>
                                  </p:childTnLst>
                                </p:cTn>
                              </p:par>
                            </p:childTnLst>
                          </p:cTn>
                        </p:par>
                        <p:par>
                          <p:cTn id="401" fill="hold">
                            <p:stCondLst>
                              <p:cond delay="131500"/>
                            </p:stCondLst>
                            <p:childTnLst>
                              <p:par>
                                <p:cTn id="402" presetID="11" presetClass="entr" presetSubtype="0" fill="hold" grpId="0" nodeType="afterEffect">
                                  <p:stCondLst>
                                    <p:cond delay="0"/>
                                  </p:stCondLst>
                                  <p:childTnLst>
                                    <p:set>
                                      <p:cBhvr>
                                        <p:cTn id="403" dur="1000">
                                          <p:stCondLst>
                                            <p:cond delay="0"/>
                                          </p:stCondLst>
                                        </p:cTn>
                                        <p:tgtEl>
                                          <p:spTgt spid="495"/>
                                        </p:tgtEl>
                                        <p:attrNameLst>
                                          <p:attrName>style.visibility</p:attrName>
                                        </p:attrNameLst>
                                      </p:cBhvr>
                                      <p:to>
                                        <p:strVal val="visible"/>
                                      </p:to>
                                    </p:set>
                                  </p:childTnLst>
                                </p:cTn>
                              </p:par>
                            </p:childTnLst>
                          </p:cTn>
                        </p:par>
                        <p:par>
                          <p:cTn id="404" fill="hold">
                            <p:stCondLst>
                              <p:cond delay="132500"/>
                            </p:stCondLst>
                            <p:childTnLst>
                              <p:par>
                                <p:cTn id="405" presetID="11" presetClass="entr" presetSubtype="0" fill="hold" grpId="0" nodeType="afterEffect">
                                  <p:stCondLst>
                                    <p:cond delay="0"/>
                                  </p:stCondLst>
                                  <p:childTnLst>
                                    <p:set>
                                      <p:cBhvr>
                                        <p:cTn id="406" dur="1000">
                                          <p:stCondLst>
                                            <p:cond delay="0"/>
                                          </p:stCondLst>
                                        </p:cTn>
                                        <p:tgtEl>
                                          <p:spTgt spid="496"/>
                                        </p:tgtEl>
                                        <p:attrNameLst>
                                          <p:attrName>style.visibility</p:attrName>
                                        </p:attrNameLst>
                                      </p:cBhvr>
                                      <p:to>
                                        <p:strVal val="visible"/>
                                      </p:to>
                                    </p:set>
                                  </p:childTnLst>
                                </p:cTn>
                              </p:par>
                            </p:childTnLst>
                          </p:cTn>
                        </p:par>
                        <p:par>
                          <p:cTn id="407" fill="hold">
                            <p:stCondLst>
                              <p:cond delay="133500"/>
                            </p:stCondLst>
                            <p:childTnLst>
                              <p:par>
                                <p:cTn id="408" presetID="11" presetClass="entr" presetSubtype="0" fill="hold" grpId="0" nodeType="afterEffect">
                                  <p:stCondLst>
                                    <p:cond delay="0"/>
                                  </p:stCondLst>
                                  <p:childTnLst>
                                    <p:set>
                                      <p:cBhvr>
                                        <p:cTn id="409" dur="1000">
                                          <p:stCondLst>
                                            <p:cond delay="0"/>
                                          </p:stCondLst>
                                        </p:cTn>
                                        <p:tgtEl>
                                          <p:spTgt spid="497"/>
                                        </p:tgtEl>
                                        <p:attrNameLst>
                                          <p:attrName>style.visibility</p:attrName>
                                        </p:attrNameLst>
                                      </p:cBhvr>
                                      <p:to>
                                        <p:strVal val="visible"/>
                                      </p:to>
                                    </p:set>
                                  </p:childTnLst>
                                </p:cTn>
                              </p:par>
                            </p:childTnLst>
                          </p:cTn>
                        </p:par>
                        <p:par>
                          <p:cTn id="410" fill="hold">
                            <p:stCondLst>
                              <p:cond delay="134500"/>
                            </p:stCondLst>
                            <p:childTnLst>
                              <p:par>
                                <p:cTn id="411" presetID="11" presetClass="entr" presetSubtype="0" fill="hold" grpId="0" nodeType="afterEffect">
                                  <p:stCondLst>
                                    <p:cond delay="0"/>
                                  </p:stCondLst>
                                  <p:childTnLst>
                                    <p:set>
                                      <p:cBhvr>
                                        <p:cTn id="412" dur="1000">
                                          <p:stCondLst>
                                            <p:cond delay="0"/>
                                          </p:stCondLst>
                                        </p:cTn>
                                        <p:tgtEl>
                                          <p:spTgt spid="498"/>
                                        </p:tgtEl>
                                        <p:attrNameLst>
                                          <p:attrName>style.visibility</p:attrName>
                                        </p:attrNameLst>
                                      </p:cBhvr>
                                      <p:to>
                                        <p:strVal val="visible"/>
                                      </p:to>
                                    </p:set>
                                  </p:childTnLst>
                                </p:cTn>
                              </p:par>
                            </p:childTnLst>
                          </p:cTn>
                        </p:par>
                        <p:par>
                          <p:cTn id="413" fill="hold">
                            <p:stCondLst>
                              <p:cond delay="135500"/>
                            </p:stCondLst>
                            <p:childTnLst>
                              <p:par>
                                <p:cTn id="414" presetID="11" presetClass="entr" presetSubtype="0" fill="hold" grpId="0" nodeType="afterEffect">
                                  <p:stCondLst>
                                    <p:cond delay="0"/>
                                  </p:stCondLst>
                                  <p:childTnLst>
                                    <p:set>
                                      <p:cBhvr>
                                        <p:cTn id="415" dur="1000">
                                          <p:stCondLst>
                                            <p:cond delay="0"/>
                                          </p:stCondLst>
                                        </p:cTn>
                                        <p:tgtEl>
                                          <p:spTgt spid="499"/>
                                        </p:tgtEl>
                                        <p:attrNameLst>
                                          <p:attrName>style.visibility</p:attrName>
                                        </p:attrNameLst>
                                      </p:cBhvr>
                                      <p:to>
                                        <p:strVal val="visible"/>
                                      </p:to>
                                    </p:set>
                                  </p:childTnLst>
                                </p:cTn>
                              </p:par>
                            </p:childTnLst>
                          </p:cTn>
                        </p:par>
                        <p:par>
                          <p:cTn id="416" fill="hold">
                            <p:stCondLst>
                              <p:cond delay="136500"/>
                            </p:stCondLst>
                            <p:childTnLst>
                              <p:par>
                                <p:cTn id="417" presetID="11" presetClass="entr" presetSubtype="0" fill="hold" grpId="0" nodeType="afterEffect">
                                  <p:stCondLst>
                                    <p:cond delay="0"/>
                                  </p:stCondLst>
                                  <p:childTnLst>
                                    <p:set>
                                      <p:cBhvr>
                                        <p:cTn id="418" dur="1000">
                                          <p:stCondLst>
                                            <p:cond delay="0"/>
                                          </p:stCondLst>
                                        </p:cTn>
                                        <p:tgtEl>
                                          <p:spTgt spid="500"/>
                                        </p:tgtEl>
                                        <p:attrNameLst>
                                          <p:attrName>style.visibility</p:attrName>
                                        </p:attrNameLst>
                                      </p:cBhvr>
                                      <p:to>
                                        <p:strVal val="visible"/>
                                      </p:to>
                                    </p:set>
                                  </p:childTnLst>
                                </p:cTn>
                              </p:par>
                            </p:childTnLst>
                          </p:cTn>
                        </p:par>
                        <p:par>
                          <p:cTn id="419" fill="hold">
                            <p:stCondLst>
                              <p:cond delay="137500"/>
                            </p:stCondLst>
                            <p:childTnLst>
                              <p:par>
                                <p:cTn id="420" presetID="11" presetClass="entr" presetSubtype="0" fill="hold" grpId="0" nodeType="afterEffect">
                                  <p:stCondLst>
                                    <p:cond delay="0"/>
                                  </p:stCondLst>
                                  <p:childTnLst>
                                    <p:set>
                                      <p:cBhvr>
                                        <p:cTn id="421" dur="1000">
                                          <p:stCondLst>
                                            <p:cond delay="0"/>
                                          </p:stCondLst>
                                        </p:cTn>
                                        <p:tgtEl>
                                          <p:spTgt spid="501"/>
                                        </p:tgtEl>
                                        <p:attrNameLst>
                                          <p:attrName>style.visibility</p:attrName>
                                        </p:attrNameLst>
                                      </p:cBhvr>
                                      <p:to>
                                        <p:strVal val="visible"/>
                                      </p:to>
                                    </p:set>
                                  </p:childTnLst>
                                </p:cTn>
                              </p:par>
                            </p:childTnLst>
                          </p:cTn>
                        </p:par>
                        <p:par>
                          <p:cTn id="422" fill="hold">
                            <p:stCondLst>
                              <p:cond delay="138500"/>
                            </p:stCondLst>
                            <p:childTnLst>
                              <p:par>
                                <p:cTn id="423" presetID="11" presetClass="entr" presetSubtype="0" fill="hold" grpId="0" nodeType="afterEffect">
                                  <p:stCondLst>
                                    <p:cond delay="0"/>
                                  </p:stCondLst>
                                  <p:childTnLst>
                                    <p:set>
                                      <p:cBhvr>
                                        <p:cTn id="424" dur="1000">
                                          <p:stCondLst>
                                            <p:cond delay="0"/>
                                          </p:stCondLst>
                                        </p:cTn>
                                        <p:tgtEl>
                                          <p:spTgt spid="502"/>
                                        </p:tgtEl>
                                        <p:attrNameLst>
                                          <p:attrName>style.visibility</p:attrName>
                                        </p:attrNameLst>
                                      </p:cBhvr>
                                      <p:to>
                                        <p:strVal val="visible"/>
                                      </p:to>
                                    </p:set>
                                  </p:childTnLst>
                                </p:cTn>
                              </p:par>
                            </p:childTnLst>
                          </p:cTn>
                        </p:par>
                        <p:par>
                          <p:cTn id="425" fill="hold">
                            <p:stCondLst>
                              <p:cond delay="139500"/>
                            </p:stCondLst>
                            <p:childTnLst>
                              <p:par>
                                <p:cTn id="426" presetID="11" presetClass="entr" presetSubtype="0" fill="hold" grpId="0" nodeType="afterEffect">
                                  <p:stCondLst>
                                    <p:cond delay="0"/>
                                  </p:stCondLst>
                                  <p:childTnLst>
                                    <p:set>
                                      <p:cBhvr>
                                        <p:cTn id="427" dur="1000">
                                          <p:stCondLst>
                                            <p:cond delay="0"/>
                                          </p:stCondLst>
                                        </p:cTn>
                                        <p:tgtEl>
                                          <p:spTgt spid="503"/>
                                        </p:tgtEl>
                                        <p:attrNameLst>
                                          <p:attrName>style.visibility</p:attrName>
                                        </p:attrNameLst>
                                      </p:cBhvr>
                                      <p:to>
                                        <p:strVal val="visible"/>
                                      </p:to>
                                    </p:set>
                                  </p:childTnLst>
                                </p:cTn>
                              </p:par>
                            </p:childTnLst>
                          </p:cTn>
                        </p:par>
                        <p:par>
                          <p:cTn id="428" fill="hold">
                            <p:stCondLst>
                              <p:cond delay="140500"/>
                            </p:stCondLst>
                            <p:childTnLst>
                              <p:par>
                                <p:cTn id="429" presetID="11" presetClass="entr" presetSubtype="0" fill="hold" grpId="0" nodeType="afterEffect">
                                  <p:stCondLst>
                                    <p:cond delay="0"/>
                                  </p:stCondLst>
                                  <p:childTnLst>
                                    <p:set>
                                      <p:cBhvr>
                                        <p:cTn id="430" dur="1000">
                                          <p:stCondLst>
                                            <p:cond delay="0"/>
                                          </p:stCondLst>
                                        </p:cTn>
                                        <p:tgtEl>
                                          <p:spTgt spid="504"/>
                                        </p:tgtEl>
                                        <p:attrNameLst>
                                          <p:attrName>style.visibility</p:attrName>
                                        </p:attrNameLst>
                                      </p:cBhvr>
                                      <p:to>
                                        <p:strVal val="visible"/>
                                      </p:to>
                                    </p:set>
                                  </p:childTnLst>
                                </p:cTn>
                              </p:par>
                            </p:childTnLst>
                          </p:cTn>
                        </p:par>
                        <p:par>
                          <p:cTn id="431" fill="hold">
                            <p:stCondLst>
                              <p:cond delay="141500"/>
                            </p:stCondLst>
                            <p:childTnLst>
                              <p:par>
                                <p:cTn id="432" presetID="11" presetClass="entr" presetSubtype="0" fill="hold" grpId="0" nodeType="afterEffect">
                                  <p:stCondLst>
                                    <p:cond delay="0"/>
                                  </p:stCondLst>
                                  <p:childTnLst>
                                    <p:set>
                                      <p:cBhvr>
                                        <p:cTn id="433" dur="1000">
                                          <p:stCondLst>
                                            <p:cond delay="0"/>
                                          </p:stCondLst>
                                        </p:cTn>
                                        <p:tgtEl>
                                          <p:spTgt spid="505"/>
                                        </p:tgtEl>
                                        <p:attrNameLst>
                                          <p:attrName>style.visibility</p:attrName>
                                        </p:attrNameLst>
                                      </p:cBhvr>
                                      <p:to>
                                        <p:strVal val="visible"/>
                                      </p:to>
                                    </p:set>
                                  </p:childTnLst>
                                </p:cTn>
                              </p:par>
                            </p:childTnLst>
                          </p:cTn>
                        </p:par>
                        <p:par>
                          <p:cTn id="434" fill="hold">
                            <p:stCondLst>
                              <p:cond delay="142500"/>
                            </p:stCondLst>
                            <p:childTnLst>
                              <p:par>
                                <p:cTn id="435" presetID="11" presetClass="entr" presetSubtype="0" fill="hold" grpId="0" nodeType="afterEffect">
                                  <p:stCondLst>
                                    <p:cond delay="0"/>
                                  </p:stCondLst>
                                  <p:childTnLst>
                                    <p:set>
                                      <p:cBhvr>
                                        <p:cTn id="436" dur="1000">
                                          <p:stCondLst>
                                            <p:cond delay="0"/>
                                          </p:stCondLst>
                                        </p:cTn>
                                        <p:tgtEl>
                                          <p:spTgt spid="506"/>
                                        </p:tgtEl>
                                        <p:attrNameLst>
                                          <p:attrName>style.visibility</p:attrName>
                                        </p:attrNameLst>
                                      </p:cBhvr>
                                      <p:to>
                                        <p:strVal val="visible"/>
                                      </p:to>
                                    </p:set>
                                  </p:childTnLst>
                                </p:cTn>
                              </p:par>
                            </p:childTnLst>
                          </p:cTn>
                        </p:par>
                        <p:par>
                          <p:cTn id="437" fill="hold">
                            <p:stCondLst>
                              <p:cond delay="143500"/>
                            </p:stCondLst>
                            <p:childTnLst>
                              <p:par>
                                <p:cTn id="438" presetID="11" presetClass="entr" presetSubtype="0" fill="hold" grpId="0" nodeType="afterEffect">
                                  <p:stCondLst>
                                    <p:cond delay="0"/>
                                  </p:stCondLst>
                                  <p:childTnLst>
                                    <p:set>
                                      <p:cBhvr>
                                        <p:cTn id="439" dur="1000">
                                          <p:stCondLst>
                                            <p:cond delay="0"/>
                                          </p:stCondLst>
                                        </p:cTn>
                                        <p:tgtEl>
                                          <p:spTgt spid="507"/>
                                        </p:tgtEl>
                                        <p:attrNameLst>
                                          <p:attrName>style.visibility</p:attrName>
                                        </p:attrNameLst>
                                      </p:cBhvr>
                                      <p:to>
                                        <p:strVal val="visible"/>
                                      </p:to>
                                    </p:set>
                                  </p:childTnLst>
                                </p:cTn>
                              </p:par>
                            </p:childTnLst>
                          </p:cTn>
                        </p:par>
                        <p:par>
                          <p:cTn id="440" fill="hold">
                            <p:stCondLst>
                              <p:cond delay="144500"/>
                            </p:stCondLst>
                            <p:childTnLst>
                              <p:par>
                                <p:cTn id="441" presetID="11" presetClass="entr" presetSubtype="0" fill="hold" grpId="0" nodeType="afterEffect">
                                  <p:stCondLst>
                                    <p:cond delay="0"/>
                                  </p:stCondLst>
                                  <p:childTnLst>
                                    <p:set>
                                      <p:cBhvr>
                                        <p:cTn id="442" dur="1000">
                                          <p:stCondLst>
                                            <p:cond delay="0"/>
                                          </p:stCondLst>
                                        </p:cTn>
                                        <p:tgtEl>
                                          <p:spTgt spid="508"/>
                                        </p:tgtEl>
                                        <p:attrNameLst>
                                          <p:attrName>style.visibility</p:attrName>
                                        </p:attrNameLst>
                                      </p:cBhvr>
                                      <p:to>
                                        <p:strVal val="visible"/>
                                      </p:to>
                                    </p:set>
                                  </p:childTnLst>
                                </p:cTn>
                              </p:par>
                            </p:childTnLst>
                          </p:cTn>
                        </p:par>
                        <p:par>
                          <p:cTn id="443" fill="hold">
                            <p:stCondLst>
                              <p:cond delay="145500"/>
                            </p:stCondLst>
                            <p:childTnLst>
                              <p:par>
                                <p:cTn id="444" presetID="11" presetClass="entr" presetSubtype="0" fill="hold" grpId="0" nodeType="afterEffect">
                                  <p:stCondLst>
                                    <p:cond delay="0"/>
                                  </p:stCondLst>
                                  <p:childTnLst>
                                    <p:set>
                                      <p:cBhvr>
                                        <p:cTn id="445" dur="1000">
                                          <p:stCondLst>
                                            <p:cond delay="0"/>
                                          </p:stCondLst>
                                        </p:cTn>
                                        <p:tgtEl>
                                          <p:spTgt spid="509"/>
                                        </p:tgtEl>
                                        <p:attrNameLst>
                                          <p:attrName>style.visibility</p:attrName>
                                        </p:attrNameLst>
                                      </p:cBhvr>
                                      <p:to>
                                        <p:strVal val="visible"/>
                                      </p:to>
                                    </p:set>
                                  </p:childTnLst>
                                </p:cTn>
                              </p:par>
                            </p:childTnLst>
                          </p:cTn>
                        </p:par>
                        <p:par>
                          <p:cTn id="446" fill="hold">
                            <p:stCondLst>
                              <p:cond delay="146500"/>
                            </p:stCondLst>
                            <p:childTnLst>
                              <p:par>
                                <p:cTn id="447" presetID="11" presetClass="entr" presetSubtype="0" fill="hold" grpId="0" nodeType="afterEffect">
                                  <p:stCondLst>
                                    <p:cond delay="0"/>
                                  </p:stCondLst>
                                  <p:childTnLst>
                                    <p:set>
                                      <p:cBhvr>
                                        <p:cTn id="448" dur="1000">
                                          <p:stCondLst>
                                            <p:cond delay="0"/>
                                          </p:stCondLst>
                                        </p:cTn>
                                        <p:tgtEl>
                                          <p:spTgt spid="510"/>
                                        </p:tgtEl>
                                        <p:attrNameLst>
                                          <p:attrName>style.visibility</p:attrName>
                                        </p:attrNameLst>
                                      </p:cBhvr>
                                      <p:to>
                                        <p:strVal val="visible"/>
                                      </p:to>
                                    </p:set>
                                  </p:childTnLst>
                                </p:cTn>
                              </p:par>
                            </p:childTnLst>
                          </p:cTn>
                        </p:par>
                        <p:par>
                          <p:cTn id="449" fill="hold">
                            <p:stCondLst>
                              <p:cond delay="147500"/>
                            </p:stCondLst>
                            <p:childTnLst>
                              <p:par>
                                <p:cTn id="450" presetID="11" presetClass="entr" presetSubtype="0" fill="hold" grpId="0" nodeType="afterEffect">
                                  <p:stCondLst>
                                    <p:cond delay="0"/>
                                  </p:stCondLst>
                                  <p:childTnLst>
                                    <p:set>
                                      <p:cBhvr>
                                        <p:cTn id="451" dur="1000">
                                          <p:stCondLst>
                                            <p:cond delay="0"/>
                                          </p:stCondLst>
                                        </p:cTn>
                                        <p:tgtEl>
                                          <p:spTgt spid="511"/>
                                        </p:tgtEl>
                                        <p:attrNameLst>
                                          <p:attrName>style.visibility</p:attrName>
                                        </p:attrNameLst>
                                      </p:cBhvr>
                                      <p:to>
                                        <p:strVal val="visible"/>
                                      </p:to>
                                    </p:set>
                                  </p:childTnLst>
                                </p:cTn>
                              </p:par>
                            </p:childTnLst>
                          </p:cTn>
                        </p:par>
                        <p:par>
                          <p:cTn id="452" fill="hold">
                            <p:stCondLst>
                              <p:cond delay="148500"/>
                            </p:stCondLst>
                            <p:childTnLst>
                              <p:par>
                                <p:cTn id="453" presetID="11" presetClass="entr" presetSubtype="0" fill="hold" grpId="0" nodeType="afterEffect">
                                  <p:stCondLst>
                                    <p:cond delay="0"/>
                                  </p:stCondLst>
                                  <p:childTnLst>
                                    <p:set>
                                      <p:cBhvr>
                                        <p:cTn id="454" dur="1000">
                                          <p:stCondLst>
                                            <p:cond delay="0"/>
                                          </p:stCondLst>
                                        </p:cTn>
                                        <p:tgtEl>
                                          <p:spTgt spid="512"/>
                                        </p:tgtEl>
                                        <p:attrNameLst>
                                          <p:attrName>style.visibility</p:attrName>
                                        </p:attrNameLst>
                                      </p:cBhvr>
                                      <p:to>
                                        <p:strVal val="visible"/>
                                      </p:to>
                                    </p:set>
                                  </p:childTnLst>
                                </p:cTn>
                              </p:par>
                            </p:childTnLst>
                          </p:cTn>
                        </p:par>
                        <p:par>
                          <p:cTn id="455" fill="hold">
                            <p:stCondLst>
                              <p:cond delay="149500"/>
                            </p:stCondLst>
                            <p:childTnLst>
                              <p:par>
                                <p:cTn id="456" presetID="11" presetClass="entr" presetSubtype="0" fill="hold" grpId="0" nodeType="afterEffect">
                                  <p:stCondLst>
                                    <p:cond delay="0"/>
                                  </p:stCondLst>
                                  <p:childTnLst>
                                    <p:set>
                                      <p:cBhvr>
                                        <p:cTn id="457" dur="1000">
                                          <p:stCondLst>
                                            <p:cond delay="0"/>
                                          </p:stCondLst>
                                        </p:cTn>
                                        <p:tgtEl>
                                          <p:spTgt spid="513"/>
                                        </p:tgtEl>
                                        <p:attrNameLst>
                                          <p:attrName>style.visibility</p:attrName>
                                        </p:attrNameLst>
                                      </p:cBhvr>
                                      <p:to>
                                        <p:strVal val="visible"/>
                                      </p:to>
                                    </p:set>
                                  </p:childTnLst>
                                </p:cTn>
                              </p:par>
                            </p:childTnLst>
                          </p:cTn>
                        </p:par>
                        <p:par>
                          <p:cTn id="458" fill="hold">
                            <p:stCondLst>
                              <p:cond delay="150500"/>
                            </p:stCondLst>
                            <p:childTnLst>
                              <p:par>
                                <p:cTn id="459" presetID="11" presetClass="entr" presetSubtype="0" fill="hold" grpId="0" nodeType="afterEffect">
                                  <p:stCondLst>
                                    <p:cond delay="0"/>
                                  </p:stCondLst>
                                  <p:childTnLst>
                                    <p:set>
                                      <p:cBhvr>
                                        <p:cTn id="460" dur="1000">
                                          <p:stCondLst>
                                            <p:cond delay="0"/>
                                          </p:stCondLst>
                                        </p:cTn>
                                        <p:tgtEl>
                                          <p:spTgt spid="514"/>
                                        </p:tgtEl>
                                        <p:attrNameLst>
                                          <p:attrName>style.visibility</p:attrName>
                                        </p:attrNameLst>
                                      </p:cBhvr>
                                      <p:to>
                                        <p:strVal val="visible"/>
                                      </p:to>
                                    </p:set>
                                  </p:childTnLst>
                                </p:cTn>
                              </p:par>
                            </p:childTnLst>
                          </p:cTn>
                        </p:par>
                        <p:par>
                          <p:cTn id="461" fill="hold">
                            <p:stCondLst>
                              <p:cond delay="151500"/>
                            </p:stCondLst>
                            <p:childTnLst>
                              <p:par>
                                <p:cTn id="462" presetID="11" presetClass="entr" presetSubtype="0" fill="hold" grpId="0" nodeType="afterEffect">
                                  <p:stCondLst>
                                    <p:cond delay="0"/>
                                  </p:stCondLst>
                                  <p:childTnLst>
                                    <p:set>
                                      <p:cBhvr>
                                        <p:cTn id="463" dur="1000">
                                          <p:stCondLst>
                                            <p:cond delay="0"/>
                                          </p:stCondLst>
                                        </p:cTn>
                                        <p:tgtEl>
                                          <p:spTgt spid="515"/>
                                        </p:tgtEl>
                                        <p:attrNameLst>
                                          <p:attrName>style.visibility</p:attrName>
                                        </p:attrNameLst>
                                      </p:cBhvr>
                                      <p:to>
                                        <p:strVal val="visible"/>
                                      </p:to>
                                    </p:set>
                                  </p:childTnLst>
                                </p:cTn>
                              </p:par>
                            </p:childTnLst>
                          </p:cTn>
                        </p:par>
                        <p:par>
                          <p:cTn id="464" fill="hold">
                            <p:stCondLst>
                              <p:cond delay="152500"/>
                            </p:stCondLst>
                            <p:childTnLst>
                              <p:par>
                                <p:cTn id="465" presetID="11" presetClass="entr" presetSubtype="0" fill="hold" grpId="0" nodeType="afterEffect">
                                  <p:stCondLst>
                                    <p:cond delay="0"/>
                                  </p:stCondLst>
                                  <p:childTnLst>
                                    <p:set>
                                      <p:cBhvr>
                                        <p:cTn id="466" dur="1000">
                                          <p:stCondLst>
                                            <p:cond delay="0"/>
                                          </p:stCondLst>
                                        </p:cTn>
                                        <p:tgtEl>
                                          <p:spTgt spid="516"/>
                                        </p:tgtEl>
                                        <p:attrNameLst>
                                          <p:attrName>style.visibility</p:attrName>
                                        </p:attrNameLst>
                                      </p:cBhvr>
                                      <p:to>
                                        <p:strVal val="visible"/>
                                      </p:to>
                                    </p:set>
                                  </p:childTnLst>
                                </p:cTn>
                              </p:par>
                            </p:childTnLst>
                          </p:cTn>
                        </p:par>
                        <p:par>
                          <p:cTn id="467" fill="hold">
                            <p:stCondLst>
                              <p:cond delay="153500"/>
                            </p:stCondLst>
                            <p:childTnLst>
                              <p:par>
                                <p:cTn id="468" presetID="11" presetClass="entr" presetSubtype="0" fill="hold" grpId="0" nodeType="afterEffect">
                                  <p:stCondLst>
                                    <p:cond delay="0"/>
                                  </p:stCondLst>
                                  <p:childTnLst>
                                    <p:set>
                                      <p:cBhvr>
                                        <p:cTn id="469" dur="1000">
                                          <p:stCondLst>
                                            <p:cond delay="0"/>
                                          </p:stCondLst>
                                        </p:cTn>
                                        <p:tgtEl>
                                          <p:spTgt spid="517"/>
                                        </p:tgtEl>
                                        <p:attrNameLst>
                                          <p:attrName>style.visibility</p:attrName>
                                        </p:attrNameLst>
                                      </p:cBhvr>
                                      <p:to>
                                        <p:strVal val="visible"/>
                                      </p:to>
                                    </p:set>
                                  </p:childTnLst>
                                </p:cTn>
                              </p:par>
                            </p:childTnLst>
                          </p:cTn>
                        </p:par>
                        <p:par>
                          <p:cTn id="470" fill="hold">
                            <p:stCondLst>
                              <p:cond delay="154500"/>
                            </p:stCondLst>
                            <p:childTnLst>
                              <p:par>
                                <p:cTn id="471" presetID="11" presetClass="entr" presetSubtype="0" fill="hold" grpId="0" nodeType="afterEffect">
                                  <p:stCondLst>
                                    <p:cond delay="0"/>
                                  </p:stCondLst>
                                  <p:childTnLst>
                                    <p:set>
                                      <p:cBhvr>
                                        <p:cTn id="472" dur="1000">
                                          <p:stCondLst>
                                            <p:cond delay="0"/>
                                          </p:stCondLst>
                                        </p:cTn>
                                        <p:tgtEl>
                                          <p:spTgt spid="518"/>
                                        </p:tgtEl>
                                        <p:attrNameLst>
                                          <p:attrName>style.visibility</p:attrName>
                                        </p:attrNameLst>
                                      </p:cBhvr>
                                      <p:to>
                                        <p:strVal val="visible"/>
                                      </p:to>
                                    </p:set>
                                  </p:childTnLst>
                                </p:cTn>
                              </p:par>
                            </p:childTnLst>
                          </p:cTn>
                        </p:par>
                        <p:par>
                          <p:cTn id="473" fill="hold">
                            <p:stCondLst>
                              <p:cond delay="155500"/>
                            </p:stCondLst>
                            <p:childTnLst>
                              <p:par>
                                <p:cTn id="474" presetID="11" presetClass="entr" presetSubtype="0" fill="hold" grpId="0" nodeType="afterEffect">
                                  <p:stCondLst>
                                    <p:cond delay="0"/>
                                  </p:stCondLst>
                                  <p:childTnLst>
                                    <p:set>
                                      <p:cBhvr>
                                        <p:cTn id="475" dur="1000">
                                          <p:stCondLst>
                                            <p:cond delay="0"/>
                                          </p:stCondLst>
                                        </p:cTn>
                                        <p:tgtEl>
                                          <p:spTgt spid="519"/>
                                        </p:tgtEl>
                                        <p:attrNameLst>
                                          <p:attrName>style.visibility</p:attrName>
                                        </p:attrNameLst>
                                      </p:cBhvr>
                                      <p:to>
                                        <p:strVal val="visible"/>
                                      </p:to>
                                    </p:set>
                                  </p:childTnLst>
                                </p:cTn>
                              </p:par>
                            </p:childTnLst>
                          </p:cTn>
                        </p:par>
                        <p:par>
                          <p:cTn id="476" fill="hold">
                            <p:stCondLst>
                              <p:cond delay="156500"/>
                            </p:stCondLst>
                            <p:childTnLst>
                              <p:par>
                                <p:cTn id="477" presetID="11" presetClass="entr" presetSubtype="0" fill="hold" grpId="0" nodeType="afterEffect">
                                  <p:stCondLst>
                                    <p:cond delay="0"/>
                                  </p:stCondLst>
                                  <p:childTnLst>
                                    <p:set>
                                      <p:cBhvr>
                                        <p:cTn id="478" dur="1000">
                                          <p:stCondLst>
                                            <p:cond delay="0"/>
                                          </p:stCondLst>
                                        </p:cTn>
                                        <p:tgtEl>
                                          <p:spTgt spid="520"/>
                                        </p:tgtEl>
                                        <p:attrNameLst>
                                          <p:attrName>style.visibility</p:attrName>
                                        </p:attrNameLst>
                                      </p:cBhvr>
                                      <p:to>
                                        <p:strVal val="visible"/>
                                      </p:to>
                                    </p:set>
                                  </p:childTnLst>
                                </p:cTn>
                              </p:par>
                            </p:childTnLst>
                          </p:cTn>
                        </p:par>
                        <p:par>
                          <p:cTn id="479" fill="hold">
                            <p:stCondLst>
                              <p:cond delay="157500"/>
                            </p:stCondLst>
                            <p:childTnLst>
                              <p:par>
                                <p:cTn id="480" presetID="11" presetClass="entr" presetSubtype="0" fill="hold" grpId="0" nodeType="afterEffect">
                                  <p:stCondLst>
                                    <p:cond delay="0"/>
                                  </p:stCondLst>
                                  <p:childTnLst>
                                    <p:set>
                                      <p:cBhvr>
                                        <p:cTn id="481" dur="1000">
                                          <p:stCondLst>
                                            <p:cond delay="0"/>
                                          </p:stCondLst>
                                        </p:cTn>
                                        <p:tgtEl>
                                          <p:spTgt spid="521"/>
                                        </p:tgtEl>
                                        <p:attrNameLst>
                                          <p:attrName>style.visibility</p:attrName>
                                        </p:attrNameLst>
                                      </p:cBhvr>
                                      <p:to>
                                        <p:strVal val="visible"/>
                                      </p:to>
                                    </p:set>
                                  </p:childTnLst>
                                </p:cTn>
                              </p:par>
                            </p:childTnLst>
                          </p:cTn>
                        </p:par>
                        <p:par>
                          <p:cTn id="482" fill="hold">
                            <p:stCondLst>
                              <p:cond delay="158500"/>
                            </p:stCondLst>
                            <p:childTnLst>
                              <p:par>
                                <p:cTn id="483" presetID="11" presetClass="entr" presetSubtype="0" fill="hold" grpId="0" nodeType="afterEffect">
                                  <p:stCondLst>
                                    <p:cond delay="0"/>
                                  </p:stCondLst>
                                  <p:childTnLst>
                                    <p:set>
                                      <p:cBhvr>
                                        <p:cTn id="484" dur="1000">
                                          <p:stCondLst>
                                            <p:cond delay="0"/>
                                          </p:stCondLst>
                                        </p:cTn>
                                        <p:tgtEl>
                                          <p:spTgt spid="522"/>
                                        </p:tgtEl>
                                        <p:attrNameLst>
                                          <p:attrName>style.visibility</p:attrName>
                                        </p:attrNameLst>
                                      </p:cBhvr>
                                      <p:to>
                                        <p:strVal val="visible"/>
                                      </p:to>
                                    </p:set>
                                  </p:childTnLst>
                                </p:cTn>
                              </p:par>
                            </p:childTnLst>
                          </p:cTn>
                        </p:par>
                        <p:par>
                          <p:cTn id="485" fill="hold">
                            <p:stCondLst>
                              <p:cond delay="159500"/>
                            </p:stCondLst>
                            <p:childTnLst>
                              <p:par>
                                <p:cTn id="486" presetID="11" presetClass="entr" presetSubtype="0" fill="hold" grpId="0" nodeType="afterEffect">
                                  <p:stCondLst>
                                    <p:cond delay="0"/>
                                  </p:stCondLst>
                                  <p:childTnLst>
                                    <p:set>
                                      <p:cBhvr>
                                        <p:cTn id="487" dur="1000">
                                          <p:stCondLst>
                                            <p:cond delay="0"/>
                                          </p:stCondLst>
                                        </p:cTn>
                                        <p:tgtEl>
                                          <p:spTgt spid="523"/>
                                        </p:tgtEl>
                                        <p:attrNameLst>
                                          <p:attrName>style.visibility</p:attrName>
                                        </p:attrNameLst>
                                      </p:cBhvr>
                                      <p:to>
                                        <p:strVal val="visible"/>
                                      </p:to>
                                    </p:set>
                                  </p:childTnLst>
                                </p:cTn>
                              </p:par>
                            </p:childTnLst>
                          </p:cTn>
                        </p:par>
                        <p:par>
                          <p:cTn id="488" fill="hold">
                            <p:stCondLst>
                              <p:cond delay="160500"/>
                            </p:stCondLst>
                            <p:childTnLst>
                              <p:par>
                                <p:cTn id="489" presetID="11" presetClass="entr" presetSubtype="0" fill="hold" grpId="0" nodeType="afterEffect">
                                  <p:stCondLst>
                                    <p:cond delay="0"/>
                                  </p:stCondLst>
                                  <p:childTnLst>
                                    <p:set>
                                      <p:cBhvr>
                                        <p:cTn id="490" dur="1000">
                                          <p:stCondLst>
                                            <p:cond delay="0"/>
                                          </p:stCondLst>
                                        </p:cTn>
                                        <p:tgtEl>
                                          <p:spTgt spid="524"/>
                                        </p:tgtEl>
                                        <p:attrNameLst>
                                          <p:attrName>style.visibility</p:attrName>
                                        </p:attrNameLst>
                                      </p:cBhvr>
                                      <p:to>
                                        <p:strVal val="visible"/>
                                      </p:to>
                                    </p:set>
                                  </p:childTnLst>
                                </p:cTn>
                              </p:par>
                            </p:childTnLst>
                          </p:cTn>
                        </p:par>
                        <p:par>
                          <p:cTn id="491" fill="hold">
                            <p:stCondLst>
                              <p:cond delay="161500"/>
                            </p:stCondLst>
                            <p:childTnLst>
                              <p:par>
                                <p:cTn id="492" presetID="11" presetClass="entr" presetSubtype="0" fill="hold" grpId="0" nodeType="afterEffect">
                                  <p:stCondLst>
                                    <p:cond delay="0"/>
                                  </p:stCondLst>
                                  <p:childTnLst>
                                    <p:set>
                                      <p:cBhvr>
                                        <p:cTn id="493" dur="1000">
                                          <p:stCondLst>
                                            <p:cond delay="0"/>
                                          </p:stCondLst>
                                        </p:cTn>
                                        <p:tgtEl>
                                          <p:spTgt spid="525"/>
                                        </p:tgtEl>
                                        <p:attrNameLst>
                                          <p:attrName>style.visibility</p:attrName>
                                        </p:attrNameLst>
                                      </p:cBhvr>
                                      <p:to>
                                        <p:strVal val="visible"/>
                                      </p:to>
                                    </p:set>
                                  </p:childTnLst>
                                </p:cTn>
                              </p:par>
                            </p:childTnLst>
                          </p:cTn>
                        </p:par>
                        <p:par>
                          <p:cTn id="494" fill="hold">
                            <p:stCondLst>
                              <p:cond delay="162500"/>
                            </p:stCondLst>
                            <p:childTnLst>
                              <p:par>
                                <p:cTn id="495" presetID="11" presetClass="entr" presetSubtype="0" fill="hold" grpId="0" nodeType="afterEffect">
                                  <p:stCondLst>
                                    <p:cond delay="0"/>
                                  </p:stCondLst>
                                  <p:childTnLst>
                                    <p:set>
                                      <p:cBhvr>
                                        <p:cTn id="496" dur="1000">
                                          <p:stCondLst>
                                            <p:cond delay="0"/>
                                          </p:stCondLst>
                                        </p:cTn>
                                        <p:tgtEl>
                                          <p:spTgt spid="526"/>
                                        </p:tgtEl>
                                        <p:attrNameLst>
                                          <p:attrName>style.visibility</p:attrName>
                                        </p:attrNameLst>
                                      </p:cBhvr>
                                      <p:to>
                                        <p:strVal val="visible"/>
                                      </p:to>
                                    </p:set>
                                  </p:childTnLst>
                                </p:cTn>
                              </p:par>
                            </p:childTnLst>
                          </p:cTn>
                        </p:par>
                        <p:par>
                          <p:cTn id="497" fill="hold">
                            <p:stCondLst>
                              <p:cond delay="163500"/>
                            </p:stCondLst>
                            <p:childTnLst>
                              <p:par>
                                <p:cTn id="498" presetID="11" presetClass="entr" presetSubtype="0" fill="hold" grpId="0" nodeType="afterEffect">
                                  <p:stCondLst>
                                    <p:cond delay="0"/>
                                  </p:stCondLst>
                                  <p:childTnLst>
                                    <p:set>
                                      <p:cBhvr>
                                        <p:cTn id="499" dur="1000">
                                          <p:stCondLst>
                                            <p:cond delay="0"/>
                                          </p:stCondLst>
                                        </p:cTn>
                                        <p:tgtEl>
                                          <p:spTgt spid="527"/>
                                        </p:tgtEl>
                                        <p:attrNameLst>
                                          <p:attrName>style.visibility</p:attrName>
                                        </p:attrNameLst>
                                      </p:cBhvr>
                                      <p:to>
                                        <p:strVal val="visible"/>
                                      </p:to>
                                    </p:set>
                                  </p:childTnLst>
                                </p:cTn>
                              </p:par>
                            </p:childTnLst>
                          </p:cTn>
                        </p:par>
                        <p:par>
                          <p:cTn id="500" fill="hold">
                            <p:stCondLst>
                              <p:cond delay="164500"/>
                            </p:stCondLst>
                            <p:childTnLst>
                              <p:par>
                                <p:cTn id="501" presetID="11" presetClass="entr" presetSubtype="0" fill="hold" grpId="0" nodeType="afterEffect">
                                  <p:stCondLst>
                                    <p:cond delay="0"/>
                                  </p:stCondLst>
                                  <p:childTnLst>
                                    <p:set>
                                      <p:cBhvr>
                                        <p:cTn id="502" dur="1000">
                                          <p:stCondLst>
                                            <p:cond delay="0"/>
                                          </p:stCondLst>
                                        </p:cTn>
                                        <p:tgtEl>
                                          <p:spTgt spid="528"/>
                                        </p:tgtEl>
                                        <p:attrNameLst>
                                          <p:attrName>style.visibility</p:attrName>
                                        </p:attrNameLst>
                                      </p:cBhvr>
                                      <p:to>
                                        <p:strVal val="visible"/>
                                      </p:to>
                                    </p:set>
                                  </p:childTnLst>
                                </p:cTn>
                              </p:par>
                            </p:childTnLst>
                          </p:cTn>
                        </p:par>
                        <p:par>
                          <p:cTn id="503" fill="hold">
                            <p:stCondLst>
                              <p:cond delay="165500"/>
                            </p:stCondLst>
                            <p:childTnLst>
                              <p:par>
                                <p:cTn id="504" presetID="11" presetClass="entr" presetSubtype="0" fill="hold" grpId="0" nodeType="afterEffect">
                                  <p:stCondLst>
                                    <p:cond delay="0"/>
                                  </p:stCondLst>
                                  <p:childTnLst>
                                    <p:set>
                                      <p:cBhvr>
                                        <p:cTn id="505" dur="1000">
                                          <p:stCondLst>
                                            <p:cond delay="0"/>
                                          </p:stCondLst>
                                        </p:cTn>
                                        <p:tgtEl>
                                          <p:spTgt spid="529"/>
                                        </p:tgtEl>
                                        <p:attrNameLst>
                                          <p:attrName>style.visibility</p:attrName>
                                        </p:attrNameLst>
                                      </p:cBhvr>
                                      <p:to>
                                        <p:strVal val="visible"/>
                                      </p:to>
                                    </p:set>
                                  </p:childTnLst>
                                </p:cTn>
                              </p:par>
                            </p:childTnLst>
                          </p:cTn>
                        </p:par>
                        <p:par>
                          <p:cTn id="506" fill="hold">
                            <p:stCondLst>
                              <p:cond delay="166500"/>
                            </p:stCondLst>
                            <p:childTnLst>
                              <p:par>
                                <p:cTn id="507" presetID="11" presetClass="entr" presetSubtype="0" fill="hold" grpId="0" nodeType="afterEffect">
                                  <p:stCondLst>
                                    <p:cond delay="0"/>
                                  </p:stCondLst>
                                  <p:childTnLst>
                                    <p:set>
                                      <p:cBhvr>
                                        <p:cTn id="508" dur="1000">
                                          <p:stCondLst>
                                            <p:cond delay="0"/>
                                          </p:stCondLst>
                                        </p:cTn>
                                        <p:tgtEl>
                                          <p:spTgt spid="530"/>
                                        </p:tgtEl>
                                        <p:attrNameLst>
                                          <p:attrName>style.visibility</p:attrName>
                                        </p:attrNameLst>
                                      </p:cBhvr>
                                      <p:to>
                                        <p:strVal val="visible"/>
                                      </p:to>
                                    </p:set>
                                  </p:childTnLst>
                                </p:cTn>
                              </p:par>
                            </p:childTnLst>
                          </p:cTn>
                        </p:par>
                        <p:par>
                          <p:cTn id="509" fill="hold">
                            <p:stCondLst>
                              <p:cond delay="167500"/>
                            </p:stCondLst>
                            <p:childTnLst>
                              <p:par>
                                <p:cTn id="510" presetID="11" presetClass="entr" presetSubtype="0" fill="hold" grpId="0" nodeType="afterEffect">
                                  <p:stCondLst>
                                    <p:cond delay="0"/>
                                  </p:stCondLst>
                                  <p:childTnLst>
                                    <p:set>
                                      <p:cBhvr>
                                        <p:cTn id="511" dur="1000">
                                          <p:stCondLst>
                                            <p:cond delay="0"/>
                                          </p:stCondLst>
                                        </p:cTn>
                                        <p:tgtEl>
                                          <p:spTgt spid="531"/>
                                        </p:tgtEl>
                                        <p:attrNameLst>
                                          <p:attrName>style.visibility</p:attrName>
                                        </p:attrNameLst>
                                      </p:cBhvr>
                                      <p:to>
                                        <p:strVal val="visible"/>
                                      </p:to>
                                    </p:set>
                                  </p:childTnLst>
                                </p:cTn>
                              </p:par>
                            </p:childTnLst>
                          </p:cTn>
                        </p:par>
                        <p:par>
                          <p:cTn id="512" fill="hold">
                            <p:stCondLst>
                              <p:cond delay="168500"/>
                            </p:stCondLst>
                            <p:childTnLst>
                              <p:par>
                                <p:cTn id="513" presetID="11" presetClass="entr" presetSubtype="0" fill="hold" grpId="0" nodeType="afterEffect">
                                  <p:stCondLst>
                                    <p:cond delay="0"/>
                                  </p:stCondLst>
                                  <p:childTnLst>
                                    <p:set>
                                      <p:cBhvr>
                                        <p:cTn id="514" dur="1000">
                                          <p:stCondLst>
                                            <p:cond delay="0"/>
                                          </p:stCondLst>
                                        </p:cTn>
                                        <p:tgtEl>
                                          <p:spTgt spid="532"/>
                                        </p:tgtEl>
                                        <p:attrNameLst>
                                          <p:attrName>style.visibility</p:attrName>
                                        </p:attrNameLst>
                                      </p:cBhvr>
                                      <p:to>
                                        <p:strVal val="visible"/>
                                      </p:to>
                                    </p:set>
                                  </p:childTnLst>
                                </p:cTn>
                              </p:par>
                            </p:childTnLst>
                          </p:cTn>
                        </p:par>
                        <p:par>
                          <p:cTn id="515" fill="hold">
                            <p:stCondLst>
                              <p:cond delay="169500"/>
                            </p:stCondLst>
                            <p:childTnLst>
                              <p:par>
                                <p:cTn id="516" presetID="11" presetClass="entr" presetSubtype="0" fill="hold" grpId="0" nodeType="afterEffect">
                                  <p:stCondLst>
                                    <p:cond delay="0"/>
                                  </p:stCondLst>
                                  <p:childTnLst>
                                    <p:set>
                                      <p:cBhvr>
                                        <p:cTn id="517" dur="1000">
                                          <p:stCondLst>
                                            <p:cond delay="0"/>
                                          </p:stCondLst>
                                        </p:cTn>
                                        <p:tgtEl>
                                          <p:spTgt spid="533"/>
                                        </p:tgtEl>
                                        <p:attrNameLst>
                                          <p:attrName>style.visibility</p:attrName>
                                        </p:attrNameLst>
                                      </p:cBhvr>
                                      <p:to>
                                        <p:strVal val="visible"/>
                                      </p:to>
                                    </p:set>
                                  </p:childTnLst>
                                </p:cTn>
                              </p:par>
                            </p:childTnLst>
                          </p:cTn>
                        </p:par>
                        <p:par>
                          <p:cTn id="518" fill="hold">
                            <p:stCondLst>
                              <p:cond delay="170500"/>
                            </p:stCondLst>
                            <p:childTnLst>
                              <p:par>
                                <p:cTn id="519" presetID="11" presetClass="entr" presetSubtype="0" fill="hold" grpId="0" nodeType="afterEffect">
                                  <p:stCondLst>
                                    <p:cond delay="0"/>
                                  </p:stCondLst>
                                  <p:childTnLst>
                                    <p:set>
                                      <p:cBhvr>
                                        <p:cTn id="520" dur="1000">
                                          <p:stCondLst>
                                            <p:cond delay="0"/>
                                          </p:stCondLst>
                                        </p:cTn>
                                        <p:tgtEl>
                                          <p:spTgt spid="534"/>
                                        </p:tgtEl>
                                        <p:attrNameLst>
                                          <p:attrName>style.visibility</p:attrName>
                                        </p:attrNameLst>
                                      </p:cBhvr>
                                      <p:to>
                                        <p:strVal val="visible"/>
                                      </p:to>
                                    </p:set>
                                  </p:childTnLst>
                                </p:cTn>
                              </p:par>
                            </p:childTnLst>
                          </p:cTn>
                        </p:par>
                        <p:par>
                          <p:cTn id="521" fill="hold">
                            <p:stCondLst>
                              <p:cond delay="171500"/>
                            </p:stCondLst>
                            <p:childTnLst>
                              <p:par>
                                <p:cTn id="522" presetID="11" presetClass="entr" presetSubtype="0" fill="hold" grpId="0" nodeType="afterEffect">
                                  <p:stCondLst>
                                    <p:cond delay="0"/>
                                  </p:stCondLst>
                                  <p:childTnLst>
                                    <p:set>
                                      <p:cBhvr>
                                        <p:cTn id="523" dur="1000">
                                          <p:stCondLst>
                                            <p:cond delay="0"/>
                                          </p:stCondLst>
                                        </p:cTn>
                                        <p:tgtEl>
                                          <p:spTgt spid="535"/>
                                        </p:tgtEl>
                                        <p:attrNameLst>
                                          <p:attrName>style.visibility</p:attrName>
                                        </p:attrNameLst>
                                      </p:cBhvr>
                                      <p:to>
                                        <p:strVal val="visible"/>
                                      </p:to>
                                    </p:set>
                                  </p:childTnLst>
                                </p:cTn>
                              </p:par>
                            </p:childTnLst>
                          </p:cTn>
                        </p:par>
                        <p:par>
                          <p:cTn id="524" fill="hold">
                            <p:stCondLst>
                              <p:cond delay="172500"/>
                            </p:stCondLst>
                            <p:childTnLst>
                              <p:par>
                                <p:cTn id="525" presetID="11" presetClass="entr" presetSubtype="0" fill="hold" grpId="0" nodeType="afterEffect">
                                  <p:stCondLst>
                                    <p:cond delay="0"/>
                                  </p:stCondLst>
                                  <p:childTnLst>
                                    <p:set>
                                      <p:cBhvr>
                                        <p:cTn id="526" dur="1000">
                                          <p:stCondLst>
                                            <p:cond delay="0"/>
                                          </p:stCondLst>
                                        </p:cTn>
                                        <p:tgtEl>
                                          <p:spTgt spid="536"/>
                                        </p:tgtEl>
                                        <p:attrNameLst>
                                          <p:attrName>style.visibility</p:attrName>
                                        </p:attrNameLst>
                                      </p:cBhvr>
                                      <p:to>
                                        <p:strVal val="visible"/>
                                      </p:to>
                                    </p:set>
                                  </p:childTnLst>
                                </p:cTn>
                              </p:par>
                            </p:childTnLst>
                          </p:cTn>
                        </p:par>
                        <p:par>
                          <p:cTn id="527" fill="hold">
                            <p:stCondLst>
                              <p:cond delay="173500"/>
                            </p:stCondLst>
                            <p:childTnLst>
                              <p:par>
                                <p:cTn id="528" presetID="11" presetClass="entr" presetSubtype="0" fill="hold" grpId="0" nodeType="afterEffect">
                                  <p:stCondLst>
                                    <p:cond delay="0"/>
                                  </p:stCondLst>
                                  <p:childTnLst>
                                    <p:set>
                                      <p:cBhvr>
                                        <p:cTn id="529" dur="1000">
                                          <p:stCondLst>
                                            <p:cond delay="0"/>
                                          </p:stCondLst>
                                        </p:cTn>
                                        <p:tgtEl>
                                          <p:spTgt spid="537"/>
                                        </p:tgtEl>
                                        <p:attrNameLst>
                                          <p:attrName>style.visibility</p:attrName>
                                        </p:attrNameLst>
                                      </p:cBhvr>
                                      <p:to>
                                        <p:strVal val="visible"/>
                                      </p:to>
                                    </p:set>
                                  </p:childTnLst>
                                </p:cTn>
                              </p:par>
                            </p:childTnLst>
                          </p:cTn>
                        </p:par>
                        <p:par>
                          <p:cTn id="530" fill="hold">
                            <p:stCondLst>
                              <p:cond delay="174500"/>
                            </p:stCondLst>
                            <p:childTnLst>
                              <p:par>
                                <p:cTn id="531" presetID="11" presetClass="entr" presetSubtype="0" fill="hold" grpId="0" nodeType="afterEffect">
                                  <p:stCondLst>
                                    <p:cond delay="0"/>
                                  </p:stCondLst>
                                  <p:childTnLst>
                                    <p:set>
                                      <p:cBhvr>
                                        <p:cTn id="532" dur="1000">
                                          <p:stCondLst>
                                            <p:cond delay="0"/>
                                          </p:stCondLst>
                                        </p:cTn>
                                        <p:tgtEl>
                                          <p:spTgt spid="538"/>
                                        </p:tgtEl>
                                        <p:attrNameLst>
                                          <p:attrName>style.visibility</p:attrName>
                                        </p:attrNameLst>
                                      </p:cBhvr>
                                      <p:to>
                                        <p:strVal val="visible"/>
                                      </p:to>
                                    </p:set>
                                  </p:childTnLst>
                                </p:cTn>
                              </p:par>
                            </p:childTnLst>
                          </p:cTn>
                        </p:par>
                        <p:par>
                          <p:cTn id="533" fill="hold">
                            <p:stCondLst>
                              <p:cond delay="175500"/>
                            </p:stCondLst>
                            <p:childTnLst>
                              <p:par>
                                <p:cTn id="534" presetID="11" presetClass="entr" presetSubtype="0" fill="hold" grpId="0" nodeType="afterEffect">
                                  <p:stCondLst>
                                    <p:cond delay="0"/>
                                  </p:stCondLst>
                                  <p:childTnLst>
                                    <p:set>
                                      <p:cBhvr>
                                        <p:cTn id="535" dur="1000">
                                          <p:stCondLst>
                                            <p:cond delay="0"/>
                                          </p:stCondLst>
                                        </p:cTn>
                                        <p:tgtEl>
                                          <p:spTgt spid="539"/>
                                        </p:tgtEl>
                                        <p:attrNameLst>
                                          <p:attrName>style.visibility</p:attrName>
                                        </p:attrNameLst>
                                      </p:cBhvr>
                                      <p:to>
                                        <p:strVal val="visible"/>
                                      </p:to>
                                    </p:set>
                                  </p:childTnLst>
                                </p:cTn>
                              </p:par>
                            </p:childTnLst>
                          </p:cTn>
                        </p:par>
                        <p:par>
                          <p:cTn id="536" fill="hold">
                            <p:stCondLst>
                              <p:cond delay="176500"/>
                            </p:stCondLst>
                            <p:childTnLst>
                              <p:par>
                                <p:cTn id="537" presetID="11" presetClass="entr" presetSubtype="0" fill="hold" grpId="0" nodeType="afterEffect">
                                  <p:stCondLst>
                                    <p:cond delay="0"/>
                                  </p:stCondLst>
                                  <p:childTnLst>
                                    <p:set>
                                      <p:cBhvr>
                                        <p:cTn id="538" dur="1000">
                                          <p:stCondLst>
                                            <p:cond delay="0"/>
                                          </p:stCondLst>
                                        </p:cTn>
                                        <p:tgtEl>
                                          <p:spTgt spid="540"/>
                                        </p:tgtEl>
                                        <p:attrNameLst>
                                          <p:attrName>style.visibility</p:attrName>
                                        </p:attrNameLst>
                                      </p:cBhvr>
                                      <p:to>
                                        <p:strVal val="visible"/>
                                      </p:to>
                                    </p:set>
                                  </p:childTnLst>
                                </p:cTn>
                              </p:par>
                            </p:childTnLst>
                          </p:cTn>
                        </p:par>
                        <p:par>
                          <p:cTn id="539" fill="hold">
                            <p:stCondLst>
                              <p:cond delay="177500"/>
                            </p:stCondLst>
                            <p:childTnLst>
                              <p:par>
                                <p:cTn id="540" presetID="11" presetClass="entr" presetSubtype="0" fill="hold" grpId="0" nodeType="afterEffect">
                                  <p:stCondLst>
                                    <p:cond delay="0"/>
                                  </p:stCondLst>
                                  <p:childTnLst>
                                    <p:set>
                                      <p:cBhvr>
                                        <p:cTn id="541" dur="1000">
                                          <p:stCondLst>
                                            <p:cond delay="0"/>
                                          </p:stCondLst>
                                        </p:cTn>
                                        <p:tgtEl>
                                          <p:spTgt spid="541"/>
                                        </p:tgtEl>
                                        <p:attrNameLst>
                                          <p:attrName>style.visibility</p:attrName>
                                        </p:attrNameLst>
                                      </p:cBhvr>
                                      <p:to>
                                        <p:strVal val="visible"/>
                                      </p:to>
                                    </p:set>
                                  </p:childTnLst>
                                </p:cTn>
                              </p:par>
                            </p:childTnLst>
                          </p:cTn>
                        </p:par>
                        <p:par>
                          <p:cTn id="542" fill="hold">
                            <p:stCondLst>
                              <p:cond delay="178500"/>
                            </p:stCondLst>
                            <p:childTnLst>
                              <p:par>
                                <p:cTn id="543" presetID="11" presetClass="entr" presetSubtype="0" fill="hold" grpId="0" nodeType="afterEffect">
                                  <p:stCondLst>
                                    <p:cond delay="0"/>
                                  </p:stCondLst>
                                  <p:childTnLst>
                                    <p:set>
                                      <p:cBhvr>
                                        <p:cTn id="544" dur="1000">
                                          <p:stCondLst>
                                            <p:cond delay="0"/>
                                          </p:stCondLst>
                                        </p:cTn>
                                        <p:tgtEl>
                                          <p:spTgt spid="542"/>
                                        </p:tgtEl>
                                        <p:attrNameLst>
                                          <p:attrName>style.visibility</p:attrName>
                                        </p:attrNameLst>
                                      </p:cBhvr>
                                      <p:to>
                                        <p:strVal val="visible"/>
                                      </p:to>
                                    </p:set>
                                  </p:childTnLst>
                                </p:cTn>
                              </p:par>
                            </p:childTnLst>
                          </p:cTn>
                        </p:par>
                        <p:par>
                          <p:cTn id="545" fill="hold">
                            <p:stCondLst>
                              <p:cond delay="179500"/>
                            </p:stCondLst>
                            <p:childTnLst>
                              <p:par>
                                <p:cTn id="546" presetID="11" presetClass="entr" presetSubtype="0" fill="hold" grpId="0" nodeType="afterEffect">
                                  <p:stCondLst>
                                    <p:cond delay="0"/>
                                  </p:stCondLst>
                                  <p:childTnLst>
                                    <p:set>
                                      <p:cBhvr>
                                        <p:cTn id="547" dur="1000">
                                          <p:stCondLst>
                                            <p:cond delay="0"/>
                                          </p:stCondLst>
                                        </p:cTn>
                                        <p:tgtEl>
                                          <p:spTgt spid="543"/>
                                        </p:tgtEl>
                                        <p:attrNameLst>
                                          <p:attrName>style.visibility</p:attrName>
                                        </p:attrNameLst>
                                      </p:cBhvr>
                                      <p:to>
                                        <p:strVal val="visible"/>
                                      </p:to>
                                    </p:set>
                                  </p:childTnLst>
                                </p:cTn>
                              </p:par>
                            </p:childTnLst>
                          </p:cTn>
                        </p:par>
                        <p:par>
                          <p:cTn id="548" fill="hold">
                            <p:stCondLst>
                              <p:cond delay="180500"/>
                            </p:stCondLst>
                            <p:childTnLst>
                              <p:par>
                                <p:cTn id="549" presetID="11" presetClass="entr" presetSubtype="0" fill="hold" grpId="0" nodeType="afterEffect">
                                  <p:stCondLst>
                                    <p:cond delay="0"/>
                                  </p:stCondLst>
                                  <p:childTnLst>
                                    <p:set>
                                      <p:cBhvr>
                                        <p:cTn id="550" dur="1000">
                                          <p:stCondLst>
                                            <p:cond delay="0"/>
                                          </p:stCondLst>
                                        </p:cTn>
                                        <p:tgtEl>
                                          <p:spTgt spid="544"/>
                                        </p:tgtEl>
                                        <p:attrNameLst>
                                          <p:attrName>style.visibility</p:attrName>
                                        </p:attrNameLst>
                                      </p:cBhvr>
                                      <p:to>
                                        <p:strVal val="visible"/>
                                      </p:to>
                                    </p:set>
                                  </p:childTnLst>
                                </p:cTn>
                              </p:par>
                            </p:childTnLst>
                          </p:cTn>
                        </p:par>
                        <p:par>
                          <p:cTn id="551" fill="hold">
                            <p:stCondLst>
                              <p:cond delay="181500"/>
                            </p:stCondLst>
                            <p:childTnLst>
                              <p:par>
                                <p:cTn id="552" presetID="11" presetClass="entr" presetSubtype="0" fill="hold" grpId="0" nodeType="afterEffect">
                                  <p:stCondLst>
                                    <p:cond delay="0"/>
                                  </p:stCondLst>
                                  <p:childTnLst>
                                    <p:set>
                                      <p:cBhvr>
                                        <p:cTn id="553" dur="1000">
                                          <p:stCondLst>
                                            <p:cond delay="0"/>
                                          </p:stCondLst>
                                        </p:cTn>
                                        <p:tgtEl>
                                          <p:spTgt spid="545"/>
                                        </p:tgtEl>
                                        <p:attrNameLst>
                                          <p:attrName>style.visibility</p:attrName>
                                        </p:attrNameLst>
                                      </p:cBhvr>
                                      <p:to>
                                        <p:strVal val="visible"/>
                                      </p:to>
                                    </p:set>
                                  </p:childTnLst>
                                </p:cTn>
                              </p:par>
                            </p:childTnLst>
                          </p:cTn>
                        </p:par>
                        <p:par>
                          <p:cTn id="554" fill="hold">
                            <p:stCondLst>
                              <p:cond delay="182500"/>
                            </p:stCondLst>
                            <p:childTnLst>
                              <p:par>
                                <p:cTn id="555" presetID="11" presetClass="entr" presetSubtype="0" fill="hold" grpId="0" nodeType="afterEffect">
                                  <p:stCondLst>
                                    <p:cond delay="0"/>
                                  </p:stCondLst>
                                  <p:childTnLst>
                                    <p:set>
                                      <p:cBhvr>
                                        <p:cTn id="556" dur="1000">
                                          <p:stCondLst>
                                            <p:cond delay="0"/>
                                          </p:stCondLst>
                                        </p:cTn>
                                        <p:tgtEl>
                                          <p:spTgt spid="546"/>
                                        </p:tgtEl>
                                        <p:attrNameLst>
                                          <p:attrName>style.visibility</p:attrName>
                                        </p:attrNameLst>
                                      </p:cBhvr>
                                      <p:to>
                                        <p:strVal val="visible"/>
                                      </p:to>
                                    </p:set>
                                  </p:childTnLst>
                                </p:cTn>
                              </p:par>
                            </p:childTnLst>
                          </p:cTn>
                        </p:par>
                        <p:par>
                          <p:cTn id="557" fill="hold">
                            <p:stCondLst>
                              <p:cond delay="183500"/>
                            </p:stCondLst>
                            <p:childTnLst>
                              <p:par>
                                <p:cTn id="558" presetID="11" presetClass="entr" presetSubtype="0" fill="hold" grpId="0" nodeType="afterEffect">
                                  <p:stCondLst>
                                    <p:cond delay="0"/>
                                  </p:stCondLst>
                                  <p:childTnLst>
                                    <p:set>
                                      <p:cBhvr>
                                        <p:cTn id="559" dur="1000">
                                          <p:stCondLst>
                                            <p:cond delay="0"/>
                                          </p:stCondLst>
                                        </p:cTn>
                                        <p:tgtEl>
                                          <p:spTgt spid="547"/>
                                        </p:tgtEl>
                                        <p:attrNameLst>
                                          <p:attrName>style.visibility</p:attrName>
                                        </p:attrNameLst>
                                      </p:cBhvr>
                                      <p:to>
                                        <p:strVal val="visible"/>
                                      </p:to>
                                    </p:set>
                                  </p:childTnLst>
                                </p:cTn>
                              </p:par>
                            </p:childTnLst>
                          </p:cTn>
                        </p:par>
                        <p:par>
                          <p:cTn id="560" fill="hold">
                            <p:stCondLst>
                              <p:cond delay="184500"/>
                            </p:stCondLst>
                            <p:childTnLst>
                              <p:par>
                                <p:cTn id="561" presetID="11" presetClass="entr" presetSubtype="0" fill="hold" grpId="0" nodeType="afterEffect">
                                  <p:stCondLst>
                                    <p:cond delay="0"/>
                                  </p:stCondLst>
                                  <p:childTnLst>
                                    <p:set>
                                      <p:cBhvr>
                                        <p:cTn id="562" dur="1000">
                                          <p:stCondLst>
                                            <p:cond delay="0"/>
                                          </p:stCondLst>
                                        </p:cTn>
                                        <p:tgtEl>
                                          <p:spTgt spid="548"/>
                                        </p:tgtEl>
                                        <p:attrNameLst>
                                          <p:attrName>style.visibility</p:attrName>
                                        </p:attrNameLst>
                                      </p:cBhvr>
                                      <p:to>
                                        <p:strVal val="visible"/>
                                      </p:to>
                                    </p:set>
                                  </p:childTnLst>
                                </p:cTn>
                              </p:par>
                            </p:childTnLst>
                          </p:cTn>
                        </p:par>
                        <p:par>
                          <p:cTn id="563" fill="hold">
                            <p:stCondLst>
                              <p:cond delay="185500"/>
                            </p:stCondLst>
                            <p:childTnLst>
                              <p:par>
                                <p:cTn id="564" presetID="11" presetClass="entr" presetSubtype="0" fill="hold" grpId="0" nodeType="afterEffect">
                                  <p:stCondLst>
                                    <p:cond delay="0"/>
                                  </p:stCondLst>
                                  <p:childTnLst>
                                    <p:set>
                                      <p:cBhvr>
                                        <p:cTn id="565" dur="1000">
                                          <p:stCondLst>
                                            <p:cond delay="0"/>
                                          </p:stCondLst>
                                        </p:cTn>
                                        <p:tgtEl>
                                          <p:spTgt spid="549"/>
                                        </p:tgtEl>
                                        <p:attrNameLst>
                                          <p:attrName>style.visibility</p:attrName>
                                        </p:attrNameLst>
                                      </p:cBhvr>
                                      <p:to>
                                        <p:strVal val="visible"/>
                                      </p:to>
                                    </p:set>
                                  </p:childTnLst>
                                </p:cTn>
                              </p:par>
                            </p:childTnLst>
                          </p:cTn>
                        </p:par>
                        <p:par>
                          <p:cTn id="566" fill="hold">
                            <p:stCondLst>
                              <p:cond delay="186500"/>
                            </p:stCondLst>
                            <p:childTnLst>
                              <p:par>
                                <p:cTn id="567" presetID="11" presetClass="entr" presetSubtype="0" fill="hold" grpId="0" nodeType="afterEffect">
                                  <p:stCondLst>
                                    <p:cond delay="0"/>
                                  </p:stCondLst>
                                  <p:childTnLst>
                                    <p:set>
                                      <p:cBhvr>
                                        <p:cTn id="568" dur="1000">
                                          <p:stCondLst>
                                            <p:cond delay="0"/>
                                          </p:stCondLst>
                                        </p:cTn>
                                        <p:tgtEl>
                                          <p:spTgt spid="550"/>
                                        </p:tgtEl>
                                        <p:attrNameLst>
                                          <p:attrName>style.visibility</p:attrName>
                                        </p:attrNameLst>
                                      </p:cBhvr>
                                      <p:to>
                                        <p:strVal val="visible"/>
                                      </p:to>
                                    </p:set>
                                  </p:childTnLst>
                                </p:cTn>
                              </p:par>
                            </p:childTnLst>
                          </p:cTn>
                        </p:par>
                        <p:par>
                          <p:cTn id="569" fill="hold">
                            <p:stCondLst>
                              <p:cond delay="187500"/>
                            </p:stCondLst>
                            <p:childTnLst>
                              <p:par>
                                <p:cTn id="570" presetID="11" presetClass="entr" presetSubtype="0" fill="hold" grpId="0" nodeType="afterEffect">
                                  <p:stCondLst>
                                    <p:cond delay="0"/>
                                  </p:stCondLst>
                                  <p:childTnLst>
                                    <p:set>
                                      <p:cBhvr>
                                        <p:cTn id="571" dur="1000">
                                          <p:stCondLst>
                                            <p:cond delay="0"/>
                                          </p:stCondLst>
                                        </p:cTn>
                                        <p:tgtEl>
                                          <p:spTgt spid="551"/>
                                        </p:tgtEl>
                                        <p:attrNameLst>
                                          <p:attrName>style.visibility</p:attrName>
                                        </p:attrNameLst>
                                      </p:cBhvr>
                                      <p:to>
                                        <p:strVal val="visible"/>
                                      </p:to>
                                    </p:set>
                                  </p:childTnLst>
                                </p:cTn>
                              </p:par>
                            </p:childTnLst>
                          </p:cTn>
                        </p:par>
                        <p:par>
                          <p:cTn id="572" fill="hold">
                            <p:stCondLst>
                              <p:cond delay="188500"/>
                            </p:stCondLst>
                            <p:childTnLst>
                              <p:par>
                                <p:cTn id="573" presetID="11" presetClass="entr" presetSubtype="0" fill="hold" grpId="0" nodeType="afterEffect">
                                  <p:stCondLst>
                                    <p:cond delay="0"/>
                                  </p:stCondLst>
                                  <p:childTnLst>
                                    <p:set>
                                      <p:cBhvr>
                                        <p:cTn id="574" dur="1000">
                                          <p:stCondLst>
                                            <p:cond delay="0"/>
                                          </p:stCondLst>
                                        </p:cTn>
                                        <p:tgtEl>
                                          <p:spTgt spid="552"/>
                                        </p:tgtEl>
                                        <p:attrNameLst>
                                          <p:attrName>style.visibility</p:attrName>
                                        </p:attrNameLst>
                                      </p:cBhvr>
                                      <p:to>
                                        <p:strVal val="visible"/>
                                      </p:to>
                                    </p:set>
                                  </p:childTnLst>
                                </p:cTn>
                              </p:par>
                            </p:childTnLst>
                          </p:cTn>
                        </p:par>
                        <p:par>
                          <p:cTn id="575" fill="hold">
                            <p:stCondLst>
                              <p:cond delay="189500"/>
                            </p:stCondLst>
                            <p:childTnLst>
                              <p:par>
                                <p:cTn id="576" presetID="11" presetClass="entr" presetSubtype="0" fill="hold" grpId="0" nodeType="afterEffect">
                                  <p:stCondLst>
                                    <p:cond delay="0"/>
                                  </p:stCondLst>
                                  <p:childTnLst>
                                    <p:set>
                                      <p:cBhvr>
                                        <p:cTn id="577" dur="1000">
                                          <p:stCondLst>
                                            <p:cond delay="0"/>
                                          </p:stCondLst>
                                        </p:cTn>
                                        <p:tgtEl>
                                          <p:spTgt spid="553"/>
                                        </p:tgtEl>
                                        <p:attrNameLst>
                                          <p:attrName>style.visibility</p:attrName>
                                        </p:attrNameLst>
                                      </p:cBhvr>
                                      <p:to>
                                        <p:strVal val="visible"/>
                                      </p:to>
                                    </p:set>
                                  </p:childTnLst>
                                </p:cTn>
                              </p:par>
                            </p:childTnLst>
                          </p:cTn>
                        </p:par>
                        <p:par>
                          <p:cTn id="578" fill="hold">
                            <p:stCondLst>
                              <p:cond delay="190500"/>
                            </p:stCondLst>
                            <p:childTnLst>
                              <p:par>
                                <p:cTn id="579" presetID="11" presetClass="entr" presetSubtype="0" fill="hold" grpId="0" nodeType="afterEffect">
                                  <p:stCondLst>
                                    <p:cond delay="0"/>
                                  </p:stCondLst>
                                  <p:childTnLst>
                                    <p:set>
                                      <p:cBhvr>
                                        <p:cTn id="580" dur="1000">
                                          <p:stCondLst>
                                            <p:cond delay="0"/>
                                          </p:stCondLst>
                                        </p:cTn>
                                        <p:tgtEl>
                                          <p:spTgt spid="554"/>
                                        </p:tgtEl>
                                        <p:attrNameLst>
                                          <p:attrName>style.visibility</p:attrName>
                                        </p:attrNameLst>
                                      </p:cBhvr>
                                      <p:to>
                                        <p:strVal val="visible"/>
                                      </p:to>
                                    </p:set>
                                  </p:childTnLst>
                                </p:cTn>
                              </p:par>
                            </p:childTnLst>
                          </p:cTn>
                        </p:par>
                        <p:par>
                          <p:cTn id="581" fill="hold">
                            <p:stCondLst>
                              <p:cond delay="191500"/>
                            </p:stCondLst>
                            <p:childTnLst>
                              <p:par>
                                <p:cTn id="582" presetID="11" presetClass="entr" presetSubtype="0" fill="hold" grpId="0" nodeType="afterEffect">
                                  <p:stCondLst>
                                    <p:cond delay="0"/>
                                  </p:stCondLst>
                                  <p:childTnLst>
                                    <p:set>
                                      <p:cBhvr>
                                        <p:cTn id="583" dur="1000">
                                          <p:stCondLst>
                                            <p:cond delay="0"/>
                                          </p:stCondLst>
                                        </p:cTn>
                                        <p:tgtEl>
                                          <p:spTgt spid="555"/>
                                        </p:tgtEl>
                                        <p:attrNameLst>
                                          <p:attrName>style.visibility</p:attrName>
                                        </p:attrNameLst>
                                      </p:cBhvr>
                                      <p:to>
                                        <p:strVal val="visible"/>
                                      </p:to>
                                    </p:set>
                                  </p:childTnLst>
                                </p:cTn>
                              </p:par>
                            </p:childTnLst>
                          </p:cTn>
                        </p:par>
                        <p:par>
                          <p:cTn id="584" fill="hold">
                            <p:stCondLst>
                              <p:cond delay="192500"/>
                            </p:stCondLst>
                            <p:childTnLst>
                              <p:par>
                                <p:cTn id="585" presetID="11" presetClass="entr" presetSubtype="0" fill="hold" grpId="0" nodeType="afterEffect">
                                  <p:stCondLst>
                                    <p:cond delay="0"/>
                                  </p:stCondLst>
                                  <p:childTnLst>
                                    <p:set>
                                      <p:cBhvr>
                                        <p:cTn id="586" dur="1000">
                                          <p:stCondLst>
                                            <p:cond delay="0"/>
                                          </p:stCondLst>
                                        </p:cTn>
                                        <p:tgtEl>
                                          <p:spTgt spid="556"/>
                                        </p:tgtEl>
                                        <p:attrNameLst>
                                          <p:attrName>style.visibility</p:attrName>
                                        </p:attrNameLst>
                                      </p:cBhvr>
                                      <p:to>
                                        <p:strVal val="visible"/>
                                      </p:to>
                                    </p:set>
                                  </p:childTnLst>
                                </p:cTn>
                              </p:par>
                            </p:childTnLst>
                          </p:cTn>
                        </p:par>
                        <p:par>
                          <p:cTn id="587" fill="hold">
                            <p:stCondLst>
                              <p:cond delay="193500"/>
                            </p:stCondLst>
                            <p:childTnLst>
                              <p:par>
                                <p:cTn id="588" presetID="11" presetClass="entr" presetSubtype="0" fill="hold" grpId="0" nodeType="afterEffect">
                                  <p:stCondLst>
                                    <p:cond delay="0"/>
                                  </p:stCondLst>
                                  <p:childTnLst>
                                    <p:set>
                                      <p:cBhvr>
                                        <p:cTn id="589" dur="1000">
                                          <p:stCondLst>
                                            <p:cond delay="0"/>
                                          </p:stCondLst>
                                        </p:cTn>
                                        <p:tgtEl>
                                          <p:spTgt spid="557"/>
                                        </p:tgtEl>
                                        <p:attrNameLst>
                                          <p:attrName>style.visibility</p:attrName>
                                        </p:attrNameLst>
                                      </p:cBhvr>
                                      <p:to>
                                        <p:strVal val="visible"/>
                                      </p:to>
                                    </p:set>
                                  </p:childTnLst>
                                </p:cTn>
                              </p:par>
                            </p:childTnLst>
                          </p:cTn>
                        </p:par>
                        <p:par>
                          <p:cTn id="590" fill="hold">
                            <p:stCondLst>
                              <p:cond delay="194500"/>
                            </p:stCondLst>
                            <p:childTnLst>
                              <p:par>
                                <p:cTn id="591" presetID="11" presetClass="entr" presetSubtype="0" fill="hold" grpId="0" nodeType="afterEffect">
                                  <p:stCondLst>
                                    <p:cond delay="0"/>
                                  </p:stCondLst>
                                  <p:childTnLst>
                                    <p:set>
                                      <p:cBhvr>
                                        <p:cTn id="592" dur="1000">
                                          <p:stCondLst>
                                            <p:cond delay="0"/>
                                          </p:stCondLst>
                                        </p:cTn>
                                        <p:tgtEl>
                                          <p:spTgt spid="558"/>
                                        </p:tgtEl>
                                        <p:attrNameLst>
                                          <p:attrName>style.visibility</p:attrName>
                                        </p:attrNameLst>
                                      </p:cBhvr>
                                      <p:to>
                                        <p:strVal val="visible"/>
                                      </p:to>
                                    </p:set>
                                  </p:childTnLst>
                                </p:cTn>
                              </p:par>
                            </p:childTnLst>
                          </p:cTn>
                        </p:par>
                        <p:par>
                          <p:cTn id="593" fill="hold">
                            <p:stCondLst>
                              <p:cond delay="195500"/>
                            </p:stCondLst>
                            <p:childTnLst>
                              <p:par>
                                <p:cTn id="594" presetID="11" presetClass="entr" presetSubtype="0" fill="hold" grpId="0" nodeType="afterEffect">
                                  <p:stCondLst>
                                    <p:cond delay="0"/>
                                  </p:stCondLst>
                                  <p:childTnLst>
                                    <p:set>
                                      <p:cBhvr>
                                        <p:cTn id="595" dur="1000">
                                          <p:stCondLst>
                                            <p:cond delay="0"/>
                                          </p:stCondLst>
                                        </p:cTn>
                                        <p:tgtEl>
                                          <p:spTgt spid="559"/>
                                        </p:tgtEl>
                                        <p:attrNameLst>
                                          <p:attrName>style.visibility</p:attrName>
                                        </p:attrNameLst>
                                      </p:cBhvr>
                                      <p:to>
                                        <p:strVal val="visible"/>
                                      </p:to>
                                    </p:set>
                                  </p:childTnLst>
                                </p:cTn>
                              </p:par>
                            </p:childTnLst>
                          </p:cTn>
                        </p:par>
                        <p:par>
                          <p:cTn id="596" fill="hold">
                            <p:stCondLst>
                              <p:cond delay="196500"/>
                            </p:stCondLst>
                            <p:childTnLst>
                              <p:par>
                                <p:cTn id="597" presetID="11" presetClass="entr" presetSubtype="0" fill="hold" grpId="0" nodeType="afterEffect">
                                  <p:stCondLst>
                                    <p:cond delay="0"/>
                                  </p:stCondLst>
                                  <p:childTnLst>
                                    <p:set>
                                      <p:cBhvr>
                                        <p:cTn id="598" dur="1000">
                                          <p:stCondLst>
                                            <p:cond delay="0"/>
                                          </p:stCondLst>
                                        </p:cTn>
                                        <p:tgtEl>
                                          <p:spTgt spid="560"/>
                                        </p:tgtEl>
                                        <p:attrNameLst>
                                          <p:attrName>style.visibility</p:attrName>
                                        </p:attrNameLst>
                                      </p:cBhvr>
                                      <p:to>
                                        <p:strVal val="visible"/>
                                      </p:to>
                                    </p:set>
                                  </p:childTnLst>
                                </p:cTn>
                              </p:par>
                            </p:childTnLst>
                          </p:cTn>
                        </p:par>
                        <p:par>
                          <p:cTn id="599" fill="hold">
                            <p:stCondLst>
                              <p:cond delay="197500"/>
                            </p:stCondLst>
                            <p:childTnLst>
                              <p:par>
                                <p:cTn id="600" presetID="11" presetClass="entr" presetSubtype="0" fill="hold" grpId="0" nodeType="afterEffect">
                                  <p:stCondLst>
                                    <p:cond delay="0"/>
                                  </p:stCondLst>
                                  <p:childTnLst>
                                    <p:set>
                                      <p:cBhvr>
                                        <p:cTn id="601" dur="1000">
                                          <p:stCondLst>
                                            <p:cond delay="0"/>
                                          </p:stCondLst>
                                        </p:cTn>
                                        <p:tgtEl>
                                          <p:spTgt spid="561"/>
                                        </p:tgtEl>
                                        <p:attrNameLst>
                                          <p:attrName>style.visibility</p:attrName>
                                        </p:attrNameLst>
                                      </p:cBhvr>
                                      <p:to>
                                        <p:strVal val="visible"/>
                                      </p:to>
                                    </p:set>
                                  </p:childTnLst>
                                </p:cTn>
                              </p:par>
                            </p:childTnLst>
                          </p:cTn>
                        </p:par>
                        <p:par>
                          <p:cTn id="602" fill="hold">
                            <p:stCondLst>
                              <p:cond delay="198500"/>
                            </p:stCondLst>
                            <p:childTnLst>
                              <p:par>
                                <p:cTn id="603" presetID="11" presetClass="entr" presetSubtype="0" fill="hold" grpId="0" nodeType="afterEffect">
                                  <p:stCondLst>
                                    <p:cond delay="0"/>
                                  </p:stCondLst>
                                  <p:childTnLst>
                                    <p:set>
                                      <p:cBhvr>
                                        <p:cTn id="604" dur="1000">
                                          <p:stCondLst>
                                            <p:cond delay="0"/>
                                          </p:stCondLst>
                                        </p:cTn>
                                        <p:tgtEl>
                                          <p:spTgt spid="562"/>
                                        </p:tgtEl>
                                        <p:attrNameLst>
                                          <p:attrName>style.visibility</p:attrName>
                                        </p:attrNameLst>
                                      </p:cBhvr>
                                      <p:to>
                                        <p:strVal val="visible"/>
                                      </p:to>
                                    </p:set>
                                  </p:childTnLst>
                                </p:cTn>
                              </p:par>
                            </p:childTnLst>
                          </p:cTn>
                        </p:par>
                        <p:par>
                          <p:cTn id="605" fill="hold">
                            <p:stCondLst>
                              <p:cond delay="199500"/>
                            </p:stCondLst>
                            <p:childTnLst>
                              <p:par>
                                <p:cTn id="606" presetID="11" presetClass="entr" presetSubtype="0" fill="hold" grpId="0" nodeType="afterEffect">
                                  <p:stCondLst>
                                    <p:cond delay="0"/>
                                  </p:stCondLst>
                                  <p:childTnLst>
                                    <p:set>
                                      <p:cBhvr>
                                        <p:cTn id="607" dur="1000">
                                          <p:stCondLst>
                                            <p:cond delay="0"/>
                                          </p:stCondLst>
                                        </p:cTn>
                                        <p:tgtEl>
                                          <p:spTgt spid="563"/>
                                        </p:tgtEl>
                                        <p:attrNameLst>
                                          <p:attrName>style.visibility</p:attrName>
                                        </p:attrNameLst>
                                      </p:cBhvr>
                                      <p:to>
                                        <p:strVal val="visible"/>
                                      </p:to>
                                    </p:set>
                                  </p:childTnLst>
                                </p:cTn>
                              </p:par>
                            </p:childTnLst>
                          </p:cTn>
                        </p:par>
                        <p:par>
                          <p:cTn id="608" fill="hold">
                            <p:stCondLst>
                              <p:cond delay="200500"/>
                            </p:stCondLst>
                            <p:childTnLst>
                              <p:par>
                                <p:cTn id="609" presetID="11" presetClass="entr" presetSubtype="0" fill="hold" grpId="0" nodeType="afterEffect">
                                  <p:stCondLst>
                                    <p:cond delay="0"/>
                                  </p:stCondLst>
                                  <p:childTnLst>
                                    <p:set>
                                      <p:cBhvr>
                                        <p:cTn id="610" dur="1000">
                                          <p:stCondLst>
                                            <p:cond delay="0"/>
                                          </p:stCondLst>
                                        </p:cTn>
                                        <p:tgtEl>
                                          <p:spTgt spid="564"/>
                                        </p:tgtEl>
                                        <p:attrNameLst>
                                          <p:attrName>style.visibility</p:attrName>
                                        </p:attrNameLst>
                                      </p:cBhvr>
                                      <p:to>
                                        <p:strVal val="visible"/>
                                      </p:to>
                                    </p:set>
                                  </p:childTnLst>
                                </p:cTn>
                              </p:par>
                            </p:childTnLst>
                          </p:cTn>
                        </p:par>
                        <p:par>
                          <p:cTn id="611" fill="hold">
                            <p:stCondLst>
                              <p:cond delay="201500"/>
                            </p:stCondLst>
                            <p:childTnLst>
                              <p:par>
                                <p:cTn id="612" presetID="11" presetClass="entr" presetSubtype="0" fill="hold" grpId="0" nodeType="afterEffect">
                                  <p:stCondLst>
                                    <p:cond delay="0"/>
                                  </p:stCondLst>
                                  <p:childTnLst>
                                    <p:set>
                                      <p:cBhvr>
                                        <p:cTn id="613" dur="1000">
                                          <p:stCondLst>
                                            <p:cond delay="0"/>
                                          </p:stCondLst>
                                        </p:cTn>
                                        <p:tgtEl>
                                          <p:spTgt spid="565"/>
                                        </p:tgtEl>
                                        <p:attrNameLst>
                                          <p:attrName>style.visibility</p:attrName>
                                        </p:attrNameLst>
                                      </p:cBhvr>
                                      <p:to>
                                        <p:strVal val="visible"/>
                                      </p:to>
                                    </p:set>
                                  </p:childTnLst>
                                </p:cTn>
                              </p:par>
                            </p:childTnLst>
                          </p:cTn>
                        </p:par>
                        <p:par>
                          <p:cTn id="614" fill="hold">
                            <p:stCondLst>
                              <p:cond delay="202500"/>
                            </p:stCondLst>
                            <p:childTnLst>
                              <p:par>
                                <p:cTn id="615" presetID="11" presetClass="entr" presetSubtype="0" fill="hold" grpId="0" nodeType="afterEffect">
                                  <p:stCondLst>
                                    <p:cond delay="0"/>
                                  </p:stCondLst>
                                  <p:childTnLst>
                                    <p:set>
                                      <p:cBhvr>
                                        <p:cTn id="616" dur="1000">
                                          <p:stCondLst>
                                            <p:cond delay="0"/>
                                          </p:stCondLst>
                                        </p:cTn>
                                        <p:tgtEl>
                                          <p:spTgt spid="566"/>
                                        </p:tgtEl>
                                        <p:attrNameLst>
                                          <p:attrName>style.visibility</p:attrName>
                                        </p:attrNameLst>
                                      </p:cBhvr>
                                      <p:to>
                                        <p:strVal val="visible"/>
                                      </p:to>
                                    </p:set>
                                  </p:childTnLst>
                                </p:cTn>
                              </p:par>
                            </p:childTnLst>
                          </p:cTn>
                        </p:par>
                        <p:par>
                          <p:cTn id="617" fill="hold">
                            <p:stCondLst>
                              <p:cond delay="203500"/>
                            </p:stCondLst>
                            <p:childTnLst>
                              <p:par>
                                <p:cTn id="618" presetID="11" presetClass="entr" presetSubtype="0" fill="hold" grpId="0" nodeType="afterEffect">
                                  <p:stCondLst>
                                    <p:cond delay="0"/>
                                  </p:stCondLst>
                                  <p:childTnLst>
                                    <p:set>
                                      <p:cBhvr>
                                        <p:cTn id="619" dur="1000">
                                          <p:stCondLst>
                                            <p:cond delay="0"/>
                                          </p:stCondLst>
                                        </p:cTn>
                                        <p:tgtEl>
                                          <p:spTgt spid="567"/>
                                        </p:tgtEl>
                                        <p:attrNameLst>
                                          <p:attrName>style.visibility</p:attrName>
                                        </p:attrNameLst>
                                      </p:cBhvr>
                                      <p:to>
                                        <p:strVal val="visible"/>
                                      </p:to>
                                    </p:set>
                                  </p:childTnLst>
                                </p:cTn>
                              </p:par>
                            </p:childTnLst>
                          </p:cTn>
                        </p:par>
                        <p:par>
                          <p:cTn id="620" fill="hold">
                            <p:stCondLst>
                              <p:cond delay="204500"/>
                            </p:stCondLst>
                            <p:childTnLst>
                              <p:par>
                                <p:cTn id="621" presetID="11" presetClass="entr" presetSubtype="0" fill="hold" grpId="0" nodeType="afterEffect">
                                  <p:stCondLst>
                                    <p:cond delay="0"/>
                                  </p:stCondLst>
                                  <p:childTnLst>
                                    <p:set>
                                      <p:cBhvr>
                                        <p:cTn id="622" dur="1000">
                                          <p:stCondLst>
                                            <p:cond delay="0"/>
                                          </p:stCondLst>
                                        </p:cTn>
                                        <p:tgtEl>
                                          <p:spTgt spid="568"/>
                                        </p:tgtEl>
                                        <p:attrNameLst>
                                          <p:attrName>style.visibility</p:attrName>
                                        </p:attrNameLst>
                                      </p:cBhvr>
                                      <p:to>
                                        <p:strVal val="visible"/>
                                      </p:to>
                                    </p:set>
                                  </p:childTnLst>
                                </p:cTn>
                              </p:par>
                            </p:childTnLst>
                          </p:cTn>
                        </p:par>
                        <p:par>
                          <p:cTn id="623" fill="hold">
                            <p:stCondLst>
                              <p:cond delay="205500"/>
                            </p:stCondLst>
                            <p:childTnLst>
                              <p:par>
                                <p:cTn id="624" presetID="11" presetClass="entr" presetSubtype="0" fill="hold" grpId="0" nodeType="afterEffect">
                                  <p:stCondLst>
                                    <p:cond delay="0"/>
                                  </p:stCondLst>
                                  <p:childTnLst>
                                    <p:set>
                                      <p:cBhvr>
                                        <p:cTn id="625" dur="1000">
                                          <p:stCondLst>
                                            <p:cond delay="0"/>
                                          </p:stCondLst>
                                        </p:cTn>
                                        <p:tgtEl>
                                          <p:spTgt spid="569"/>
                                        </p:tgtEl>
                                        <p:attrNameLst>
                                          <p:attrName>style.visibility</p:attrName>
                                        </p:attrNameLst>
                                      </p:cBhvr>
                                      <p:to>
                                        <p:strVal val="visible"/>
                                      </p:to>
                                    </p:set>
                                  </p:childTnLst>
                                </p:cTn>
                              </p:par>
                            </p:childTnLst>
                          </p:cTn>
                        </p:par>
                        <p:par>
                          <p:cTn id="626" fill="hold">
                            <p:stCondLst>
                              <p:cond delay="206500"/>
                            </p:stCondLst>
                            <p:childTnLst>
                              <p:par>
                                <p:cTn id="627" presetID="11" presetClass="entr" presetSubtype="0" fill="hold" grpId="0" nodeType="afterEffect">
                                  <p:stCondLst>
                                    <p:cond delay="0"/>
                                  </p:stCondLst>
                                  <p:childTnLst>
                                    <p:set>
                                      <p:cBhvr>
                                        <p:cTn id="628" dur="1000">
                                          <p:stCondLst>
                                            <p:cond delay="0"/>
                                          </p:stCondLst>
                                        </p:cTn>
                                        <p:tgtEl>
                                          <p:spTgt spid="570"/>
                                        </p:tgtEl>
                                        <p:attrNameLst>
                                          <p:attrName>style.visibility</p:attrName>
                                        </p:attrNameLst>
                                      </p:cBhvr>
                                      <p:to>
                                        <p:strVal val="visible"/>
                                      </p:to>
                                    </p:set>
                                  </p:childTnLst>
                                </p:cTn>
                              </p:par>
                            </p:childTnLst>
                          </p:cTn>
                        </p:par>
                        <p:par>
                          <p:cTn id="629" fill="hold">
                            <p:stCondLst>
                              <p:cond delay="207500"/>
                            </p:stCondLst>
                            <p:childTnLst>
                              <p:par>
                                <p:cTn id="630" presetID="11" presetClass="entr" presetSubtype="0" fill="hold" grpId="0" nodeType="afterEffect">
                                  <p:stCondLst>
                                    <p:cond delay="0"/>
                                  </p:stCondLst>
                                  <p:childTnLst>
                                    <p:set>
                                      <p:cBhvr>
                                        <p:cTn id="631" dur="1000">
                                          <p:stCondLst>
                                            <p:cond delay="0"/>
                                          </p:stCondLst>
                                        </p:cTn>
                                        <p:tgtEl>
                                          <p:spTgt spid="571"/>
                                        </p:tgtEl>
                                        <p:attrNameLst>
                                          <p:attrName>style.visibility</p:attrName>
                                        </p:attrNameLst>
                                      </p:cBhvr>
                                      <p:to>
                                        <p:strVal val="visible"/>
                                      </p:to>
                                    </p:set>
                                  </p:childTnLst>
                                </p:cTn>
                              </p:par>
                            </p:childTnLst>
                          </p:cTn>
                        </p:par>
                        <p:par>
                          <p:cTn id="632" fill="hold">
                            <p:stCondLst>
                              <p:cond delay="208500"/>
                            </p:stCondLst>
                            <p:childTnLst>
                              <p:par>
                                <p:cTn id="633" presetID="11" presetClass="entr" presetSubtype="0" fill="hold" grpId="0" nodeType="afterEffect">
                                  <p:stCondLst>
                                    <p:cond delay="0"/>
                                  </p:stCondLst>
                                  <p:childTnLst>
                                    <p:set>
                                      <p:cBhvr>
                                        <p:cTn id="634" dur="1000">
                                          <p:stCondLst>
                                            <p:cond delay="0"/>
                                          </p:stCondLst>
                                        </p:cTn>
                                        <p:tgtEl>
                                          <p:spTgt spid="572"/>
                                        </p:tgtEl>
                                        <p:attrNameLst>
                                          <p:attrName>style.visibility</p:attrName>
                                        </p:attrNameLst>
                                      </p:cBhvr>
                                      <p:to>
                                        <p:strVal val="visible"/>
                                      </p:to>
                                    </p:set>
                                  </p:childTnLst>
                                </p:cTn>
                              </p:par>
                            </p:childTnLst>
                          </p:cTn>
                        </p:par>
                        <p:par>
                          <p:cTn id="635" fill="hold">
                            <p:stCondLst>
                              <p:cond delay="209500"/>
                            </p:stCondLst>
                            <p:childTnLst>
                              <p:par>
                                <p:cTn id="636" presetID="11" presetClass="entr" presetSubtype="0" fill="hold" grpId="0" nodeType="afterEffect">
                                  <p:stCondLst>
                                    <p:cond delay="0"/>
                                  </p:stCondLst>
                                  <p:childTnLst>
                                    <p:set>
                                      <p:cBhvr>
                                        <p:cTn id="637" dur="1000">
                                          <p:stCondLst>
                                            <p:cond delay="0"/>
                                          </p:stCondLst>
                                        </p:cTn>
                                        <p:tgtEl>
                                          <p:spTgt spid="573"/>
                                        </p:tgtEl>
                                        <p:attrNameLst>
                                          <p:attrName>style.visibility</p:attrName>
                                        </p:attrNameLst>
                                      </p:cBhvr>
                                      <p:to>
                                        <p:strVal val="visible"/>
                                      </p:to>
                                    </p:set>
                                  </p:childTnLst>
                                </p:cTn>
                              </p:par>
                            </p:childTnLst>
                          </p:cTn>
                        </p:par>
                        <p:par>
                          <p:cTn id="638" fill="hold">
                            <p:stCondLst>
                              <p:cond delay="210500"/>
                            </p:stCondLst>
                            <p:childTnLst>
                              <p:par>
                                <p:cTn id="639" presetID="11" presetClass="entr" presetSubtype="0" fill="hold" grpId="0" nodeType="afterEffect">
                                  <p:stCondLst>
                                    <p:cond delay="0"/>
                                  </p:stCondLst>
                                  <p:childTnLst>
                                    <p:set>
                                      <p:cBhvr>
                                        <p:cTn id="640" dur="1000">
                                          <p:stCondLst>
                                            <p:cond delay="0"/>
                                          </p:stCondLst>
                                        </p:cTn>
                                        <p:tgtEl>
                                          <p:spTgt spid="574"/>
                                        </p:tgtEl>
                                        <p:attrNameLst>
                                          <p:attrName>style.visibility</p:attrName>
                                        </p:attrNameLst>
                                      </p:cBhvr>
                                      <p:to>
                                        <p:strVal val="visible"/>
                                      </p:to>
                                    </p:set>
                                  </p:childTnLst>
                                </p:cTn>
                              </p:par>
                            </p:childTnLst>
                          </p:cTn>
                        </p:par>
                        <p:par>
                          <p:cTn id="641" fill="hold">
                            <p:stCondLst>
                              <p:cond delay="211500"/>
                            </p:stCondLst>
                            <p:childTnLst>
                              <p:par>
                                <p:cTn id="642" presetID="11" presetClass="entr" presetSubtype="0" fill="hold" grpId="0" nodeType="afterEffect">
                                  <p:stCondLst>
                                    <p:cond delay="0"/>
                                  </p:stCondLst>
                                  <p:childTnLst>
                                    <p:set>
                                      <p:cBhvr>
                                        <p:cTn id="643" dur="1000">
                                          <p:stCondLst>
                                            <p:cond delay="0"/>
                                          </p:stCondLst>
                                        </p:cTn>
                                        <p:tgtEl>
                                          <p:spTgt spid="575"/>
                                        </p:tgtEl>
                                        <p:attrNameLst>
                                          <p:attrName>style.visibility</p:attrName>
                                        </p:attrNameLst>
                                      </p:cBhvr>
                                      <p:to>
                                        <p:strVal val="visible"/>
                                      </p:to>
                                    </p:set>
                                  </p:childTnLst>
                                </p:cTn>
                              </p:par>
                            </p:childTnLst>
                          </p:cTn>
                        </p:par>
                        <p:par>
                          <p:cTn id="644" fill="hold">
                            <p:stCondLst>
                              <p:cond delay="212500"/>
                            </p:stCondLst>
                            <p:childTnLst>
                              <p:par>
                                <p:cTn id="645" presetID="11" presetClass="entr" presetSubtype="0" fill="hold" grpId="0" nodeType="afterEffect">
                                  <p:stCondLst>
                                    <p:cond delay="0"/>
                                  </p:stCondLst>
                                  <p:childTnLst>
                                    <p:set>
                                      <p:cBhvr>
                                        <p:cTn id="646" dur="1000">
                                          <p:stCondLst>
                                            <p:cond delay="0"/>
                                          </p:stCondLst>
                                        </p:cTn>
                                        <p:tgtEl>
                                          <p:spTgt spid="576"/>
                                        </p:tgtEl>
                                        <p:attrNameLst>
                                          <p:attrName>style.visibility</p:attrName>
                                        </p:attrNameLst>
                                      </p:cBhvr>
                                      <p:to>
                                        <p:strVal val="visible"/>
                                      </p:to>
                                    </p:set>
                                  </p:childTnLst>
                                </p:cTn>
                              </p:par>
                            </p:childTnLst>
                          </p:cTn>
                        </p:par>
                        <p:par>
                          <p:cTn id="647" fill="hold">
                            <p:stCondLst>
                              <p:cond delay="213500"/>
                            </p:stCondLst>
                            <p:childTnLst>
                              <p:par>
                                <p:cTn id="648" presetID="11" presetClass="entr" presetSubtype="0" fill="hold" grpId="0" nodeType="afterEffect">
                                  <p:stCondLst>
                                    <p:cond delay="0"/>
                                  </p:stCondLst>
                                  <p:childTnLst>
                                    <p:set>
                                      <p:cBhvr>
                                        <p:cTn id="649" dur="1000">
                                          <p:stCondLst>
                                            <p:cond delay="0"/>
                                          </p:stCondLst>
                                        </p:cTn>
                                        <p:tgtEl>
                                          <p:spTgt spid="577"/>
                                        </p:tgtEl>
                                        <p:attrNameLst>
                                          <p:attrName>style.visibility</p:attrName>
                                        </p:attrNameLst>
                                      </p:cBhvr>
                                      <p:to>
                                        <p:strVal val="visible"/>
                                      </p:to>
                                    </p:set>
                                  </p:childTnLst>
                                </p:cTn>
                              </p:par>
                            </p:childTnLst>
                          </p:cTn>
                        </p:par>
                        <p:par>
                          <p:cTn id="650" fill="hold">
                            <p:stCondLst>
                              <p:cond delay="214500"/>
                            </p:stCondLst>
                            <p:childTnLst>
                              <p:par>
                                <p:cTn id="651" presetID="11" presetClass="entr" presetSubtype="0" fill="hold" grpId="0" nodeType="afterEffect">
                                  <p:stCondLst>
                                    <p:cond delay="0"/>
                                  </p:stCondLst>
                                  <p:childTnLst>
                                    <p:set>
                                      <p:cBhvr>
                                        <p:cTn id="652" dur="1000">
                                          <p:stCondLst>
                                            <p:cond delay="0"/>
                                          </p:stCondLst>
                                        </p:cTn>
                                        <p:tgtEl>
                                          <p:spTgt spid="578"/>
                                        </p:tgtEl>
                                        <p:attrNameLst>
                                          <p:attrName>style.visibility</p:attrName>
                                        </p:attrNameLst>
                                      </p:cBhvr>
                                      <p:to>
                                        <p:strVal val="visible"/>
                                      </p:to>
                                    </p:set>
                                  </p:childTnLst>
                                </p:cTn>
                              </p:par>
                            </p:childTnLst>
                          </p:cTn>
                        </p:par>
                        <p:par>
                          <p:cTn id="653" fill="hold">
                            <p:stCondLst>
                              <p:cond delay="215500"/>
                            </p:stCondLst>
                            <p:childTnLst>
                              <p:par>
                                <p:cTn id="654" presetID="11" presetClass="entr" presetSubtype="0" fill="hold" grpId="0" nodeType="afterEffect">
                                  <p:stCondLst>
                                    <p:cond delay="0"/>
                                  </p:stCondLst>
                                  <p:childTnLst>
                                    <p:set>
                                      <p:cBhvr>
                                        <p:cTn id="655" dur="1000">
                                          <p:stCondLst>
                                            <p:cond delay="0"/>
                                          </p:stCondLst>
                                        </p:cTn>
                                        <p:tgtEl>
                                          <p:spTgt spid="579"/>
                                        </p:tgtEl>
                                        <p:attrNameLst>
                                          <p:attrName>style.visibility</p:attrName>
                                        </p:attrNameLst>
                                      </p:cBhvr>
                                      <p:to>
                                        <p:strVal val="visible"/>
                                      </p:to>
                                    </p:set>
                                  </p:childTnLst>
                                </p:cTn>
                              </p:par>
                            </p:childTnLst>
                          </p:cTn>
                        </p:par>
                        <p:par>
                          <p:cTn id="656" fill="hold">
                            <p:stCondLst>
                              <p:cond delay="216500"/>
                            </p:stCondLst>
                            <p:childTnLst>
                              <p:par>
                                <p:cTn id="657" presetID="11" presetClass="entr" presetSubtype="0" fill="hold" grpId="0" nodeType="afterEffect">
                                  <p:stCondLst>
                                    <p:cond delay="0"/>
                                  </p:stCondLst>
                                  <p:childTnLst>
                                    <p:set>
                                      <p:cBhvr>
                                        <p:cTn id="658" dur="1000">
                                          <p:stCondLst>
                                            <p:cond delay="0"/>
                                          </p:stCondLst>
                                        </p:cTn>
                                        <p:tgtEl>
                                          <p:spTgt spid="580"/>
                                        </p:tgtEl>
                                        <p:attrNameLst>
                                          <p:attrName>style.visibility</p:attrName>
                                        </p:attrNameLst>
                                      </p:cBhvr>
                                      <p:to>
                                        <p:strVal val="visible"/>
                                      </p:to>
                                    </p:set>
                                  </p:childTnLst>
                                </p:cTn>
                              </p:par>
                            </p:childTnLst>
                          </p:cTn>
                        </p:par>
                        <p:par>
                          <p:cTn id="659" fill="hold">
                            <p:stCondLst>
                              <p:cond delay="217500"/>
                            </p:stCondLst>
                            <p:childTnLst>
                              <p:par>
                                <p:cTn id="660" presetID="11" presetClass="entr" presetSubtype="0" fill="hold" grpId="0" nodeType="afterEffect">
                                  <p:stCondLst>
                                    <p:cond delay="0"/>
                                  </p:stCondLst>
                                  <p:childTnLst>
                                    <p:set>
                                      <p:cBhvr>
                                        <p:cTn id="661" dur="1000">
                                          <p:stCondLst>
                                            <p:cond delay="0"/>
                                          </p:stCondLst>
                                        </p:cTn>
                                        <p:tgtEl>
                                          <p:spTgt spid="581"/>
                                        </p:tgtEl>
                                        <p:attrNameLst>
                                          <p:attrName>style.visibility</p:attrName>
                                        </p:attrNameLst>
                                      </p:cBhvr>
                                      <p:to>
                                        <p:strVal val="visible"/>
                                      </p:to>
                                    </p:set>
                                  </p:childTnLst>
                                </p:cTn>
                              </p:par>
                            </p:childTnLst>
                          </p:cTn>
                        </p:par>
                        <p:par>
                          <p:cTn id="662" fill="hold">
                            <p:stCondLst>
                              <p:cond delay="218500"/>
                            </p:stCondLst>
                            <p:childTnLst>
                              <p:par>
                                <p:cTn id="663" presetID="11" presetClass="entr" presetSubtype="0" fill="hold" grpId="0" nodeType="afterEffect">
                                  <p:stCondLst>
                                    <p:cond delay="0"/>
                                  </p:stCondLst>
                                  <p:childTnLst>
                                    <p:set>
                                      <p:cBhvr>
                                        <p:cTn id="664" dur="1000">
                                          <p:stCondLst>
                                            <p:cond delay="0"/>
                                          </p:stCondLst>
                                        </p:cTn>
                                        <p:tgtEl>
                                          <p:spTgt spid="582"/>
                                        </p:tgtEl>
                                        <p:attrNameLst>
                                          <p:attrName>style.visibility</p:attrName>
                                        </p:attrNameLst>
                                      </p:cBhvr>
                                      <p:to>
                                        <p:strVal val="visible"/>
                                      </p:to>
                                    </p:set>
                                  </p:childTnLst>
                                </p:cTn>
                              </p:par>
                            </p:childTnLst>
                          </p:cTn>
                        </p:par>
                        <p:par>
                          <p:cTn id="665" fill="hold">
                            <p:stCondLst>
                              <p:cond delay="219500"/>
                            </p:stCondLst>
                            <p:childTnLst>
                              <p:par>
                                <p:cTn id="666" presetID="11" presetClass="entr" presetSubtype="0" fill="hold" grpId="0" nodeType="afterEffect">
                                  <p:stCondLst>
                                    <p:cond delay="0"/>
                                  </p:stCondLst>
                                  <p:childTnLst>
                                    <p:set>
                                      <p:cBhvr>
                                        <p:cTn id="667" dur="1000">
                                          <p:stCondLst>
                                            <p:cond delay="0"/>
                                          </p:stCondLst>
                                        </p:cTn>
                                        <p:tgtEl>
                                          <p:spTgt spid="583"/>
                                        </p:tgtEl>
                                        <p:attrNameLst>
                                          <p:attrName>style.visibility</p:attrName>
                                        </p:attrNameLst>
                                      </p:cBhvr>
                                      <p:to>
                                        <p:strVal val="visible"/>
                                      </p:to>
                                    </p:set>
                                  </p:childTnLst>
                                </p:cTn>
                              </p:par>
                            </p:childTnLst>
                          </p:cTn>
                        </p:par>
                        <p:par>
                          <p:cTn id="668" fill="hold">
                            <p:stCondLst>
                              <p:cond delay="220500"/>
                            </p:stCondLst>
                            <p:childTnLst>
                              <p:par>
                                <p:cTn id="669" presetID="11" presetClass="entr" presetSubtype="0" fill="hold" grpId="0" nodeType="afterEffect">
                                  <p:stCondLst>
                                    <p:cond delay="0"/>
                                  </p:stCondLst>
                                  <p:childTnLst>
                                    <p:set>
                                      <p:cBhvr>
                                        <p:cTn id="670" dur="1000">
                                          <p:stCondLst>
                                            <p:cond delay="0"/>
                                          </p:stCondLst>
                                        </p:cTn>
                                        <p:tgtEl>
                                          <p:spTgt spid="584"/>
                                        </p:tgtEl>
                                        <p:attrNameLst>
                                          <p:attrName>style.visibility</p:attrName>
                                        </p:attrNameLst>
                                      </p:cBhvr>
                                      <p:to>
                                        <p:strVal val="visible"/>
                                      </p:to>
                                    </p:set>
                                  </p:childTnLst>
                                </p:cTn>
                              </p:par>
                            </p:childTnLst>
                          </p:cTn>
                        </p:par>
                        <p:par>
                          <p:cTn id="671" fill="hold">
                            <p:stCondLst>
                              <p:cond delay="221500"/>
                            </p:stCondLst>
                            <p:childTnLst>
                              <p:par>
                                <p:cTn id="672" presetID="11" presetClass="entr" presetSubtype="0" fill="hold" grpId="0" nodeType="afterEffect">
                                  <p:stCondLst>
                                    <p:cond delay="0"/>
                                  </p:stCondLst>
                                  <p:childTnLst>
                                    <p:set>
                                      <p:cBhvr>
                                        <p:cTn id="673" dur="1000">
                                          <p:stCondLst>
                                            <p:cond delay="0"/>
                                          </p:stCondLst>
                                        </p:cTn>
                                        <p:tgtEl>
                                          <p:spTgt spid="585"/>
                                        </p:tgtEl>
                                        <p:attrNameLst>
                                          <p:attrName>style.visibility</p:attrName>
                                        </p:attrNameLst>
                                      </p:cBhvr>
                                      <p:to>
                                        <p:strVal val="visible"/>
                                      </p:to>
                                    </p:set>
                                  </p:childTnLst>
                                </p:cTn>
                              </p:par>
                            </p:childTnLst>
                          </p:cTn>
                        </p:par>
                        <p:par>
                          <p:cTn id="674" fill="hold">
                            <p:stCondLst>
                              <p:cond delay="222500"/>
                            </p:stCondLst>
                            <p:childTnLst>
                              <p:par>
                                <p:cTn id="675" presetID="11" presetClass="entr" presetSubtype="0" fill="hold" grpId="0" nodeType="afterEffect">
                                  <p:stCondLst>
                                    <p:cond delay="0"/>
                                  </p:stCondLst>
                                  <p:childTnLst>
                                    <p:set>
                                      <p:cBhvr>
                                        <p:cTn id="676" dur="1000">
                                          <p:stCondLst>
                                            <p:cond delay="0"/>
                                          </p:stCondLst>
                                        </p:cTn>
                                        <p:tgtEl>
                                          <p:spTgt spid="586"/>
                                        </p:tgtEl>
                                        <p:attrNameLst>
                                          <p:attrName>style.visibility</p:attrName>
                                        </p:attrNameLst>
                                      </p:cBhvr>
                                      <p:to>
                                        <p:strVal val="visible"/>
                                      </p:to>
                                    </p:set>
                                  </p:childTnLst>
                                </p:cTn>
                              </p:par>
                            </p:childTnLst>
                          </p:cTn>
                        </p:par>
                        <p:par>
                          <p:cTn id="677" fill="hold">
                            <p:stCondLst>
                              <p:cond delay="223500"/>
                            </p:stCondLst>
                            <p:childTnLst>
                              <p:par>
                                <p:cTn id="678" presetID="11" presetClass="entr" presetSubtype="0" fill="hold" grpId="0" nodeType="afterEffect">
                                  <p:stCondLst>
                                    <p:cond delay="0"/>
                                  </p:stCondLst>
                                  <p:childTnLst>
                                    <p:set>
                                      <p:cBhvr>
                                        <p:cTn id="679" dur="1000">
                                          <p:stCondLst>
                                            <p:cond delay="0"/>
                                          </p:stCondLst>
                                        </p:cTn>
                                        <p:tgtEl>
                                          <p:spTgt spid="587"/>
                                        </p:tgtEl>
                                        <p:attrNameLst>
                                          <p:attrName>style.visibility</p:attrName>
                                        </p:attrNameLst>
                                      </p:cBhvr>
                                      <p:to>
                                        <p:strVal val="visible"/>
                                      </p:to>
                                    </p:set>
                                  </p:childTnLst>
                                </p:cTn>
                              </p:par>
                            </p:childTnLst>
                          </p:cTn>
                        </p:par>
                        <p:par>
                          <p:cTn id="680" fill="hold">
                            <p:stCondLst>
                              <p:cond delay="224500"/>
                            </p:stCondLst>
                            <p:childTnLst>
                              <p:par>
                                <p:cTn id="681" presetID="11" presetClass="entr" presetSubtype="0" fill="hold" grpId="0" nodeType="afterEffect">
                                  <p:stCondLst>
                                    <p:cond delay="0"/>
                                  </p:stCondLst>
                                  <p:childTnLst>
                                    <p:set>
                                      <p:cBhvr>
                                        <p:cTn id="682" dur="1000">
                                          <p:stCondLst>
                                            <p:cond delay="0"/>
                                          </p:stCondLst>
                                        </p:cTn>
                                        <p:tgtEl>
                                          <p:spTgt spid="588"/>
                                        </p:tgtEl>
                                        <p:attrNameLst>
                                          <p:attrName>style.visibility</p:attrName>
                                        </p:attrNameLst>
                                      </p:cBhvr>
                                      <p:to>
                                        <p:strVal val="visible"/>
                                      </p:to>
                                    </p:set>
                                  </p:childTnLst>
                                </p:cTn>
                              </p:par>
                            </p:childTnLst>
                          </p:cTn>
                        </p:par>
                        <p:par>
                          <p:cTn id="683" fill="hold">
                            <p:stCondLst>
                              <p:cond delay="225500"/>
                            </p:stCondLst>
                            <p:childTnLst>
                              <p:par>
                                <p:cTn id="684" presetID="11" presetClass="entr" presetSubtype="0" fill="hold" grpId="0" nodeType="afterEffect">
                                  <p:stCondLst>
                                    <p:cond delay="0"/>
                                  </p:stCondLst>
                                  <p:childTnLst>
                                    <p:set>
                                      <p:cBhvr>
                                        <p:cTn id="685" dur="1000">
                                          <p:stCondLst>
                                            <p:cond delay="0"/>
                                          </p:stCondLst>
                                        </p:cTn>
                                        <p:tgtEl>
                                          <p:spTgt spid="589"/>
                                        </p:tgtEl>
                                        <p:attrNameLst>
                                          <p:attrName>style.visibility</p:attrName>
                                        </p:attrNameLst>
                                      </p:cBhvr>
                                      <p:to>
                                        <p:strVal val="visible"/>
                                      </p:to>
                                    </p:set>
                                  </p:childTnLst>
                                </p:cTn>
                              </p:par>
                            </p:childTnLst>
                          </p:cTn>
                        </p:par>
                        <p:par>
                          <p:cTn id="686" fill="hold">
                            <p:stCondLst>
                              <p:cond delay="226500"/>
                            </p:stCondLst>
                            <p:childTnLst>
                              <p:par>
                                <p:cTn id="687" presetID="11" presetClass="entr" presetSubtype="0" fill="hold" grpId="0" nodeType="afterEffect">
                                  <p:stCondLst>
                                    <p:cond delay="0"/>
                                  </p:stCondLst>
                                  <p:childTnLst>
                                    <p:set>
                                      <p:cBhvr>
                                        <p:cTn id="688" dur="1000">
                                          <p:stCondLst>
                                            <p:cond delay="0"/>
                                          </p:stCondLst>
                                        </p:cTn>
                                        <p:tgtEl>
                                          <p:spTgt spid="590"/>
                                        </p:tgtEl>
                                        <p:attrNameLst>
                                          <p:attrName>style.visibility</p:attrName>
                                        </p:attrNameLst>
                                      </p:cBhvr>
                                      <p:to>
                                        <p:strVal val="visible"/>
                                      </p:to>
                                    </p:set>
                                  </p:childTnLst>
                                </p:cTn>
                              </p:par>
                            </p:childTnLst>
                          </p:cTn>
                        </p:par>
                        <p:par>
                          <p:cTn id="689" fill="hold">
                            <p:stCondLst>
                              <p:cond delay="227500"/>
                            </p:stCondLst>
                            <p:childTnLst>
                              <p:par>
                                <p:cTn id="690" presetID="11" presetClass="entr" presetSubtype="0" fill="hold" grpId="0" nodeType="afterEffect">
                                  <p:stCondLst>
                                    <p:cond delay="0"/>
                                  </p:stCondLst>
                                  <p:childTnLst>
                                    <p:set>
                                      <p:cBhvr>
                                        <p:cTn id="691" dur="1000">
                                          <p:stCondLst>
                                            <p:cond delay="0"/>
                                          </p:stCondLst>
                                        </p:cTn>
                                        <p:tgtEl>
                                          <p:spTgt spid="591"/>
                                        </p:tgtEl>
                                        <p:attrNameLst>
                                          <p:attrName>style.visibility</p:attrName>
                                        </p:attrNameLst>
                                      </p:cBhvr>
                                      <p:to>
                                        <p:strVal val="visible"/>
                                      </p:to>
                                    </p:set>
                                  </p:childTnLst>
                                </p:cTn>
                              </p:par>
                            </p:childTnLst>
                          </p:cTn>
                        </p:par>
                        <p:par>
                          <p:cTn id="692" fill="hold">
                            <p:stCondLst>
                              <p:cond delay="228500"/>
                            </p:stCondLst>
                            <p:childTnLst>
                              <p:par>
                                <p:cTn id="693" presetID="11" presetClass="entr" presetSubtype="0" fill="hold" grpId="0" nodeType="afterEffect">
                                  <p:stCondLst>
                                    <p:cond delay="0"/>
                                  </p:stCondLst>
                                  <p:childTnLst>
                                    <p:set>
                                      <p:cBhvr>
                                        <p:cTn id="694" dur="1000">
                                          <p:stCondLst>
                                            <p:cond delay="0"/>
                                          </p:stCondLst>
                                        </p:cTn>
                                        <p:tgtEl>
                                          <p:spTgt spid="592"/>
                                        </p:tgtEl>
                                        <p:attrNameLst>
                                          <p:attrName>style.visibility</p:attrName>
                                        </p:attrNameLst>
                                      </p:cBhvr>
                                      <p:to>
                                        <p:strVal val="visible"/>
                                      </p:to>
                                    </p:set>
                                  </p:childTnLst>
                                </p:cTn>
                              </p:par>
                            </p:childTnLst>
                          </p:cTn>
                        </p:par>
                        <p:par>
                          <p:cTn id="695" fill="hold">
                            <p:stCondLst>
                              <p:cond delay="229500"/>
                            </p:stCondLst>
                            <p:childTnLst>
                              <p:par>
                                <p:cTn id="696" presetID="11" presetClass="entr" presetSubtype="0" fill="hold" grpId="0" nodeType="afterEffect">
                                  <p:stCondLst>
                                    <p:cond delay="0"/>
                                  </p:stCondLst>
                                  <p:childTnLst>
                                    <p:set>
                                      <p:cBhvr>
                                        <p:cTn id="697" dur="1000">
                                          <p:stCondLst>
                                            <p:cond delay="0"/>
                                          </p:stCondLst>
                                        </p:cTn>
                                        <p:tgtEl>
                                          <p:spTgt spid="593"/>
                                        </p:tgtEl>
                                        <p:attrNameLst>
                                          <p:attrName>style.visibility</p:attrName>
                                        </p:attrNameLst>
                                      </p:cBhvr>
                                      <p:to>
                                        <p:strVal val="visible"/>
                                      </p:to>
                                    </p:set>
                                  </p:childTnLst>
                                </p:cTn>
                              </p:par>
                            </p:childTnLst>
                          </p:cTn>
                        </p:par>
                        <p:par>
                          <p:cTn id="698" fill="hold">
                            <p:stCondLst>
                              <p:cond delay="230500"/>
                            </p:stCondLst>
                            <p:childTnLst>
                              <p:par>
                                <p:cTn id="699" presetID="11" presetClass="entr" presetSubtype="0" fill="hold" grpId="0" nodeType="afterEffect">
                                  <p:stCondLst>
                                    <p:cond delay="0"/>
                                  </p:stCondLst>
                                  <p:childTnLst>
                                    <p:set>
                                      <p:cBhvr>
                                        <p:cTn id="700" dur="1000">
                                          <p:stCondLst>
                                            <p:cond delay="0"/>
                                          </p:stCondLst>
                                        </p:cTn>
                                        <p:tgtEl>
                                          <p:spTgt spid="594"/>
                                        </p:tgtEl>
                                        <p:attrNameLst>
                                          <p:attrName>style.visibility</p:attrName>
                                        </p:attrNameLst>
                                      </p:cBhvr>
                                      <p:to>
                                        <p:strVal val="visible"/>
                                      </p:to>
                                    </p:set>
                                  </p:childTnLst>
                                </p:cTn>
                              </p:par>
                            </p:childTnLst>
                          </p:cTn>
                        </p:par>
                        <p:par>
                          <p:cTn id="701" fill="hold">
                            <p:stCondLst>
                              <p:cond delay="231500"/>
                            </p:stCondLst>
                            <p:childTnLst>
                              <p:par>
                                <p:cTn id="702" presetID="11" presetClass="entr" presetSubtype="0" fill="hold" grpId="0" nodeType="afterEffect">
                                  <p:stCondLst>
                                    <p:cond delay="0"/>
                                  </p:stCondLst>
                                  <p:childTnLst>
                                    <p:set>
                                      <p:cBhvr>
                                        <p:cTn id="703" dur="1000">
                                          <p:stCondLst>
                                            <p:cond delay="0"/>
                                          </p:stCondLst>
                                        </p:cTn>
                                        <p:tgtEl>
                                          <p:spTgt spid="595"/>
                                        </p:tgtEl>
                                        <p:attrNameLst>
                                          <p:attrName>style.visibility</p:attrName>
                                        </p:attrNameLst>
                                      </p:cBhvr>
                                      <p:to>
                                        <p:strVal val="visible"/>
                                      </p:to>
                                    </p:set>
                                  </p:childTnLst>
                                </p:cTn>
                              </p:par>
                            </p:childTnLst>
                          </p:cTn>
                        </p:par>
                        <p:par>
                          <p:cTn id="704" fill="hold">
                            <p:stCondLst>
                              <p:cond delay="232500"/>
                            </p:stCondLst>
                            <p:childTnLst>
                              <p:par>
                                <p:cTn id="705" presetID="11" presetClass="entr" presetSubtype="0" fill="hold" grpId="0" nodeType="afterEffect">
                                  <p:stCondLst>
                                    <p:cond delay="0"/>
                                  </p:stCondLst>
                                  <p:childTnLst>
                                    <p:set>
                                      <p:cBhvr>
                                        <p:cTn id="706" dur="1000">
                                          <p:stCondLst>
                                            <p:cond delay="0"/>
                                          </p:stCondLst>
                                        </p:cTn>
                                        <p:tgtEl>
                                          <p:spTgt spid="596"/>
                                        </p:tgtEl>
                                        <p:attrNameLst>
                                          <p:attrName>style.visibility</p:attrName>
                                        </p:attrNameLst>
                                      </p:cBhvr>
                                      <p:to>
                                        <p:strVal val="visible"/>
                                      </p:to>
                                    </p:set>
                                  </p:childTnLst>
                                </p:cTn>
                              </p:par>
                            </p:childTnLst>
                          </p:cTn>
                        </p:par>
                        <p:par>
                          <p:cTn id="707" fill="hold">
                            <p:stCondLst>
                              <p:cond delay="233500"/>
                            </p:stCondLst>
                            <p:childTnLst>
                              <p:par>
                                <p:cTn id="708" presetID="11" presetClass="entr" presetSubtype="0" fill="hold" grpId="0" nodeType="afterEffect">
                                  <p:stCondLst>
                                    <p:cond delay="0"/>
                                  </p:stCondLst>
                                  <p:childTnLst>
                                    <p:set>
                                      <p:cBhvr>
                                        <p:cTn id="709" dur="1000">
                                          <p:stCondLst>
                                            <p:cond delay="0"/>
                                          </p:stCondLst>
                                        </p:cTn>
                                        <p:tgtEl>
                                          <p:spTgt spid="597"/>
                                        </p:tgtEl>
                                        <p:attrNameLst>
                                          <p:attrName>style.visibility</p:attrName>
                                        </p:attrNameLst>
                                      </p:cBhvr>
                                      <p:to>
                                        <p:strVal val="visible"/>
                                      </p:to>
                                    </p:set>
                                  </p:childTnLst>
                                </p:cTn>
                              </p:par>
                            </p:childTnLst>
                          </p:cTn>
                        </p:par>
                        <p:par>
                          <p:cTn id="710" fill="hold">
                            <p:stCondLst>
                              <p:cond delay="234500"/>
                            </p:stCondLst>
                            <p:childTnLst>
                              <p:par>
                                <p:cTn id="711" presetID="11" presetClass="entr" presetSubtype="0" fill="hold" grpId="0" nodeType="afterEffect">
                                  <p:stCondLst>
                                    <p:cond delay="0"/>
                                  </p:stCondLst>
                                  <p:childTnLst>
                                    <p:set>
                                      <p:cBhvr>
                                        <p:cTn id="712" dur="1000">
                                          <p:stCondLst>
                                            <p:cond delay="0"/>
                                          </p:stCondLst>
                                        </p:cTn>
                                        <p:tgtEl>
                                          <p:spTgt spid="598"/>
                                        </p:tgtEl>
                                        <p:attrNameLst>
                                          <p:attrName>style.visibility</p:attrName>
                                        </p:attrNameLst>
                                      </p:cBhvr>
                                      <p:to>
                                        <p:strVal val="visible"/>
                                      </p:to>
                                    </p:set>
                                  </p:childTnLst>
                                </p:cTn>
                              </p:par>
                            </p:childTnLst>
                          </p:cTn>
                        </p:par>
                        <p:par>
                          <p:cTn id="713" fill="hold">
                            <p:stCondLst>
                              <p:cond delay="235500"/>
                            </p:stCondLst>
                            <p:childTnLst>
                              <p:par>
                                <p:cTn id="714" presetID="11" presetClass="entr" presetSubtype="0" fill="hold" grpId="0" nodeType="afterEffect">
                                  <p:stCondLst>
                                    <p:cond delay="0"/>
                                  </p:stCondLst>
                                  <p:childTnLst>
                                    <p:set>
                                      <p:cBhvr>
                                        <p:cTn id="715" dur="1000">
                                          <p:stCondLst>
                                            <p:cond delay="0"/>
                                          </p:stCondLst>
                                        </p:cTn>
                                        <p:tgtEl>
                                          <p:spTgt spid="599"/>
                                        </p:tgtEl>
                                        <p:attrNameLst>
                                          <p:attrName>style.visibility</p:attrName>
                                        </p:attrNameLst>
                                      </p:cBhvr>
                                      <p:to>
                                        <p:strVal val="visible"/>
                                      </p:to>
                                    </p:set>
                                  </p:childTnLst>
                                </p:cTn>
                              </p:par>
                            </p:childTnLst>
                          </p:cTn>
                        </p:par>
                        <p:par>
                          <p:cTn id="716" fill="hold">
                            <p:stCondLst>
                              <p:cond delay="236500"/>
                            </p:stCondLst>
                            <p:childTnLst>
                              <p:par>
                                <p:cTn id="717" presetID="11" presetClass="entr" presetSubtype="0" fill="hold" grpId="0" nodeType="afterEffect">
                                  <p:stCondLst>
                                    <p:cond delay="0"/>
                                  </p:stCondLst>
                                  <p:childTnLst>
                                    <p:set>
                                      <p:cBhvr>
                                        <p:cTn id="718" dur="1000">
                                          <p:stCondLst>
                                            <p:cond delay="0"/>
                                          </p:stCondLst>
                                        </p:cTn>
                                        <p:tgtEl>
                                          <p:spTgt spid="600"/>
                                        </p:tgtEl>
                                        <p:attrNameLst>
                                          <p:attrName>style.visibility</p:attrName>
                                        </p:attrNameLst>
                                      </p:cBhvr>
                                      <p:to>
                                        <p:strVal val="visible"/>
                                      </p:to>
                                    </p:set>
                                  </p:childTnLst>
                                </p:cTn>
                              </p:par>
                            </p:childTnLst>
                          </p:cTn>
                        </p:par>
                        <p:par>
                          <p:cTn id="719" fill="hold">
                            <p:stCondLst>
                              <p:cond delay="237500"/>
                            </p:stCondLst>
                            <p:childTnLst>
                              <p:par>
                                <p:cTn id="720" presetID="11" presetClass="entr" presetSubtype="0" fill="hold" grpId="0" nodeType="afterEffect">
                                  <p:stCondLst>
                                    <p:cond delay="0"/>
                                  </p:stCondLst>
                                  <p:childTnLst>
                                    <p:set>
                                      <p:cBhvr>
                                        <p:cTn id="721" dur="1000">
                                          <p:stCondLst>
                                            <p:cond delay="0"/>
                                          </p:stCondLst>
                                        </p:cTn>
                                        <p:tgtEl>
                                          <p:spTgt spid="601"/>
                                        </p:tgtEl>
                                        <p:attrNameLst>
                                          <p:attrName>style.visibility</p:attrName>
                                        </p:attrNameLst>
                                      </p:cBhvr>
                                      <p:to>
                                        <p:strVal val="visible"/>
                                      </p:to>
                                    </p:set>
                                  </p:childTnLst>
                                </p:cTn>
                              </p:par>
                            </p:childTnLst>
                          </p:cTn>
                        </p:par>
                        <p:par>
                          <p:cTn id="722" fill="hold">
                            <p:stCondLst>
                              <p:cond delay="238500"/>
                            </p:stCondLst>
                            <p:childTnLst>
                              <p:par>
                                <p:cTn id="723" presetID="11" presetClass="entr" presetSubtype="0" fill="hold" grpId="0" nodeType="afterEffect">
                                  <p:stCondLst>
                                    <p:cond delay="0"/>
                                  </p:stCondLst>
                                  <p:childTnLst>
                                    <p:set>
                                      <p:cBhvr>
                                        <p:cTn id="724" dur="1000">
                                          <p:stCondLst>
                                            <p:cond delay="0"/>
                                          </p:stCondLst>
                                        </p:cTn>
                                        <p:tgtEl>
                                          <p:spTgt spid="602"/>
                                        </p:tgtEl>
                                        <p:attrNameLst>
                                          <p:attrName>style.visibility</p:attrName>
                                        </p:attrNameLst>
                                      </p:cBhvr>
                                      <p:to>
                                        <p:strVal val="visible"/>
                                      </p:to>
                                    </p:set>
                                  </p:childTnLst>
                                </p:cTn>
                              </p:par>
                            </p:childTnLst>
                          </p:cTn>
                        </p:par>
                        <p:par>
                          <p:cTn id="725" fill="hold">
                            <p:stCondLst>
                              <p:cond delay="239500"/>
                            </p:stCondLst>
                            <p:childTnLst>
                              <p:par>
                                <p:cTn id="726" presetID="11" presetClass="entr" presetSubtype="0" fill="hold" grpId="0" nodeType="afterEffect">
                                  <p:stCondLst>
                                    <p:cond delay="0"/>
                                  </p:stCondLst>
                                  <p:childTnLst>
                                    <p:set>
                                      <p:cBhvr>
                                        <p:cTn id="727" dur="1000">
                                          <p:stCondLst>
                                            <p:cond delay="0"/>
                                          </p:stCondLst>
                                        </p:cTn>
                                        <p:tgtEl>
                                          <p:spTgt spid="603"/>
                                        </p:tgtEl>
                                        <p:attrNameLst>
                                          <p:attrName>style.visibility</p:attrName>
                                        </p:attrNameLst>
                                      </p:cBhvr>
                                      <p:to>
                                        <p:strVal val="visible"/>
                                      </p:to>
                                    </p:set>
                                  </p:childTnLst>
                                </p:cTn>
                              </p:par>
                            </p:childTnLst>
                          </p:cTn>
                        </p:par>
                        <p:par>
                          <p:cTn id="728" fill="hold">
                            <p:stCondLst>
                              <p:cond delay="240500"/>
                            </p:stCondLst>
                            <p:childTnLst>
                              <p:par>
                                <p:cTn id="729" presetID="11" presetClass="entr" presetSubtype="0" fill="hold" grpId="0" nodeType="afterEffect">
                                  <p:stCondLst>
                                    <p:cond delay="0"/>
                                  </p:stCondLst>
                                  <p:childTnLst>
                                    <p:set>
                                      <p:cBhvr>
                                        <p:cTn id="730" dur="1000">
                                          <p:stCondLst>
                                            <p:cond delay="0"/>
                                          </p:stCondLst>
                                        </p:cTn>
                                        <p:tgtEl>
                                          <p:spTgt spid="604"/>
                                        </p:tgtEl>
                                        <p:attrNameLst>
                                          <p:attrName>style.visibility</p:attrName>
                                        </p:attrNameLst>
                                      </p:cBhvr>
                                      <p:to>
                                        <p:strVal val="visible"/>
                                      </p:to>
                                    </p:set>
                                  </p:childTnLst>
                                </p:cTn>
                              </p:par>
                            </p:childTnLst>
                          </p:cTn>
                        </p:par>
                        <p:par>
                          <p:cTn id="731" fill="hold">
                            <p:stCondLst>
                              <p:cond delay="241500"/>
                            </p:stCondLst>
                            <p:childTnLst>
                              <p:par>
                                <p:cTn id="732" presetID="11" presetClass="entr" presetSubtype="0" fill="hold" grpId="0" nodeType="afterEffect">
                                  <p:stCondLst>
                                    <p:cond delay="0"/>
                                  </p:stCondLst>
                                  <p:childTnLst>
                                    <p:set>
                                      <p:cBhvr>
                                        <p:cTn id="733" dur="1000">
                                          <p:stCondLst>
                                            <p:cond delay="0"/>
                                          </p:stCondLst>
                                        </p:cTn>
                                        <p:tgtEl>
                                          <p:spTgt spid="605"/>
                                        </p:tgtEl>
                                        <p:attrNameLst>
                                          <p:attrName>style.visibility</p:attrName>
                                        </p:attrNameLst>
                                      </p:cBhvr>
                                      <p:to>
                                        <p:strVal val="visible"/>
                                      </p:to>
                                    </p:set>
                                  </p:childTnLst>
                                </p:cTn>
                              </p:par>
                            </p:childTnLst>
                          </p:cTn>
                        </p:par>
                        <p:par>
                          <p:cTn id="734" fill="hold">
                            <p:stCondLst>
                              <p:cond delay="242500"/>
                            </p:stCondLst>
                            <p:childTnLst>
                              <p:par>
                                <p:cTn id="735" presetID="11" presetClass="entr" presetSubtype="0" fill="hold" grpId="0" nodeType="afterEffect">
                                  <p:stCondLst>
                                    <p:cond delay="0"/>
                                  </p:stCondLst>
                                  <p:childTnLst>
                                    <p:set>
                                      <p:cBhvr>
                                        <p:cTn id="736" dur="1000">
                                          <p:stCondLst>
                                            <p:cond delay="0"/>
                                          </p:stCondLst>
                                        </p:cTn>
                                        <p:tgtEl>
                                          <p:spTgt spid="606"/>
                                        </p:tgtEl>
                                        <p:attrNameLst>
                                          <p:attrName>style.visibility</p:attrName>
                                        </p:attrNameLst>
                                      </p:cBhvr>
                                      <p:to>
                                        <p:strVal val="visible"/>
                                      </p:to>
                                    </p:set>
                                  </p:childTnLst>
                                </p:cTn>
                              </p:par>
                            </p:childTnLst>
                          </p:cTn>
                        </p:par>
                        <p:par>
                          <p:cTn id="737" fill="hold">
                            <p:stCondLst>
                              <p:cond delay="243500"/>
                            </p:stCondLst>
                            <p:childTnLst>
                              <p:par>
                                <p:cTn id="738" presetID="11" presetClass="entr" presetSubtype="0" fill="hold" grpId="0" nodeType="afterEffect">
                                  <p:stCondLst>
                                    <p:cond delay="0"/>
                                  </p:stCondLst>
                                  <p:childTnLst>
                                    <p:set>
                                      <p:cBhvr>
                                        <p:cTn id="739" dur="1000">
                                          <p:stCondLst>
                                            <p:cond delay="0"/>
                                          </p:stCondLst>
                                        </p:cTn>
                                        <p:tgtEl>
                                          <p:spTgt spid="607"/>
                                        </p:tgtEl>
                                        <p:attrNameLst>
                                          <p:attrName>style.visibility</p:attrName>
                                        </p:attrNameLst>
                                      </p:cBhvr>
                                      <p:to>
                                        <p:strVal val="visible"/>
                                      </p:to>
                                    </p:set>
                                  </p:childTnLst>
                                </p:cTn>
                              </p:par>
                            </p:childTnLst>
                          </p:cTn>
                        </p:par>
                        <p:par>
                          <p:cTn id="740" fill="hold">
                            <p:stCondLst>
                              <p:cond delay="244500"/>
                            </p:stCondLst>
                            <p:childTnLst>
                              <p:par>
                                <p:cTn id="741" presetID="11" presetClass="entr" presetSubtype="0" fill="hold" grpId="0" nodeType="afterEffect">
                                  <p:stCondLst>
                                    <p:cond delay="0"/>
                                  </p:stCondLst>
                                  <p:childTnLst>
                                    <p:set>
                                      <p:cBhvr>
                                        <p:cTn id="742" dur="1000">
                                          <p:stCondLst>
                                            <p:cond delay="0"/>
                                          </p:stCondLst>
                                        </p:cTn>
                                        <p:tgtEl>
                                          <p:spTgt spid="608"/>
                                        </p:tgtEl>
                                        <p:attrNameLst>
                                          <p:attrName>style.visibility</p:attrName>
                                        </p:attrNameLst>
                                      </p:cBhvr>
                                      <p:to>
                                        <p:strVal val="visible"/>
                                      </p:to>
                                    </p:set>
                                  </p:childTnLst>
                                </p:cTn>
                              </p:par>
                            </p:childTnLst>
                          </p:cTn>
                        </p:par>
                        <p:par>
                          <p:cTn id="743" fill="hold">
                            <p:stCondLst>
                              <p:cond delay="245500"/>
                            </p:stCondLst>
                            <p:childTnLst>
                              <p:par>
                                <p:cTn id="744" presetID="11" presetClass="entr" presetSubtype="0" fill="hold" grpId="0" nodeType="afterEffect">
                                  <p:stCondLst>
                                    <p:cond delay="0"/>
                                  </p:stCondLst>
                                  <p:childTnLst>
                                    <p:set>
                                      <p:cBhvr>
                                        <p:cTn id="745" dur="1000">
                                          <p:stCondLst>
                                            <p:cond delay="0"/>
                                          </p:stCondLst>
                                        </p:cTn>
                                        <p:tgtEl>
                                          <p:spTgt spid="609"/>
                                        </p:tgtEl>
                                        <p:attrNameLst>
                                          <p:attrName>style.visibility</p:attrName>
                                        </p:attrNameLst>
                                      </p:cBhvr>
                                      <p:to>
                                        <p:strVal val="visible"/>
                                      </p:to>
                                    </p:set>
                                  </p:childTnLst>
                                </p:cTn>
                              </p:par>
                            </p:childTnLst>
                          </p:cTn>
                        </p:par>
                        <p:par>
                          <p:cTn id="746" fill="hold">
                            <p:stCondLst>
                              <p:cond delay="246500"/>
                            </p:stCondLst>
                            <p:childTnLst>
                              <p:par>
                                <p:cTn id="747" presetID="11" presetClass="entr" presetSubtype="0" fill="hold" grpId="0" nodeType="afterEffect">
                                  <p:stCondLst>
                                    <p:cond delay="0"/>
                                  </p:stCondLst>
                                  <p:childTnLst>
                                    <p:set>
                                      <p:cBhvr>
                                        <p:cTn id="748" dur="1000">
                                          <p:stCondLst>
                                            <p:cond delay="0"/>
                                          </p:stCondLst>
                                        </p:cTn>
                                        <p:tgtEl>
                                          <p:spTgt spid="610"/>
                                        </p:tgtEl>
                                        <p:attrNameLst>
                                          <p:attrName>style.visibility</p:attrName>
                                        </p:attrNameLst>
                                      </p:cBhvr>
                                      <p:to>
                                        <p:strVal val="visible"/>
                                      </p:to>
                                    </p:set>
                                  </p:childTnLst>
                                </p:cTn>
                              </p:par>
                            </p:childTnLst>
                          </p:cTn>
                        </p:par>
                        <p:par>
                          <p:cTn id="749" fill="hold">
                            <p:stCondLst>
                              <p:cond delay="247500"/>
                            </p:stCondLst>
                            <p:childTnLst>
                              <p:par>
                                <p:cTn id="750" presetID="11" presetClass="entr" presetSubtype="0" fill="hold" grpId="0" nodeType="afterEffect">
                                  <p:stCondLst>
                                    <p:cond delay="0"/>
                                  </p:stCondLst>
                                  <p:childTnLst>
                                    <p:set>
                                      <p:cBhvr>
                                        <p:cTn id="751" dur="1000">
                                          <p:stCondLst>
                                            <p:cond delay="0"/>
                                          </p:stCondLst>
                                        </p:cTn>
                                        <p:tgtEl>
                                          <p:spTgt spid="611"/>
                                        </p:tgtEl>
                                        <p:attrNameLst>
                                          <p:attrName>style.visibility</p:attrName>
                                        </p:attrNameLst>
                                      </p:cBhvr>
                                      <p:to>
                                        <p:strVal val="visible"/>
                                      </p:to>
                                    </p:set>
                                  </p:childTnLst>
                                </p:cTn>
                              </p:par>
                            </p:childTnLst>
                          </p:cTn>
                        </p:par>
                        <p:par>
                          <p:cTn id="752" fill="hold">
                            <p:stCondLst>
                              <p:cond delay="248500"/>
                            </p:stCondLst>
                            <p:childTnLst>
                              <p:par>
                                <p:cTn id="753" presetID="11" presetClass="entr" presetSubtype="0" fill="hold" grpId="0" nodeType="afterEffect">
                                  <p:stCondLst>
                                    <p:cond delay="0"/>
                                  </p:stCondLst>
                                  <p:childTnLst>
                                    <p:set>
                                      <p:cBhvr>
                                        <p:cTn id="754" dur="1000">
                                          <p:stCondLst>
                                            <p:cond delay="0"/>
                                          </p:stCondLst>
                                        </p:cTn>
                                        <p:tgtEl>
                                          <p:spTgt spid="612"/>
                                        </p:tgtEl>
                                        <p:attrNameLst>
                                          <p:attrName>style.visibility</p:attrName>
                                        </p:attrNameLst>
                                      </p:cBhvr>
                                      <p:to>
                                        <p:strVal val="visible"/>
                                      </p:to>
                                    </p:set>
                                  </p:childTnLst>
                                </p:cTn>
                              </p:par>
                            </p:childTnLst>
                          </p:cTn>
                        </p:par>
                        <p:par>
                          <p:cTn id="755" fill="hold">
                            <p:stCondLst>
                              <p:cond delay="249500"/>
                            </p:stCondLst>
                            <p:childTnLst>
                              <p:par>
                                <p:cTn id="756" presetID="11" presetClass="entr" presetSubtype="0" fill="hold" grpId="0" nodeType="afterEffect">
                                  <p:stCondLst>
                                    <p:cond delay="0"/>
                                  </p:stCondLst>
                                  <p:childTnLst>
                                    <p:set>
                                      <p:cBhvr>
                                        <p:cTn id="757" dur="1000">
                                          <p:stCondLst>
                                            <p:cond delay="0"/>
                                          </p:stCondLst>
                                        </p:cTn>
                                        <p:tgtEl>
                                          <p:spTgt spid="613"/>
                                        </p:tgtEl>
                                        <p:attrNameLst>
                                          <p:attrName>style.visibility</p:attrName>
                                        </p:attrNameLst>
                                      </p:cBhvr>
                                      <p:to>
                                        <p:strVal val="visible"/>
                                      </p:to>
                                    </p:set>
                                  </p:childTnLst>
                                </p:cTn>
                              </p:par>
                            </p:childTnLst>
                          </p:cTn>
                        </p:par>
                        <p:par>
                          <p:cTn id="758" fill="hold">
                            <p:stCondLst>
                              <p:cond delay="250500"/>
                            </p:stCondLst>
                            <p:childTnLst>
                              <p:par>
                                <p:cTn id="759" presetID="11" presetClass="entr" presetSubtype="0" fill="hold" grpId="0" nodeType="afterEffect">
                                  <p:stCondLst>
                                    <p:cond delay="0"/>
                                  </p:stCondLst>
                                  <p:childTnLst>
                                    <p:set>
                                      <p:cBhvr>
                                        <p:cTn id="760" dur="1000">
                                          <p:stCondLst>
                                            <p:cond delay="0"/>
                                          </p:stCondLst>
                                        </p:cTn>
                                        <p:tgtEl>
                                          <p:spTgt spid="614"/>
                                        </p:tgtEl>
                                        <p:attrNameLst>
                                          <p:attrName>style.visibility</p:attrName>
                                        </p:attrNameLst>
                                      </p:cBhvr>
                                      <p:to>
                                        <p:strVal val="visible"/>
                                      </p:to>
                                    </p:set>
                                  </p:childTnLst>
                                </p:cTn>
                              </p:par>
                            </p:childTnLst>
                          </p:cTn>
                        </p:par>
                        <p:par>
                          <p:cTn id="761" fill="hold">
                            <p:stCondLst>
                              <p:cond delay="251500"/>
                            </p:stCondLst>
                            <p:childTnLst>
                              <p:par>
                                <p:cTn id="762" presetID="11" presetClass="entr" presetSubtype="0" fill="hold" grpId="0" nodeType="afterEffect">
                                  <p:stCondLst>
                                    <p:cond delay="0"/>
                                  </p:stCondLst>
                                  <p:childTnLst>
                                    <p:set>
                                      <p:cBhvr>
                                        <p:cTn id="763" dur="1000">
                                          <p:stCondLst>
                                            <p:cond delay="0"/>
                                          </p:stCondLst>
                                        </p:cTn>
                                        <p:tgtEl>
                                          <p:spTgt spid="615"/>
                                        </p:tgtEl>
                                        <p:attrNameLst>
                                          <p:attrName>style.visibility</p:attrName>
                                        </p:attrNameLst>
                                      </p:cBhvr>
                                      <p:to>
                                        <p:strVal val="visible"/>
                                      </p:to>
                                    </p:set>
                                  </p:childTnLst>
                                </p:cTn>
                              </p:par>
                            </p:childTnLst>
                          </p:cTn>
                        </p:par>
                        <p:par>
                          <p:cTn id="764" fill="hold">
                            <p:stCondLst>
                              <p:cond delay="252500"/>
                            </p:stCondLst>
                            <p:childTnLst>
                              <p:par>
                                <p:cTn id="765" presetID="11" presetClass="entr" presetSubtype="0" fill="hold" grpId="0" nodeType="afterEffect">
                                  <p:stCondLst>
                                    <p:cond delay="0"/>
                                  </p:stCondLst>
                                  <p:childTnLst>
                                    <p:set>
                                      <p:cBhvr>
                                        <p:cTn id="766" dur="1000">
                                          <p:stCondLst>
                                            <p:cond delay="0"/>
                                          </p:stCondLst>
                                        </p:cTn>
                                        <p:tgtEl>
                                          <p:spTgt spid="616"/>
                                        </p:tgtEl>
                                        <p:attrNameLst>
                                          <p:attrName>style.visibility</p:attrName>
                                        </p:attrNameLst>
                                      </p:cBhvr>
                                      <p:to>
                                        <p:strVal val="visible"/>
                                      </p:to>
                                    </p:set>
                                  </p:childTnLst>
                                </p:cTn>
                              </p:par>
                            </p:childTnLst>
                          </p:cTn>
                        </p:par>
                        <p:par>
                          <p:cTn id="767" fill="hold">
                            <p:stCondLst>
                              <p:cond delay="253500"/>
                            </p:stCondLst>
                            <p:childTnLst>
                              <p:par>
                                <p:cTn id="768" presetID="11" presetClass="entr" presetSubtype="0" fill="hold" grpId="0" nodeType="afterEffect">
                                  <p:stCondLst>
                                    <p:cond delay="0"/>
                                  </p:stCondLst>
                                  <p:childTnLst>
                                    <p:set>
                                      <p:cBhvr>
                                        <p:cTn id="769" dur="1000">
                                          <p:stCondLst>
                                            <p:cond delay="0"/>
                                          </p:stCondLst>
                                        </p:cTn>
                                        <p:tgtEl>
                                          <p:spTgt spid="617"/>
                                        </p:tgtEl>
                                        <p:attrNameLst>
                                          <p:attrName>style.visibility</p:attrName>
                                        </p:attrNameLst>
                                      </p:cBhvr>
                                      <p:to>
                                        <p:strVal val="visible"/>
                                      </p:to>
                                    </p:set>
                                  </p:childTnLst>
                                </p:cTn>
                              </p:par>
                            </p:childTnLst>
                          </p:cTn>
                        </p:par>
                        <p:par>
                          <p:cTn id="770" fill="hold">
                            <p:stCondLst>
                              <p:cond delay="254500"/>
                            </p:stCondLst>
                            <p:childTnLst>
                              <p:par>
                                <p:cTn id="771" presetID="11" presetClass="entr" presetSubtype="0" fill="hold" grpId="0" nodeType="afterEffect">
                                  <p:stCondLst>
                                    <p:cond delay="0"/>
                                  </p:stCondLst>
                                  <p:childTnLst>
                                    <p:set>
                                      <p:cBhvr>
                                        <p:cTn id="772" dur="1000">
                                          <p:stCondLst>
                                            <p:cond delay="0"/>
                                          </p:stCondLst>
                                        </p:cTn>
                                        <p:tgtEl>
                                          <p:spTgt spid="618"/>
                                        </p:tgtEl>
                                        <p:attrNameLst>
                                          <p:attrName>style.visibility</p:attrName>
                                        </p:attrNameLst>
                                      </p:cBhvr>
                                      <p:to>
                                        <p:strVal val="visible"/>
                                      </p:to>
                                    </p:set>
                                  </p:childTnLst>
                                </p:cTn>
                              </p:par>
                            </p:childTnLst>
                          </p:cTn>
                        </p:par>
                        <p:par>
                          <p:cTn id="773" fill="hold">
                            <p:stCondLst>
                              <p:cond delay="255500"/>
                            </p:stCondLst>
                            <p:childTnLst>
                              <p:par>
                                <p:cTn id="774" presetID="11" presetClass="entr" presetSubtype="0" fill="hold" grpId="0" nodeType="afterEffect">
                                  <p:stCondLst>
                                    <p:cond delay="0"/>
                                  </p:stCondLst>
                                  <p:childTnLst>
                                    <p:set>
                                      <p:cBhvr>
                                        <p:cTn id="775" dur="1000">
                                          <p:stCondLst>
                                            <p:cond delay="0"/>
                                          </p:stCondLst>
                                        </p:cTn>
                                        <p:tgtEl>
                                          <p:spTgt spid="619"/>
                                        </p:tgtEl>
                                        <p:attrNameLst>
                                          <p:attrName>style.visibility</p:attrName>
                                        </p:attrNameLst>
                                      </p:cBhvr>
                                      <p:to>
                                        <p:strVal val="visible"/>
                                      </p:to>
                                    </p:set>
                                  </p:childTnLst>
                                </p:cTn>
                              </p:par>
                            </p:childTnLst>
                          </p:cTn>
                        </p:par>
                        <p:par>
                          <p:cTn id="776" fill="hold">
                            <p:stCondLst>
                              <p:cond delay="256500"/>
                            </p:stCondLst>
                            <p:childTnLst>
                              <p:par>
                                <p:cTn id="777" presetID="11" presetClass="entr" presetSubtype="0" fill="hold" grpId="0" nodeType="afterEffect">
                                  <p:stCondLst>
                                    <p:cond delay="0"/>
                                  </p:stCondLst>
                                  <p:childTnLst>
                                    <p:set>
                                      <p:cBhvr>
                                        <p:cTn id="778" dur="1000">
                                          <p:stCondLst>
                                            <p:cond delay="0"/>
                                          </p:stCondLst>
                                        </p:cTn>
                                        <p:tgtEl>
                                          <p:spTgt spid="620"/>
                                        </p:tgtEl>
                                        <p:attrNameLst>
                                          <p:attrName>style.visibility</p:attrName>
                                        </p:attrNameLst>
                                      </p:cBhvr>
                                      <p:to>
                                        <p:strVal val="visible"/>
                                      </p:to>
                                    </p:set>
                                  </p:childTnLst>
                                </p:cTn>
                              </p:par>
                            </p:childTnLst>
                          </p:cTn>
                        </p:par>
                        <p:par>
                          <p:cTn id="779" fill="hold">
                            <p:stCondLst>
                              <p:cond delay="257500"/>
                            </p:stCondLst>
                            <p:childTnLst>
                              <p:par>
                                <p:cTn id="780" presetID="11" presetClass="entr" presetSubtype="0" fill="hold" grpId="0" nodeType="afterEffect">
                                  <p:stCondLst>
                                    <p:cond delay="0"/>
                                  </p:stCondLst>
                                  <p:childTnLst>
                                    <p:set>
                                      <p:cBhvr>
                                        <p:cTn id="781" dur="1000">
                                          <p:stCondLst>
                                            <p:cond delay="0"/>
                                          </p:stCondLst>
                                        </p:cTn>
                                        <p:tgtEl>
                                          <p:spTgt spid="621"/>
                                        </p:tgtEl>
                                        <p:attrNameLst>
                                          <p:attrName>style.visibility</p:attrName>
                                        </p:attrNameLst>
                                      </p:cBhvr>
                                      <p:to>
                                        <p:strVal val="visible"/>
                                      </p:to>
                                    </p:set>
                                  </p:childTnLst>
                                </p:cTn>
                              </p:par>
                            </p:childTnLst>
                          </p:cTn>
                        </p:par>
                        <p:par>
                          <p:cTn id="782" fill="hold">
                            <p:stCondLst>
                              <p:cond delay="258500"/>
                            </p:stCondLst>
                            <p:childTnLst>
                              <p:par>
                                <p:cTn id="783" presetID="11" presetClass="entr" presetSubtype="0" fill="hold" grpId="0" nodeType="afterEffect">
                                  <p:stCondLst>
                                    <p:cond delay="0"/>
                                  </p:stCondLst>
                                  <p:childTnLst>
                                    <p:set>
                                      <p:cBhvr>
                                        <p:cTn id="784" dur="1000">
                                          <p:stCondLst>
                                            <p:cond delay="0"/>
                                          </p:stCondLst>
                                        </p:cTn>
                                        <p:tgtEl>
                                          <p:spTgt spid="622"/>
                                        </p:tgtEl>
                                        <p:attrNameLst>
                                          <p:attrName>style.visibility</p:attrName>
                                        </p:attrNameLst>
                                      </p:cBhvr>
                                      <p:to>
                                        <p:strVal val="visible"/>
                                      </p:to>
                                    </p:set>
                                  </p:childTnLst>
                                </p:cTn>
                              </p:par>
                            </p:childTnLst>
                          </p:cTn>
                        </p:par>
                        <p:par>
                          <p:cTn id="785" fill="hold">
                            <p:stCondLst>
                              <p:cond delay="259500"/>
                            </p:stCondLst>
                            <p:childTnLst>
                              <p:par>
                                <p:cTn id="786" presetID="11" presetClass="entr" presetSubtype="0" fill="hold" grpId="0" nodeType="afterEffect">
                                  <p:stCondLst>
                                    <p:cond delay="0"/>
                                  </p:stCondLst>
                                  <p:childTnLst>
                                    <p:set>
                                      <p:cBhvr>
                                        <p:cTn id="787" dur="1000">
                                          <p:stCondLst>
                                            <p:cond delay="0"/>
                                          </p:stCondLst>
                                        </p:cTn>
                                        <p:tgtEl>
                                          <p:spTgt spid="623"/>
                                        </p:tgtEl>
                                        <p:attrNameLst>
                                          <p:attrName>style.visibility</p:attrName>
                                        </p:attrNameLst>
                                      </p:cBhvr>
                                      <p:to>
                                        <p:strVal val="visible"/>
                                      </p:to>
                                    </p:set>
                                  </p:childTnLst>
                                </p:cTn>
                              </p:par>
                            </p:childTnLst>
                          </p:cTn>
                        </p:par>
                        <p:par>
                          <p:cTn id="788" fill="hold">
                            <p:stCondLst>
                              <p:cond delay="260500"/>
                            </p:stCondLst>
                            <p:childTnLst>
                              <p:par>
                                <p:cTn id="789" presetID="11" presetClass="entr" presetSubtype="0" fill="hold" grpId="0" nodeType="afterEffect">
                                  <p:stCondLst>
                                    <p:cond delay="0"/>
                                  </p:stCondLst>
                                  <p:childTnLst>
                                    <p:set>
                                      <p:cBhvr>
                                        <p:cTn id="790" dur="1000">
                                          <p:stCondLst>
                                            <p:cond delay="0"/>
                                          </p:stCondLst>
                                        </p:cTn>
                                        <p:tgtEl>
                                          <p:spTgt spid="624"/>
                                        </p:tgtEl>
                                        <p:attrNameLst>
                                          <p:attrName>style.visibility</p:attrName>
                                        </p:attrNameLst>
                                      </p:cBhvr>
                                      <p:to>
                                        <p:strVal val="visible"/>
                                      </p:to>
                                    </p:set>
                                  </p:childTnLst>
                                </p:cTn>
                              </p:par>
                            </p:childTnLst>
                          </p:cTn>
                        </p:par>
                        <p:par>
                          <p:cTn id="791" fill="hold">
                            <p:stCondLst>
                              <p:cond delay="261500"/>
                            </p:stCondLst>
                            <p:childTnLst>
                              <p:par>
                                <p:cTn id="792" presetID="11" presetClass="entr" presetSubtype="0" fill="hold" grpId="0" nodeType="afterEffect">
                                  <p:stCondLst>
                                    <p:cond delay="0"/>
                                  </p:stCondLst>
                                  <p:childTnLst>
                                    <p:set>
                                      <p:cBhvr>
                                        <p:cTn id="793" dur="1000">
                                          <p:stCondLst>
                                            <p:cond delay="0"/>
                                          </p:stCondLst>
                                        </p:cTn>
                                        <p:tgtEl>
                                          <p:spTgt spid="625"/>
                                        </p:tgtEl>
                                        <p:attrNameLst>
                                          <p:attrName>style.visibility</p:attrName>
                                        </p:attrNameLst>
                                      </p:cBhvr>
                                      <p:to>
                                        <p:strVal val="visible"/>
                                      </p:to>
                                    </p:set>
                                  </p:childTnLst>
                                </p:cTn>
                              </p:par>
                            </p:childTnLst>
                          </p:cTn>
                        </p:par>
                        <p:par>
                          <p:cTn id="794" fill="hold">
                            <p:stCondLst>
                              <p:cond delay="262500"/>
                            </p:stCondLst>
                            <p:childTnLst>
                              <p:par>
                                <p:cTn id="795" presetID="11" presetClass="entr" presetSubtype="0" fill="hold" grpId="0" nodeType="afterEffect">
                                  <p:stCondLst>
                                    <p:cond delay="0"/>
                                  </p:stCondLst>
                                  <p:childTnLst>
                                    <p:set>
                                      <p:cBhvr>
                                        <p:cTn id="796" dur="1000">
                                          <p:stCondLst>
                                            <p:cond delay="0"/>
                                          </p:stCondLst>
                                        </p:cTn>
                                        <p:tgtEl>
                                          <p:spTgt spid="626"/>
                                        </p:tgtEl>
                                        <p:attrNameLst>
                                          <p:attrName>style.visibility</p:attrName>
                                        </p:attrNameLst>
                                      </p:cBhvr>
                                      <p:to>
                                        <p:strVal val="visible"/>
                                      </p:to>
                                    </p:set>
                                  </p:childTnLst>
                                </p:cTn>
                              </p:par>
                            </p:childTnLst>
                          </p:cTn>
                        </p:par>
                        <p:par>
                          <p:cTn id="797" fill="hold">
                            <p:stCondLst>
                              <p:cond delay="263500"/>
                            </p:stCondLst>
                            <p:childTnLst>
                              <p:par>
                                <p:cTn id="798" presetID="11" presetClass="entr" presetSubtype="0" fill="hold" grpId="0" nodeType="afterEffect">
                                  <p:stCondLst>
                                    <p:cond delay="0"/>
                                  </p:stCondLst>
                                  <p:childTnLst>
                                    <p:set>
                                      <p:cBhvr>
                                        <p:cTn id="799" dur="1000">
                                          <p:stCondLst>
                                            <p:cond delay="0"/>
                                          </p:stCondLst>
                                        </p:cTn>
                                        <p:tgtEl>
                                          <p:spTgt spid="627"/>
                                        </p:tgtEl>
                                        <p:attrNameLst>
                                          <p:attrName>style.visibility</p:attrName>
                                        </p:attrNameLst>
                                      </p:cBhvr>
                                      <p:to>
                                        <p:strVal val="visible"/>
                                      </p:to>
                                    </p:set>
                                  </p:childTnLst>
                                </p:cTn>
                              </p:par>
                            </p:childTnLst>
                          </p:cTn>
                        </p:par>
                        <p:par>
                          <p:cTn id="800" fill="hold">
                            <p:stCondLst>
                              <p:cond delay="264500"/>
                            </p:stCondLst>
                            <p:childTnLst>
                              <p:par>
                                <p:cTn id="801" presetID="11" presetClass="entr" presetSubtype="0" fill="hold" grpId="0" nodeType="afterEffect">
                                  <p:stCondLst>
                                    <p:cond delay="0"/>
                                  </p:stCondLst>
                                  <p:childTnLst>
                                    <p:set>
                                      <p:cBhvr>
                                        <p:cTn id="802" dur="1000">
                                          <p:stCondLst>
                                            <p:cond delay="0"/>
                                          </p:stCondLst>
                                        </p:cTn>
                                        <p:tgtEl>
                                          <p:spTgt spid="628"/>
                                        </p:tgtEl>
                                        <p:attrNameLst>
                                          <p:attrName>style.visibility</p:attrName>
                                        </p:attrNameLst>
                                      </p:cBhvr>
                                      <p:to>
                                        <p:strVal val="visible"/>
                                      </p:to>
                                    </p:set>
                                  </p:childTnLst>
                                </p:cTn>
                              </p:par>
                            </p:childTnLst>
                          </p:cTn>
                        </p:par>
                        <p:par>
                          <p:cTn id="803" fill="hold">
                            <p:stCondLst>
                              <p:cond delay="265500"/>
                            </p:stCondLst>
                            <p:childTnLst>
                              <p:par>
                                <p:cTn id="804" presetID="11" presetClass="entr" presetSubtype="0" fill="hold" grpId="0" nodeType="afterEffect">
                                  <p:stCondLst>
                                    <p:cond delay="0"/>
                                  </p:stCondLst>
                                  <p:childTnLst>
                                    <p:set>
                                      <p:cBhvr>
                                        <p:cTn id="805" dur="1000">
                                          <p:stCondLst>
                                            <p:cond delay="0"/>
                                          </p:stCondLst>
                                        </p:cTn>
                                        <p:tgtEl>
                                          <p:spTgt spid="629"/>
                                        </p:tgtEl>
                                        <p:attrNameLst>
                                          <p:attrName>style.visibility</p:attrName>
                                        </p:attrNameLst>
                                      </p:cBhvr>
                                      <p:to>
                                        <p:strVal val="visible"/>
                                      </p:to>
                                    </p:set>
                                  </p:childTnLst>
                                </p:cTn>
                              </p:par>
                            </p:childTnLst>
                          </p:cTn>
                        </p:par>
                        <p:par>
                          <p:cTn id="806" fill="hold">
                            <p:stCondLst>
                              <p:cond delay="266500"/>
                            </p:stCondLst>
                            <p:childTnLst>
                              <p:par>
                                <p:cTn id="807" presetID="11" presetClass="entr" presetSubtype="0" fill="hold" grpId="0" nodeType="afterEffect">
                                  <p:stCondLst>
                                    <p:cond delay="0"/>
                                  </p:stCondLst>
                                  <p:childTnLst>
                                    <p:set>
                                      <p:cBhvr>
                                        <p:cTn id="808" dur="1000">
                                          <p:stCondLst>
                                            <p:cond delay="0"/>
                                          </p:stCondLst>
                                        </p:cTn>
                                        <p:tgtEl>
                                          <p:spTgt spid="630"/>
                                        </p:tgtEl>
                                        <p:attrNameLst>
                                          <p:attrName>style.visibility</p:attrName>
                                        </p:attrNameLst>
                                      </p:cBhvr>
                                      <p:to>
                                        <p:strVal val="visible"/>
                                      </p:to>
                                    </p:set>
                                  </p:childTnLst>
                                </p:cTn>
                              </p:par>
                            </p:childTnLst>
                          </p:cTn>
                        </p:par>
                        <p:par>
                          <p:cTn id="809" fill="hold">
                            <p:stCondLst>
                              <p:cond delay="267500"/>
                            </p:stCondLst>
                            <p:childTnLst>
                              <p:par>
                                <p:cTn id="810" presetID="11" presetClass="entr" presetSubtype="0" fill="hold" grpId="0" nodeType="afterEffect">
                                  <p:stCondLst>
                                    <p:cond delay="0"/>
                                  </p:stCondLst>
                                  <p:childTnLst>
                                    <p:set>
                                      <p:cBhvr>
                                        <p:cTn id="811" dur="1000">
                                          <p:stCondLst>
                                            <p:cond delay="0"/>
                                          </p:stCondLst>
                                        </p:cTn>
                                        <p:tgtEl>
                                          <p:spTgt spid="631"/>
                                        </p:tgtEl>
                                        <p:attrNameLst>
                                          <p:attrName>style.visibility</p:attrName>
                                        </p:attrNameLst>
                                      </p:cBhvr>
                                      <p:to>
                                        <p:strVal val="visible"/>
                                      </p:to>
                                    </p:set>
                                  </p:childTnLst>
                                </p:cTn>
                              </p:par>
                            </p:childTnLst>
                          </p:cTn>
                        </p:par>
                        <p:par>
                          <p:cTn id="812" fill="hold">
                            <p:stCondLst>
                              <p:cond delay="268500"/>
                            </p:stCondLst>
                            <p:childTnLst>
                              <p:par>
                                <p:cTn id="813" presetID="11" presetClass="entr" presetSubtype="0" fill="hold" grpId="0" nodeType="afterEffect">
                                  <p:stCondLst>
                                    <p:cond delay="0"/>
                                  </p:stCondLst>
                                  <p:childTnLst>
                                    <p:set>
                                      <p:cBhvr>
                                        <p:cTn id="814" dur="1000">
                                          <p:stCondLst>
                                            <p:cond delay="0"/>
                                          </p:stCondLst>
                                        </p:cTn>
                                        <p:tgtEl>
                                          <p:spTgt spid="632"/>
                                        </p:tgtEl>
                                        <p:attrNameLst>
                                          <p:attrName>style.visibility</p:attrName>
                                        </p:attrNameLst>
                                      </p:cBhvr>
                                      <p:to>
                                        <p:strVal val="visible"/>
                                      </p:to>
                                    </p:set>
                                  </p:childTnLst>
                                </p:cTn>
                              </p:par>
                            </p:childTnLst>
                          </p:cTn>
                        </p:par>
                        <p:par>
                          <p:cTn id="815" fill="hold">
                            <p:stCondLst>
                              <p:cond delay="269500"/>
                            </p:stCondLst>
                            <p:childTnLst>
                              <p:par>
                                <p:cTn id="816" presetID="11" presetClass="entr" presetSubtype="0" fill="hold" grpId="0" nodeType="afterEffect">
                                  <p:stCondLst>
                                    <p:cond delay="0"/>
                                  </p:stCondLst>
                                  <p:childTnLst>
                                    <p:set>
                                      <p:cBhvr>
                                        <p:cTn id="817" dur="1000">
                                          <p:stCondLst>
                                            <p:cond delay="0"/>
                                          </p:stCondLst>
                                        </p:cTn>
                                        <p:tgtEl>
                                          <p:spTgt spid="633"/>
                                        </p:tgtEl>
                                        <p:attrNameLst>
                                          <p:attrName>style.visibility</p:attrName>
                                        </p:attrNameLst>
                                      </p:cBhvr>
                                      <p:to>
                                        <p:strVal val="visible"/>
                                      </p:to>
                                    </p:set>
                                  </p:childTnLst>
                                </p:cTn>
                              </p:par>
                            </p:childTnLst>
                          </p:cTn>
                        </p:par>
                        <p:par>
                          <p:cTn id="818" fill="hold">
                            <p:stCondLst>
                              <p:cond delay="270500"/>
                            </p:stCondLst>
                            <p:childTnLst>
                              <p:par>
                                <p:cTn id="819" presetID="11" presetClass="entr" presetSubtype="0" fill="hold" grpId="0" nodeType="afterEffect">
                                  <p:stCondLst>
                                    <p:cond delay="0"/>
                                  </p:stCondLst>
                                  <p:childTnLst>
                                    <p:set>
                                      <p:cBhvr>
                                        <p:cTn id="820" dur="1000">
                                          <p:stCondLst>
                                            <p:cond delay="0"/>
                                          </p:stCondLst>
                                        </p:cTn>
                                        <p:tgtEl>
                                          <p:spTgt spid="634"/>
                                        </p:tgtEl>
                                        <p:attrNameLst>
                                          <p:attrName>style.visibility</p:attrName>
                                        </p:attrNameLst>
                                      </p:cBhvr>
                                      <p:to>
                                        <p:strVal val="visible"/>
                                      </p:to>
                                    </p:set>
                                  </p:childTnLst>
                                </p:cTn>
                              </p:par>
                            </p:childTnLst>
                          </p:cTn>
                        </p:par>
                        <p:par>
                          <p:cTn id="821" fill="hold">
                            <p:stCondLst>
                              <p:cond delay="271500"/>
                            </p:stCondLst>
                            <p:childTnLst>
                              <p:par>
                                <p:cTn id="822" presetID="11" presetClass="entr" presetSubtype="0" fill="hold" grpId="0" nodeType="afterEffect">
                                  <p:stCondLst>
                                    <p:cond delay="0"/>
                                  </p:stCondLst>
                                  <p:childTnLst>
                                    <p:set>
                                      <p:cBhvr>
                                        <p:cTn id="823" dur="1000">
                                          <p:stCondLst>
                                            <p:cond delay="0"/>
                                          </p:stCondLst>
                                        </p:cTn>
                                        <p:tgtEl>
                                          <p:spTgt spid="635"/>
                                        </p:tgtEl>
                                        <p:attrNameLst>
                                          <p:attrName>style.visibility</p:attrName>
                                        </p:attrNameLst>
                                      </p:cBhvr>
                                      <p:to>
                                        <p:strVal val="visible"/>
                                      </p:to>
                                    </p:set>
                                  </p:childTnLst>
                                </p:cTn>
                              </p:par>
                            </p:childTnLst>
                          </p:cTn>
                        </p:par>
                        <p:par>
                          <p:cTn id="824" fill="hold">
                            <p:stCondLst>
                              <p:cond delay="272500"/>
                            </p:stCondLst>
                            <p:childTnLst>
                              <p:par>
                                <p:cTn id="825" presetID="11" presetClass="entr" presetSubtype="0" fill="hold" grpId="0" nodeType="afterEffect">
                                  <p:stCondLst>
                                    <p:cond delay="0"/>
                                  </p:stCondLst>
                                  <p:childTnLst>
                                    <p:set>
                                      <p:cBhvr>
                                        <p:cTn id="826" dur="1000">
                                          <p:stCondLst>
                                            <p:cond delay="0"/>
                                          </p:stCondLst>
                                        </p:cTn>
                                        <p:tgtEl>
                                          <p:spTgt spid="636"/>
                                        </p:tgtEl>
                                        <p:attrNameLst>
                                          <p:attrName>style.visibility</p:attrName>
                                        </p:attrNameLst>
                                      </p:cBhvr>
                                      <p:to>
                                        <p:strVal val="visible"/>
                                      </p:to>
                                    </p:set>
                                  </p:childTnLst>
                                </p:cTn>
                              </p:par>
                            </p:childTnLst>
                          </p:cTn>
                        </p:par>
                        <p:par>
                          <p:cTn id="827" fill="hold">
                            <p:stCondLst>
                              <p:cond delay="273500"/>
                            </p:stCondLst>
                            <p:childTnLst>
                              <p:par>
                                <p:cTn id="828" presetID="11" presetClass="entr" presetSubtype="0" fill="hold" grpId="0" nodeType="afterEffect">
                                  <p:stCondLst>
                                    <p:cond delay="0"/>
                                  </p:stCondLst>
                                  <p:childTnLst>
                                    <p:set>
                                      <p:cBhvr>
                                        <p:cTn id="829" dur="1000">
                                          <p:stCondLst>
                                            <p:cond delay="0"/>
                                          </p:stCondLst>
                                        </p:cTn>
                                        <p:tgtEl>
                                          <p:spTgt spid="637"/>
                                        </p:tgtEl>
                                        <p:attrNameLst>
                                          <p:attrName>style.visibility</p:attrName>
                                        </p:attrNameLst>
                                      </p:cBhvr>
                                      <p:to>
                                        <p:strVal val="visible"/>
                                      </p:to>
                                    </p:set>
                                  </p:childTnLst>
                                </p:cTn>
                              </p:par>
                            </p:childTnLst>
                          </p:cTn>
                        </p:par>
                        <p:par>
                          <p:cTn id="830" fill="hold">
                            <p:stCondLst>
                              <p:cond delay="274500"/>
                            </p:stCondLst>
                            <p:childTnLst>
                              <p:par>
                                <p:cTn id="831" presetID="11" presetClass="entr" presetSubtype="0" fill="hold" grpId="0" nodeType="afterEffect">
                                  <p:stCondLst>
                                    <p:cond delay="0"/>
                                  </p:stCondLst>
                                  <p:childTnLst>
                                    <p:set>
                                      <p:cBhvr>
                                        <p:cTn id="832" dur="1000">
                                          <p:stCondLst>
                                            <p:cond delay="0"/>
                                          </p:stCondLst>
                                        </p:cTn>
                                        <p:tgtEl>
                                          <p:spTgt spid="638"/>
                                        </p:tgtEl>
                                        <p:attrNameLst>
                                          <p:attrName>style.visibility</p:attrName>
                                        </p:attrNameLst>
                                      </p:cBhvr>
                                      <p:to>
                                        <p:strVal val="visible"/>
                                      </p:to>
                                    </p:set>
                                  </p:childTnLst>
                                </p:cTn>
                              </p:par>
                            </p:childTnLst>
                          </p:cTn>
                        </p:par>
                        <p:par>
                          <p:cTn id="833" fill="hold">
                            <p:stCondLst>
                              <p:cond delay="275500"/>
                            </p:stCondLst>
                            <p:childTnLst>
                              <p:par>
                                <p:cTn id="834" presetID="11" presetClass="entr" presetSubtype="0" fill="hold" grpId="0" nodeType="afterEffect">
                                  <p:stCondLst>
                                    <p:cond delay="0"/>
                                  </p:stCondLst>
                                  <p:childTnLst>
                                    <p:set>
                                      <p:cBhvr>
                                        <p:cTn id="835" dur="1000">
                                          <p:stCondLst>
                                            <p:cond delay="0"/>
                                          </p:stCondLst>
                                        </p:cTn>
                                        <p:tgtEl>
                                          <p:spTgt spid="639"/>
                                        </p:tgtEl>
                                        <p:attrNameLst>
                                          <p:attrName>style.visibility</p:attrName>
                                        </p:attrNameLst>
                                      </p:cBhvr>
                                      <p:to>
                                        <p:strVal val="visible"/>
                                      </p:to>
                                    </p:set>
                                  </p:childTnLst>
                                </p:cTn>
                              </p:par>
                            </p:childTnLst>
                          </p:cTn>
                        </p:par>
                        <p:par>
                          <p:cTn id="836" fill="hold">
                            <p:stCondLst>
                              <p:cond delay="276500"/>
                            </p:stCondLst>
                            <p:childTnLst>
                              <p:par>
                                <p:cTn id="837" presetID="11" presetClass="entr" presetSubtype="0" fill="hold" grpId="0" nodeType="afterEffect">
                                  <p:stCondLst>
                                    <p:cond delay="0"/>
                                  </p:stCondLst>
                                  <p:childTnLst>
                                    <p:set>
                                      <p:cBhvr>
                                        <p:cTn id="838" dur="1000">
                                          <p:stCondLst>
                                            <p:cond delay="0"/>
                                          </p:stCondLst>
                                        </p:cTn>
                                        <p:tgtEl>
                                          <p:spTgt spid="640"/>
                                        </p:tgtEl>
                                        <p:attrNameLst>
                                          <p:attrName>style.visibility</p:attrName>
                                        </p:attrNameLst>
                                      </p:cBhvr>
                                      <p:to>
                                        <p:strVal val="visible"/>
                                      </p:to>
                                    </p:set>
                                  </p:childTnLst>
                                </p:cTn>
                              </p:par>
                            </p:childTnLst>
                          </p:cTn>
                        </p:par>
                        <p:par>
                          <p:cTn id="839" fill="hold">
                            <p:stCondLst>
                              <p:cond delay="277500"/>
                            </p:stCondLst>
                            <p:childTnLst>
                              <p:par>
                                <p:cTn id="840" presetID="11" presetClass="entr" presetSubtype="0" fill="hold" grpId="0" nodeType="afterEffect">
                                  <p:stCondLst>
                                    <p:cond delay="0"/>
                                  </p:stCondLst>
                                  <p:childTnLst>
                                    <p:set>
                                      <p:cBhvr>
                                        <p:cTn id="841" dur="1000">
                                          <p:stCondLst>
                                            <p:cond delay="0"/>
                                          </p:stCondLst>
                                        </p:cTn>
                                        <p:tgtEl>
                                          <p:spTgt spid="641"/>
                                        </p:tgtEl>
                                        <p:attrNameLst>
                                          <p:attrName>style.visibility</p:attrName>
                                        </p:attrNameLst>
                                      </p:cBhvr>
                                      <p:to>
                                        <p:strVal val="visible"/>
                                      </p:to>
                                    </p:set>
                                  </p:childTnLst>
                                </p:cTn>
                              </p:par>
                            </p:childTnLst>
                          </p:cTn>
                        </p:par>
                        <p:par>
                          <p:cTn id="842" fill="hold">
                            <p:stCondLst>
                              <p:cond delay="278500"/>
                            </p:stCondLst>
                            <p:childTnLst>
                              <p:par>
                                <p:cTn id="843" presetID="11" presetClass="entr" presetSubtype="0" fill="hold" grpId="0" nodeType="afterEffect">
                                  <p:stCondLst>
                                    <p:cond delay="0"/>
                                  </p:stCondLst>
                                  <p:childTnLst>
                                    <p:set>
                                      <p:cBhvr>
                                        <p:cTn id="844" dur="1000">
                                          <p:stCondLst>
                                            <p:cond delay="0"/>
                                          </p:stCondLst>
                                        </p:cTn>
                                        <p:tgtEl>
                                          <p:spTgt spid="642"/>
                                        </p:tgtEl>
                                        <p:attrNameLst>
                                          <p:attrName>style.visibility</p:attrName>
                                        </p:attrNameLst>
                                      </p:cBhvr>
                                      <p:to>
                                        <p:strVal val="visible"/>
                                      </p:to>
                                    </p:set>
                                  </p:childTnLst>
                                </p:cTn>
                              </p:par>
                            </p:childTnLst>
                          </p:cTn>
                        </p:par>
                        <p:par>
                          <p:cTn id="845" fill="hold">
                            <p:stCondLst>
                              <p:cond delay="279500"/>
                            </p:stCondLst>
                            <p:childTnLst>
                              <p:par>
                                <p:cTn id="846" presetID="11" presetClass="entr" presetSubtype="0" fill="hold" grpId="0" nodeType="afterEffect">
                                  <p:stCondLst>
                                    <p:cond delay="0"/>
                                  </p:stCondLst>
                                  <p:childTnLst>
                                    <p:set>
                                      <p:cBhvr>
                                        <p:cTn id="847" dur="1000">
                                          <p:stCondLst>
                                            <p:cond delay="0"/>
                                          </p:stCondLst>
                                        </p:cTn>
                                        <p:tgtEl>
                                          <p:spTgt spid="643"/>
                                        </p:tgtEl>
                                        <p:attrNameLst>
                                          <p:attrName>style.visibility</p:attrName>
                                        </p:attrNameLst>
                                      </p:cBhvr>
                                      <p:to>
                                        <p:strVal val="visible"/>
                                      </p:to>
                                    </p:set>
                                  </p:childTnLst>
                                </p:cTn>
                              </p:par>
                            </p:childTnLst>
                          </p:cTn>
                        </p:par>
                        <p:par>
                          <p:cTn id="848" fill="hold">
                            <p:stCondLst>
                              <p:cond delay="280500"/>
                            </p:stCondLst>
                            <p:childTnLst>
                              <p:par>
                                <p:cTn id="849" presetID="11" presetClass="entr" presetSubtype="0" fill="hold" grpId="0" nodeType="afterEffect">
                                  <p:stCondLst>
                                    <p:cond delay="0"/>
                                  </p:stCondLst>
                                  <p:childTnLst>
                                    <p:set>
                                      <p:cBhvr>
                                        <p:cTn id="850" dur="1000">
                                          <p:stCondLst>
                                            <p:cond delay="0"/>
                                          </p:stCondLst>
                                        </p:cTn>
                                        <p:tgtEl>
                                          <p:spTgt spid="644"/>
                                        </p:tgtEl>
                                        <p:attrNameLst>
                                          <p:attrName>style.visibility</p:attrName>
                                        </p:attrNameLst>
                                      </p:cBhvr>
                                      <p:to>
                                        <p:strVal val="visible"/>
                                      </p:to>
                                    </p:set>
                                  </p:childTnLst>
                                </p:cTn>
                              </p:par>
                            </p:childTnLst>
                          </p:cTn>
                        </p:par>
                        <p:par>
                          <p:cTn id="851" fill="hold">
                            <p:stCondLst>
                              <p:cond delay="281500"/>
                            </p:stCondLst>
                            <p:childTnLst>
                              <p:par>
                                <p:cTn id="852" presetID="11" presetClass="entr" presetSubtype="0" fill="hold" grpId="0" nodeType="afterEffect">
                                  <p:stCondLst>
                                    <p:cond delay="0"/>
                                  </p:stCondLst>
                                  <p:childTnLst>
                                    <p:set>
                                      <p:cBhvr>
                                        <p:cTn id="853" dur="1000">
                                          <p:stCondLst>
                                            <p:cond delay="0"/>
                                          </p:stCondLst>
                                        </p:cTn>
                                        <p:tgtEl>
                                          <p:spTgt spid="645"/>
                                        </p:tgtEl>
                                        <p:attrNameLst>
                                          <p:attrName>style.visibility</p:attrName>
                                        </p:attrNameLst>
                                      </p:cBhvr>
                                      <p:to>
                                        <p:strVal val="visible"/>
                                      </p:to>
                                    </p:set>
                                  </p:childTnLst>
                                </p:cTn>
                              </p:par>
                            </p:childTnLst>
                          </p:cTn>
                        </p:par>
                        <p:par>
                          <p:cTn id="854" fill="hold">
                            <p:stCondLst>
                              <p:cond delay="282500"/>
                            </p:stCondLst>
                            <p:childTnLst>
                              <p:par>
                                <p:cTn id="855" presetID="11" presetClass="entr" presetSubtype="0" fill="hold" grpId="0" nodeType="afterEffect">
                                  <p:stCondLst>
                                    <p:cond delay="0"/>
                                  </p:stCondLst>
                                  <p:childTnLst>
                                    <p:set>
                                      <p:cBhvr>
                                        <p:cTn id="856" dur="1000">
                                          <p:stCondLst>
                                            <p:cond delay="0"/>
                                          </p:stCondLst>
                                        </p:cTn>
                                        <p:tgtEl>
                                          <p:spTgt spid="646"/>
                                        </p:tgtEl>
                                        <p:attrNameLst>
                                          <p:attrName>style.visibility</p:attrName>
                                        </p:attrNameLst>
                                      </p:cBhvr>
                                      <p:to>
                                        <p:strVal val="visible"/>
                                      </p:to>
                                    </p:set>
                                  </p:childTnLst>
                                </p:cTn>
                              </p:par>
                            </p:childTnLst>
                          </p:cTn>
                        </p:par>
                        <p:par>
                          <p:cTn id="857" fill="hold">
                            <p:stCondLst>
                              <p:cond delay="283500"/>
                            </p:stCondLst>
                            <p:childTnLst>
                              <p:par>
                                <p:cTn id="858" presetID="11" presetClass="entr" presetSubtype="0" fill="hold" grpId="0" nodeType="afterEffect">
                                  <p:stCondLst>
                                    <p:cond delay="0"/>
                                  </p:stCondLst>
                                  <p:childTnLst>
                                    <p:set>
                                      <p:cBhvr>
                                        <p:cTn id="859" dur="1000">
                                          <p:stCondLst>
                                            <p:cond delay="0"/>
                                          </p:stCondLst>
                                        </p:cTn>
                                        <p:tgtEl>
                                          <p:spTgt spid="647"/>
                                        </p:tgtEl>
                                        <p:attrNameLst>
                                          <p:attrName>style.visibility</p:attrName>
                                        </p:attrNameLst>
                                      </p:cBhvr>
                                      <p:to>
                                        <p:strVal val="visible"/>
                                      </p:to>
                                    </p:set>
                                  </p:childTnLst>
                                </p:cTn>
                              </p:par>
                            </p:childTnLst>
                          </p:cTn>
                        </p:par>
                        <p:par>
                          <p:cTn id="860" fill="hold">
                            <p:stCondLst>
                              <p:cond delay="284500"/>
                            </p:stCondLst>
                            <p:childTnLst>
                              <p:par>
                                <p:cTn id="861" presetID="11" presetClass="entr" presetSubtype="0" fill="hold" grpId="0" nodeType="afterEffect">
                                  <p:stCondLst>
                                    <p:cond delay="0"/>
                                  </p:stCondLst>
                                  <p:childTnLst>
                                    <p:set>
                                      <p:cBhvr>
                                        <p:cTn id="862" dur="1000">
                                          <p:stCondLst>
                                            <p:cond delay="0"/>
                                          </p:stCondLst>
                                        </p:cTn>
                                        <p:tgtEl>
                                          <p:spTgt spid="648"/>
                                        </p:tgtEl>
                                        <p:attrNameLst>
                                          <p:attrName>style.visibility</p:attrName>
                                        </p:attrNameLst>
                                      </p:cBhvr>
                                      <p:to>
                                        <p:strVal val="visible"/>
                                      </p:to>
                                    </p:set>
                                  </p:childTnLst>
                                </p:cTn>
                              </p:par>
                            </p:childTnLst>
                          </p:cTn>
                        </p:par>
                        <p:par>
                          <p:cTn id="863" fill="hold">
                            <p:stCondLst>
                              <p:cond delay="285500"/>
                            </p:stCondLst>
                            <p:childTnLst>
                              <p:par>
                                <p:cTn id="864" presetID="11" presetClass="entr" presetSubtype="0" fill="hold" grpId="0" nodeType="afterEffect">
                                  <p:stCondLst>
                                    <p:cond delay="0"/>
                                  </p:stCondLst>
                                  <p:childTnLst>
                                    <p:set>
                                      <p:cBhvr>
                                        <p:cTn id="865" dur="1000">
                                          <p:stCondLst>
                                            <p:cond delay="0"/>
                                          </p:stCondLst>
                                        </p:cTn>
                                        <p:tgtEl>
                                          <p:spTgt spid="649"/>
                                        </p:tgtEl>
                                        <p:attrNameLst>
                                          <p:attrName>style.visibility</p:attrName>
                                        </p:attrNameLst>
                                      </p:cBhvr>
                                      <p:to>
                                        <p:strVal val="visible"/>
                                      </p:to>
                                    </p:set>
                                  </p:childTnLst>
                                </p:cTn>
                              </p:par>
                            </p:childTnLst>
                          </p:cTn>
                        </p:par>
                        <p:par>
                          <p:cTn id="866" fill="hold">
                            <p:stCondLst>
                              <p:cond delay="286500"/>
                            </p:stCondLst>
                            <p:childTnLst>
                              <p:par>
                                <p:cTn id="867" presetID="11" presetClass="entr" presetSubtype="0" fill="hold" grpId="0" nodeType="afterEffect">
                                  <p:stCondLst>
                                    <p:cond delay="0"/>
                                  </p:stCondLst>
                                  <p:childTnLst>
                                    <p:set>
                                      <p:cBhvr>
                                        <p:cTn id="868" dur="1000">
                                          <p:stCondLst>
                                            <p:cond delay="0"/>
                                          </p:stCondLst>
                                        </p:cTn>
                                        <p:tgtEl>
                                          <p:spTgt spid="650"/>
                                        </p:tgtEl>
                                        <p:attrNameLst>
                                          <p:attrName>style.visibility</p:attrName>
                                        </p:attrNameLst>
                                      </p:cBhvr>
                                      <p:to>
                                        <p:strVal val="visible"/>
                                      </p:to>
                                    </p:set>
                                  </p:childTnLst>
                                </p:cTn>
                              </p:par>
                            </p:childTnLst>
                          </p:cTn>
                        </p:par>
                        <p:par>
                          <p:cTn id="869" fill="hold">
                            <p:stCondLst>
                              <p:cond delay="287500"/>
                            </p:stCondLst>
                            <p:childTnLst>
                              <p:par>
                                <p:cTn id="870" presetID="11" presetClass="entr" presetSubtype="0" fill="hold" grpId="0" nodeType="afterEffect">
                                  <p:stCondLst>
                                    <p:cond delay="0"/>
                                  </p:stCondLst>
                                  <p:childTnLst>
                                    <p:set>
                                      <p:cBhvr>
                                        <p:cTn id="871" dur="1000">
                                          <p:stCondLst>
                                            <p:cond delay="0"/>
                                          </p:stCondLst>
                                        </p:cTn>
                                        <p:tgtEl>
                                          <p:spTgt spid="651"/>
                                        </p:tgtEl>
                                        <p:attrNameLst>
                                          <p:attrName>style.visibility</p:attrName>
                                        </p:attrNameLst>
                                      </p:cBhvr>
                                      <p:to>
                                        <p:strVal val="visible"/>
                                      </p:to>
                                    </p:set>
                                  </p:childTnLst>
                                </p:cTn>
                              </p:par>
                            </p:childTnLst>
                          </p:cTn>
                        </p:par>
                        <p:par>
                          <p:cTn id="872" fill="hold">
                            <p:stCondLst>
                              <p:cond delay="288500"/>
                            </p:stCondLst>
                            <p:childTnLst>
                              <p:par>
                                <p:cTn id="873" presetID="11" presetClass="entr" presetSubtype="0" fill="hold" grpId="0" nodeType="afterEffect">
                                  <p:stCondLst>
                                    <p:cond delay="0"/>
                                  </p:stCondLst>
                                  <p:childTnLst>
                                    <p:set>
                                      <p:cBhvr>
                                        <p:cTn id="874" dur="1000">
                                          <p:stCondLst>
                                            <p:cond delay="0"/>
                                          </p:stCondLst>
                                        </p:cTn>
                                        <p:tgtEl>
                                          <p:spTgt spid="652"/>
                                        </p:tgtEl>
                                        <p:attrNameLst>
                                          <p:attrName>style.visibility</p:attrName>
                                        </p:attrNameLst>
                                      </p:cBhvr>
                                      <p:to>
                                        <p:strVal val="visible"/>
                                      </p:to>
                                    </p:set>
                                  </p:childTnLst>
                                </p:cTn>
                              </p:par>
                            </p:childTnLst>
                          </p:cTn>
                        </p:par>
                        <p:par>
                          <p:cTn id="875" fill="hold">
                            <p:stCondLst>
                              <p:cond delay="289500"/>
                            </p:stCondLst>
                            <p:childTnLst>
                              <p:par>
                                <p:cTn id="876" presetID="11" presetClass="entr" presetSubtype="0" fill="hold" grpId="0" nodeType="afterEffect">
                                  <p:stCondLst>
                                    <p:cond delay="0"/>
                                  </p:stCondLst>
                                  <p:childTnLst>
                                    <p:set>
                                      <p:cBhvr>
                                        <p:cTn id="877" dur="1000">
                                          <p:stCondLst>
                                            <p:cond delay="0"/>
                                          </p:stCondLst>
                                        </p:cTn>
                                        <p:tgtEl>
                                          <p:spTgt spid="653"/>
                                        </p:tgtEl>
                                        <p:attrNameLst>
                                          <p:attrName>style.visibility</p:attrName>
                                        </p:attrNameLst>
                                      </p:cBhvr>
                                      <p:to>
                                        <p:strVal val="visible"/>
                                      </p:to>
                                    </p:set>
                                  </p:childTnLst>
                                </p:cTn>
                              </p:par>
                            </p:childTnLst>
                          </p:cTn>
                        </p:par>
                        <p:par>
                          <p:cTn id="878" fill="hold">
                            <p:stCondLst>
                              <p:cond delay="290500"/>
                            </p:stCondLst>
                            <p:childTnLst>
                              <p:par>
                                <p:cTn id="879" presetID="11" presetClass="entr" presetSubtype="0" fill="hold" grpId="0" nodeType="afterEffect">
                                  <p:stCondLst>
                                    <p:cond delay="0"/>
                                  </p:stCondLst>
                                  <p:childTnLst>
                                    <p:set>
                                      <p:cBhvr>
                                        <p:cTn id="880" dur="1000">
                                          <p:stCondLst>
                                            <p:cond delay="0"/>
                                          </p:stCondLst>
                                        </p:cTn>
                                        <p:tgtEl>
                                          <p:spTgt spid="654"/>
                                        </p:tgtEl>
                                        <p:attrNameLst>
                                          <p:attrName>style.visibility</p:attrName>
                                        </p:attrNameLst>
                                      </p:cBhvr>
                                      <p:to>
                                        <p:strVal val="visible"/>
                                      </p:to>
                                    </p:set>
                                  </p:childTnLst>
                                </p:cTn>
                              </p:par>
                            </p:childTnLst>
                          </p:cTn>
                        </p:par>
                        <p:par>
                          <p:cTn id="881" fill="hold">
                            <p:stCondLst>
                              <p:cond delay="291500"/>
                            </p:stCondLst>
                            <p:childTnLst>
                              <p:par>
                                <p:cTn id="882" presetID="11" presetClass="entr" presetSubtype="0" fill="hold" grpId="0" nodeType="afterEffect">
                                  <p:stCondLst>
                                    <p:cond delay="0"/>
                                  </p:stCondLst>
                                  <p:childTnLst>
                                    <p:set>
                                      <p:cBhvr>
                                        <p:cTn id="883" dur="1000">
                                          <p:stCondLst>
                                            <p:cond delay="0"/>
                                          </p:stCondLst>
                                        </p:cTn>
                                        <p:tgtEl>
                                          <p:spTgt spid="655"/>
                                        </p:tgtEl>
                                        <p:attrNameLst>
                                          <p:attrName>style.visibility</p:attrName>
                                        </p:attrNameLst>
                                      </p:cBhvr>
                                      <p:to>
                                        <p:strVal val="visible"/>
                                      </p:to>
                                    </p:set>
                                  </p:childTnLst>
                                  <p:subTnLst>
                                    <p:audio>
                                      <p:cMediaNode>
                                        <p:cTn display="0" masterRel="sameClick">
                                          <p:stCondLst>
                                            <p:cond evt="begin" delay="0">
                                              <p:tn val="882"/>
                                            </p:cond>
                                          </p:stCondLst>
                                          <p:endCondLst>
                                            <p:cond evt="onStopAudio" delay="0">
                                              <p:tgtEl>
                                                <p:sldTgt/>
                                              </p:tgtEl>
                                            </p:cond>
                                          </p:endCondLst>
                                        </p:cTn>
                                        <p:tgtEl>
                                          <p:sndTgt r:embed="rId2" name="click.wav"/>
                                        </p:tgtEl>
                                      </p:cMediaNode>
                                    </p:audio>
                                  </p:subTnLst>
                                </p:cTn>
                              </p:par>
                            </p:childTnLst>
                          </p:cTn>
                        </p:par>
                        <p:par>
                          <p:cTn id="884" fill="hold">
                            <p:stCondLst>
                              <p:cond delay="292500"/>
                            </p:stCondLst>
                            <p:childTnLst>
                              <p:par>
                                <p:cTn id="885" presetID="11" presetClass="entr" presetSubtype="0" fill="hold" grpId="0" nodeType="afterEffect">
                                  <p:stCondLst>
                                    <p:cond delay="0"/>
                                  </p:stCondLst>
                                  <p:childTnLst>
                                    <p:set>
                                      <p:cBhvr>
                                        <p:cTn id="886" dur="1000">
                                          <p:stCondLst>
                                            <p:cond delay="0"/>
                                          </p:stCondLst>
                                        </p:cTn>
                                        <p:tgtEl>
                                          <p:spTgt spid="656"/>
                                        </p:tgtEl>
                                        <p:attrNameLst>
                                          <p:attrName>style.visibility</p:attrName>
                                        </p:attrNameLst>
                                      </p:cBhvr>
                                      <p:to>
                                        <p:strVal val="visible"/>
                                      </p:to>
                                    </p:set>
                                  </p:childTnLst>
                                  <p:subTnLst>
                                    <p:audio>
                                      <p:cMediaNode>
                                        <p:cTn display="0" masterRel="sameClick">
                                          <p:stCondLst>
                                            <p:cond evt="begin" delay="0">
                                              <p:tn val="885"/>
                                            </p:cond>
                                          </p:stCondLst>
                                          <p:endCondLst>
                                            <p:cond evt="onStopAudio" delay="0">
                                              <p:tgtEl>
                                                <p:sldTgt/>
                                              </p:tgtEl>
                                            </p:cond>
                                          </p:endCondLst>
                                        </p:cTn>
                                        <p:tgtEl>
                                          <p:sndTgt r:embed="rId2" name="click.wav"/>
                                        </p:tgtEl>
                                      </p:cMediaNode>
                                    </p:audio>
                                  </p:subTnLst>
                                </p:cTn>
                              </p:par>
                            </p:childTnLst>
                          </p:cTn>
                        </p:par>
                        <p:par>
                          <p:cTn id="887" fill="hold">
                            <p:stCondLst>
                              <p:cond delay="293500"/>
                            </p:stCondLst>
                            <p:childTnLst>
                              <p:par>
                                <p:cTn id="888" presetID="11" presetClass="entr" presetSubtype="0" fill="hold" grpId="0" nodeType="afterEffect">
                                  <p:stCondLst>
                                    <p:cond delay="0"/>
                                  </p:stCondLst>
                                  <p:childTnLst>
                                    <p:set>
                                      <p:cBhvr>
                                        <p:cTn id="889" dur="1000">
                                          <p:stCondLst>
                                            <p:cond delay="0"/>
                                          </p:stCondLst>
                                        </p:cTn>
                                        <p:tgtEl>
                                          <p:spTgt spid="657"/>
                                        </p:tgtEl>
                                        <p:attrNameLst>
                                          <p:attrName>style.visibility</p:attrName>
                                        </p:attrNameLst>
                                      </p:cBhvr>
                                      <p:to>
                                        <p:strVal val="visible"/>
                                      </p:to>
                                    </p:set>
                                  </p:childTnLst>
                                  <p:subTnLst>
                                    <p:audio>
                                      <p:cMediaNode>
                                        <p:cTn display="0" masterRel="sameClick">
                                          <p:stCondLst>
                                            <p:cond evt="begin" delay="0">
                                              <p:tn val="888"/>
                                            </p:cond>
                                          </p:stCondLst>
                                          <p:endCondLst>
                                            <p:cond evt="onStopAudio" delay="0">
                                              <p:tgtEl>
                                                <p:sldTgt/>
                                              </p:tgtEl>
                                            </p:cond>
                                          </p:endCondLst>
                                        </p:cTn>
                                        <p:tgtEl>
                                          <p:sndTgt r:embed="rId2" name="click.wav"/>
                                        </p:tgtEl>
                                      </p:cMediaNode>
                                    </p:audio>
                                  </p:subTnLst>
                                </p:cTn>
                              </p:par>
                            </p:childTnLst>
                          </p:cTn>
                        </p:par>
                        <p:par>
                          <p:cTn id="890" fill="hold">
                            <p:stCondLst>
                              <p:cond delay="294500"/>
                            </p:stCondLst>
                            <p:childTnLst>
                              <p:par>
                                <p:cTn id="891" presetID="11" presetClass="entr" presetSubtype="0" fill="hold" grpId="0" nodeType="afterEffect">
                                  <p:stCondLst>
                                    <p:cond delay="0"/>
                                  </p:stCondLst>
                                  <p:childTnLst>
                                    <p:set>
                                      <p:cBhvr>
                                        <p:cTn id="892" dur="1000">
                                          <p:stCondLst>
                                            <p:cond delay="0"/>
                                          </p:stCondLst>
                                        </p:cTn>
                                        <p:tgtEl>
                                          <p:spTgt spid="658"/>
                                        </p:tgtEl>
                                        <p:attrNameLst>
                                          <p:attrName>style.visibility</p:attrName>
                                        </p:attrNameLst>
                                      </p:cBhvr>
                                      <p:to>
                                        <p:strVal val="visible"/>
                                      </p:to>
                                    </p:set>
                                  </p:childTnLst>
                                  <p:subTnLst>
                                    <p:audio>
                                      <p:cMediaNode>
                                        <p:cTn display="0" masterRel="sameClick">
                                          <p:stCondLst>
                                            <p:cond evt="begin" delay="0">
                                              <p:tn val="891"/>
                                            </p:cond>
                                          </p:stCondLst>
                                          <p:endCondLst>
                                            <p:cond evt="onStopAudio" delay="0">
                                              <p:tgtEl>
                                                <p:sldTgt/>
                                              </p:tgtEl>
                                            </p:cond>
                                          </p:endCondLst>
                                        </p:cTn>
                                        <p:tgtEl>
                                          <p:sndTgt r:embed="rId2" name="click.wav"/>
                                        </p:tgtEl>
                                      </p:cMediaNode>
                                    </p:audio>
                                  </p:subTnLst>
                                </p:cTn>
                              </p:par>
                            </p:childTnLst>
                          </p:cTn>
                        </p:par>
                        <p:par>
                          <p:cTn id="893" fill="hold">
                            <p:stCondLst>
                              <p:cond delay="295500"/>
                            </p:stCondLst>
                            <p:childTnLst>
                              <p:par>
                                <p:cTn id="894" presetID="11" presetClass="entr" presetSubtype="0" fill="hold" grpId="0" nodeType="afterEffect">
                                  <p:stCondLst>
                                    <p:cond delay="0"/>
                                  </p:stCondLst>
                                  <p:childTnLst>
                                    <p:set>
                                      <p:cBhvr>
                                        <p:cTn id="895" dur="1000">
                                          <p:stCondLst>
                                            <p:cond delay="0"/>
                                          </p:stCondLst>
                                        </p:cTn>
                                        <p:tgtEl>
                                          <p:spTgt spid="659"/>
                                        </p:tgtEl>
                                        <p:attrNameLst>
                                          <p:attrName>style.visibility</p:attrName>
                                        </p:attrNameLst>
                                      </p:cBhvr>
                                      <p:to>
                                        <p:strVal val="visible"/>
                                      </p:to>
                                    </p:set>
                                  </p:childTnLst>
                                  <p:subTnLst>
                                    <p:audio>
                                      <p:cMediaNode>
                                        <p:cTn display="0" masterRel="sameClick">
                                          <p:stCondLst>
                                            <p:cond evt="begin" delay="0">
                                              <p:tn val="894"/>
                                            </p:cond>
                                          </p:stCondLst>
                                          <p:endCondLst>
                                            <p:cond evt="onStopAudio" delay="0">
                                              <p:tgtEl>
                                                <p:sldTgt/>
                                              </p:tgtEl>
                                            </p:cond>
                                          </p:endCondLst>
                                        </p:cTn>
                                        <p:tgtEl>
                                          <p:sndTgt r:embed="rId2" name="click.wav"/>
                                        </p:tgtEl>
                                      </p:cMediaNode>
                                    </p:audio>
                                  </p:subTnLst>
                                </p:cTn>
                              </p:par>
                            </p:childTnLst>
                          </p:cTn>
                        </p:par>
                        <p:par>
                          <p:cTn id="896" fill="hold">
                            <p:stCondLst>
                              <p:cond delay="296500"/>
                            </p:stCondLst>
                            <p:childTnLst>
                              <p:par>
                                <p:cTn id="897" presetID="11" presetClass="entr" presetSubtype="0" fill="hold" grpId="0" nodeType="afterEffect">
                                  <p:stCondLst>
                                    <p:cond delay="0"/>
                                  </p:stCondLst>
                                  <p:childTnLst>
                                    <p:set>
                                      <p:cBhvr>
                                        <p:cTn id="898" dur="1000">
                                          <p:stCondLst>
                                            <p:cond delay="0"/>
                                          </p:stCondLst>
                                        </p:cTn>
                                        <p:tgtEl>
                                          <p:spTgt spid="660"/>
                                        </p:tgtEl>
                                        <p:attrNameLst>
                                          <p:attrName>style.visibility</p:attrName>
                                        </p:attrNameLst>
                                      </p:cBhvr>
                                      <p:to>
                                        <p:strVal val="visible"/>
                                      </p:to>
                                    </p:set>
                                  </p:childTnLst>
                                  <p:subTnLst>
                                    <p:audio>
                                      <p:cMediaNode>
                                        <p:cTn display="0" masterRel="sameClick">
                                          <p:stCondLst>
                                            <p:cond evt="begin" delay="0">
                                              <p:tn val="897"/>
                                            </p:cond>
                                          </p:stCondLst>
                                          <p:endCondLst>
                                            <p:cond evt="onStopAudio" delay="0">
                                              <p:tgtEl>
                                                <p:sldTgt/>
                                              </p:tgtEl>
                                            </p:cond>
                                          </p:endCondLst>
                                        </p:cTn>
                                        <p:tgtEl>
                                          <p:sndTgt r:embed="rId2" name="click.wav"/>
                                        </p:tgtEl>
                                      </p:cMediaNode>
                                    </p:audio>
                                  </p:subTnLst>
                                </p:cTn>
                              </p:par>
                            </p:childTnLst>
                          </p:cTn>
                        </p:par>
                        <p:par>
                          <p:cTn id="899" fill="hold">
                            <p:stCondLst>
                              <p:cond delay="297500"/>
                            </p:stCondLst>
                            <p:childTnLst>
                              <p:par>
                                <p:cTn id="900" presetID="11" presetClass="entr" presetSubtype="0" fill="hold" grpId="0" nodeType="afterEffect">
                                  <p:stCondLst>
                                    <p:cond delay="0"/>
                                  </p:stCondLst>
                                  <p:childTnLst>
                                    <p:set>
                                      <p:cBhvr>
                                        <p:cTn id="901" dur="1000">
                                          <p:stCondLst>
                                            <p:cond delay="0"/>
                                          </p:stCondLst>
                                        </p:cTn>
                                        <p:tgtEl>
                                          <p:spTgt spid="661"/>
                                        </p:tgtEl>
                                        <p:attrNameLst>
                                          <p:attrName>style.visibility</p:attrName>
                                        </p:attrNameLst>
                                      </p:cBhvr>
                                      <p:to>
                                        <p:strVal val="visible"/>
                                      </p:to>
                                    </p:set>
                                  </p:childTnLst>
                                  <p:subTnLst>
                                    <p:audio>
                                      <p:cMediaNode>
                                        <p:cTn display="0" masterRel="sameClick">
                                          <p:stCondLst>
                                            <p:cond evt="begin" delay="0">
                                              <p:tn val="900"/>
                                            </p:cond>
                                          </p:stCondLst>
                                          <p:endCondLst>
                                            <p:cond evt="onStopAudio" delay="0">
                                              <p:tgtEl>
                                                <p:sldTgt/>
                                              </p:tgtEl>
                                            </p:cond>
                                          </p:endCondLst>
                                        </p:cTn>
                                        <p:tgtEl>
                                          <p:sndTgt r:embed="rId2" name="click.wav"/>
                                        </p:tgtEl>
                                      </p:cMediaNode>
                                    </p:audio>
                                  </p:subTnLst>
                                </p:cTn>
                              </p:par>
                            </p:childTnLst>
                          </p:cTn>
                        </p:par>
                        <p:par>
                          <p:cTn id="902" fill="hold">
                            <p:stCondLst>
                              <p:cond delay="298500"/>
                            </p:stCondLst>
                            <p:childTnLst>
                              <p:par>
                                <p:cTn id="903" presetID="11" presetClass="entr" presetSubtype="0" fill="hold" grpId="0" nodeType="afterEffect">
                                  <p:stCondLst>
                                    <p:cond delay="0"/>
                                  </p:stCondLst>
                                  <p:childTnLst>
                                    <p:set>
                                      <p:cBhvr>
                                        <p:cTn id="904" dur="1000">
                                          <p:stCondLst>
                                            <p:cond delay="0"/>
                                          </p:stCondLst>
                                        </p:cTn>
                                        <p:tgtEl>
                                          <p:spTgt spid="662"/>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2" name="click.wav"/>
                                        </p:tgtEl>
                                      </p:cMediaNode>
                                    </p:audio>
                                  </p:subTnLst>
                                </p:cTn>
                              </p:par>
                            </p:childTnLst>
                          </p:cTn>
                        </p:par>
                        <p:par>
                          <p:cTn id="905" fill="hold">
                            <p:stCondLst>
                              <p:cond delay="299500"/>
                            </p:stCondLst>
                            <p:childTnLst>
                              <p:par>
                                <p:cTn id="906" presetID="11" presetClass="entr" presetSubtype="0" fill="hold" grpId="0" nodeType="afterEffect">
                                  <p:stCondLst>
                                    <p:cond delay="0"/>
                                  </p:stCondLst>
                                  <p:childTnLst>
                                    <p:set>
                                      <p:cBhvr>
                                        <p:cTn id="907" dur="1000">
                                          <p:stCondLst>
                                            <p:cond delay="0"/>
                                          </p:stCondLst>
                                        </p:cTn>
                                        <p:tgtEl>
                                          <p:spTgt spid="663"/>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2" name="click.wav"/>
                                        </p:tgtEl>
                                      </p:cMediaNode>
                                    </p:audio>
                                  </p:subTnLst>
                                </p:cTn>
                              </p:par>
                            </p:childTnLst>
                          </p:cTn>
                        </p:par>
                        <p:par>
                          <p:cTn id="908" fill="hold">
                            <p:stCondLst>
                              <p:cond delay="300500"/>
                            </p:stCondLst>
                            <p:childTnLst>
                              <p:par>
                                <p:cTn id="909" presetID="11" presetClass="entr" presetSubtype="0" fill="hold" grpId="0" nodeType="afterEffect">
                                  <p:stCondLst>
                                    <p:cond delay="0"/>
                                  </p:stCondLst>
                                  <p:childTnLst>
                                    <p:set>
                                      <p:cBhvr>
                                        <p:cTn id="910" dur="1000">
                                          <p:stCondLst>
                                            <p:cond delay="0"/>
                                          </p:stCondLst>
                                        </p:cTn>
                                        <p:tgtEl>
                                          <p:spTgt spid="664"/>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665"/>
                  </p:tgtEl>
                </p:cond>
              </p:nextCondLst>
            </p:seq>
          </p:childTnLst>
        </p:cTn>
      </p:par>
    </p:tnLst>
    <p:bldLst>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32" grpId="0" animBg="1"/>
      <p:bldP spid="433" grpId="0" animBg="1"/>
      <p:bldP spid="434" grpId="0" animBg="1"/>
      <p:bldP spid="435" grpId="0" animBg="1"/>
      <p:bldP spid="436" grpId="0" animBg="1"/>
      <p:bldP spid="437" grpId="0" animBg="1"/>
      <p:bldP spid="438" grpId="0" animBg="1"/>
      <p:bldP spid="439" grpId="0" animBg="1"/>
      <p:bldP spid="440" grpId="0" animBg="1"/>
      <p:bldP spid="441" grpId="0" animBg="1"/>
      <p:bldP spid="442" grpId="0" animBg="1"/>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animBg="1"/>
      <p:bldP spid="459" grpId="0" animBg="1"/>
      <p:bldP spid="460" grpId="0" animBg="1"/>
      <p:bldP spid="461" grpId="0" animBg="1"/>
      <p:bldP spid="462" grpId="0" animBg="1"/>
      <p:bldP spid="463" grpId="0" animBg="1"/>
      <p:bldP spid="464" grpId="0" animBg="1"/>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animBg="1"/>
      <p:bldP spid="556" grpId="0" animBg="1"/>
      <p:bldP spid="557" grpId="0" animBg="1"/>
      <p:bldP spid="558" grpId="0" animBg="1"/>
      <p:bldP spid="559" grpId="0" animBg="1"/>
      <p:bldP spid="560" grpId="0" animBg="1"/>
      <p:bldP spid="561" grpId="0" animBg="1"/>
      <p:bldP spid="562" grpId="0" animBg="1"/>
      <p:bldP spid="563" grpId="0" animBg="1"/>
      <p:bldP spid="564" grpId="0" animBg="1"/>
      <p:bldP spid="565" grpId="0" animBg="1"/>
      <p:bldP spid="566" grpId="0" animBg="1"/>
      <p:bldP spid="567" grpId="0" animBg="1"/>
      <p:bldP spid="568" grpId="0" animBg="1"/>
      <p:bldP spid="569" grpId="0" animBg="1"/>
      <p:bldP spid="570" grpId="0" animBg="1"/>
      <p:bldP spid="571" grpId="0" animBg="1"/>
      <p:bldP spid="572" grpId="0" animBg="1"/>
      <p:bldP spid="573" grpId="0" animBg="1"/>
      <p:bldP spid="574" grpId="0" animBg="1"/>
      <p:bldP spid="575" grpId="0" animBg="1"/>
      <p:bldP spid="576" grpId="0" animBg="1"/>
      <p:bldP spid="577" grpId="0" animBg="1"/>
      <p:bldP spid="578" grpId="0" animBg="1"/>
      <p:bldP spid="579" grpId="0" animBg="1"/>
      <p:bldP spid="580" grpId="0" animBg="1"/>
      <p:bldP spid="581" grpId="0" animBg="1"/>
      <p:bldP spid="582" grpId="0" animBg="1"/>
      <p:bldP spid="583" grpId="0" animBg="1"/>
      <p:bldP spid="584" grpId="0" animBg="1"/>
      <p:bldP spid="585" grpId="0" animBg="1"/>
      <p:bldP spid="586" grpId="0" animBg="1"/>
      <p:bldP spid="587" grpId="0" animBg="1"/>
      <p:bldP spid="588" grpId="0" animBg="1"/>
      <p:bldP spid="589" grpId="0" animBg="1"/>
      <p:bldP spid="590" grpId="0" animBg="1"/>
      <p:bldP spid="591" grpId="0" animBg="1"/>
      <p:bldP spid="592" grpId="0" animBg="1"/>
      <p:bldP spid="593" grpId="0" animBg="1"/>
      <p:bldP spid="594" grpId="0" animBg="1"/>
      <p:bldP spid="595" grpId="0" animBg="1"/>
      <p:bldP spid="596" grpId="0" animBg="1"/>
      <p:bldP spid="597" grpId="0" animBg="1"/>
      <p:bldP spid="598" grpId="0" animBg="1"/>
      <p:bldP spid="599" grpId="0" animBg="1"/>
      <p:bldP spid="600" grpId="0" animBg="1"/>
      <p:bldP spid="601" grpId="0" animBg="1"/>
      <p:bldP spid="602" grpId="0" animBg="1"/>
      <p:bldP spid="603" grpId="0" animBg="1"/>
      <p:bldP spid="604" grpId="0" animBg="1"/>
      <p:bldP spid="605" grpId="0" animBg="1"/>
      <p:bldP spid="606" grpId="0" animBg="1"/>
      <p:bldP spid="607" grpId="0" animBg="1"/>
      <p:bldP spid="608" grpId="0" animBg="1"/>
      <p:bldP spid="609" grpId="0" animBg="1"/>
      <p:bldP spid="610" grpId="0" animBg="1"/>
      <p:bldP spid="611" grpId="0" animBg="1"/>
      <p:bldP spid="612" grpId="0" animBg="1"/>
      <p:bldP spid="613" grpId="0" animBg="1"/>
      <p:bldP spid="614" grpId="0" animBg="1"/>
      <p:bldP spid="615" grpId="0" animBg="1"/>
      <p:bldP spid="616" grpId="0" animBg="1"/>
      <p:bldP spid="617" grpId="0" animBg="1"/>
      <p:bldP spid="618" grpId="0" animBg="1"/>
      <p:bldP spid="619" grpId="0" animBg="1"/>
      <p:bldP spid="620" grpId="0" animBg="1"/>
      <p:bldP spid="621" grpId="0" animBg="1"/>
      <p:bldP spid="622" grpId="0" animBg="1"/>
      <p:bldP spid="623" grpId="0" animBg="1"/>
      <p:bldP spid="624" grpId="0" animBg="1"/>
      <p:bldP spid="625" grpId="0" animBg="1"/>
      <p:bldP spid="626" grpId="0" animBg="1"/>
      <p:bldP spid="627" grpId="0" animBg="1"/>
      <p:bldP spid="628" grpId="0" animBg="1"/>
      <p:bldP spid="629" grpId="0" animBg="1"/>
      <p:bldP spid="630" grpId="0" animBg="1"/>
      <p:bldP spid="631" grpId="0" animBg="1"/>
      <p:bldP spid="632" grpId="0" animBg="1"/>
      <p:bldP spid="633" grpId="0" animBg="1"/>
      <p:bldP spid="634" grpId="0" animBg="1"/>
      <p:bldP spid="635" grpId="0" animBg="1"/>
      <p:bldP spid="636" grpId="0" animBg="1"/>
      <p:bldP spid="637" grpId="0" animBg="1"/>
      <p:bldP spid="638" grpId="0" animBg="1"/>
      <p:bldP spid="639" grpId="0" animBg="1"/>
      <p:bldP spid="640" grpId="0" animBg="1"/>
      <p:bldP spid="641" grpId="0" animBg="1"/>
      <p:bldP spid="642" grpId="0" animBg="1"/>
      <p:bldP spid="643" grpId="0" animBg="1"/>
      <p:bldP spid="644" grpId="0" animBg="1"/>
      <p:bldP spid="645" grpId="0" animBg="1"/>
      <p:bldP spid="646" grpId="0" animBg="1"/>
      <p:bldP spid="647" grpId="0" animBg="1"/>
      <p:bldP spid="648" grpId="0" animBg="1"/>
      <p:bldP spid="649" grpId="0" animBg="1"/>
      <p:bldP spid="650" grpId="0" animBg="1"/>
      <p:bldP spid="651" grpId="0" animBg="1"/>
      <p:bldP spid="652" grpId="0" animBg="1"/>
      <p:bldP spid="653" grpId="0" animBg="1"/>
      <p:bldP spid="654" grpId="0" animBg="1"/>
      <p:bldP spid="655" grpId="0" animBg="1"/>
      <p:bldP spid="656" grpId="0" animBg="1"/>
      <p:bldP spid="657" grpId="0" animBg="1"/>
      <p:bldP spid="658" grpId="0" animBg="1"/>
      <p:bldP spid="659" grpId="0" animBg="1"/>
      <p:bldP spid="660" grpId="0" animBg="1"/>
      <p:bldP spid="661" grpId="0" animBg="1"/>
      <p:bldP spid="662" grpId="0" animBg="1"/>
      <p:bldP spid="663" grpId="0" animBg="1"/>
      <p:bldP spid="664" grpId="0" animBg="1"/>
      <p:bldP spid="66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85+K4lPs7H94VUqPe2XwIsfPRnrXQE//QTEXxb8/8N4CNc6FpgZahzpTjFhMzSA7T/nHJa11DE8Ng2TP3iAmRczFlmslSuUNOgUeb6yRvs0="/>
          <p:cNvSpPr/>
          <p:nvPr/>
        </p:nvSpPr>
        <p:spPr>
          <a:xfrm>
            <a:off x="-22525" y="43190"/>
            <a:ext cx="2579552" cy="523220"/>
          </a:xfrm>
          <a:prstGeom prst="rect">
            <a:avLst/>
          </a:prstGeom>
        </p:spPr>
        <p:txBody>
          <a:bodyPr wrap="none">
            <a:spAutoFit/>
          </a:bodyPr>
          <a:lstStyle/>
          <a:p>
            <a:pPr algn="just">
              <a:spcBef>
                <a:spcPts val="300"/>
              </a:spcBef>
              <a:spcAft>
                <a:spcPts val="300"/>
              </a:spcAft>
            </a:pP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5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/104):</a:t>
            </a:r>
          </a:p>
        </p:txBody>
      </p:sp>
      <p:pic>
        <p:nvPicPr>
          <p:cNvPr id="3" name="Picture 2" descr="OPL20U25GSXzBJYl68kk8uQGfFKzs7yb1M4KJWUiLk6ZEvGF+qCIPSnY57AbBFCvTW2023.15.85+K4lPs7H94VUqPe2XwIsfPRnrXQE//QTEXxb8/8N4CNc6FpgZahzpTjFhMzSA7T/nHJa11DE8Ng2TP3iAmRczFlmslSuUNOgUeb6yRvs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4718" y="1"/>
            <a:ext cx="4283353" cy="2594284"/>
          </a:xfrm>
          <a:prstGeom prst="rect">
            <a:avLst/>
          </a:prstGeom>
        </p:spPr>
      </p:pic>
      <mc:AlternateContent xmlns:mc="http://schemas.openxmlformats.org/markup-compatibility/2006" xmlns:a14="http://schemas.microsoft.com/office/drawing/2010/main">
        <mc:Choice Requires="a14">
          <p:sp>
            <p:nvSpPr>
              <p:cNvPr id="4" name="Rectangle 3" descr="OPL20U25GSXzBJYl68kk8uQGfFKzs7yb1M4KJWUiLk6ZEvGF+qCIPSnY57AbBFCvTW2023.15.85+K4lPs7H94VUqPe2XwIsfPRnrXQE//QTEXxb8/8N4CNc6FpgZahzpTjFhMzSA7T/nHJa11DE8Ng2TP3iAmRczFlmslSuUNOgUeb6yRvs0="/>
              <p:cNvSpPr/>
              <p:nvPr/>
            </p:nvSpPr>
            <p:spPr>
              <a:xfrm>
                <a:off x="791285" y="1752600"/>
                <a:ext cx="2021707" cy="523220"/>
              </a:xfrm>
              <a:prstGeom prst="rect">
                <a:avLst/>
              </a:prstGeom>
            </p:spPr>
            <p:txBody>
              <a:bodyPr wrap="none">
                <a:spAutoFit/>
              </a:bodyPr>
              <a:lstStyle/>
              <a:p>
                <a:r>
                  <a:rPr lang="en-US" altLang="en-US" sz="2800" dirty="0">
                    <a:ea typeface="Cambria Math" panose="02040503050406030204" pitchFamily="18" charset="0"/>
                    <a:cs typeface="Times New Roman" panose="02020603050405020304" pitchFamily="18" charset="0"/>
                  </a:rPr>
                  <a:t> </a:t>
                </a:r>
                <a14:m>
                  <m:oMath xmlns:m="http://schemas.openxmlformats.org/officeDocument/2006/math">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𝑩𝑪𝑫</m:t>
                    </m:r>
                  </m:oMath>
                </a14:m>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đều. </a:t>
                </a:r>
                <a:endParaRPr lang="en-US" sz="2800" dirty="0"/>
              </a:p>
            </p:txBody>
          </p:sp>
        </mc:Choice>
        <mc:Fallback xmlns="">
          <p:sp>
            <p:nvSpPr>
              <p:cNvPr id="4" name="Rectangle 3"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791285" y="1752600"/>
                <a:ext cx="2021707" cy="523220"/>
              </a:xfrm>
              <a:prstGeom prst="rect">
                <a:avLst/>
              </a:prstGeom>
              <a:blipFill>
                <a:blip r:embed="rId3"/>
                <a:stretch>
                  <a:fillRect t="-14118" r="-5136" b="-305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descr="OPL20U25GSXzBJYl68kk8uQGfFKzs7yb1M4KJWUiLk6ZEvGF+qCIPSnY57AbBFCvTW2023.15.85+K4lPs7H94VUqPe2XwIsfPRnrXQE//QTEXxb8/8N4CNc6FpgZahzpTjFhMzSA7T/nHJa11DE8Ng2TP3iAmRczFlmslSuUNOgUeb6yRvs0="/>
              <p:cNvSpPr/>
              <p:nvPr/>
            </p:nvSpPr>
            <p:spPr>
              <a:xfrm>
                <a:off x="5612131" y="1600200"/>
                <a:ext cx="1917513" cy="523220"/>
              </a:xfrm>
              <a:prstGeom prst="rect">
                <a:avLst/>
              </a:prstGeom>
            </p:spPr>
            <p:txBody>
              <a:bodyPr wrap="none">
                <a:spAutoFit/>
              </a:bodyPr>
              <a:lstStyle/>
              <a:p>
                <a14:m>
                  <m:oMath xmlns:m="http://schemas.openxmlformats.org/officeDocument/2006/math">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𝑨𝑬𝑩</m:t>
                    </m:r>
                  </m:oMath>
                </a14:m>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đều. </a:t>
                </a:r>
                <a:endParaRPr lang="en-US" sz="2800" dirty="0"/>
              </a:p>
            </p:txBody>
          </p:sp>
        </mc:Choice>
        <mc:Fallback xmlns="">
          <p:sp>
            <p:nvSpPr>
              <p:cNvPr id="5" name="Rectangle 4"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5612131" y="1600200"/>
                <a:ext cx="1917513" cy="523220"/>
              </a:xfrm>
              <a:prstGeom prst="rect">
                <a:avLst/>
              </a:prstGeom>
              <a:blipFill>
                <a:blip r:embed="rId4"/>
                <a:stretch>
                  <a:fillRect t="-14118" r="-5732" b="-305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descr="OPL20U25GSXzBJYl68kk8uQGfFKzs7yb1M4KJWUiLk6ZEvGF+qCIPSnY57AbBFCvTW2023.15.85+K4lPs7H94VUqPe2XwIsfPRnrXQE//QTEXxb8/8N4CNc6FpgZahzpTjFhMzSA7T/nHJa11DE8Ng2TP3iAmRczFlmslSuUNOgUeb6yRvs0="/>
              <p:cNvSpPr/>
              <p:nvPr/>
            </p:nvSpPr>
            <p:spPr>
              <a:xfrm>
                <a:off x="2834873" y="304800"/>
                <a:ext cx="2226892" cy="523220"/>
              </a:xfrm>
              <a:prstGeom prst="rect">
                <a:avLst/>
              </a:prstGeom>
            </p:spPr>
            <p:txBody>
              <a:bodyPr wrap="none">
                <a:spAutoFit/>
              </a:bodyPr>
              <a:lstStyle/>
              <a:p>
                <a:r>
                  <a:rPr lang="en-US" altLang="en-US" sz="2800" dirty="0">
                    <a:latin typeface="Times New Roman" panose="02020603050405020304" pitchFamily="18" charset="0"/>
                    <a:ea typeface="Cambria Math" panose="02040503050406030204" pitchFamily="18" charset="0"/>
                    <a:cs typeface="Times New Roman" panose="02020603050405020304" pitchFamily="18" charset="0"/>
                  </a:rPr>
                  <a:t>a) </a:t>
                </a:r>
                <a14:m>
                  <m:oMath xmlns:m="http://schemas.openxmlformats.org/officeDocument/2006/math">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𝑩𝑬𝑫</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2800" dirty="0">
                    <a:latin typeface="Times New Roman" panose="02020603050405020304" pitchFamily="18" charset="0"/>
                    <a:cs typeface="Times New Roman" panose="02020603050405020304" pitchFamily="18" charset="0"/>
                  </a:rPr>
                  <a:t>đều:</a:t>
                </a:r>
                <a:endParaRPr lang="en-US" sz="2800" dirty="0">
                  <a:latin typeface="Times New Roman" panose="02020603050405020304" pitchFamily="18" charset="0"/>
                  <a:cs typeface="Times New Roman" panose="02020603050405020304" pitchFamily="18" charset="0"/>
                </a:endParaRPr>
              </a:p>
            </p:txBody>
          </p:sp>
        </mc:Choice>
        <mc:Fallback xmlns="">
          <p:sp>
            <p:nvSpPr>
              <p:cNvPr id="6" name="Rectangle 5"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2834873" y="304800"/>
                <a:ext cx="2226892" cy="523220"/>
              </a:xfrm>
              <a:prstGeom prst="rect">
                <a:avLst/>
              </a:prstGeom>
              <a:blipFill>
                <a:blip r:embed="rId5"/>
                <a:stretch>
                  <a:fillRect l="-5479" t="-11628" r="-4384"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14" descr="OPL20U25GSXzBJYl68kk8uQGfFKzs7yb1M4KJWUiLk6ZEvGF+qCIPSnY57AbBFCvTW2023.15.85+K4lPs7H94VUqPe2XwIsfPRnrXQE//QTEXxb8/8N4CNc6FpgZahzpTjFhMzSA7T/nHJa11DE8Ng2TP3iAmRczFlmslSuUNOgUeb6yRvs0="/>
              <p:cNvSpPr>
                <a:spLocks noChangeArrowheads="1"/>
              </p:cNvSpPr>
              <p:nvPr/>
            </p:nvSpPr>
            <p:spPr bwMode="auto">
              <a:xfrm>
                <a:off x="1405976" y="2082225"/>
                <a:ext cx="686566"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3200" b="1" i="1" u="none" strike="noStrike" cap="none" normalizeH="0" baseline="0" dirty="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altLang="en-US" sz="3200" b="1"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7" name="Rectangle 14"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1405976" y="2082225"/>
                <a:ext cx="686566" cy="584775"/>
              </a:xfrm>
              <a:prstGeom prst="rect">
                <a:avLst/>
              </a:prstGeom>
              <a:blipFill>
                <a:blip r:embed="rId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14" descr="OPL20U25GSXzBJYl68kk8uQGfFKzs7yb1M4KJWUiLk6ZEvGF+qCIPSnY57AbBFCvTW2023.15.85+K4lPs7H94VUqPe2XwIsfPRnrXQE//QTEXxb8/8N4CNc6FpgZahzpTjFhMzSA7T/nHJa11DE8Ng2TP3iAmRczFlmslSuUNOgUeb6yRvs0="/>
              <p:cNvSpPr>
                <a:spLocks noChangeArrowheads="1"/>
              </p:cNvSpPr>
              <p:nvPr/>
            </p:nvSpPr>
            <p:spPr bwMode="auto">
              <a:xfrm>
                <a:off x="6307502" y="2006025"/>
                <a:ext cx="686566"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3200" b="0" i="1" u="none" strike="noStrike" cap="none" normalizeH="0" baseline="0" dirty="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8" name="Rectangle 14"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6307502" y="2006025"/>
                <a:ext cx="686566" cy="584775"/>
              </a:xfrm>
              <a:prstGeom prst="rect">
                <a:avLst/>
              </a:prstGeom>
              <a:blipFill>
                <a:blip r:embed="rId7"/>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14" descr="OPL20U25GSXzBJYl68kk8uQGfFKzs7yb1M4KJWUiLk6ZEvGF+qCIPSnY57AbBFCvTW2023.15.85+K4lPs7H94VUqPe2XwIsfPRnrXQE//QTEXxb8/8N4CNc6FpgZahzpTjFhMzSA7T/nHJa11DE8Ng2TP3iAmRczFlmslSuUNOgUeb6yRvs0="/>
              <p:cNvSpPr>
                <a:spLocks noChangeArrowheads="1"/>
              </p:cNvSpPr>
              <p:nvPr/>
            </p:nvSpPr>
            <p:spPr bwMode="auto">
              <a:xfrm>
                <a:off x="3672206" y="609600"/>
                <a:ext cx="686566"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3200" b="0" i="1" u="none" strike="noStrike" cap="none" normalizeH="0" baseline="0" dirty="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9" name="Rectangle 14"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3672206" y="609600"/>
                <a:ext cx="686566" cy="584775"/>
              </a:xfrm>
              <a:prstGeom prst="rect">
                <a:avLst/>
              </a:prstGeom>
              <a:blipFill>
                <a:blip r:embed="rId8"/>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14" descr="OPL20U25GSXzBJYl68kk8uQGfFKzs7yb1M4KJWUiLk6ZEvGF+qCIPSnY57AbBFCvTW2023.15.85+K4lPs7H94VUqPe2XwIsfPRnrXQE//QTEXxb8/8N4CNc6FpgZahzpTjFhMzSA7T/nHJa11DE8Ng2TP3iAmRczFlmslSuUNOgUeb6yRvs0="/>
              <p:cNvSpPr>
                <a:spLocks noChangeArrowheads="1"/>
              </p:cNvSpPr>
              <p:nvPr/>
            </p:nvSpPr>
            <p:spPr bwMode="auto">
              <a:xfrm>
                <a:off x="1508919" y="2971800"/>
                <a:ext cx="686566"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3200" b="0" i="1" u="none" strike="noStrike" cap="none" normalizeH="0" baseline="0" dirty="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10" name="Rectangle 14"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1508919" y="2971800"/>
                <a:ext cx="686566" cy="584775"/>
              </a:xfrm>
              <a:prstGeom prst="rect">
                <a:avLst/>
              </a:prstGeom>
              <a:blipFill>
                <a:blip r:embed="rId9"/>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4" descr="OPL20U25GSXzBJYl68kk8uQGfFKzs7yb1M4KJWUiLk6ZEvGF+qCIPSnY57AbBFCvTW2023.15.85+K4lPs7H94VUqPe2XwIsfPRnrXQE//QTEXxb8/8N4CNc6FpgZahzpTjFhMzSA7T/nHJa11DE8Ng2TP3iAmRczFlmslSuUNOgUeb6yRvs0="/>
              <p:cNvSpPr>
                <a:spLocks noChangeArrowheads="1"/>
              </p:cNvSpPr>
              <p:nvPr/>
            </p:nvSpPr>
            <p:spPr bwMode="auto">
              <a:xfrm>
                <a:off x="3640838" y="1447800"/>
                <a:ext cx="686566"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3200" b="0" i="1" u="none" strike="noStrike" cap="none" normalizeH="0" baseline="0" dirty="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11" name="Rectangle 14"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3640838" y="1447800"/>
                <a:ext cx="686566" cy="584775"/>
              </a:xfrm>
              <a:prstGeom prst="rect">
                <a:avLst/>
              </a:prstGeom>
              <a:blipFill>
                <a:blip r:embed="rId10"/>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0" y="2590800"/>
                <a:ext cx="1928733" cy="523220"/>
              </a:xfrm>
              <a:prstGeom prst="rect">
                <a:avLst/>
              </a:prstGeom>
            </p:spPr>
            <p:txBody>
              <a:bodyPr wrap="none">
                <a:spAutoFit/>
              </a:bodyPr>
              <a:lstStyle/>
              <a:p>
                <a14:m>
                  <m:oMath xmlns:m="http://schemas.openxmlformats.org/officeDocument/2006/math">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𝑩𝑪𝑫</m:t>
                    </m:r>
                  </m:oMath>
                </a14:m>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cân ;</a:t>
                </a:r>
              </a:p>
            </p:txBody>
          </p:sp>
        </mc:Choice>
        <mc:Fallback xmlns="">
          <p:sp>
            <p:nvSpPr>
              <p:cNvPr id="13" name="Rectangle 12"/>
              <p:cNvSpPr>
                <a:spLocks noRot="1" noChangeAspect="1" noMove="1" noResize="1" noEditPoints="1" noAdjustHandles="1" noChangeArrowheads="1" noChangeShapeType="1" noTextEdit="1"/>
              </p:cNvSpPr>
              <p:nvPr/>
            </p:nvSpPr>
            <p:spPr>
              <a:xfrm>
                <a:off x="0" y="2590800"/>
                <a:ext cx="1928733" cy="523220"/>
              </a:xfrm>
              <a:prstGeom prst="rect">
                <a:avLst/>
              </a:prstGeom>
              <a:blipFill rotWithShape="1">
                <a:blip r:embed="rId11"/>
                <a:stretch>
                  <a:fillRect t="-11628" r="-5380" b="-31395"/>
                </a:stretch>
              </a:blipFill>
            </p:spPr>
            <p:txBody>
              <a:bodyPr/>
              <a:lstStyle/>
              <a:p>
                <a:r>
                  <a:rPr lang="en-GB">
                    <a:noFill/>
                  </a:rPr>
                  <a:t> </a:t>
                </a:r>
              </a:p>
            </p:txBody>
          </p:sp>
        </mc:Fallback>
      </mc:AlternateContent>
      <p:sp>
        <p:nvSpPr>
          <p:cNvPr id="14" name="Rectangle 13"/>
          <p:cNvSpPr/>
          <p:nvPr/>
        </p:nvSpPr>
        <p:spPr>
          <a:xfrm>
            <a:off x="2131417" y="1066800"/>
            <a:ext cx="3631122" cy="523220"/>
          </a:xfrm>
          <a:prstGeom prst="rect">
            <a:avLst/>
          </a:prstGeom>
        </p:spPr>
        <p:txBody>
          <a:bodyPr wrap="none">
            <a:spAutoFit/>
          </a:bodyPr>
          <a:lstStyle/>
          <a:p>
            <a:pPr lvl="0" eaLnBrk="0" fontAlgn="base" hangingPunct="0">
              <a:spcBef>
                <a:spcPct val="0"/>
              </a:spcBef>
              <a:spcAft>
                <a:spcPct val="0"/>
              </a:spcAft>
            </a:pP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BD = BE = ED = 2 </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cm.</a:t>
            </a:r>
            <a:endParaRPr lang="en-US" altLang="en-US" sz="28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Rectangle 14"/>
              <p:cNvSpPr/>
              <p:nvPr/>
            </p:nvSpPr>
            <p:spPr>
              <a:xfrm>
                <a:off x="5014119" y="2438400"/>
                <a:ext cx="1895071" cy="523220"/>
              </a:xfrm>
              <a:prstGeom prst="rect">
                <a:avLst/>
              </a:prstGeom>
            </p:spPr>
            <p:txBody>
              <a:bodyPr wrap="none">
                <a:spAutoFit/>
              </a:bodyPr>
              <a:lstStyle/>
              <a:p>
                <a14:m>
                  <m:oMath xmlns:m="http://schemas.openxmlformats.org/officeDocument/2006/math">
                    <m:r>
                      <a:rPr lang="en-US" altLang="en-US" sz="28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smtClean="0">
                        <a:latin typeface="Cambria Math" panose="02040503050406030204" pitchFamily="18" charset="0"/>
                        <a:ea typeface="Cambria Math" panose="02040503050406030204" pitchFamily="18" charset="0"/>
                        <a:cs typeface="Times New Roman" panose="02020603050405020304" pitchFamily="18" charset="0"/>
                      </a:rPr>
                      <m:t>𝑨𝑬𝑩</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2800" dirty="0">
                    <a:latin typeface="Times New Roman" panose="02020603050405020304" pitchFamily="18" charset="0"/>
                    <a:ea typeface="Cambria Math" panose="02040503050406030204" pitchFamily="18" charset="0"/>
                    <a:cs typeface="Times New Roman" panose="02020603050405020304" pitchFamily="18" charset="0"/>
                  </a:rPr>
                  <a:t>cân; </a:t>
                </a:r>
              </a:p>
            </p:txBody>
          </p:sp>
        </mc:Choice>
        <mc:Fallback xmlns="">
          <p:sp>
            <p:nvSpPr>
              <p:cNvPr id="15" name="Rectangle 14"/>
              <p:cNvSpPr>
                <a:spLocks noRot="1" noChangeAspect="1" noMove="1" noResize="1" noEditPoints="1" noAdjustHandles="1" noChangeArrowheads="1" noChangeShapeType="1" noTextEdit="1"/>
              </p:cNvSpPr>
              <p:nvPr/>
            </p:nvSpPr>
            <p:spPr>
              <a:xfrm>
                <a:off x="5014119" y="2438400"/>
                <a:ext cx="1895071" cy="523220"/>
              </a:xfrm>
              <a:prstGeom prst="rect">
                <a:avLst/>
              </a:prstGeom>
              <a:blipFill rotWithShape="1">
                <a:blip r:embed="rId12"/>
                <a:stretch>
                  <a:fillRect t="-11628" r="-5484"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909549" y="2626968"/>
                <a:ext cx="2164439" cy="537263"/>
              </a:xfrm>
              <a:prstGeom prst="rect">
                <a:avLst/>
              </a:prstGeom>
            </p:spPr>
            <p:txBody>
              <a:bodyPr wrap="none">
                <a:spAutoFit/>
              </a:bodyPr>
              <a:lstStyle/>
              <a:p>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en-US" sz="2800" b="1" i="1">
                            <a:latin typeface="Cambria Math" panose="02040503050406030204" pitchFamily="18" charset="0"/>
                            <a:cs typeface="Times New Roman" panose="02020603050405020304" pitchFamily="18" charset="0"/>
                          </a:rPr>
                        </m:ctrlPr>
                      </m:accPr>
                      <m:e>
                        <m:sSub>
                          <m:sSubPr>
                            <m:ctrlPr>
                              <a:rPr lang="en-US" altLang="en-US" sz="2800" b="1" i="1">
                                <a:latin typeface="Cambria Math" panose="02040503050406030204" pitchFamily="18" charset="0"/>
                                <a:cs typeface="Times New Roman" panose="02020603050405020304" pitchFamily="18" charset="0"/>
                              </a:rPr>
                            </m:ctrlPr>
                          </m:sSubPr>
                          <m:e>
                            <m:r>
                              <a:rPr lang="en-US" altLang="en-US" sz="2800" b="1" i="1">
                                <a:latin typeface="Cambria Math" panose="02040503050406030204" pitchFamily="18" charset="0"/>
                                <a:cs typeface="Times New Roman" panose="02020603050405020304" pitchFamily="18" charset="0"/>
                              </a:rPr>
                              <m:t>𝑪</m:t>
                            </m:r>
                          </m:e>
                          <m:sub>
                            <m:r>
                              <a:rPr lang="en-US" altLang="en-US" sz="2800" b="1" i="1">
                                <a:latin typeface="Cambria Math" panose="02040503050406030204" pitchFamily="18" charset="0"/>
                                <a:cs typeface="Times New Roman" panose="02020603050405020304" pitchFamily="18" charset="0"/>
                              </a:rPr>
                              <m:t>𝟏</m:t>
                            </m:r>
                          </m:sub>
                        </m:sSub>
                      </m:e>
                    </m:acc>
                    <m:r>
                      <a:rPr lang="en-US" altLang="en-US" sz="2800" b="1" i="1">
                        <a:latin typeface="Cambria Math" panose="02040503050406030204" pitchFamily="18" charset="0"/>
                        <a:cs typeface="Times New Roman" panose="02020603050405020304" pitchFamily="18" charset="0"/>
                      </a:rPr>
                      <m:t>=</m:t>
                    </m:r>
                    <m:sSup>
                      <m:sSupPr>
                        <m:ctrlPr>
                          <a:rPr lang="en-US" altLang="en-US" sz="2800" b="1" i="1">
                            <a:latin typeface="Cambria Math" panose="02040503050406030204" pitchFamily="18" charset="0"/>
                            <a:cs typeface="Times New Roman" panose="02020603050405020304" pitchFamily="18" charset="0"/>
                          </a:rPr>
                        </m:ctrlPr>
                      </m:sSupPr>
                      <m:e>
                        <m:r>
                          <a:rPr lang="en-US" altLang="en-US" sz="2800" b="1" i="1">
                            <a:latin typeface="Cambria Math" panose="02040503050406030204" pitchFamily="18" charset="0"/>
                            <a:cs typeface="Times New Roman" panose="02020603050405020304" pitchFamily="18" charset="0"/>
                          </a:rPr>
                          <m:t>𝟔𝟎</m:t>
                        </m:r>
                      </m:e>
                      <m:sup>
                        <m:r>
                          <a:rPr lang="en-US" altLang="en-US" sz="2800" b="1" i="1">
                            <a:latin typeface="Cambria Math" panose="02040503050406030204" pitchFamily="18" charset="0"/>
                            <a:cs typeface="Times New Roman" panose="02020603050405020304" pitchFamily="18" charset="0"/>
                          </a:rPr>
                          <m:t>𝟎</m:t>
                        </m:r>
                      </m:sup>
                    </m:sSup>
                  </m:oMath>
                </a14:m>
                <a:r>
                  <a:rPr lang="en-US" sz="2800" dirty="0"/>
                  <a:t>    ;</a:t>
                </a:r>
              </a:p>
            </p:txBody>
          </p:sp>
        </mc:Choice>
        <mc:Fallback xmlns="">
          <p:sp>
            <p:nvSpPr>
              <p:cNvPr id="16" name="Rectangle 15"/>
              <p:cNvSpPr>
                <a:spLocks noRot="1" noChangeAspect="1" noMove="1" noResize="1" noEditPoints="1" noAdjustHandles="1" noChangeArrowheads="1" noChangeShapeType="1" noTextEdit="1"/>
              </p:cNvSpPr>
              <p:nvPr/>
            </p:nvSpPr>
            <p:spPr>
              <a:xfrm>
                <a:off x="1909549" y="2626968"/>
                <a:ext cx="2164439" cy="537263"/>
              </a:xfrm>
              <a:prstGeom prst="rect">
                <a:avLst/>
              </a:prstGeom>
              <a:blipFill rotWithShape="1">
                <a:blip r:embed="rId13"/>
                <a:stretch>
                  <a:fillRect t="-7955" r="-5070" b="-3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6757639" y="2436076"/>
                <a:ext cx="1744452" cy="535724"/>
              </a:xfrm>
              <a:prstGeom prst="rect">
                <a:avLst/>
              </a:prstGeom>
            </p:spPr>
            <p:txBody>
              <a:bodyPr wrap="none">
                <a:spAutoFit/>
              </a:bodyPr>
              <a:lstStyle/>
              <a:p>
                <a14:m>
                  <m:oMath xmlns:m="http://schemas.openxmlformats.org/officeDocument/2006/math">
                    <m:acc>
                      <m:accPr>
                        <m:chr m:val="̂"/>
                        <m:ctrlPr>
                          <a:rPr lang="en-US" altLang="en-US" sz="2800" b="1" i="1">
                            <a:latin typeface="Cambria Math" panose="02040503050406030204" pitchFamily="18" charset="0"/>
                            <a:cs typeface="Times New Roman" panose="02020603050405020304" pitchFamily="18" charset="0"/>
                          </a:rPr>
                        </m:ctrlPr>
                      </m:accPr>
                      <m:e>
                        <m:sSub>
                          <m:sSubPr>
                            <m:ctrlPr>
                              <a:rPr lang="en-US" altLang="en-US" sz="2800" b="1" i="1">
                                <a:latin typeface="Cambria Math" panose="02040503050406030204" pitchFamily="18" charset="0"/>
                                <a:cs typeface="Times New Roman" panose="02020603050405020304" pitchFamily="18" charset="0"/>
                              </a:rPr>
                            </m:ctrlPr>
                          </m:sSubPr>
                          <m:e>
                            <m:r>
                              <a:rPr lang="en-US" altLang="en-US" sz="2800" b="1" i="1">
                                <a:latin typeface="Cambria Math" panose="02040503050406030204" pitchFamily="18" charset="0"/>
                                <a:cs typeface="Times New Roman" panose="02020603050405020304" pitchFamily="18" charset="0"/>
                              </a:rPr>
                              <m:t>𝑨</m:t>
                            </m:r>
                          </m:e>
                          <m:sub>
                            <m:r>
                              <a:rPr lang="en-US" altLang="en-US" sz="2800" b="1" i="1">
                                <a:latin typeface="Cambria Math" panose="02040503050406030204" pitchFamily="18" charset="0"/>
                                <a:cs typeface="Times New Roman" panose="02020603050405020304" pitchFamily="18" charset="0"/>
                              </a:rPr>
                              <m:t>𝟏</m:t>
                            </m:r>
                          </m:sub>
                        </m:sSub>
                      </m:e>
                    </m:acc>
                    <m:r>
                      <a:rPr lang="en-US" altLang="en-US" sz="2800" b="1" i="1">
                        <a:latin typeface="Cambria Math" panose="02040503050406030204" pitchFamily="18" charset="0"/>
                        <a:cs typeface="Times New Roman" panose="02020603050405020304" pitchFamily="18" charset="0"/>
                      </a:rPr>
                      <m:t>=</m:t>
                    </m:r>
                    <m:sSup>
                      <m:sSupPr>
                        <m:ctrlPr>
                          <a:rPr lang="en-US" altLang="en-US" sz="2800" b="1" i="1">
                            <a:latin typeface="Cambria Math" panose="02040503050406030204" pitchFamily="18" charset="0"/>
                            <a:cs typeface="Times New Roman" panose="02020603050405020304" pitchFamily="18" charset="0"/>
                          </a:rPr>
                        </m:ctrlPr>
                      </m:sSupPr>
                      <m:e>
                        <m:r>
                          <a:rPr lang="en-US" altLang="en-US" sz="2800" b="1" i="1">
                            <a:latin typeface="Cambria Math" panose="02040503050406030204" pitchFamily="18" charset="0"/>
                            <a:cs typeface="Times New Roman" panose="02020603050405020304" pitchFamily="18" charset="0"/>
                          </a:rPr>
                          <m:t>𝟔𝟎</m:t>
                        </m:r>
                      </m:e>
                      <m:sup>
                        <m:r>
                          <a:rPr lang="en-US" altLang="en-US" sz="2800" b="1" i="1">
                            <a:latin typeface="Cambria Math" panose="02040503050406030204" pitchFamily="18" charset="0"/>
                            <a:cs typeface="Times New Roman" panose="02020603050405020304" pitchFamily="18" charset="0"/>
                          </a:rPr>
                          <m:t>𝟎</m:t>
                        </m:r>
                      </m:sup>
                    </m:sSup>
                  </m:oMath>
                </a14:m>
                <a:r>
                  <a:rPr lang="en-US" sz="2800" b="1" dirty="0"/>
                  <a:t>.</a:t>
                </a:r>
              </a:p>
            </p:txBody>
          </p:sp>
        </mc:Choice>
        <mc:Fallback xmlns="">
          <p:sp>
            <p:nvSpPr>
              <p:cNvPr id="17" name="Rectangle 16"/>
              <p:cNvSpPr>
                <a:spLocks noRot="1" noChangeAspect="1" noMove="1" noResize="1" noEditPoints="1" noAdjustHandles="1" noChangeArrowheads="1" noChangeShapeType="1" noTextEdit="1"/>
              </p:cNvSpPr>
              <p:nvPr/>
            </p:nvSpPr>
            <p:spPr>
              <a:xfrm>
                <a:off x="6757639" y="2436076"/>
                <a:ext cx="1744452" cy="535724"/>
              </a:xfrm>
              <a:prstGeom prst="rect">
                <a:avLst/>
              </a:prstGeom>
              <a:blipFill rotWithShape="1">
                <a:blip r:embed="rId14"/>
                <a:stretch>
                  <a:fillRect t="-7955" r="-6643" b="-31818"/>
                </a:stretch>
              </a:blipFill>
            </p:spPr>
            <p:txBody>
              <a:bodyPr/>
              <a:lstStyle/>
              <a:p>
                <a:r>
                  <a:rPr lang="en-GB">
                    <a:noFill/>
                  </a:rPr>
                  <a:t> </a:t>
                </a:r>
              </a:p>
            </p:txBody>
          </p:sp>
        </mc:Fallback>
      </mc:AlternateContent>
      <p:sp>
        <p:nvSpPr>
          <p:cNvPr id="18" name="Rectangle 17"/>
          <p:cNvSpPr/>
          <p:nvPr/>
        </p:nvSpPr>
        <p:spPr>
          <a:xfrm>
            <a:off x="4480719" y="3362980"/>
            <a:ext cx="2868093" cy="523220"/>
          </a:xfrm>
          <a:prstGeom prst="rect">
            <a:avLst/>
          </a:prstGeom>
        </p:spPr>
        <p:txBody>
          <a:bodyPr wrap="none">
            <a:spAutoFit/>
          </a:bodyPr>
          <a:lstStyle/>
          <a:p>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BD = CD = 2 cm </a:t>
            </a:r>
            <a:r>
              <a:rPr lang="en-US" alt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p>
        </p:txBody>
      </p:sp>
      <p:sp>
        <p:nvSpPr>
          <p:cNvPr id="19" name="Rectangle 18"/>
          <p:cNvSpPr/>
          <p:nvPr/>
        </p:nvSpPr>
        <p:spPr>
          <a:xfrm>
            <a:off x="-47092" y="3352800"/>
            <a:ext cx="2799164" cy="523220"/>
          </a:xfrm>
          <a:prstGeom prst="rect">
            <a:avLst/>
          </a:prstGeom>
        </p:spPr>
        <p:txBody>
          <a:bodyPr wrap="none">
            <a:spAutoFit/>
          </a:bodyPr>
          <a:lstStyle/>
          <a:p>
            <a:pPr lvl="0" eaLnBrk="0" fontAlgn="base" hangingPunct="0">
              <a:spcBef>
                <a:spcPct val="0"/>
              </a:spcBef>
              <a:spcAft>
                <a:spcPct val="0"/>
              </a:spcAft>
            </a:pP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BD = CD = 2 </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cm</a:t>
            </a:r>
            <a:r>
              <a:rPr lang="en-US" altLang="en-US" sz="2800" i="1" dirty="0">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20" name="Rectangle 19"/>
          <p:cNvSpPr/>
          <p:nvPr/>
        </p:nvSpPr>
        <p:spPr>
          <a:xfrm>
            <a:off x="2575719" y="3352800"/>
            <a:ext cx="1808508" cy="523220"/>
          </a:xfrm>
          <a:prstGeom prst="rect">
            <a:avLst/>
          </a:prstGeom>
        </p:spPr>
        <p:txBody>
          <a:bodyPr wrap="none">
            <a:spAutoFit/>
          </a:bodyPr>
          <a:lstStyle/>
          <a:p>
            <a:pPr lvl="0" eaLnBrk="0" fontAlgn="base" hangingPunct="0">
              <a:spcBef>
                <a:spcPct val="0"/>
              </a:spcBef>
              <a:spcAft>
                <a:spcPct val="0"/>
              </a:spcAft>
            </a:pP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AC // ED  </a:t>
            </a:r>
            <a:r>
              <a:rPr lang="en-US" altLang="en-US" sz="2800" i="1" dirty="0">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21" name="Rectangle 20"/>
          <p:cNvSpPr/>
          <p:nvPr/>
        </p:nvSpPr>
        <p:spPr>
          <a:xfrm>
            <a:off x="7147719" y="3343525"/>
            <a:ext cx="1628972" cy="523220"/>
          </a:xfrm>
          <a:prstGeom prst="rect">
            <a:avLst/>
          </a:prstGeom>
        </p:spPr>
        <p:txBody>
          <a:bodyPr wrap="none">
            <a:spAutoFit/>
          </a:bodyPr>
          <a:lstStyle/>
          <a:p>
            <a:pPr lvl="0" eaLnBrk="0" fontAlgn="base" hangingPunct="0">
              <a:spcBef>
                <a:spcPct val="0"/>
              </a:spcBef>
              <a:spcAft>
                <a:spcPct val="0"/>
              </a:spcAft>
            </a:pP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AC // ED.</a:t>
            </a:r>
          </a:p>
        </p:txBody>
      </p:sp>
      <mc:AlternateContent xmlns:mc="http://schemas.openxmlformats.org/markup-compatibility/2006" xmlns:a14="http://schemas.microsoft.com/office/drawing/2010/main">
        <mc:Choice Requires="a14">
          <p:sp>
            <p:nvSpPr>
              <p:cNvPr id="22" name="Rectangle 21"/>
              <p:cNvSpPr/>
              <p:nvPr/>
            </p:nvSpPr>
            <p:spPr>
              <a:xfrm>
                <a:off x="2615197" y="4191000"/>
                <a:ext cx="2755050" cy="523220"/>
              </a:xfrm>
              <a:prstGeom prst="rect">
                <a:avLst/>
              </a:prstGeom>
            </p:spPr>
            <p:txBody>
              <a:bodyPr wrap="none">
                <a:spAutoFit/>
              </a:bodyPr>
              <a:lstStyle/>
              <a:p>
                <a14:m>
                  <m:oMath xmlns:m="http://schemas.openxmlformats.org/officeDocument/2006/math">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𝑨𝑩𝑬</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𝑩𝑫𝑬</m:t>
                    </m:r>
                  </m:oMath>
                </a14:m>
                <a:r>
                  <a:rPr lang="en-US" sz="2800" b="1" dirty="0">
                    <a:latin typeface="Times New Roman" panose="02020603050405020304" pitchFamily="18" charset="0"/>
                    <a:cs typeface="Times New Roman" panose="02020603050405020304" pitchFamily="18" charset="0"/>
                  </a:rPr>
                  <a:t> .</a:t>
                </a:r>
                <a:endParaRPr lang="en-US" sz="2800" b="1" dirty="0"/>
              </a:p>
            </p:txBody>
          </p:sp>
        </mc:Choice>
        <mc:Fallback xmlns="">
          <p:sp>
            <p:nvSpPr>
              <p:cNvPr id="22" name="Rectangle 21"/>
              <p:cNvSpPr>
                <a:spLocks noRot="1" noChangeAspect="1" noMove="1" noResize="1" noEditPoints="1" noAdjustHandles="1" noChangeArrowheads="1" noChangeShapeType="1" noTextEdit="1"/>
              </p:cNvSpPr>
              <p:nvPr/>
            </p:nvSpPr>
            <p:spPr>
              <a:xfrm>
                <a:off x="2615197" y="4191000"/>
                <a:ext cx="2755050" cy="523220"/>
              </a:xfrm>
              <a:prstGeom prst="rect">
                <a:avLst/>
              </a:prstGeom>
              <a:blipFill rotWithShape="1">
                <a:blip r:embed="rId15"/>
                <a:stretch>
                  <a:fillRect t="-12941" r="-3761" b="-3058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Rectangle 14"/>
              <p:cNvSpPr>
                <a:spLocks noChangeArrowheads="1"/>
              </p:cNvSpPr>
              <p:nvPr/>
            </p:nvSpPr>
            <p:spPr bwMode="auto">
              <a:xfrm>
                <a:off x="6233319" y="2895599"/>
                <a:ext cx="686566"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3200" b="0" i="1" u="none" strike="noStrike" cap="none" normalizeH="0" baseline="0" dirty="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altLang="en-US" sz="32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24" name="Rectangle 14"/>
              <p:cNvSpPr>
                <a:spLocks noRot="1" noChangeAspect="1" noMove="1" noResize="1" noEditPoints="1" noAdjustHandles="1" noChangeArrowheads="1" noChangeShapeType="1" noTextEdit="1"/>
              </p:cNvSpPr>
              <p:nvPr/>
            </p:nvSpPr>
            <p:spPr bwMode="auto">
              <a:xfrm>
                <a:off x="6233319" y="2895599"/>
                <a:ext cx="686566" cy="584775"/>
              </a:xfrm>
              <a:prstGeom prst="rect">
                <a:avLst/>
              </a:prstGeom>
              <a:blipFill rotWithShape="1">
                <a:blip r:embed="rId1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ectangle 14"/>
              <p:cNvSpPr>
                <a:spLocks noChangeArrowheads="1"/>
              </p:cNvSpPr>
              <p:nvPr/>
            </p:nvSpPr>
            <p:spPr bwMode="auto">
              <a:xfrm>
                <a:off x="3794153" y="3733800"/>
                <a:ext cx="686566"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3200" b="1" i="1" u="none" strike="noStrike" cap="none" normalizeH="0" baseline="0" dirty="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altLang="en-US" sz="3200" b="1"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27" name="Rectangle 14"/>
              <p:cNvSpPr>
                <a:spLocks noRot="1" noChangeAspect="1" noMove="1" noResize="1" noEditPoints="1" noAdjustHandles="1" noChangeArrowheads="1" noChangeShapeType="1" noTextEdit="1"/>
              </p:cNvSpPr>
              <p:nvPr/>
            </p:nvSpPr>
            <p:spPr bwMode="auto">
              <a:xfrm>
                <a:off x="3794153" y="3733800"/>
                <a:ext cx="686566" cy="584775"/>
              </a:xfrm>
              <a:prstGeom prst="rect">
                <a:avLst/>
              </a:prstGeom>
              <a:blipFill rotWithShape="1">
                <a:blip r:embed="rId17"/>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716866" y="4951958"/>
                <a:ext cx="8034136" cy="534442"/>
              </a:xfrm>
              <a:prstGeom prst="rect">
                <a:avLst/>
              </a:prstGeom>
              <a:noFill/>
            </p:spPr>
            <p:txBody>
              <a:bodyPr wrap="square" rtlCol="0">
                <a:spAutoFit/>
              </a:bodyPr>
              <a:lstStyle/>
              <a:p>
                <a:pPr lvl="0" eaLnBrk="0" fontAlgn="base" hangingPunct="0">
                  <a:spcBef>
                    <a:spcPct val="0"/>
                  </a:spcBef>
                  <a:spcAft>
                    <a:spcPct val="0"/>
                  </a:spcAft>
                </a:pPr>
                <a14:m>
                  <m:oMath xmlns:m="http://schemas.openxmlformats.org/officeDocument/2006/math">
                    <m:acc>
                      <m:accPr>
                        <m:chr m:val="̂"/>
                        <m:ctrlPr>
                          <a:rPr lang="en-US" altLang="en-US" sz="2800" b="1" i="1">
                            <a:solidFill>
                              <a:prstClr val="black"/>
                            </a:solidFill>
                            <a:latin typeface="Cambria Math" panose="02040503050406030204" pitchFamily="18" charset="0"/>
                            <a:cs typeface="Times New Roman" panose="02020603050405020304" pitchFamily="18" charset="0"/>
                          </a:rPr>
                        </m:ctrlPr>
                      </m:accPr>
                      <m:e>
                        <m:sSub>
                          <m:sSubPr>
                            <m:ctrlPr>
                              <a:rPr lang="en-US" altLang="en-US" sz="2800" b="1" i="1">
                                <a:solidFill>
                                  <a:prstClr val="black"/>
                                </a:solidFill>
                                <a:latin typeface="Cambria Math" panose="02040503050406030204" pitchFamily="18" charset="0"/>
                                <a:cs typeface="Times New Roman" panose="02020603050405020304" pitchFamily="18" charset="0"/>
                              </a:rPr>
                            </m:ctrlPr>
                          </m:sSubPr>
                          <m:e>
                            <m:r>
                              <a:rPr lang="en-US" altLang="en-US" sz="2800" b="1" i="1">
                                <a:solidFill>
                                  <a:prstClr val="black"/>
                                </a:solidFill>
                                <a:latin typeface="Cambria Math" panose="02040503050406030204" pitchFamily="18" charset="0"/>
                                <a:cs typeface="Times New Roman" panose="02020603050405020304" pitchFamily="18" charset="0"/>
                              </a:rPr>
                              <m:t>𝑩</m:t>
                            </m:r>
                          </m:e>
                          <m:sub>
                            <m:r>
                              <a:rPr lang="en-US" altLang="en-US" sz="2800" b="1" i="1">
                                <a:solidFill>
                                  <a:prstClr val="black"/>
                                </a:solidFill>
                                <a:latin typeface="Cambria Math" panose="02040503050406030204" pitchFamily="18" charset="0"/>
                                <a:cs typeface="Times New Roman" panose="02020603050405020304" pitchFamily="18" charset="0"/>
                              </a:rPr>
                              <m:t>𝟏</m:t>
                            </m:r>
                          </m:sub>
                        </m:sSub>
                      </m:e>
                    </m:acc>
                    <m:r>
                      <a:rPr lang="en-US" altLang="en-US" sz="2800" b="1" i="1">
                        <a:solidFill>
                          <a:prstClr val="black"/>
                        </a:solidFill>
                        <a:latin typeface="Cambria Math" panose="02040503050406030204" pitchFamily="18" charset="0"/>
                        <a:cs typeface="Times New Roman" panose="02020603050405020304" pitchFamily="18" charset="0"/>
                      </a:rPr>
                      <m:t>=</m:t>
                    </m:r>
                    <m:acc>
                      <m:accPr>
                        <m:chr m:val="̂"/>
                        <m:ctrlPr>
                          <a:rPr lang="en-US" altLang="en-US" sz="2800" b="1" i="1">
                            <a:solidFill>
                              <a:prstClr val="black"/>
                            </a:solidFill>
                            <a:latin typeface="Cambria Math" panose="02040503050406030204" pitchFamily="18" charset="0"/>
                            <a:cs typeface="Times New Roman" panose="02020603050405020304" pitchFamily="18" charset="0"/>
                          </a:rPr>
                        </m:ctrlPr>
                      </m:accPr>
                      <m:e>
                        <m:sSub>
                          <m:sSubPr>
                            <m:ctrlPr>
                              <a:rPr lang="en-US" altLang="en-US" sz="2800" b="1" i="1">
                                <a:solidFill>
                                  <a:prstClr val="black"/>
                                </a:solidFill>
                                <a:latin typeface="Cambria Math" panose="02040503050406030204" pitchFamily="18" charset="0"/>
                                <a:cs typeface="Times New Roman" panose="02020603050405020304" pitchFamily="18" charset="0"/>
                              </a:rPr>
                            </m:ctrlPr>
                          </m:sSubPr>
                          <m:e>
                            <m:r>
                              <a:rPr lang="en-US" altLang="en-US" sz="2800" b="1" i="1">
                                <a:solidFill>
                                  <a:prstClr val="black"/>
                                </a:solidFill>
                                <a:latin typeface="Cambria Math" panose="02040503050406030204" pitchFamily="18" charset="0"/>
                                <a:cs typeface="Times New Roman" panose="02020603050405020304" pitchFamily="18" charset="0"/>
                              </a:rPr>
                              <m:t>𝑬</m:t>
                            </m:r>
                          </m:e>
                          <m:sub>
                            <m:r>
                              <a:rPr lang="en-US" altLang="en-US" sz="2800" b="1" i="1">
                                <a:solidFill>
                                  <a:prstClr val="black"/>
                                </a:solidFill>
                                <a:latin typeface="Cambria Math" panose="02040503050406030204" pitchFamily="18" charset="0"/>
                                <a:cs typeface="Times New Roman" panose="02020603050405020304" pitchFamily="18" charset="0"/>
                              </a:rPr>
                              <m:t>𝟑</m:t>
                            </m:r>
                          </m:sub>
                        </m:sSub>
                      </m:e>
                    </m:acc>
                    <m:r>
                      <a:rPr lang="en-US" altLang="en-US" sz="2800" b="1">
                        <a:solidFill>
                          <a:prstClr val="black"/>
                        </a:solidFill>
                        <a:latin typeface="Cambria Math" panose="02040503050406030204" pitchFamily="18" charset="0"/>
                        <a:cs typeface="Times New Roman" panose="02020603050405020304" pitchFamily="18" charset="0"/>
                      </a:rPr>
                      <m:t>;   </m:t>
                    </m:r>
                    <m:acc>
                      <m:accPr>
                        <m:chr m:val="̂"/>
                        <m:ctrlPr>
                          <a:rPr lang="en-US" altLang="en-US" sz="2800" b="1" i="1">
                            <a:solidFill>
                              <a:prstClr val="black"/>
                            </a:solidFill>
                            <a:latin typeface="Cambria Math" panose="02040503050406030204" pitchFamily="18" charset="0"/>
                            <a:cs typeface="Times New Roman" panose="02020603050405020304" pitchFamily="18" charset="0"/>
                          </a:rPr>
                        </m:ctrlPr>
                      </m:accPr>
                      <m:e>
                        <m:sSub>
                          <m:sSubPr>
                            <m:ctrlPr>
                              <a:rPr lang="en-US" altLang="en-US" sz="2800" b="1" i="1">
                                <a:solidFill>
                                  <a:prstClr val="black"/>
                                </a:solidFill>
                                <a:latin typeface="Cambria Math" panose="02040503050406030204" pitchFamily="18" charset="0"/>
                                <a:cs typeface="Times New Roman" panose="02020603050405020304" pitchFamily="18" charset="0"/>
                              </a:rPr>
                            </m:ctrlPr>
                          </m:sSubPr>
                          <m:e>
                            <m:r>
                              <a:rPr lang="en-US" altLang="en-US" sz="2800" b="1" i="1">
                                <a:solidFill>
                                  <a:prstClr val="black"/>
                                </a:solidFill>
                                <a:latin typeface="Cambria Math" panose="02040503050406030204" pitchFamily="18" charset="0"/>
                                <a:cs typeface="Times New Roman" panose="02020603050405020304" pitchFamily="18" charset="0"/>
                              </a:rPr>
                              <m:t>𝑩</m:t>
                            </m:r>
                          </m:e>
                          <m:sub>
                            <m:r>
                              <a:rPr lang="en-US" altLang="en-US" sz="2800" b="1" i="1">
                                <a:solidFill>
                                  <a:prstClr val="black"/>
                                </a:solidFill>
                                <a:latin typeface="Cambria Math" panose="02040503050406030204" pitchFamily="18" charset="0"/>
                                <a:cs typeface="Times New Roman" panose="02020603050405020304" pitchFamily="18" charset="0"/>
                              </a:rPr>
                              <m:t>𝟐</m:t>
                            </m:r>
                          </m:sub>
                        </m:sSub>
                      </m:e>
                    </m:acc>
                    <m:r>
                      <a:rPr lang="en-US" altLang="en-US" sz="2800" b="1" i="1">
                        <a:solidFill>
                          <a:prstClr val="black"/>
                        </a:solidFill>
                        <a:latin typeface="Cambria Math" panose="02040503050406030204" pitchFamily="18" charset="0"/>
                        <a:cs typeface="Times New Roman" panose="02020603050405020304" pitchFamily="18" charset="0"/>
                      </a:rPr>
                      <m:t>=</m:t>
                    </m:r>
                    <m:acc>
                      <m:accPr>
                        <m:chr m:val="̂"/>
                        <m:ctrlPr>
                          <a:rPr lang="en-US" altLang="en-US" sz="2800" b="1" i="1">
                            <a:solidFill>
                              <a:prstClr val="black"/>
                            </a:solidFill>
                            <a:latin typeface="Cambria Math" panose="02040503050406030204" pitchFamily="18" charset="0"/>
                            <a:cs typeface="Times New Roman" panose="02020603050405020304" pitchFamily="18" charset="0"/>
                          </a:rPr>
                        </m:ctrlPr>
                      </m:accPr>
                      <m:e>
                        <m:sSub>
                          <m:sSubPr>
                            <m:ctrlPr>
                              <a:rPr lang="en-US" altLang="en-US" sz="2800" b="1" i="1">
                                <a:solidFill>
                                  <a:prstClr val="black"/>
                                </a:solidFill>
                                <a:latin typeface="Cambria Math" panose="02040503050406030204" pitchFamily="18" charset="0"/>
                                <a:cs typeface="Times New Roman" panose="02020603050405020304" pitchFamily="18" charset="0"/>
                              </a:rPr>
                            </m:ctrlPr>
                          </m:sSubPr>
                          <m:e>
                            <m:r>
                              <a:rPr lang="en-US" altLang="en-US" sz="2800" b="1" i="1">
                                <a:solidFill>
                                  <a:prstClr val="black"/>
                                </a:solidFill>
                                <a:latin typeface="Cambria Math" panose="02040503050406030204" pitchFamily="18" charset="0"/>
                                <a:cs typeface="Times New Roman" panose="02020603050405020304" pitchFamily="18" charset="0"/>
                              </a:rPr>
                              <m:t>𝑬</m:t>
                            </m:r>
                          </m:e>
                          <m:sub>
                            <m:r>
                              <a:rPr lang="en-US" altLang="en-US" sz="2800" b="1" i="1">
                                <a:solidFill>
                                  <a:prstClr val="black"/>
                                </a:solidFill>
                                <a:latin typeface="Cambria Math" panose="02040503050406030204" pitchFamily="18" charset="0"/>
                                <a:cs typeface="Times New Roman" panose="02020603050405020304" pitchFamily="18" charset="0"/>
                              </a:rPr>
                              <m:t>𝟐</m:t>
                            </m:r>
                          </m:sub>
                        </m:sSub>
                      </m:e>
                    </m:acc>
                  </m:oMath>
                </a14:m>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BE </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cạnh</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dirty="0"/>
              </a:p>
            </p:txBody>
          </p:sp>
        </mc:Choice>
        <mc:Fallback xmlns="">
          <p:sp>
            <p:nvSpPr>
              <p:cNvPr id="28" name="TextBox 27"/>
              <p:cNvSpPr txBox="1">
                <a:spLocks noRot="1" noChangeAspect="1" noMove="1" noResize="1" noEditPoints="1" noAdjustHandles="1" noChangeArrowheads="1" noChangeShapeType="1" noTextEdit="1"/>
              </p:cNvSpPr>
              <p:nvPr/>
            </p:nvSpPr>
            <p:spPr>
              <a:xfrm>
                <a:off x="1716866" y="4951958"/>
                <a:ext cx="8034136" cy="534442"/>
              </a:xfrm>
              <a:prstGeom prst="rect">
                <a:avLst/>
              </a:prstGeom>
              <a:blipFill rotWithShape="1">
                <a:blip r:embed="rId18"/>
                <a:stretch>
                  <a:fillRect t="-10227" b="-295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14"/>
              <p:cNvSpPr>
                <a:spLocks noChangeArrowheads="1"/>
              </p:cNvSpPr>
              <p:nvPr/>
            </p:nvSpPr>
            <p:spPr bwMode="auto">
              <a:xfrm>
                <a:off x="3718719" y="4520625"/>
                <a:ext cx="686566"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3200" b="1" i="1" u="none" strike="noStrike" cap="none" normalizeH="0" baseline="0" dirty="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altLang="en-US" sz="3200" b="1"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29" name="Rectangle 14"/>
              <p:cNvSpPr>
                <a:spLocks noRot="1" noChangeAspect="1" noMove="1" noResize="1" noEditPoints="1" noAdjustHandles="1" noChangeArrowheads="1" noChangeShapeType="1" noTextEdit="1"/>
              </p:cNvSpPr>
              <p:nvPr/>
            </p:nvSpPr>
            <p:spPr bwMode="auto">
              <a:xfrm>
                <a:off x="3718719" y="4520625"/>
                <a:ext cx="686566" cy="584775"/>
              </a:xfrm>
              <a:prstGeom prst="rect">
                <a:avLst/>
              </a:prstGeom>
              <a:blipFill rotWithShape="1">
                <a:blip r:embed="rId19"/>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Rectangle 14"/>
              <p:cNvSpPr>
                <a:spLocks noChangeArrowheads="1"/>
              </p:cNvSpPr>
              <p:nvPr/>
            </p:nvSpPr>
            <p:spPr bwMode="auto">
              <a:xfrm>
                <a:off x="3730705" y="5358825"/>
                <a:ext cx="686566"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3200" b="1" i="1" u="none" strike="noStrike" cap="none" normalizeH="0" baseline="0" dirty="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altLang="en-US" sz="3200" b="1"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30" name="Rectangle 14"/>
              <p:cNvSpPr>
                <a:spLocks noRot="1" noChangeAspect="1" noMove="1" noResize="1" noEditPoints="1" noAdjustHandles="1" noChangeArrowheads="1" noChangeShapeType="1" noTextEdit="1"/>
              </p:cNvSpPr>
              <p:nvPr/>
            </p:nvSpPr>
            <p:spPr bwMode="auto">
              <a:xfrm>
                <a:off x="3730705" y="5358825"/>
                <a:ext cx="686566" cy="584775"/>
              </a:xfrm>
              <a:prstGeom prst="rect">
                <a:avLst/>
              </a:prstGeom>
              <a:blipFill rotWithShape="1">
                <a:blip r:embed="rId20"/>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
        <p:nvSpPr>
          <p:cNvPr id="31" name="Rectangle 30"/>
          <p:cNvSpPr/>
          <p:nvPr/>
        </p:nvSpPr>
        <p:spPr>
          <a:xfrm>
            <a:off x="702279" y="5715000"/>
            <a:ext cx="10896600" cy="537263"/>
          </a:xfrm>
          <a:prstGeom prst="rect">
            <a:avLst/>
          </a:prstGeom>
        </p:spPr>
        <p:txBody>
          <a:bodyPr wrap="square">
            <a:spAutoFit/>
          </a:bodyPr>
          <a:lstStyle/>
          <a:p>
            <a:pPr lvl="0" eaLnBrk="0" fontAlgn="base" hangingPunct="0">
              <a:spcBef>
                <a:spcPct val="0"/>
              </a:spcBef>
              <a:spcAft>
                <a:spcPct val="0"/>
              </a:spcAft>
            </a:pPr>
            <a:r>
              <a:rPr lang="en-US" altLang="en-US" sz="2800" b="1" dirty="0">
                <a:solidFill>
                  <a:prstClr val="black"/>
                </a:solidFill>
                <a:latin typeface="Times New Roman" panose="02020603050405020304" pitchFamily="18" charset="0"/>
                <a:cs typeface="Times New Roman" panose="02020603050405020304" pitchFamily="18" charset="0"/>
              </a:rPr>
              <a:t>.</a:t>
            </a:r>
          </a:p>
        </p:txBody>
      </p:sp>
      <p:sp>
        <p:nvSpPr>
          <p:cNvPr id="33" name="Rectangle 32"/>
          <p:cNvSpPr/>
          <p:nvPr/>
        </p:nvSpPr>
        <p:spPr>
          <a:xfrm>
            <a:off x="2270611" y="5877580"/>
            <a:ext cx="3978974" cy="523220"/>
          </a:xfrm>
          <a:prstGeom prst="rect">
            <a:avLst/>
          </a:prstGeom>
        </p:spPr>
        <p:txBody>
          <a:bodyPr wrap="none">
            <a:spAutoFit/>
          </a:bodyPr>
          <a:lstStyle/>
          <a:p>
            <a:r>
              <a:rPr lang="en-US" altLang="en-US" sz="28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AEDC</a:t>
            </a:r>
            <a:r>
              <a:rPr lang="en-US" alt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thang</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cân</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GB" dirty="0"/>
          </a:p>
        </p:txBody>
      </p:sp>
    </p:spTree>
    <p:extLst>
      <p:ext uri="{BB962C8B-B14F-4D97-AF65-F5344CB8AC3E}">
        <p14:creationId xmlns:p14="http://schemas.microsoft.com/office/powerpoint/2010/main" val="282376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3" grpId="0"/>
      <p:bldP spid="14" grpId="0"/>
      <p:bldP spid="15" grpId="0"/>
      <p:bldP spid="16" grpId="0"/>
      <p:bldP spid="17" grpId="0"/>
      <p:bldP spid="18" grpId="0"/>
      <p:bldP spid="19" grpId="0"/>
      <p:bldP spid="20" grpId="0"/>
      <p:bldP spid="21" grpId="0"/>
      <p:bldP spid="22" grpId="0"/>
      <p:bldP spid="24" grpId="0"/>
      <p:bldP spid="27" grpId="0"/>
      <p:bldP spid="28" grpId="0"/>
      <p:bldP spid="29" grpId="0"/>
      <p:bldP spid="30" grpId="0"/>
      <p:bldP spid="3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17" descr="OPL20U25GSXzBJYl68kk8uQGfFKzs7yb1M4KJWUiLk6ZEvGF+qCIPSnY57AbBFCvTW2023.15.85+K4lPs7H94VUqPe2XwIsfPRnrXQE//QTEXxb8/8N4CNc6FpgZahzpTjFhMzSA7T/nHJa11DE8Ng2TP3iAmRczFlmslSuUNOgUeb6yRvs0="/>
              <p:cNvSpPr>
                <a:spLocks noChangeArrowheads="1"/>
              </p:cNvSpPr>
              <p:nvPr/>
            </p:nvSpPr>
            <p:spPr bwMode="auto">
              <a:xfrm>
                <a:off x="116480" y="850560"/>
                <a:ext cx="6819496" cy="661867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buFontTx/>
                  <a:buAutoNum type="alphaLcParenR"/>
                  <a:tabLst/>
                </a:pP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altLang="en-US" sz="2800" b="0" i="0"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1"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AEDC</a:t>
                </a:r>
                <a:r>
                  <a:rPr kumimoji="0" lang="en-US" altLang="en-US" sz="2800" b="1" i="0"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thang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cân</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1"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AC // ED</a:t>
                </a:r>
              </a:p>
              <a:p>
                <a:pPr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en-US" sz="2800" b="1" i="1">
                            <a:latin typeface="Cambria Math" panose="02040503050406030204" pitchFamily="18" charset="0"/>
                            <a:cs typeface="Times New Roman" panose="02020603050405020304" pitchFamily="18" charset="0"/>
                          </a:rPr>
                        </m:ctrlPr>
                      </m:accPr>
                      <m:e>
                        <m:sSub>
                          <m:sSubPr>
                            <m:ctrlPr>
                              <a:rPr lang="en-US" altLang="en-US" sz="2800" b="1" i="1">
                                <a:latin typeface="Cambria Math" panose="02040503050406030204" pitchFamily="18" charset="0"/>
                                <a:cs typeface="Times New Roman" panose="02020603050405020304" pitchFamily="18" charset="0"/>
                              </a:rPr>
                            </m:ctrlPr>
                          </m:sSubPr>
                          <m:e>
                            <m:r>
                              <a:rPr lang="en-US" altLang="en-US" sz="2800" b="1" i="1">
                                <a:latin typeface="Cambria Math" panose="02040503050406030204" pitchFamily="18" charset="0"/>
                                <a:cs typeface="Times New Roman" panose="02020603050405020304" pitchFamily="18" charset="0"/>
                              </a:rPr>
                              <m:t>𝑩</m:t>
                            </m:r>
                          </m:e>
                          <m:sub>
                            <m:r>
                              <a:rPr lang="en-US" altLang="en-US" sz="2800" b="1" i="1">
                                <a:latin typeface="Cambria Math" panose="02040503050406030204" pitchFamily="18" charset="0"/>
                                <a:cs typeface="Times New Roman" panose="02020603050405020304" pitchFamily="18" charset="0"/>
                              </a:rPr>
                              <m:t>𝟏</m:t>
                            </m:r>
                          </m:sub>
                        </m:sSub>
                      </m:e>
                    </m:acc>
                    <m:r>
                      <a:rPr lang="en-US" altLang="en-US" sz="2800" b="1" i="1">
                        <a:latin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cs typeface="Times New Roman" panose="02020603050405020304" pitchFamily="18" charset="0"/>
                          </a:rPr>
                        </m:ctrlPr>
                      </m:accPr>
                      <m:e>
                        <m:sSub>
                          <m:sSubPr>
                            <m:ctrlPr>
                              <a:rPr lang="en-US" altLang="en-US" sz="2800" b="1" i="1">
                                <a:latin typeface="Cambria Math" panose="02040503050406030204" pitchFamily="18" charset="0"/>
                                <a:cs typeface="Times New Roman" panose="02020603050405020304" pitchFamily="18" charset="0"/>
                              </a:rPr>
                            </m:ctrlPr>
                          </m:sSubPr>
                          <m:e>
                            <m:r>
                              <a:rPr lang="en-US" altLang="en-US" sz="2800" b="1" i="1">
                                <a:latin typeface="Cambria Math" panose="02040503050406030204" pitchFamily="18" charset="0"/>
                                <a:cs typeface="Times New Roman" panose="02020603050405020304" pitchFamily="18" charset="0"/>
                              </a:rPr>
                              <m:t>𝑬</m:t>
                            </m:r>
                          </m:e>
                          <m:sub>
                            <m:r>
                              <a:rPr lang="en-US" altLang="en-US" sz="2800" b="1" i="1">
                                <a:latin typeface="Cambria Math" panose="02040503050406030204" pitchFamily="18" charset="0"/>
                                <a:cs typeface="Times New Roman" panose="02020603050405020304" pitchFamily="18" charset="0"/>
                              </a:rPr>
                              <m:t>𝟑</m:t>
                            </m:r>
                          </m:sub>
                        </m:sSub>
                      </m:e>
                    </m:acc>
                    <m:r>
                      <a:rPr lang="en-US" altLang="en-US" sz="2800" b="1" i="1">
                        <a:latin typeface="Cambria Math" panose="02040503050406030204" pitchFamily="18" charset="0"/>
                        <a:cs typeface="Times New Roman" panose="02020603050405020304" pitchFamily="18" charset="0"/>
                      </a:rPr>
                      <m:t>; </m:t>
                    </m:r>
                    <m:acc>
                      <m:accPr>
                        <m:chr m:val="̂"/>
                        <m:ctrlPr>
                          <a:rPr lang="en-US" altLang="en-US" sz="2800" b="1" i="1">
                            <a:latin typeface="Cambria Math" panose="02040503050406030204" pitchFamily="18" charset="0"/>
                            <a:cs typeface="Times New Roman" panose="02020603050405020304" pitchFamily="18" charset="0"/>
                          </a:rPr>
                        </m:ctrlPr>
                      </m:accPr>
                      <m:e>
                        <m:sSub>
                          <m:sSubPr>
                            <m:ctrlPr>
                              <a:rPr lang="en-US" altLang="en-US" sz="2800" b="1" i="1">
                                <a:latin typeface="Cambria Math" panose="02040503050406030204" pitchFamily="18" charset="0"/>
                                <a:cs typeface="Times New Roman" panose="02020603050405020304" pitchFamily="18" charset="0"/>
                              </a:rPr>
                            </m:ctrlPr>
                          </m:sSubPr>
                          <m:e>
                            <m:r>
                              <a:rPr lang="en-US" altLang="en-US" sz="2800" b="1" i="1">
                                <a:latin typeface="Cambria Math" panose="02040503050406030204" pitchFamily="18" charset="0"/>
                                <a:cs typeface="Times New Roman" panose="02020603050405020304" pitchFamily="18" charset="0"/>
                              </a:rPr>
                              <m:t>𝑨</m:t>
                            </m:r>
                          </m:e>
                          <m:sub>
                            <m:r>
                              <a:rPr lang="en-US" altLang="en-US" sz="2800" b="1" i="1">
                                <a:latin typeface="Cambria Math" panose="02040503050406030204" pitchFamily="18" charset="0"/>
                                <a:cs typeface="Times New Roman" panose="02020603050405020304" pitchFamily="18" charset="0"/>
                              </a:rPr>
                              <m:t>𝟏</m:t>
                            </m:r>
                          </m:sub>
                        </m:sSub>
                      </m:e>
                    </m:acc>
                    <m:r>
                      <a:rPr lang="en-US" altLang="en-US" sz="2800" b="1" i="1">
                        <a:latin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cs typeface="Times New Roman" panose="02020603050405020304" pitchFamily="18" charset="0"/>
                          </a:rPr>
                        </m:ctrlPr>
                      </m:accPr>
                      <m:e>
                        <m:sSub>
                          <m:sSubPr>
                            <m:ctrlPr>
                              <a:rPr lang="en-US" altLang="en-US" sz="2800" b="1" i="1">
                                <a:latin typeface="Cambria Math" panose="02040503050406030204" pitchFamily="18" charset="0"/>
                                <a:cs typeface="Times New Roman" panose="02020603050405020304" pitchFamily="18" charset="0"/>
                              </a:rPr>
                            </m:ctrlPr>
                          </m:sSubPr>
                          <m:e>
                            <m:r>
                              <a:rPr lang="en-US" altLang="en-US" sz="2800" b="1" i="1">
                                <a:latin typeface="Cambria Math" panose="02040503050406030204" pitchFamily="18" charset="0"/>
                                <a:cs typeface="Times New Roman" panose="02020603050405020304" pitchFamily="18" charset="0"/>
                              </a:rPr>
                              <m:t>𝑬</m:t>
                            </m:r>
                          </m:e>
                          <m:sub>
                            <m:r>
                              <a:rPr lang="en-US" altLang="en-US" sz="2800" b="1" i="1">
                                <a:latin typeface="Cambria Math" panose="02040503050406030204" pitchFamily="18" charset="0"/>
                                <a:cs typeface="Times New Roman" panose="02020603050405020304" pitchFamily="18" charset="0"/>
                              </a:rPr>
                              <m:t>𝟑</m:t>
                            </m:r>
                          </m:sub>
                        </m:sSub>
                      </m:e>
                    </m:acc>
                    <m:r>
                      <a:rPr lang="en-US" altLang="en-US" sz="2800" b="1" i="1">
                        <a:latin typeface="Cambria Math" panose="02040503050406030204" pitchFamily="18" charset="0"/>
                        <a:cs typeface="Times New Roman" panose="02020603050405020304" pitchFamily="18" charset="0"/>
                      </a:rPr>
                      <m:t>=</m:t>
                    </m:r>
                    <m:sSup>
                      <m:sSupPr>
                        <m:ctrlPr>
                          <a:rPr lang="en-US" altLang="en-US" sz="2800" b="1" i="1">
                            <a:latin typeface="Cambria Math" panose="02040503050406030204" pitchFamily="18" charset="0"/>
                            <a:cs typeface="Times New Roman" panose="02020603050405020304" pitchFamily="18" charset="0"/>
                          </a:rPr>
                        </m:ctrlPr>
                      </m:sSupPr>
                      <m:e>
                        <m:r>
                          <a:rPr lang="en-US" altLang="en-US" sz="2800" b="1" i="1">
                            <a:latin typeface="Cambria Math" panose="02040503050406030204" pitchFamily="18" charset="0"/>
                            <a:cs typeface="Times New Roman" panose="02020603050405020304" pitchFamily="18" charset="0"/>
                          </a:rPr>
                          <m:t>𝟔𝟎</m:t>
                        </m:r>
                      </m:e>
                      <m:sup>
                        <m:r>
                          <a:rPr lang="en-US" altLang="en-US" sz="2800" b="1" i="1">
                            <a:latin typeface="Cambria Math" panose="02040503050406030204" pitchFamily="18" charset="0"/>
                            <a:cs typeface="Times New Roman" panose="02020603050405020304" pitchFamily="18" charset="0"/>
                          </a:rPr>
                          <m:t>𝟎</m:t>
                        </m:r>
                      </m:sup>
                    </m:sSup>
                  </m:oMath>
                </a14:m>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a:cs typeface="Times New Roman" panose="02020603050405020304" pitchFamily="18" charset="0"/>
                  </a:rPr>
                  <a:t> </a:t>
                </a:r>
                <a:endParaRPr lang="en-US" altLang="en-US" sz="2800" b="1" i="1" dirty="0">
                  <a:latin typeface="Cambria Math" panose="02040503050406030204" pitchFamily="18" charset="0"/>
                  <a:cs typeface="Times New Roman" panose="02020603050405020304" pitchFamily="18" charset="0"/>
                </a:endParaRPr>
              </a:p>
              <a:p>
                <a:pPr eaLnBrk="0" fontAlgn="base" hangingPunct="0">
                  <a:spcBef>
                    <a:spcPct val="0"/>
                  </a:spcBef>
                  <a:spcAft>
                    <a:spcPct val="0"/>
                  </a:spcAft>
                </a:pPr>
                <a14:m>
                  <m:oMath xmlns:m="http://schemas.openxmlformats.org/officeDocument/2006/math">
                    <m:r>
                      <a:rPr lang="en-US" altLang="en-US" sz="2800" b="1" i="1" smtClean="0">
                        <a:latin typeface="Cambria Math" panose="02040503050406030204" pitchFamily="18" charset="0"/>
                        <a:cs typeface="Times New Roman" panose="02020603050405020304" pitchFamily="18" charset="0"/>
                      </a:rPr>
                      <m:t>                    </m:t>
                    </m:r>
                    <m:acc>
                      <m:accPr>
                        <m:chr m:val="̂"/>
                        <m:ctrlPr>
                          <a:rPr lang="en-US" altLang="en-US" sz="2800" b="1" i="1">
                            <a:latin typeface="Cambria Math" panose="02040503050406030204" pitchFamily="18" charset="0"/>
                            <a:cs typeface="Times New Roman" panose="02020603050405020304" pitchFamily="18" charset="0"/>
                          </a:rPr>
                        </m:ctrlPr>
                      </m:accPr>
                      <m:e>
                        <m:sSub>
                          <m:sSubPr>
                            <m:ctrlPr>
                              <a:rPr lang="en-US" altLang="en-US" sz="2800" b="1" i="1">
                                <a:latin typeface="Cambria Math" panose="02040503050406030204" pitchFamily="18" charset="0"/>
                                <a:cs typeface="Times New Roman" panose="02020603050405020304" pitchFamily="18" charset="0"/>
                              </a:rPr>
                            </m:ctrlPr>
                          </m:sSubPr>
                          <m:e>
                            <m:r>
                              <a:rPr lang="en-US" altLang="en-US" sz="2800" b="1" i="1" smtClean="0">
                                <a:latin typeface="Cambria Math" panose="02040503050406030204" pitchFamily="18" charset="0"/>
                                <a:cs typeface="Times New Roman" panose="02020603050405020304" pitchFamily="18" charset="0"/>
                              </a:rPr>
                              <m:t>𝑪</m:t>
                            </m:r>
                          </m:e>
                          <m:sub>
                            <m:r>
                              <a:rPr lang="en-US" altLang="en-US" sz="2800" b="1" i="1">
                                <a:latin typeface="Cambria Math" panose="02040503050406030204" pitchFamily="18" charset="0"/>
                                <a:cs typeface="Times New Roman" panose="02020603050405020304" pitchFamily="18" charset="0"/>
                              </a:rPr>
                              <m:t>𝟏</m:t>
                            </m:r>
                          </m:sub>
                        </m:sSub>
                      </m:e>
                    </m:acc>
                    <m:r>
                      <a:rPr lang="en-US" altLang="en-US" sz="2800" b="1" i="1">
                        <a:latin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cs typeface="Times New Roman" panose="02020603050405020304" pitchFamily="18" charset="0"/>
                          </a:rPr>
                        </m:ctrlPr>
                      </m:accPr>
                      <m:e>
                        <m:sSub>
                          <m:sSubPr>
                            <m:ctrlPr>
                              <a:rPr lang="en-US" altLang="en-US" sz="2800" b="1" i="1">
                                <a:latin typeface="Cambria Math" panose="02040503050406030204" pitchFamily="18" charset="0"/>
                                <a:cs typeface="Times New Roman" panose="02020603050405020304" pitchFamily="18" charset="0"/>
                              </a:rPr>
                            </m:ctrlPr>
                          </m:sSubPr>
                          <m:e>
                            <m:r>
                              <a:rPr lang="en-US" altLang="en-US" sz="2800" b="1" i="1">
                                <a:latin typeface="Cambria Math" panose="02040503050406030204" pitchFamily="18" charset="0"/>
                                <a:cs typeface="Times New Roman" panose="02020603050405020304" pitchFamily="18" charset="0"/>
                              </a:rPr>
                              <m:t>𝑫</m:t>
                            </m:r>
                          </m:e>
                          <m:sub>
                            <m:r>
                              <a:rPr lang="en-US" altLang="en-US" sz="2800" b="1" i="1">
                                <a:latin typeface="Cambria Math" panose="02040503050406030204" pitchFamily="18" charset="0"/>
                                <a:cs typeface="Times New Roman" panose="02020603050405020304" pitchFamily="18" charset="0"/>
                              </a:rPr>
                              <m:t>𝟏</m:t>
                            </m:r>
                          </m:sub>
                        </m:sSub>
                      </m:e>
                    </m:acc>
                    <m:r>
                      <a:rPr lang="en-US" altLang="en-US" sz="2800" b="1" i="1">
                        <a:latin typeface="Cambria Math" panose="02040503050406030204" pitchFamily="18" charset="0"/>
                        <a:cs typeface="Times New Roman" panose="02020603050405020304" pitchFamily="18" charset="0"/>
                      </a:rPr>
                      <m:t>=</m:t>
                    </m:r>
                    <m:sSup>
                      <m:sSupPr>
                        <m:ctrlPr>
                          <a:rPr lang="en-US" altLang="en-US" sz="2800" b="1" i="1">
                            <a:latin typeface="Cambria Math" panose="02040503050406030204" pitchFamily="18" charset="0"/>
                            <a:cs typeface="Times New Roman" panose="02020603050405020304" pitchFamily="18" charset="0"/>
                          </a:rPr>
                        </m:ctrlPr>
                      </m:sSupPr>
                      <m:e>
                        <m:r>
                          <a:rPr lang="en-US" altLang="en-US" sz="2800" b="1" i="1">
                            <a:latin typeface="Cambria Math" panose="02040503050406030204" pitchFamily="18" charset="0"/>
                            <a:cs typeface="Times New Roman" panose="02020603050405020304" pitchFamily="18" charset="0"/>
                          </a:rPr>
                          <m:t>𝟔𝟎</m:t>
                        </m:r>
                      </m:e>
                      <m:sup>
                        <m:r>
                          <a:rPr lang="en-US" altLang="en-US" sz="2800" b="1" i="1">
                            <a:latin typeface="Cambria Math" panose="02040503050406030204" pitchFamily="18" charset="0"/>
                            <a:cs typeface="Times New Roman" panose="02020603050405020304" pitchFamily="18" charset="0"/>
                          </a:rPr>
                          <m:t>𝟎</m:t>
                        </m:r>
                      </m:sup>
                    </m:sSup>
                  </m:oMath>
                </a14:m>
                <a:r>
                  <a:rPr lang="en-US" altLang="en-US" sz="2800" b="1" dirty="0">
                    <a:latin typeface="Times New Roman" panose="02020603050405020304" pitchFamily="18" charset="0"/>
                    <a:cs typeface="Times New Roman" panose="02020603050405020304" pitchFamily="18" charset="0"/>
                  </a:rPr>
                  <a:t>.</a:t>
                </a:r>
              </a:p>
              <a:p>
                <a:pPr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AE // DB </a:t>
                </a:r>
                <a14:m>
                  <m:oMath xmlns:m="http://schemas.openxmlformats.org/officeDocument/2006/math">
                    <m:r>
                      <a:rPr lang="en-US" altLang="en-US" sz="2800" b="0" i="1">
                        <a:latin typeface="Cambria Math"/>
                        <a:ea typeface="Cambria Math" panose="02040503050406030204" pitchFamily="18" charset="0"/>
                        <a:cs typeface="Times New Roman" panose="02020603050405020304" pitchFamily="18" charset="0"/>
                      </a:rPr>
                      <m:t>𝑠</m:t>
                    </m:r>
                    <m:r>
                      <a:rPr lang="en-US" altLang="en-US" sz="2800" b="0" i="1" smtClean="0">
                        <a:latin typeface="Cambria Math"/>
                        <a:ea typeface="Cambria Math" panose="02040503050406030204" pitchFamily="18" charset="0"/>
                        <a:cs typeface="Times New Roman" panose="02020603050405020304" pitchFamily="18" charset="0"/>
                      </a:rPr>
                      <m:t>𝑢𝑦</m:t>
                    </m:r>
                    <m:r>
                      <a:rPr lang="en-US" altLang="en-US" sz="2800" b="0" i="1" smtClean="0">
                        <a:latin typeface="Cambria Math"/>
                        <a:ea typeface="Cambria Math" panose="02040503050406030204" pitchFamily="18" charset="0"/>
                        <a:cs typeface="Times New Roman" panose="02020603050405020304" pitchFamily="18" charset="0"/>
                      </a:rPr>
                      <m:t> </m:t>
                    </m:r>
                    <m:r>
                      <a:rPr lang="en-US" altLang="en-US" sz="2800" b="0" i="1" smtClean="0">
                        <a:latin typeface="Cambria Math"/>
                        <a:ea typeface="Cambria Math" panose="02040503050406030204" pitchFamily="18" charset="0"/>
                        <a:cs typeface="Times New Roman" panose="02020603050405020304" pitchFamily="18" charset="0"/>
                      </a:rPr>
                      <m:t>𝑟𝑎</m:t>
                    </m:r>
                    <m:r>
                      <a:rPr lang="en-US" altLang="en-US" sz="2800" b="0" i="1" smtClean="0">
                        <a:latin typeface="Cambria Math"/>
                        <a:ea typeface="Cambria Math" panose="02040503050406030204" pitchFamily="18" charset="0"/>
                        <a:cs typeface="Times New Roman" panose="02020603050405020304" pitchFamily="18" charset="0"/>
                      </a:rPr>
                      <m:t> </m:t>
                    </m:r>
                    <m:acc>
                      <m:accPr>
                        <m:chr m:val="̂"/>
                        <m:ctrlPr>
                          <a:rPr lang="en-US" altLang="en-US" sz="2800" b="1" i="1">
                            <a:latin typeface="Cambria Math" panose="02040503050406030204" pitchFamily="18" charset="0"/>
                            <a:ea typeface="Cambria Math" panose="02040503050406030204" pitchFamily="18" charset="0"/>
                            <a:cs typeface="Times New Roman" panose="02020603050405020304" pitchFamily="18" charset="0"/>
                          </a:rPr>
                        </m:ctrlPr>
                      </m:accPr>
                      <m:e>
                        <m:sSub>
                          <m:sSubPr>
                            <m:ctrlPr>
                              <a:rPr lang="en-US" altLang="en-US" sz="2800" b="1"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𝑩</m:t>
                            </m:r>
                          </m:e>
                          <m:sub>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𝟐</m:t>
                            </m:r>
                          </m:sub>
                        </m:sSub>
                      </m:e>
                    </m:acc>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ea typeface="Cambria Math" panose="02040503050406030204" pitchFamily="18" charset="0"/>
                            <a:cs typeface="Times New Roman" panose="02020603050405020304" pitchFamily="18" charset="0"/>
                          </a:rPr>
                        </m:ctrlPr>
                      </m:accPr>
                      <m:e>
                        <m:sSub>
                          <m:sSubPr>
                            <m:ctrlPr>
                              <a:rPr lang="en-US" altLang="en-US" sz="2800" b="1"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𝑬</m:t>
                            </m:r>
                          </m:e>
                          <m:sub>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𝟐</m:t>
                            </m:r>
                          </m:sub>
                        </m:sSub>
                      </m:e>
                    </m:acc>
                  </m:oMath>
                </a14:m>
                <a:r>
                  <a:rPr lang="en-US" altLang="en-US" sz="2800" b="1" dirty="0">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Xét</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𝑨𝑩𝑬</m:t>
                    </m:r>
                    <m:r>
                      <a:rPr lang="en-US" altLang="en-US" sz="2800" i="1">
                        <a:latin typeface="Cambria Math" panose="02040503050406030204" pitchFamily="18" charset="0"/>
                        <a:ea typeface="Cambria Math" panose="02040503050406030204" pitchFamily="18" charset="0"/>
                        <a:cs typeface="Times New Roman" panose="02020603050405020304" pitchFamily="18" charset="0"/>
                      </a:rPr>
                      <m:t> </m:t>
                    </m:r>
                    <m:r>
                      <a:rPr lang="en-US" altLang="en-US" sz="2800" i="1">
                        <a:latin typeface="Cambria Math" panose="02040503050406030204" pitchFamily="18" charset="0"/>
                        <a:ea typeface="Cambria Math" panose="02040503050406030204" pitchFamily="18" charset="0"/>
                        <a:cs typeface="Times New Roman" panose="02020603050405020304" pitchFamily="18" charset="0"/>
                      </a:rPr>
                      <m:t>𝑣</m:t>
                    </m:r>
                    <m:r>
                      <a:rPr lang="en-US" altLang="en-US" sz="2800" i="1">
                        <a:latin typeface="Cambria Math" panose="02040503050406030204" pitchFamily="18" charset="0"/>
                        <a:ea typeface="Cambria Math" panose="02040503050406030204" pitchFamily="18" charset="0"/>
                        <a:cs typeface="Times New Roman" panose="02020603050405020304" pitchFamily="18" charset="0"/>
                      </a:rPr>
                      <m:t>à </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𝑩𝑫𝑬</m:t>
                    </m:r>
                  </m:oMath>
                </a14:m>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có:</a:t>
                </a:r>
                <a:endParaRPr lang="en-US" altLang="en-US" sz="28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14:m>
                  <m:oMath xmlns:m="http://schemas.openxmlformats.org/officeDocument/2006/math">
                    <m:r>
                      <a:rPr lang="en-US" altLang="en-US" sz="2800" b="0" i="1" smtClean="0">
                        <a:latin typeface="Cambria Math" panose="02040503050406030204" pitchFamily="18" charset="0"/>
                        <a:cs typeface="Times New Roman" panose="02020603050405020304" pitchFamily="18" charset="0"/>
                      </a:rPr>
                      <m:t>      </m:t>
                    </m:r>
                    <m:acc>
                      <m:accPr>
                        <m:chr m:val="̂"/>
                        <m:ctrlPr>
                          <a:rPr lang="en-US" altLang="en-US" sz="2800" b="1" i="1">
                            <a:latin typeface="Cambria Math" panose="02040503050406030204" pitchFamily="18" charset="0"/>
                            <a:cs typeface="Times New Roman" panose="02020603050405020304" pitchFamily="18" charset="0"/>
                          </a:rPr>
                        </m:ctrlPr>
                      </m:accPr>
                      <m:e>
                        <m:sSub>
                          <m:sSubPr>
                            <m:ctrlPr>
                              <a:rPr lang="en-US" altLang="en-US" sz="2800" b="1" i="1">
                                <a:latin typeface="Cambria Math" panose="02040503050406030204" pitchFamily="18" charset="0"/>
                                <a:cs typeface="Times New Roman" panose="02020603050405020304" pitchFamily="18" charset="0"/>
                              </a:rPr>
                            </m:ctrlPr>
                          </m:sSubPr>
                          <m:e>
                            <m:r>
                              <a:rPr lang="en-US" altLang="en-US" sz="2800" b="1" i="1">
                                <a:latin typeface="Cambria Math" panose="02040503050406030204" pitchFamily="18" charset="0"/>
                                <a:cs typeface="Times New Roman" panose="02020603050405020304" pitchFamily="18" charset="0"/>
                              </a:rPr>
                              <m:t>𝑩</m:t>
                            </m:r>
                          </m:e>
                          <m:sub>
                            <m:r>
                              <a:rPr lang="en-US" altLang="en-US" sz="2800" b="1" i="1">
                                <a:latin typeface="Cambria Math" panose="02040503050406030204" pitchFamily="18" charset="0"/>
                                <a:cs typeface="Times New Roman" panose="02020603050405020304" pitchFamily="18" charset="0"/>
                              </a:rPr>
                              <m:t>𝟏</m:t>
                            </m:r>
                          </m:sub>
                        </m:sSub>
                      </m:e>
                    </m:acc>
                    <m:r>
                      <a:rPr lang="en-US" altLang="en-US" sz="2800" b="1" i="1">
                        <a:latin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cs typeface="Times New Roman" panose="02020603050405020304" pitchFamily="18" charset="0"/>
                          </a:rPr>
                        </m:ctrlPr>
                      </m:accPr>
                      <m:e>
                        <m:sSub>
                          <m:sSubPr>
                            <m:ctrlPr>
                              <a:rPr lang="en-US" altLang="en-US" sz="2800" b="1" i="1">
                                <a:latin typeface="Cambria Math" panose="02040503050406030204" pitchFamily="18" charset="0"/>
                                <a:cs typeface="Times New Roman" panose="02020603050405020304" pitchFamily="18" charset="0"/>
                              </a:rPr>
                            </m:ctrlPr>
                          </m:sSubPr>
                          <m:e>
                            <m:r>
                              <a:rPr lang="en-US" altLang="en-US" sz="2800" b="1" i="1">
                                <a:latin typeface="Cambria Math" panose="02040503050406030204" pitchFamily="18" charset="0"/>
                                <a:cs typeface="Times New Roman" panose="02020603050405020304" pitchFamily="18" charset="0"/>
                              </a:rPr>
                              <m:t>𝑬</m:t>
                            </m:r>
                          </m:e>
                          <m:sub>
                            <m:r>
                              <a:rPr lang="en-US" altLang="en-US" sz="2800" b="1" i="1">
                                <a:latin typeface="Cambria Math" panose="02040503050406030204" pitchFamily="18" charset="0"/>
                                <a:cs typeface="Times New Roman" panose="02020603050405020304" pitchFamily="18" charset="0"/>
                              </a:rPr>
                              <m:t>𝟑</m:t>
                            </m:r>
                          </m:sub>
                        </m:sSub>
                      </m:e>
                    </m:acc>
                    <m:r>
                      <a:rPr lang="en-US" altLang="en-US" sz="2800" b="1" i="0" smtClean="0">
                        <a:latin typeface="Cambria Math" panose="02040503050406030204" pitchFamily="18" charset="0"/>
                        <a:cs typeface="Times New Roman" panose="02020603050405020304" pitchFamily="18" charset="0"/>
                      </a:rPr>
                      <m:t>;   </m:t>
                    </m:r>
                    <m:acc>
                      <m:accPr>
                        <m:chr m:val="̂"/>
                        <m:ctrlPr>
                          <a:rPr lang="en-US" altLang="en-US" sz="2800" b="1" i="1">
                            <a:latin typeface="Cambria Math" panose="02040503050406030204" pitchFamily="18" charset="0"/>
                            <a:cs typeface="Times New Roman" panose="02020603050405020304" pitchFamily="18" charset="0"/>
                          </a:rPr>
                        </m:ctrlPr>
                      </m:accPr>
                      <m:e>
                        <m:sSub>
                          <m:sSubPr>
                            <m:ctrlPr>
                              <a:rPr lang="en-US" altLang="en-US" sz="2800" b="1" i="1">
                                <a:latin typeface="Cambria Math" panose="02040503050406030204" pitchFamily="18" charset="0"/>
                                <a:cs typeface="Times New Roman" panose="02020603050405020304" pitchFamily="18" charset="0"/>
                              </a:rPr>
                            </m:ctrlPr>
                          </m:sSubPr>
                          <m:e>
                            <m:r>
                              <a:rPr lang="en-US" altLang="en-US" sz="2800" b="1" i="1">
                                <a:latin typeface="Cambria Math" panose="02040503050406030204" pitchFamily="18" charset="0"/>
                                <a:cs typeface="Times New Roman" panose="02020603050405020304" pitchFamily="18" charset="0"/>
                              </a:rPr>
                              <m:t>𝑩</m:t>
                            </m:r>
                          </m:e>
                          <m:sub>
                            <m:r>
                              <a:rPr lang="en-US" altLang="en-US" sz="2800" b="1" i="1">
                                <a:latin typeface="Cambria Math" panose="02040503050406030204" pitchFamily="18" charset="0"/>
                                <a:cs typeface="Times New Roman" panose="02020603050405020304" pitchFamily="18" charset="0"/>
                              </a:rPr>
                              <m:t>𝟐</m:t>
                            </m:r>
                          </m:sub>
                        </m:sSub>
                      </m:e>
                    </m:acc>
                    <m:r>
                      <a:rPr lang="en-US" altLang="en-US" sz="2800" b="1" i="1">
                        <a:latin typeface="Cambria Math" panose="02040503050406030204" pitchFamily="18" charset="0"/>
                        <a:cs typeface="Times New Roman" panose="02020603050405020304" pitchFamily="18" charset="0"/>
                      </a:rPr>
                      <m:t>=</m:t>
                    </m:r>
                    <m:acc>
                      <m:accPr>
                        <m:chr m:val="̂"/>
                        <m:ctrlPr>
                          <a:rPr lang="en-US" altLang="en-US" sz="2800" b="1" i="1">
                            <a:latin typeface="Cambria Math" panose="02040503050406030204" pitchFamily="18" charset="0"/>
                            <a:cs typeface="Times New Roman" panose="02020603050405020304" pitchFamily="18" charset="0"/>
                          </a:rPr>
                        </m:ctrlPr>
                      </m:accPr>
                      <m:e>
                        <m:sSub>
                          <m:sSubPr>
                            <m:ctrlPr>
                              <a:rPr lang="en-US" altLang="en-US" sz="2800" b="1" i="1">
                                <a:latin typeface="Cambria Math" panose="02040503050406030204" pitchFamily="18" charset="0"/>
                                <a:cs typeface="Times New Roman" panose="02020603050405020304" pitchFamily="18" charset="0"/>
                              </a:rPr>
                            </m:ctrlPr>
                          </m:sSubPr>
                          <m:e>
                            <m:r>
                              <a:rPr lang="en-US" altLang="en-US" sz="2800" b="1" i="1">
                                <a:latin typeface="Cambria Math" panose="02040503050406030204" pitchFamily="18" charset="0"/>
                                <a:cs typeface="Times New Roman" panose="02020603050405020304" pitchFamily="18" charset="0"/>
                              </a:rPr>
                              <m:t>𝑬</m:t>
                            </m:r>
                          </m:e>
                          <m:sub>
                            <m:r>
                              <a:rPr lang="en-US" altLang="en-US" sz="2800" b="1" i="1">
                                <a:latin typeface="Cambria Math" panose="02040503050406030204" pitchFamily="18" charset="0"/>
                                <a:cs typeface="Times New Roman" panose="02020603050405020304" pitchFamily="18" charset="0"/>
                              </a:rPr>
                              <m:t>𝟐</m:t>
                            </m:r>
                          </m:sub>
                        </m:sSub>
                      </m:e>
                    </m:acc>
                  </m:oMath>
                </a14:m>
                <a:r>
                  <a:rPr lang="en-US" altLang="en-US" sz="2800" b="1" dirty="0">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en-US" alt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BE </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cạnh</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chung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𝑨𝑩𝑬</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𝑩𝑫𝑬</m:t>
                    </m:r>
                  </m:oMath>
                </a14:m>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g.c.g</a:t>
                </a:r>
                <a:r>
                  <a:rPr lang="en-US" sz="2800" dirty="0">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Suy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cs typeface="Times New Roman" panose="02020603050405020304" pitchFamily="18" charset="0"/>
                  </a:rPr>
                  <a:t>AE = BD = 2 </a:t>
                </a:r>
                <a:r>
                  <a:rPr lang="en-US" altLang="en-US" sz="2800" b="1" dirty="0">
                    <a:latin typeface="Times New Roman" panose="02020603050405020304" pitchFamily="18" charset="0"/>
                    <a:cs typeface="Times New Roman" panose="02020603050405020304" pitchFamily="18" charset="0"/>
                  </a:rPr>
                  <a:t>cm</a:t>
                </a:r>
                <a:r>
                  <a:rPr lang="en-US" altLang="en-US" sz="2800" b="1" i="1" dirty="0">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en-US" altLang="en-US" sz="2800" i="1" dirty="0">
                    <a:latin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cs typeface="Times New Roman" panose="02020603050405020304" pitchFamily="18" charset="0"/>
                  </a:rPr>
                  <a:t>AB = ED = 2 </a:t>
                </a:r>
                <a:r>
                  <a:rPr lang="en-US" altLang="en-US" sz="2800" b="1" dirty="0">
                    <a:latin typeface="Times New Roman" panose="02020603050405020304" pitchFamily="18" charset="0"/>
                    <a:cs typeface="Times New Roman" panose="02020603050405020304" pitchFamily="18" charset="0"/>
                  </a:rPr>
                  <a:t>cm</a:t>
                </a:r>
                <a:r>
                  <a:rPr lang="en-US" altLang="en-US" sz="2800" b="1" i="1" dirty="0">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Xét</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𝑩𝑪𝑫</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altLang="en-US" sz="2800">
                        <a:latin typeface="Cambria Math" panose="02040503050406030204" pitchFamily="18" charset="0"/>
                        <a:ea typeface="Cambria Math" panose="02040503050406030204" pitchFamily="18" charset="0"/>
                        <a:cs typeface="Times New Roman" panose="02020603050405020304" pitchFamily="18" charset="0"/>
                      </a:rPr>
                      <m:t>c</m:t>
                    </m:r>
                  </m:oMath>
                </a14:m>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ó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BD = CD = 2 cm,</a:t>
                </a:r>
              </a:p>
              <a:p>
                <a:pPr eaLnBrk="0" fontAlgn="base" hangingPunct="0">
                  <a:spcBef>
                    <a:spcPct val="0"/>
                  </a:spcBef>
                  <a:spcAft>
                    <a:spcPct val="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i="1">
                        <a:latin typeface="Cambria Math" panose="02040503050406030204" pitchFamily="18" charset="0"/>
                        <a:ea typeface="Cambria Math" panose="02040503050406030204" pitchFamily="18" charset="0"/>
                        <a:cs typeface="Times New Roman" panose="02020603050405020304" pitchFamily="18" charset="0"/>
                      </a:rPr>
                      <m:t>𝐵𝐶𝐷</m:t>
                    </m:r>
                    <m:r>
                      <a:rPr lang="en-US" sz="28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đn</a:t>
                </a:r>
                <a:r>
                  <a:rPr lang="en-US" sz="2800" dirty="0">
                    <a:latin typeface="Times New Roman" panose="02020603050405020304" pitchFamily="18" charset="0"/>
                    <a:cs typeface="Times New Roman" panose="02020603050405020304" pitchFamily="18" charset="0"/>
                  </a:rPr>
                  <a:t>).</a:t>
                </a:r>
                <a:endParaRPr lang="en-US" sz="2800" dirty="0"/>
              </a:p>
              <a:p>
                <a:pPr eaLnBrk="0" fontAlgn="base" hangingPunct="0">
                  <a:spcBef>
                    <a:spcPct val="0"/>
                  </a:spcBef>
                  <a:spcAft>
                    <a:spcPct val="0"/>
                  </a:spcAft>
                </a:pPr>
                <a:r>
                  <a:rPr lang="en-US" altLang="en-US" sz="2800" dirty="0">
                    <a:ea typeface="Cambria Math" panose="02040503050406030204" pitchFamily="18" charset="0"/>
                    <a:cs typeface="Times New Roman" panose="02020603050405020304" pitchFamily="18" charset="0"/>
                  </a:rPr>
                  <a:t>      </a:t>
                </a:r>
                <a14:m>
                  <m:oMath xmlns:m="http://schemas.openxmlformats.org/officeDocument/2006/math">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𝑩𝑪𝑫</m:t>
                    </m:r>
                    <m:r>
                      <a:rPr lang="en-US" altLang="en-US" sz="28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en-US" sz="2800" b="1" i="1">
                            <a:latin typeface="Cambria Math" panose="02040503050406030204" pitchFamily="18" charset="0"/>
                            <a:cs typeface="Times New Roman" panose="02020603050405020304" pitchFamily="18" charset="0"/>
                          </a:rPr>
                        </m:ctrlPr>
                      </m:accPr>
                      <m:e>
                        <m:sSub>
                          <m:sSubPr>
                            <m:ctrlPr>
                              <a:rPr lang="en-US" altLang="en-US" sz="2800" b="1" i="1">
                                <a:latin typeface="Cambria Math" panose="02040503050406030204" pitchFamily="18" charset="0"/>
                                <a:cs typeface="Times New Roman" panose="02020603050405020304" pitchFamily="18" charset="0"/>
                              </a:rPr>
                            </m:ctrlPr>
                          </m:sSubPr>
                          <m:e>
                            <m:r>
                              <a:rPr lang="en-US" altLang="en-US" sz="2800" b="1" i="1">
                                <a:latin typeface="Cambria Math" panose="02040503050406030204" pitchFamily="18" charset="0"/>
                                <a:cs typeface="Times New Roman" panose="02020603050405020304" pitchFamily="18" charset="0"/>
                              </a:rPr>
                              <m:t>𝑪</m:t>
                            </m:r>
                          </m:e>
                          <m:sub>
                            <m:r>
                              <a:rPr lang="en-US" altLang="en-US" sz="2800" b="1" i="1">
                                <a:latin typeface="Cambria Math" panose="02040503050406030204" pitchFamily="18" charset="0"/>
                                <a:cs typeface="Times New Roman" panose="02020603050405020304" pitchFamily="18" charset="0"/>
                              </a:rPr>
                              <m:t>𝟏</m:t>
                            </m:r>
                          </m:sub>
                        </m:sSub>
                      </m:e>
                    </m:acc>
                    <m:r>
                      <a:rPr lang="en-US" altLang="en-US" sz="2800" b="1" i="1">
                        <a:latin typeface="Cambria Math" panose="02040503050406030204" pitchFamily="18" charset="0"/>
                        <a:cs typeface="Times New Roman" panose="02020603050405020304" pitchFamily="18" charset="0"/>
                      </a:rPr>
                      <m:t>=</m:t>
                    </m:r>
                    <m:sSup>
                      <m:sSupPr>
                        <m:ctrlPr>
                          <a:rPr lang="en-US" altLang="en-US" sz="2800" b="1" i="1">
                            <a:latin typeface="Cambria Math" panose="02040503050406030204" pitchFamily="18" charset="0"/>
                            <a:cs typeface="Times New Roman" panose="02020603050405020304" pitchFamily="18" charset="0"/>
                          </a:rPr>
                        </m:ctrlPr>
                      </m:sSupPr>
                      <m:e>
                        <m:r>
                          <a:rPr lang="en-US" altLang="en-US" sz="2800" b="1" i="1">
                            <a:latin typeface="Cambria Math" panose="02040503050406030204" pitchFamily="18" charset="0"/>
                            <a:cs typeface="Times New Roman" panose="02020603050405020304" pitchFamily="18" charset="0"/>
                          </a:rPr>
                          <m:t>𝟔𝟎</m:t>
                        </m:r>
                      </m:e>
                      <m:sup>
                        <m:r>
                          <a:rPr lang="en-US" altLang="en-US" sz="2800" b="1" i="1">
                            <a:latin typeface="Cambria Math" panose="02040503050406030204" pitchFamily="18" charset="0"/>
                            <a:cs typeface="Times New Roman" panose="02020603050405020304" pitchFamily="18" charset="0"/>
                          </a:rPr>
                          <m:t>𝟎</m:t>
                        </m:r>
                      </m:sup>
                    </m:sSup>
                    <m:r>
                      <a:rPr lang="en-US" altLang="en-US" sz="2800" b="0" i="0" smtClean="0">
                        <a:latin typeface="Cambria Math"/>
                        <a:cs typeface="Times New Roman" panose="02020603050405020304" pitchFamily="18" charset="0"/>
                      </a:rPr>
                      <m:t>,</m:t>
                    </m:r>
                  </m:oMath>
                </a14:m>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nên </a:t>
                </a:r>
                <a14:m>
                  <m:oMath xmlns:m="http://schemas.openxmlformats.org/officeDocument/2006/math">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𝑩𝑪𝑫</m:t>
                    </m:r>
                  </m:oMath>
                </a14:m>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đều</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p>
              <a:p>
                <a:pPr eaLnBrk="0" fontAlgn="base" hangingPunct="0">
                  <a:spcBef>
                    <a:spcPct val="0"/>
                  </a:spcBef>
                  <a:spcAft>
                    <a:spcPct val="0"/>
                  </a:spcAft>
                </a:pPr>
                <a:endParaRPr lang="en-US" altLang="en-US" sz="2800" dirty="0">
                  <a:latin typeface="Times New Roman" panose="02020603050405020304" pitchFamily="18" charset="0"/>
                  <a:cs typeface="Times New Roman" panose="02020603050405020304" pitchFamily="18" charset="0"/>
                </a:endParaRPr>
              </a:p>
              <a:p>
                <a:pPr marL="514350" marR="0" lvl="0" indent="-514350" algn="l" defTabSz="914400" rtl="0" eaLnBrk="0" fontAlgn="base" latinLnBrk="0" hangingPunct="0">
                  <a:lnSpc>
                    <a:spcPct val="100000"/>
                  </a:lnSpc>
                  <a:spcBef>
                    <a:spcPct val="0"/>
                  </a:spcBef>
                  <a:spcAft>
                    <a:spcPct val="0"/>
                  </a:spcAft>
                  <a:buClrTx/>
                  <a:buSzTx/>
                  <a:buFontTx/>
                  <a:buAutoNum type="alphaLcParenR"/>
                  <a:tabLst/>
                </a:pPr>
                <a:endParaRPr kumimoji="0" lang="en-US" altLang="en-US" sz="2800" b="0" i="1"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3" name="Rectangle 17"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116480" y="850560"/>
                <a:ext cx="6819496" cy="6618671"/>
              </a:xfrm>
              <a:prstGeom prst="rect">
                <a:avLst/>
              </a:prstGeom>
              <a:blipFill>
                <a:blip r:embed="rId2"/>
                <a:stretch>
                  <a:fillRect l="-1787" t="-553" r="-80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63" descr="OPL20U25GSXzBJYl68kk8uQGfFKzs7yb1M4KJWUiLk6ZEvGF+qCIPSnY57AbBFCvTW2023.15.85+K4lPs7H94VUqPe2XwIsfPRnrXQE//QTEXxb8/8N4CNc6FpgZahzpTjFhMzSA7T/nHJa11DE8Ng2TP3iAmRczFlmslSuUNOgUeb6yRvs0="/>
              <p:cNvSpPr>
                <a:spLocks noChangeArrowheads="1"/>
              </p:cNvSpPr>
              <p:nvPr/>
            </p:nvSpPr>
            <p:spPr bwMode="auto">
              <a:xfrm>
                <a:off x="6195333" y="3810000"/>
                <a:ext cx="6030625" cy="269169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Xét</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𝑨𝑬𝑩</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altLang="en-US" sz="2800">
                        <a:latin typeface="Cambria Math"/>
                        <a:ea typeface="Cambria Math" panose="02040503050406030204" pitchFamily="18" charset="0"/>
                        <a:cs typeface="Times New Roman" panose="02020603050405020304" pitchFamily="18" charset="0"/>
                      </a:rPr>
                      <m:t>c</m:t>
                    </m:r>
                  </m:oMath>
                </a14:m>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ó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BD = CD = 2 </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cm,</a:t>
                </a:r>
                <a:endParaRPr lang="en-US" altLang="en-US" sz="2800" b="1" dirty="0">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sz="2800" b="1" i="1">
                        <a:latin typeface="Cambria Math" panose="02040503050406030204" pitchFamily="18" charset="0"/>
                        <a:ea typeface="Cambria Math" panose="02040503050406030204" pitchFamily="18" charset="0"/>
                        <a:cs typeface="Times New Roman" panose="02020603050405020304" pitchFamily="18" charset="0"/>
                      </a:rPr>
                      <m:t>𝑨𝑬𝑩</m:t>
                    </m:r>
                    <m:r>
                      <a:rPr lang="en-US" sz="2800" b="1" i="1">
                        <a:latin typeface="Cambria Math" panose="02040503050406030204" pitchFamily="18" charset="0"/>
                        <a:ea typeface="Cambria Math" panose="02040503050406030204" pitchFamily="18" charset="0"/>
                        <a:cs typeface="Times New Roman" panose="02020603050405020304" pitchFamily="18" charset="0"/>
                      </a:rPr>
                      <m:t> </m:t>
                    </m:r>
                  </m:oMath>
                </a14:m>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đn</a:t>
                </a:r>
                <a:r>
                  <a:rPr lang="en-US" sz="2800" dirty="0">
                    <a:latin typeface="Times New Roman" panose="02020603050405020304" pitchFamily="18" charset="0"/>
                    <a:cs typeface="Times New Roman" panose="02020603050405020304" pitchFamily="18" charset="0"/>
                  </a:rPr>
                  <a:t>).</a:t>
                </a:r>
                <a:endParaRPr lang="en-US" sz="2800" dirty="0"/>
              </a:p>
              <a:p>
                <a:pPr lvl="0" eaLnBrk="0" fontAlgn="base" hangingPunct="0">
                  <a:spcBef>
                    <a:spcPct val="0"/>
                  </a:spcBef>
                  <a:spcAft>
                    <a:spcPct val="0"/>
                  </a:spcAft>
                </a:pPr>
                <a14:m>
                  <m:oMath xmlns:m="http://schemas.openxmlformats.org/officeDocument/2006/math">
                    <m:r>
                      <a:rPr lang="en-US" altLang="en-US" sz="2800" b="1" i="1" smtClean="0">
                        <a:latin typeface="Cambria Math" panose="02040503050406030204" pitchFamily="18" charset="0"/>
                        <a:ea typeface="Cambria Math" panose="02040503050406030204" pitchFamily="18" charset="0"/>
                        <a:cs typeface="Times New Roman" panose="02020603050405020304" pitchFamily="18" charset="0"/>
                      </a:rPr>
                      <m:t>      </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smtClean="0">
                        <a:latin typeface="Cambria Math" panose="02040503050406030204" pitchFamily="18" charset="0"/>
                        <a:ea typeface="Cambria Math" panose="02040503050406030204" pitchFamily="18" charset="0"/>
                        <a:cs typeface="Times New Roman" panose="02020603050405020304" pitchFamily="18" charset="0"/>
                      </a:rPr>
                      <m:t>𝑨𝑬𝑩</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en-US" sz="2800" i="1">
                            <a:latin typeface="Cambria Math" panose="02040503050406030204" pitchFamily="18" charset="0"/>
                            <a:cs typeface="Times New Roman" panose="02020603050405020304" pitchFamily="18" charset="0"/>
                          </a:rPr>
                        </m:ctrlPr>
                      </m:accPr>
                      <m:e>
                        <m:sSub>
                          <m:sSubPr>
                            <m:ctrlPr>
                              <a:rPr lang="en-US" altLang="en-US" sz="2800" i="1">
                                <a:latin typeface="Cambria Math" panose="02040503050406030204" pitchFamily="18" charset="0"/>
                                <a:cs typeface="Times New Roman" panose="02020603050405020304" pitchFamily="18" charset="0"/>
                              </a:rPr>
                            </m:ctrlPr>
                          </m:sSubPr>
                          <m:e>
                            <m:r>
                              <a:rPr lang="en-US" altLang="en-US" sz="2800" b="0" i="1" smtClean="0">
                                <a:latin typeface="Cambria Math" panose="02040503050406030204" pitchFamily="18" charset="0"/>
                                <a:cs typeface="Times New Roman" panose="02020603050405020304" pitchFamily="18" charset="0"/>
                              </a:rPr>
                              <m:t>𝐴</m:t>
                            </m:r>
                          </m:e>
                          <m:sub>
                            <m:r>
                              <a:rPr lang="en-US" altLang="en-US" sz="2800" i="1">
                                <a:latin typeface="Cambria Math" panose="02040503050406030204" pitchFamily="18" charset="0"/>
                                <a:cs typeface="Times New Roman" panose="02020603050405020304" pitchFamily="18" charset="0"/>
                              </a:rPr>
                              <m:t>1</m:t>
                            </m:r>
                          </m:sub>
                        </m:sSub>
                      </m:e>
                    </m:acc>
                    <m:r>
                      <a:rPr lang="en-US" altLang="en-US" sz="2800" i="1">
                        <a:latin typeface="Cambria Math" panose="02040503050406030204" pitchFamily="18" charset="0"/>
                        <a:cs typeface="Times New Roman" panose="02020603050405020304" pitchFamily="18" charset="0"/>
                      </a:rPr>
                      <m:t>=</m:t>
                    </m:r>
                    <m:sSup>
                      <m:sSupPr>
                        <m:ctrlPr>
                          <a:rPr lang="en-US" altLang="en-US" sz="2800" i="1">
                            <a:latin typeface="Cambria Math" panose="02040503050406030204" pitchFamily="18" charset="0"/>
                            <a:cs typeface="Times New Roman" panose="02020603050405020304" pitchFamily="18" charset="0"/>
                          </a:rPr>
                        </m:ctrlPr>
                      </m:sSupPr>
                      <m:e>
                        <m:r>
                          <a:rPr lang="en-US" altLang="en-US" sz="2800" i="1">
                            <a:latin typeface="Cambria Math" panose="02040503050406030204" pitchFamily="18" charset="0"/>
                            <a:cs typeface="Times New Roman" panose="02020603050405020304" pitchFamily="18" charset="0"/>
                          </a:rPr>
                          <m:t>60</m:t>
                        </m:r>
                      </m:e>
                      <m:sup>
                        <m:r>
                          <a:rPr lang="en-US" altLang="en-US" sz="2800" i="1">
                            <a:latin typeface="Cambria Math" panose="02040503050406030204" pitchFamily="18" charset="0"/>
                            <a:cs typeface="Times New Roman" panose="02020603050405020304" pitchFamily="18" charset="0"/>
                          </a:rPr>
                          <m:t>0</m:t>
                        </m:r>
                      </m:sup>
                    </m:sSup>
                    <m:r>
                      <a:rPr lang="en-US" altLang="en-US" sz="2800" b="0" i="0" smtClean="0">
                        <a:latin typeface="Cambria Math"/>
                        <a:cs typeface="Times New Roman" panose="02020603050405020304" pitchFamily="18" charset="0"/>
                      </a:rPr>
                      <m:t>,</m:t>
                    </m:r>
                  </m:oMath>
                </a14:m>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nên </a:t>
                </a:r>
                <a14:m>
                  <m:oMath xmlns:m="http://schemas.openxmlformats.org/officeDocument/2006/math">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𝑨𝑬𝑩</m:t>
                    </m:r>
                  </m:oMath>
                </a14:m>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đều. </a:t>
                </a:r>
                <a:endParaRPr lang="en-US" altLang="en-US" sz="28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BE = 2 </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cm.</a:t>
                </a:r>
                <a:endParaRPr lang="en-US" altLang="en-US" sz="2800" b="1"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Xét</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𝑩𝑬𝑫</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altLang="en-US" sz="2800" b="0" i="0" smtClean="0">
                        <a:latin typeface="Cambria Math" panose="02040503050406030204" pitchFamily="18" charset="0"/>
                        <a:ea typeface="Cambria Math" panose="02040503050406030204" pitchFamily="18" charset="0"/>
                        <a:cs typeface="Times New Roman" panose="02020603050405020304" pitchFamily="18" charset="0"/>
                      </a:rPr>
                      <m:t>c</m:t>
                    </m:r>
                  </m:oMath>
                </a14:m>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ó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BD = BE = ED = 2</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cm</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b="1" i="1"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800" dirty="0">
                    <a:latin typeface="Times New Roman" panose="02020603050405020304" pitchFamily="18" charset="0"/>
                    <a:ea typeface="Cambria Math" panose="02040503050406030204" pitchFamily="18" charset="0"/>
                    <a:cs typeface="Times New Roman" panose="02020603050405020304" pitchFamily="18" charset="0"/>
                  </a:rPr>
                  <a:t>     </a:t>
                </a:r>
                <a:r>
                  <a:rPr lang="en-US" altLang="en-US" sz="2800" dirty="0" err="1">
                    <a:latin typeface="Times New Roman" panose="02020603050405020304" pitchFamily="18" charset="0"/>
                    <a:ea typeface="Cambria Math" panose="02040503050406030204" pitchFamily="18" charset="0"/>
                    <a:cs typeface="Times New Roman" panose="02020603050405020304" pitchFamily="18" charset="0"/>
                  </a:rPr>
                  <a:t>nên</a:t>
                </a:r>
                <a:r>
                  <a:rPr lang="en-US" altLang="en-US" sz="28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alt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i="1">
                        <a:latin typeface="Cambria Math" panose="02040503050406030204" pitchFamily="18" charset="0"/>
                        <a:ea typeface="Cambria Math" panose="02040503050406030204" pitchFamily="18" charset="0"/>
                        <a:cs typeface="Times New Roman" panose="02020603050405020304" pitchFamily="18" charset="0"/>
                      </a:rPr>
                      <m:t>𝐵𝐸𝐷</m:t>
                    </m:r>
                    <m:r>
                      <a:rPr lang="en-US" altLang="en-US" sz="28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2800" dirty="0">
                    <a:latin typeface="Times New Roman" panose="02020603050405020304" pitchFamily="18" charset="0"/>
                    <a:cs typeface="Times New Roman" panose="02020603050405020304" pitchFamily="18" charset="0"/>
                  </a:rPr>
                  <a:t>đều</a:t>
                </a:r>
              </a:p>
            </p:txBody>
          </p:sp>
        </mc:Choice>
        <mc:Fallback xmlns="">
          <p:sp>
            <p:nvSpPr>
              <p:cNvPr id="4" name="Rectangle 63"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6195333" y="3810000"/>
                <a:ext cx="6030625" cy="2691699"/>
              </a:xfrm>
              <a:prstGeom prst="rect">
                <a:avLst/>
              </a:prstGeom>
              <a:blipFill>
                <a:blip r:embed="rId3"/>
                <a:stretch>
                  <a:fillRect l="-2020" t="-1810" r="-1818" b="-588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 name="Rectangle 4" descr="OPL20U25GSXzBJYl68kk8uQGfFKzs7yb1M4KJWUiLk6ZEvGF+qCIPSnY57AbBFCvTW2023.15.85+K4lPs7H94VUqPe2XwIsfPRnrXQE//QTEXxb8/8N4CNc6FpgZahzpTjFhMzSA7T/nHJa11DE8Ng2TP3iAmRczFlmslSuUNOgUeb6yRvs0="/>
          <p:cNvSpPr/>
          <p:nvPr/>
        </p:nvSpPr>
        <p:spPr>
          <a:xfrm>
            <a:off x="10994" y="56160"/>
            <a:ext cx="2579552" cy="523220"/>
          </a:xfrm>
          <a:prstGeom prst="rect">
            <a:avLst/>
          </a:prstGeom>
        </p:spPr>
        <p:txBody>
          <a:bodyPr wrap="none">
            <a:spAutoFit/>
          </a:bodyPr>
          <a:lstStyle/>
          <a:p>
            <a:pPr algn="just">
              <a:spcBef>
                <a:spcPts val="300"/>
              </a:spcBef>
              <a:spcAft>
                <a:spcPts val="300"/>
              </a:spcAft>
            </a:pP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5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/104):</a:t>
            </a:r>
          </a:p>
        </p:txBody>
      </p:sp>
      <p:pic>
        <p:nvPicPr>
          <p:cNvPr id="7" name="Picture 6" descr="OPL20U25GSXzBJYl68kk8uQGfFKzs7yb1M4KJWUiLk6ZEvGF+qCIPSnY57AbBFCvTW2023.15.85+K4lPs7H94VUqPe2XwIsfPRnrXQE//QTEXxb8/8N4CNc6FpgZahzpTjFhMzSA7T/nHJa11DE8Ng2TP3iAmRczFlmslSuUNOgUeb6yRvs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9119" y="828020"/>
            <a:ext cx="4726348" cy="2862591"/>
          </a:xfrm>
          <a:prstGeom prst="rect">
            <a:avLst/>
          </a:prstGeom>
        </p:spPr>
      </p:pic>
    </p:spTree>
    <p:extLst>
      <p:ext uri="{BB962C8B-B14F-4D97-AF65-F5344CB8AC3E}">
        <p14:creationId xmlns:p14="http://schemas.microsoft.com/office/powerpoint/2010/main" val="43284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descr="OPL20U25GSXzBJYl68kk8uQGfFKzs7yb1M4KJWUiLk6ZEvGF+qCIPSnY57AbBFCvTW2023.15.85+K4lPs7H94VUqPe2XwIsfPRnrXQE//QTEXxb8/8N4CNc6FpgZahzpTjFhMzSA7T/nHJa11DE8Ng2TP3iAmRczFlmslSuUNOgUeb6yRvs0="/>
              <p:cNvSpPr/>
              <p:nvPr/>
            </p:nvSpPr>
            <p:spPr>
              <a:xfrm>
                <a:off x="4603389" y="1256626"/>
                <a:ext cx="1686680" cy="523220"/>
              </a:xfrm>
              <a:prstGeom prst="rect">
                <a:avLst/>
              </a:prstGeom>
            </p:spPr>
            <p:txBody>
              <a:bodyPr wrap="none">
                <a:spAutoFit/>
              </a:bodyPr>
              <a:lstStyle/>
              <a:p>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14:m>
                  <m:oMath xmlns:m="http://schemas.openxmlformats.org/officeDocument/2006/math">
                    <m:r>
                      <a:rPr lang="en-US" sz="2800" b="1" i="1">
                        <a:latin typeface="Cambria Math" panose="02040503050406030204" pitchFamily="18" charset="0"/>
                      </a:rPr>
                      <m:t>𝑫𝑯</m:t>
                    </m:r>
                  </m:oMath>
                </a14:m>
                <a:r>
                  <a:rPr lang="en-US" sz="2800" b="1" dirty="0">
                    <a:latin typeface="Times New Roman" panose="02020603050405020304" pitchFamily="18" charset="0"/>
                    <a:cs typeface="Times New Roman" panose="02020603050405020304" pitchFamily="18" charset="0"/>
                  </a:rPr>
                  <a:t>:</a:t>
                </a:r>
              </a:p>
            </p:txBody>
          </p:sp>
        </mc:Choice>
        <mc:Fallback xmlns="">
          <p:sp>
            <p:nvSpPr>
              <p:cNvPr id="2" name="Rectangle 1"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4603389" y="1256626"/>
                <a:ext cx="1686680" cy="523220"/>
              </a:xfrm>
              <a:prstGeom prst="rect">
                <a:avLst/>
              </a:prstGeom>
              <a:blipFill>
                <a:blip r:embed="rId2"/>
                <a:stretch>
                  <a:fillRect l="-7220" t="-11628" r="-6498" b="-31395"/>
                </a:stretch>
              </a:blipFill>
            </p:spPr>
            <p:txBody>
              <a:bodyPr/>
              <a:lstStyle/>
              <a:p>
                <a:r>
                  <a:rPr lang="en-US">
                    <a:noFill/>
                  </a:rPr>
                  <a:t> </a:t>
                </a:r>
              </a:p>
            </p:txBody>
          </p:sp>
        </mc:Fallback>
      </mc:AlternateContent>
      <p:sp>
        <p:nvSpPr>
          <p:cNvPr id="3" name="Rectangle 2" descr="OPL20U25GSXzBJYl68kk8uQGfFKzs7yb1M4KJWUiLk6ZEvGF+qCIPSnY57AbBFCvTW2023.15.85+K4lPs7H94VUqPe2XwIsfPRnrXQE//QTEXxb8/8N4CNc6FpgZahzpTjFhMzSA7T/nHJa11DE8Ng2TP3iAmRczFlmslSuUNOgUeb6yRvs0="/>
          <p:cNvSpPr/>
          <p:nvPr/>
        </p:nvSpPr>
        <p:spPr>
          <a:xfrm>
            <a:off x="27564" y="29721"/>
            <a:ext cx="2459328" cy="523220"/>
          </a:xfrm>
          <a:prstGeom prst="rect">
            <a:avLst/>
          </a:prstGeom>
        </p:spPr>
        <p:txBody>
          <a:bodyPr wrap="none">
            <a:spAutoFit/>
          </a:bodyPr>
          <a:lstStyle/>
          <a:p>
            <a:pPr algn="just">
              <a:spcBef>
                <a:spcPts val="300"/>
              </a:spcBef>
              <a:spcAft>
                <a:spcPts val="300"/>
              </a:spcAft>
            </a:pP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5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/104)</a:t>
            </a:r>
          </a:p>
        </p:txBody>
      </p:sp>
      <p:sp>
        <p:nvSpPr>
          <p:cNvPr id="4" name="Rectangle 3" descr="OPL20U25GSXzBJYl68kk8uQGfFKzs7yb1M4KJWUiLk6ZEvGF+qCIPSnY57AbBFCvTW2023.15.85+K4lPs7H94VUqPe2XwIsfPRnrXQE//QTEXxb8/8N4CNc6FpgZahzpTjFhMzSA7T/nHJa11DE8Ng2TP3iAmRczFlmslSuUNOgUeb6yRvs0="/>
          <p:cNvSpPr/>
          <p:nvPr/>
        </p:nvSpPr>
        <p:spPr>
          <a:xfrm>
            <a:off x="190301" y="1256626"/>
            <a:ext cx="2374304" cy="523220"/>
          </a:xfrm>
          <a:prstGeom prst="rect">
            <a:avLst/>
          </a:prstGeom>
        </p:spPr>
        <p:txBody>
          <a:bodyPr wrap="none">
            <a:spAutoFit/>
          </a:bodyPr>
          <a:lstStyle/>
          <a:p>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b)     </a:t>
            </a:r>
            <a:r>
              <a:rPr lang="en-US" altLang="en-US" sz="2800" b="1"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AC:</a:t>
            </a:r>
            <a:endParaRPr lang="en-US" sz="2800" b="1" dirty="0"/>
          </a:p>
        </p:txBody>
      </p:sp>
      <mc:AlternateContent xmlns:mc="http://schemas.openxmlformats.org/markup-compatibility/2006" xmlns:a14="http://schemas.microsoft.com/office/drawing/2010/main">
        <mc:Choice Requires="a14">
          <p:sp>
            <p:nvSpPr>
              <p:cNvPr id="5" name="Rectangle 4" descr="OPL20U25GSXzBJYl68kk8uQGfFKzs7yb1M4KJWUiLk6ZEvGF+qCIPSnY57AbBFCvTW2023.15.85+K4lPs7H94VUqPe2XwIsfPRnrXQE//QTEXxb8/8N4CNc6FpgZahzpTjFhMzSA7T/nHJa11DE8Ng2TP3iAmRczFlmslSuUNOgUeb6yRvs0="/>
              <p:cNvSpPr/>
              <p:nvPr/>
            </p:nvSpPr>
            <p:spPr>
              <a:xfrm>
                <a:off x="518319" y="2364853"/>
                <a:ext cx="2452403" cy="523220"/>
              </a:xfrm>
              <a:prstGeom prst="rect">
                <a:avLst/>
              </a:prstGeom>
            </p:spPr>
            <p:txBody>
              <a:bodyPr wrap="none">
                <a:spAutoFit/>
              </a:bodyPr>
              <a:lstStyle/>
              <a:p>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AC = AB+</a:t>
                </a:r>
                <a14:m>
                  <m:oMath xmlns:m="http://schemas.openxmlformats.org/officeDocument/2006/math">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BC. </a:t>
                </a:r>
                <a:endParaRPr lang="en-US" sz="2800" b="1" dirty="0"/>
              </a:p>
            </p:txBody>
          </p:sp>
        </mc:Choice>
        <mc:Fallback xmlns="">
          <p:sp>
            <p:nvSpPr>
              <p:cNvPr id="5" name="Rectangle 4"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518319" y="2364853"/>
                <a:ext cx="2452403" cy="523220"/>
              </a:xfrm>
              <a:prstGeom prst="rect">
                <a:avLst/>
              </a:prstGeom>
              <a:blipFill>
                <a:blip r:embed="rId3"/>
                <a:stretch>
                  <a:fillRect l="-4975" t="-13953" r="-4478" b="-30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descr="OPL20U25GSXzBJYl68kk8uQGfFKzs7yb1M4KJWUiLk6ZEvGF+qCIPSnY57AbBFCvTW2023.15.85+K4lPs7H94VUqPe2XwIsfPRnrXQE//QTEXxb8/8N4CNc6FpgZahzpTjFhMzSA7T/nHJa11DE8Ng2TP3iAmRczFlmslSuUNOgUeb6yRvs0="/>
              <p:cNvSpPr/>
              <p:nvPr/>
            </p:nvSpPr>
            <p:spPr>
              <a:xfrm>
                <a:off x="3768352" y="2414823"/>
                <a:ext cx="3891771" cy="532966"/>
              </a:xfrm>
              <a:prstGeom prst="rect">
                <a:avLst/>
              </a:prstGeom>
            </p:spPr>
            <p:txBody>
              <a:bodyPr wrap="none">
                <a:spAutoFit/>
              </a:bodyPr>
              <a:lstStyle/>
              <a:p>
                <a14:m>
                  <m:oMath xmlns:m="http://schemas.openxmlformats.org/officeDocument/2006/math">
                    <m:sSup>
                      <m:sSupPr>
                        <m:ctrlPr>
                          <a:rPr lang="en-US" sz="2800" b="1" i="1">
                            <a:latin typeface="Cambria Math" panose="02040503050406030204" pitchFamily="18" charset="0"/>
                          </a:rPr>
                        </m:ctrlPr>
                      </m:sSupPr>
                      <m:e>
                        <m:r>
                          <a:rPr lang="en-US" sz="2800" b="1" i="1">
                            <a:latin typeface="Cambria Math" panose="02040503050406030204" pitchFamily="18" charset="0"/>
                          </a:rPr>
                          <m:t> </m:t>
                        </m:r>
                        <m:r>
                          <a:rPr lang="en-US" sz="2800" b="1" i="1">
                            <a:latin typeface="Cambria Math" panose="02040503050406030204" pitchFamily="18" charset="0"/>
                          </a:rPr>
                          <m:t>𝑫𝑪</m:t>
                        </m:r>
                      </m:e>
                      <m:sup>
                        <m:r>
                          <a:rPr lang="en-US" sz="2800" b="1" i="1">
                            <a:latin typeface="Cambria Math" panose="02040503050406030204" pitchFamily="18" charset="0"/>
                          </a:rPr>
                          <m:t>𝟐</m:t>
                        </m:r>
                      </m:sup>
                    </m:sSup>
                    <m:r>
                      <a:rPr lang="en-US" sz="2800" b="1" i="1">
                        <a:latin typeface="Cambria Math" panose="02040503050406030204" pitchFamily="18" charset="0"/>
                      </a:rPr>
                      <m:t>=</m:t>
                    </m:r>
                    <m:sSup>
                      <m:sSupPr>
                        <m:ctrlPr>
                          <a:rPr lang="en-US" sz="2800" b="1" i="1">
                            <a:latin typeface="Cambria Math" panose="02040503050406030204" pitchFamily="18" charset="0"/>
                          </a:rPr>
                        </m:ctrlPr>
                      </m:sSupPr>
                      <m:e>
                        <m:r>
                          <a:rPr lang="en-US" sz="2800" b="1" i="1">
                            <a:latin typeface="Cambria Math" panose="02040503050406030204" pitchFamily="18" charset="0"/>
                          </a:rPr>
                          <m:t>𝑫𝑯</m:t>
                        </m:r>
                      </m:e>
                      <m:sup>
                        <m:r>
                          <a:rPr lang="en-US" sz="2800" b="1" i="1">
                            <a:latin typeface="Cambria Math" panose="02040503050406030204" pitchFamily="18" charset="0"/>
                          </a:rPr>
                          <m:t>𝟐</m:t>
                        </m:r>
                      </m:sup>
                    </m:sSup>
                    <m:r>
                      <a:rPr lang="en-US" sz="2800" b="1" i="1">
                        <a:latin typeface="Cambria Math" panose="02040503050406030204" pitchFamily="18" charset="0"/>
                      </a:rPr>
                      <m:t>+</m:t>
                    </m:r>
                    <m:sSup>
                      <m:sSupPr>
                        <m:ctrlPr>
                          <a:rPr lang="en-US" sz="2800" b="1" i="1">
                            <a:latin typeface="Cambria Math" panose="02040503050406030204" pitchFamily="18" charset="0"/>
                          </a:rPr>
                        </m:ctrlPr>
                      </m:sSupPr>
                      <m:e>
                        <m:r>
                          <a:rPr lang="en-US" sz="2800" b="1" i="1">
                            <a:latin typeface="Cambria Math" panose="02040503050406030204" pitchFamily="18" charset="0"/>
                          </a:rPr>
                          <m:t>𝑯𝑪</m:t>
                        </m:r>
                      </m:e>
                      <m:sup>
                        <m:r>
                          <a:rPr lang="en-US" sz="2800" b="1" i="1">
                            <a:latin typeface="Cambria Math" panose="02040503050406030204" pitchFamily="18" charset="0"/>
                          </a:rPr>
                          <m:t>𝟐</m:t>
                        </m:r>
                      </m:sup>
                    </m:sSup>
                  </m:oMath>
                </a14:m>
                <a:r>
                  <a:rPr lang="en-US" sz="2800" b="1" dirty="0"/>
                  <a:t>( </a:t>
                </a:r>
                <a:r>
                  <a:rPr lang="en-US" sz="2800" b="1" dirty="0" err="1"/>
                  <a:t>Đl</a:t>
                </a:r>
                <a:r>
                  <a:rPr lang="en-US" sz="2800" dirty="0"/>
                  <a:t>…</a:t>
                </a:r>
              </a:p>
            </p:txBody>
          </p:sp>
        </mc:Choice>
        <mc:Fallback xmlns="">
          <p:sp>
            <p:nvSpPr>
              <p:cNvPr id="6" name="Rectangle 5"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3768352" y="2414823"/>
                <a:ext cx="3891771" cy="532966"/>
              </a:xfrm>
              <a:prstGeom prst="rect">
                <a:avLst/>
              </a:prstGeom>
              <a:blipFill>
                <a:blip r:embed="rId4"/>
                <a:stretch>
                  <a:fillRect t="-7955" r="-2191"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14" descr="OPL20U25GSXzBJYl68kk8uQGfFKzs7yb1M4KJWUiLk6ZEvGF+qCIPSnY57AbBFCvTW2023.15.85+K4lPs7H94VUqPe2XwIsfPRnrXQE//QTEXxb8/8N4CNc6FpgZahzpTjFhMzSA7T/nHJa11DE8Ng2TP3iAmRczFlmslSuUNOgUeb6yRvs0="/>
              <p:cNvSpPr>
                <a:spLocks noChangeArrowheads="1"/>
              </p:cNvSpPr>
              <p:nvPr/>
            </p:nvSpPr>
            <p:spPr bwMode="auto">
              <a:xfrm>
                <a:off x="1193671" y="1804947"/>
                <a:ext cx="686566"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3200" b="1" i="1" u="none" strike="noStrike" cap="none" normalizeH="0" baseline="0" dirty="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altLang="en-US" sz="3200" b="1"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7" name="Rectangle 14"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1193671" y="1804947"/>
                <a:ext cx="686566" cy="584775"/>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14" descr="OPL20U25GSXzBJYl68kk8uQGfFKzs7yb1M4KJWUiLk6ZEvGF+qCIPSnY57AbBFCvTW2023.15.85+K4lPs7H94VUqPe2XwIsfPRnrXQE//QTEXxb8/8N4CNc6FpgZahzpTjFhMzSA7T/nHJa11DE8Ng2TP3iAmRczFlmslSuUNOgUeb6yRvs0="/>
              <p:cNvSpPr>
                <a:spLocks noChangeArrowheads="1"/>
              </p:cNvSpPr>
              <p:nvPr/>
            </p:nvSpPr>
            <p:spPr bwMode="auto">
              <a:xfrm>
                <a:off x="4996493" y="1804947"/>
                <a:ext cx="686566"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3200" b="0" i="1" u="none" strike="noStrike" cap="none" normalizeH="0" baseline="0" dirty="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altLang="en-US" sz="3200"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8" name="Rectangle 14"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4996493" y="1804947"/>
                <a:ext cx="686566" cy="584775"/>
              </a:xfrm>
              <a:prstGeom prst="rect">
                <a:avLst/>
              </a:prstGeom>
              <a:blipFill>
                <a:blip r:embed="rId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descr="OPL20U25GSXzBJYl68kk8uQGfFKzs7yb1M4KJWUiLk6ZEvGF+qCIPSnY57AbBFCvTW2023.15.85+K4lPs7H94VUqPe2XwIsfPRnrXQE//QTEXxb8/8N4CNc6FpgZahzpTjFhMzSA7T/nHJa11DE8Ng2TP3iAmRczFlmslSuUNOgUeb6yRvs0="/>
              <p:cNvSpPr/>
              <p:nvPr/>
            </p:nvSpPr>
            <p:spPr>
              <a:xfrm>
                <a:off x="4649370" y="3573020"/>
                <a:ext cx="1596912" cy="523220"/>
              </a:xfrm>
              <a:prstGeom prst="rect">
                <a:avLst/>
              </a:prstGeom>
            </p:spPr>
            <p:txBody>
              <a:bodyPr wrap="none">
                <a:spAutoFit/>
              </a:bodyPr>
              <a:lstStyle/>
              <a:p>
                <a:r>
                  <a:rPr lang="en-US" sz="2800" b="1" dirty="0">
                    <a:latin typeface="Times New Roman" panose="02020603050405020304" pitchFamily="18" charset="0"/>
                    <a:cs typeface="Times New Roman" panose="02020603050405020304" pitchFamily="18" charset="0"/>
                  </a:rPr>
                  <a:t>Tính </a:t>
                </a:r>
                <a14:m>
                  <m:oMath xmlns:m="http://schemas.openxmlformats.org/officeDocument/2006/math">
                    <m:r>
                      <a:rPr lang="en-US" sz="2800" b="1" i="1">
                        <a:latin typeface="Cambria Math" panose="02040503050406030204" pitchFamily="18" charset="0"/>
                      </a:rPr>
                      <m:t>𝑯</m:t>
                    </m:r>
                    <m:r>
                      <a:rPr lang="en-US" sz="2800" b="1" i="1" smtClean="0">
                        <a:latin typeface="Cambria Math" panose="02040503050406030204" pitchFamily="18" charset="0"/>
                      </a:rPr>
                      <m:t>𝑪</m:t>
                    </m:r>
                    <m:r>
                      <a:rPr lang="en-US" sz="2800" b="1" i="1" smtClean="0">
                        <a:latin typeface="Cambria Math"/>
                      </a:rPr>
                      <m:t>.</m:t>
                    </m:r>
                  </m:oMath>
                </a14:m>
                <a:endParaRPr lang="en-US" sz="2800" b="1" dirty="0">
                  <a:latin typeface="Times New Roman" panose="02020603050405020304" pitchFamily="18" charset="0"/>
                  <a:cs typeface="Times New Roman" panose="02020603050405020304" pitchFamily="18" charset="0"/>
                </a:endParaRPr>
              </a:p>
            </p:txBody>
          </p:sp>
        </mc:Choice>
        <mc:Fallback xmlns="">
          <p:sp>
            <p:nvSpPr>
              <p:cNvPr id="9" name="Rectangle 8"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4649370" y="3573020"/>
                <a:ext cx="1596912" cy="523220"/>
              </a:xfrm>
              <a:prstGeom prst="rect">
                <a:avLst/>
              </a:prstGeom>
              <a:blipFill>
                <a:blip r:embed="rId7"/>
                <a:stretch>
                  <a:fillRect l="-8015"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descr="OPL20U25GSXzBJYl68kk8uQGfFKzs7yb1M4KJWUiLk6ZEvGF+qCIPSnY57AbBFCvTW2023.15.85+K4lPs7H94VUqPe2XwIsfPRnrXQE//QTEXxb8/8N4CNc6FpgZahzpTjFhMzSA7T/nHJa11DE8Ng2TP3iAmRczFlmslSuUNOgUeb6yRvs0="/>
              <p:cNvSpPr/>
              <p:nvPr/>
            </p:nvSpPr>
            <p:spPr>
              <a:xfrm>
                <a:off x="0" y="3473080"/>
                <a:ext cx="3275256" cy="9541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𝑨𝑬𝑩</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 ∆</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𝑩𝑪𝑫</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 </m:t>
                      </m:r>
                    </m:oMath>
                  </m:oMathPara>
                </a14:m>
                <a:endPar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là </a:t>
                </a:r>
                <a:r>
                  <a:rPr lang="en-US" altLang="en-US" sz="28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tam </a:t>
                </a:r>
                <a:r>
                  <a:rPr lang="en-US" altLang="en-US" sz="2800" b="1" dirty="0" err="1">
                    <a:latin typeface="Times New Roman" panose="02020603050405020304" pitchFamily="18" charset="0"/>
                    <a:ea typeface="Times New Roman" panose="02020603050405020304" pitchFamily="18" charset="0"/>
                    <a:cs typeface="Times New Roman" panose="02020603050405020304" pitchFamily="18" charset="0"/>
                  </a:rPr>
                  <a:t>giác</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ea typeface="Times New Roman" panose="02020603050405020304" pitchFamily="18" charset="0"/>
                    <a:cs typeface="Times New Roman" panose="02020603050405020304" pitchFamily="18" charset="0"/>
                  </a:rPr>
                  <a:t>đều</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p>
            </p:txBody>
          </p:sp>
        </mc:Choice>
        <mc:Fallback xmlns="">
          <p:sp>
            <p:nvSpPr>
              <p:cNvPr id="10" name="Rectangle 9"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0" y="3473080"/>
                <a:ext cx="3275256" cy="954107"/>
              </a:xfrm>
              <a:prstGeom prst="rect">
                <a:avLst/>
              </a:prstGeom>
              <a:blipFill>
                <a:blip r:embed="rId8"/>
                <a:stretch>
                  <a:fillRect l="-3724" r="-2793" b="-16667"/>
                </a:stretch>
              </a:blipFill>
            </p:spPr>
            <p:txBody>
              <a:bodyPr/>
              <a:lstStyle/>
              <a:p>
                <a:r>
                  <a:rPr lang="en-US">
                    <a:noFill/>
                  </a:rPr>
                  <a:t> </a:t>
                </a:r>
              </a:p>
            </p:txBody>
          </p:sp>
        </mc:Fallback>
      </mc:AlternateContent>
      <p:pic>
        <p:nvPicPr>
          <p:cNvPr id="11" name="Picture 10" descr="OPL20U25GSXzBJYl68kk8uQGfFKzs7yb1M4KJWUiLk6ZEvGF+qCIPSnY57AbBFCvTW2023.15.85+K4lPs7H94VUqPe2XwIsfPRnrXQE//QTEXxb8/8N4CNc6FpgZahzpTjFhMzSA7T/nHJa11DE8Ng2TP3iAmRczFlmslSuUNOgUeb6yRvs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35490" y="-174670"/>
            <a:ext cx="4726348" cy="2862591"/>
          </a:xfrm>
          <a:prstGeom prst="rect">
            <a:avLst/>
          </a:prstGeom>
        </p:spPr>
      </p:pic>
      <mc:AlternateContent xmlns:mc="http://schemas.openxmlformats.org/markup-compatibility/2006" xmlns:a14="http://schemas.microsoft.com/office/drawing/2010/main">
        <mc:Choice Requires="a14">
          <p:sp>
            <p:nvSpPr>
              <p:cNvPr id="12" name="Rectangle 14"/>
              <p:cNvSpPr>
                <a:spLocks noChangeArrowheads="1"/>
              </p:cNvSpPr>
              <p:nvPr/>
            </p:nvSpPr>
            <p:spPr bwMode="auto">
              <a:xfrm>
                <a:off x="1193671" y="2928094"/>
                <a:ext cx="686566"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3200" b="1" i="1" u="none" strike="noStrike" cap="none" normalizeH="0" baseline="0" dirty="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altLang="en-US" sz="3200" b="1"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12" name="Rectangle 14"/>
              <p:cNvSpPr>
                <a:spLocks noRot="1" noChangeAspect="1" noMove="1" noResize="1" noEditPoints="1" noAdjustHandles="1" noChangeArrowheads="1" noChangeShapeType="1" noTextEdit="1"/>
              </p:cNvSpPr>
              <p:nvPr/>
            </p:nvSpPr>
            <p:spPr bwMode="auto">
              <a:xfrm>
                <a:off x="1193671" y="2928094"/>
                <a:ext cx="686566" cy="584775"/>
              </a:xfrm>
              <a:prstGeom prst="rect">
                <a:avLst/>
              </a:prstGeom>
              <a:blipFill rotWithShape="1">
                <a:blip r:embed="rId10"/>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4"/>
              <p:cNvSpPr>
                <a:spLocks noChangeArrowheads="1"/>
              </p:cNvSpPr>
              <p:nvPr/>
            </p:nvSpPr>
            <p:spPr bwMode="auto">
              <a:xfrm>
                <a:off x="4996493" y="2888305"/>
                <a:ext cx="686566"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3200" b="1" i="1" u="none" strike="noStrike" cap="none" normalizeH="0" baseline="0" dirty="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altLang="en-US" sz="3200" b="1"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13" name="Rectangle 14"/>
              <p:cNvSpPr>
                <a:spLocks noRot="1" noChangeAspect="1" noMove="1" noResize="1" noEditPoints="1" noAdjustHandles="1" noChangeArrowheads="1" noChangeShapeType="1" noTextEdit="1"/>
              </p:cNvSpPr>
              <p:nvPr/>
            </p:nvSpPr>
            <p:spPr bwMode="auto">
              <a:xfrm>
                <a:off x="4996493" y="2888305"/>
                <a:ext cx="686566" cy="584775"/>
              </a:xfrm>
              <a:prstGeom prst="rect">
                <a:avLst/>
              </a:prstGeom>
              <a:blipFill rotWithShape="1">
                <a:blip r:embed="rId11"/>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603389" y="4763874"/>
                <a:ext cx="1970411" cy="523220"/>
              </a:xfrm>
              <a:prstGeom prst="rect">
                <a:avLst/>
              </a:prstGeom>
            </p:spPr>
            <p:txBody>
              <a:bodyPr wrap="none">
                <a:spAutoFit/>
              </a:bodyPr>
              <a:lstStyle/>
              <a:p>
                <a14:m>
                  <m:oMath xmlns:m="http://schemas.openxmlformats.org/officeDocument/2006/math">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𝑩𝑪𝑫</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đều. </a:t>
                </a:r>
                <a:endParaRPr lang="en-US" sz="2800" b="1" dirty="0"/>
              </a:p>
            </p:txBody>
          </p:sp>
        </mc:Choice>
        <mc:Fallback xmlns="">
          <p:sp>
            <p:nvSpPr>
              <p:cNvPr id="14" name="Rectangle 13"/>
              <p:cNvSpPr>
                <a:spLocks noRot="1" noChangeAspect="1" noMove="1" noResize="1" noEditPoints="1" noAdjustHandles="1" noChangeArrowheads="1" noChangeShapeType="1" noTextEdit="1"/>
              </p:cNvSpPr>
              <p:nvPr/>
            </p:nvSpPr>
            <p:spPr>
              <a:xfrm>
                <a:off x="4603389" y="4763874"/>
                <a:ext cx="1970411" cy="523220"/>
              </a:xfrm>
              <a:prstGeom prst="rect">
                <a:avLst/>
              </a:prstGeom>
              <a:blipFill rotWithShape="1">
                <a:blip r:embed="rId12"/>
                <a:stretch>
                  <a:fillRect t="-12791" r="-5573" b="-302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angle 14"/>
              <p:cNvSpPr>
                <a:spLocks noChangeArrowheads="1"/>
              </p:cNvSpPr>
              <p:nvPr/>
            </p:nvSpPr>
            <p:spPr bwMode="auto">
              <a:xfrm>
                <a:off x="5033495" y="4215553"/>
                <a:ext cx="686566"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3200" b="1" i="1" u="none" strike="noStrike" cap="none" normalizeH="0" baseline="0" dirty="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altLang="en-US" sz="3200" b="1"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bwMode="auto">
              <a:xfrm>
                <a:off x="5033495" y="4215553"/>
                <a:ext cx="686566" cy="584775"/>
              </a:xfrm>
              <a:prstGeom prst="rect">
                <a:avLst/>
              </a:prstGeom>
              <a:blipFill rotWithShape="1">
                <a:blip r:embed="rId1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Tree>
    <p:extLst>
      <p:ext uri="{BB962C8B-B14F-4D97-AF65-F5344CB8AC3E}">
        <p14:creationId xmlns:p14="http://schemas.microsoft.com/office/powerpoint/2010/main" val="332481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2" grpId="0"/>
      <p:bldP spid="13" grpId="0"/>
      <p:bldP spid="14"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85+K4lPs7H94VUqPe2XwIsfPRnrXQE//QTEXxb8/8N4CNc6FpgZahzpTjFhMzSA7T/nHJa11DE8Ng2TP3iAmRczFlmslSuUNOgUeb6yRvs0="/>
          <p:cNvSpPr/>
          <p:nvPr/>
        </p:nvSpPr>
        <p:spPr>
          <a:xfrm>
            <a:off x="-18711" y="88766"/>
            <a:ext cx="2579552" cy="523220"/>
          </a:xfrm>
          <a:prstGeom prst="rect">
            <a:avLst/>
          </a:prstGeom>
        </p:spPr>
        <p:txBody>
          <a:bodyPr wrap="none">
            <a:spAutoFit/>
          </a:bodyPr>
          <a:lstStyle/>
          <a:p>
            <a:pPr algn="just">
              <a:spcBef>
                <a:spcPts val="300"/>
              </a:spcBef>
              <a:spcAft>
                <a:spcPts val="300"/>
              </a:spcAft>
            </a:pP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5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/104):</a:t>
            </a:r>
          </a:p>
        </p:txBody>
      </p:sp>
      <mc:AlternateContent xmlns:mc="http://schemas.openxmlformats.org/markup-compatibility/2006" xmlns:a14="http://schemas.microsoft.com/office/drawing/2010/main">
        <mc:Choice Requires="a14">
          <p:sp>
            <p:nvSpPr>
              <p:cNvPr id="18" name="Rectangle 15" descr="OPL20U25GSXzBJYl68kk8uQGfFKzs7yb1M4KJWUiLk6ZEvGF+qCIPSnY57AbBFCvTW2023.15.85+K4lPs7H94VUqPe2XwIsfPRnrXQE//QTEXxb8/8N4CNc6FpgZahzpTjFhMzSA7T/nHJa11DE8Ng2TP3iAmRczFlmslSuUNOgUeb6yRvs0="/>
              <p:cNvSpPr>
                <a:spLocks noChangeArrowheads="1"/>
              </p:cNvSpPr>
              <p:nvPr/>
            </p:nvSpPr>
            <p:spPr bwMode="auto">
              <a:xfrm>
                <a:off x="-13101" y="1729592"/>
                <a:ext cx="10784555" cy="42002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514350" indent="-514350" algn="just" eaLnBrk="0" fontAlgn="base" hangingPunct="0">
                  <a:spcBef>
                    <a:spcPct val="0"/>
                  </a:spcBef>
                  <a:spcAft>
                    <a:spcPct val="0"/>
                  </a:spcAft>
                  <a:buAutoNum type="alphaLcParenR" startAt="2"/>
                </a:pP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altLang="en-US" sz="2800" b="1" i="1" u="none" strike="noStrike" cap="none" normalizeH="0" baseline="0" smtClean="0">
                        <a:ln>
                          <a:noFill/>
                        </a:ln>
                        <a:effectLst/>
                        <a:latin typeface="Cambria Math" panose="02040503050406030204" pitchFamily="18" charset="0"/>
                        <a:ea typeface="Cambria Math" panose="02040503050406030204" pitchFamily="18" charset="0"/>
                        <a:cs typeface="Times New Roman" panose="02020603050405020304" pitchFamily="18" charset="0"/>
                      </a:rPr>
                      <m:t>∆</m:t>
                    </m:r>
                    <m:r>
                      <a:rPr kumimoji="0" lang="en-US" altLang="en-US" sz="2800" b="1" i="1" u="none" strike="noStrike" cap="none" normalizeH="0" baseline="0" smtClean="0">
                        <a:ln>
                          <a:noFill/>
                        </a:ln>
                        <a:effectLst/>
                        <a:latin typeface="Cambria Math" panose="02040503050406030204" pitchFamily="18" charset="0"/>
                        <a:ea typeface="Cambria Math" panose="02040503050406030204" pitchFamily="18" charset="0"/>
                        <a:cs typeface="Times New Roman" panose="02020603050405020304" pitchFamily="18" charset="0"/>
                      </a:rPr>
                      <m:t>𝑨𝑬𝑩</m:t>
                    </m:r>
                    <m:r>
                      <a:rPr kumimoji="0" lang="en-US" altLang="en-US" sz="2800" b="1" i="1" u="none" strike="noStrike" cap="none" normalizeH="0" baseline="0" smtClean="0">
                        <a:ln>
                          <a:noFill/>
                        </a:ln>
                        <a:effectLst/>
                        <a:latin typeface="Cambria Math" panose="02040503050406030204" pitchFamily="18" charset="0"/>
                        <a:ea typeface="Cambria Math" panose="02040503050406030204" pitchFamily="18" charset="0"/>
                        <a:cs typeface="Times New Roman" panose="02020603050405020304" pitchFamily="18" charset="0"/>
                      </a:rPr>
                      <m:t>; ∆</m:t>
                    </m:r>
                    <m:r>
                      <a:rPr lang="en-US" altLang="en-US" sz="2800" b="1" i="1" smtClean="0">
                        <a:latin typeface="Cambria Math" panose="02040503050406030204" pitchFamily="18" charset="0"/>
                        <a:ea typeface="Cambria Math" panose="02040503050406030204" pitchFamily="18" charset="0"/>
                        <a:cs typeface="Times New Roman" panose="02020603050405020304" pitchFamily="18" charset="0"/>
                      </a:rPr>
                      <m:t>𝑩𝑪𝑫</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là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tam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giác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đều</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nên</a:t>
                </a:r>
                <a:endParaRPr lang="en-US" alt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en-US" alt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AB = BC = 2 </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cm, </a:t>
                </a:r>
                <a:endParaRPr lang="en-US" altLang="en-US" sz="2800" b="1" dirty="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AC = AB+</a:t>
                </a:r>
                <a14:m>
                  <m:oMath xmlns:m="http://schemas.openxmlformats.org/officeDocument/2006/math">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BC = 4 </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cm</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2800" b="1" i="1" dirty="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i="1">
                        <a:latin typeface="Cambria Math" panose="02040503050406030204" pitchFamily="18" charset="0"/>
                        <a:ea typeface="Cambria Math" panose="02040503050406030204" pitchFamily="18" charset="0"/>
                        <a:cs typeface="Times New Roman" panose="02020603050405020304" pitchFamily="18" charset="0"/>
                      </a:rPr>
                      <m:t>𝐵𝐶𝐷</m:t>
                    </m:r>
                    <m:r>
                      <a:rPr lang="en-US" altLang="en-US" sz="28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đều</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DH</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tuyến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en-US" sz="2800" b="1" i="1" smtClean="0">
                        <a:latin typeface="Cambria Math" panose="02040503050406030204" pitchFamily="18" charset="0"/>
                        <a:ea typeface="Times New Roman" panose="02020603050405020304" pitchFamily="18" charset="0"/>
                        <a:cs typeface="Times New Roman" panose="02020603050405020304" pitchFamily="18" charset="0"/>
                      </a:rPr>
                      <m:t>𝑯𝑪</m:t>
                    </m:r>
                    <m:r>
                      <a:rPr lang="en-US" altLang="en-US" sz="2800" b="1" i="1" smtClean="0">
                        <a:latin typeface="Cambria Math" panose="02040503050406030204" pitchFamily="18" charset="0"/>
                        <a:ea typeface="Times New Roman" panose="02020603050405020304" pitchFamily="18" charset="0"/>
                        <a:cs typeface="Times New Roman" panose="02020603050405020304" pitchFamily="18" charset="0"/>
                      </a:rPr>
                      <m:t>=</m:t>
                    </m:r>
                    <m:r>
                      <a:rPr lang="en-US" altLang="en-US" sz="2800" b="1" i="1" smtClean="0">
                        <a:latin typeface="Cambria Math" panose="02040503050406030204" pitchFamily="18" charset="0"/>
                        <a:ea typeface="Times New Roman" panose="02020603050405020304" pitchFamily="18" charset="0"/>
                        <a:cs typeface="Times New Roman" panose="02020603050405020304" pitchFamily="18" charset="0"/>
                      </a:rPr>
                      <m:t>𝑯𝑩</m:t>
                    </m:r>
                    <m:r>
                      <a:rPr lang="en-US" altLang="en-US" sz="2800" b="1" i="1" smtClean="0">
                        <a:latin typeface="Cambria Math" panose="02040503050406030204" pitchFamily="18" charset="0"/>
                        <a:ea typeface="Times New Roman" panose="02020603050405020304" pitchFamily="18" charset="0"/>
                        <a:cs typeface="Times New Roman" panose="02020603050405020304" pitchFamily="18" charset="0"/>
                      </a:rPr>
                      <m:t>=</m:t>
                    </m:r>
                    <m:f>
                      <m:fPr>
                        <m:ctrlPr>
                          <a:rPr lang="en-US" altLang="en-US" sz="2800" b="1" i="1" smtClean="0">
                            <a:latin typeface="Cambria Math" panose="02040503050406030204" pitchFamily="18" charset="0"/>
                            <a:cs typeface="Times New Roman" panose="02020603050405020304" pitchFamily="18" charset="0"/>
                          </a:rPr>
                        </m:ctrlPr>
                      </m:fPr>
                      <m:num>
                        <m:r>
                          <a:rPr lang="en-US" altLang="en-US" sz="2800" b="1" i="1" smtClean="0">
                            <a:latin typeface="Cambria Math" panose="02040503050406030204" pitchFamily="18" charset="0"/>
                            <a:cs typeface="Times New Roman" panose="02020603050405020304" pitchFamily="18" charset="0"/>
                          </a:rPr>
                          <m:t>𝑩𝑪</m:t>
                        </m:r>
                      </m:num>
                      <m:den>
                        <m:r>
                          <a:rPr lang="en-US" altLang="en-US" sz="2800" b="1" i="1" smtClean="0">
                            <a:latin typeface="Cambria Math" panose="02040503050406030204" pitchFamily="18" charset="0"/>
                            <a:cs typeface="Times New Roman" panose="02020603050405020304" pitchFamily="18" charset="0"/>
                          </a:rPr>
                          <m:t>𝟐</m:t>
                        </m:r>
                      </m:den>
                    </m:f>
                    <m:r>
                      <a:rPr lang="en-US" altLang="en-US" sz="2800" b="1" i="1" smtClean="0">
                        <a:latin typeface="Cambria Math" panose="02040503050406030204" pitchFamily="18" charset="0"/>
                        <a:cs typeface="Times New Roman" panose="02020603050405020304" pitchFamily="18" charset="0"/>
                      </a:rPr>
                      <m:t>=</m:t>
                    </m:r>
                    <m:r>
                      <a:rPr lang="en-US" altLang="en-US" sz="2800" b="1" i="1" smtClean="0">
                        <a:latin typeface="Cambria Math" panose="02040503050406030204" pitchFamily="18" charset="0"/>
                        <a:cs typeface="Times New Roman" panose="02020603050405020304" pitchFamily="18" charset="0"/>
                      </a:rPr>
                      <m:t>𝟏</m:t>
                    </m:r>
                    <m:r>
                      <a:rPr lang="en-US" altLang="en-US" sz="2800" b="1" i="0" smtClean="0">
                        <a:latin typeface="Cambria Math"/>
                        <a:cs typeface="Times New Roman" panose="02020603050405020304" pitchFamily="18" charset="0"/>
                      </a:rPr>
                      <m:t> </m:t>
                    </m:r>
                    <m:r>
                      <a:rPr lang="en-US" altLang="en-US" sz="2800" b="1" i="0" smtClean="0">
                        <a:latin typeface="Cambria Math" panose="02040503050406030204" pitchFamily="18" charset="0"/>
                        <a:cs typeface="Times New Roman" panose="02020603050405020304" pitchFamily="18" charset="0"/>
                      </a:rPr>
                      <m:t>𝐜𝐦</m:t>
                    </m:r>
                  </m:oMath>
                </a14:m>
                <a:endParaRPr lang="en-US" sz="2800" b="1" dirty="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Áp</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lý</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Pythagore</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𝑫𝑯𝑪</m:t>
                    </m:r>
                    <m:r>
                      <a:rPr lang="en-US" altLang="en-US" sz="2800" b="1" i="1">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vuông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2800" dirty="0">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14:m>
                  <m:oMathPara xmlns:m="http://schemas.openxmlformats.org/officeDocument/2006/math">
                    <m:oMathParaPr>
                      <m:jc m:val="left"/>
                    </m:oMathParaPr>
                    <m:oMath xmlns:m="http://schemas.openxmlformats.org/officeDocument/2006/math">
                      <m:sSup>
                        <m:sSupPr>
                          <m:ctrlPr>
                            <a:rPr lang="en-US" sz="2800" b="1" i="1">
                              <a:latin typeface="Cambria Math" panose="02040503050406030204" pitchFamily="18" charset="0"/>
                            </a:rPr>
                          </m:ctrlPr>
                        </m:sSupPr>
                        <m:e>
                          <m:r>
                            <a:rPr lang="en-US" sz="2800" b="1" i="1" smtClean="0">
                              <a:latin typeface="Cambria Math" panose="02040503050406030204" pitchFamily="18" charset="0"/>
                            </a:rPr>
                            <m:t>           </m:t>
                          </m:r>
                          <m:r>
                            <a:rPr lang="en-US" sz="2800" b="1" i="1">
                              <a:latin typeface="Cambria Math" panose="02040503050406030204" pitchFamily="18" charset="0"/>
                            </a:rPr>
                            <m:t>𝑫𝑪</m:t>
                          </m:r>
                        </m:e>
                        <m:sup>
                          <m:r>
                            <a:rPr lang="en-US" sz="2800" b="1" i="1">
                              <a:latin typeface="Cambria Math" panose="02040503050406030204" pitchFamily="18" charset="0"/>
                            </a:rPr>
                            <m:t>𝟐</m:t>
                          </m:r>
                        </m:sup>
                      </m:sSup>
                      <m:r>
                        <a:rPr lang="en-US" sz="2800" b="1" i="1">
                          <a:latin typeface="Cambria Math" panose="02040503050406030204" pitchFamily="18" charset="0"/>
                        </a:rPr>
                        <m:t>=</m:t>
                      </m:r>
                      <m:sSup>
                        <m:sSupPr>
                          <m:ctrlPr>
                            <a:rPr lang="en-US" sz="2800" b="1" i="1">
                              <a:latin typeface="Cambria Math" panose="02040503050406030204" pitchFamily="18" charset="0"/>
                            </a:rPr>
                          </m:ctrlPr>
                        </m:sSupPr>
                        <m:e>
                          <m:r>
                            <a:rPr lang="en-US" sz="2800" b="1" i="1">
                              <a:latin typeface="Cambria Math" panose="02040503050406030204" pitchFamily="18" charset="0"/>
                            </a:rPr>
                            <m:t>𝑫𝑯</m:t>
                          </m:r>
                        </m:e>
                        <m:sup>
                          <m:r>
                            <a:rPr lang="en-US" sz="2800" b="1" i="1">
                              <a:latin typeface="Cambria Math" panose="02040503050406030204" pitchFamily="18" charset="0"/>
                            </a:rPr>
                            <m:t>𝟐</m:t>
                          </m:r>
                        </m:sup>
                      </m:sSup>
                      <m:r>
                        <a:rPr lang="en-US" sz="2800" b="1" i="1">
                          <a:latin typeface="Cambria Math" panose="02040503050406030204" pitchFamily="18" charset="0"/>
                        </a:rPr>
                        <m:t>+</m:t>
                      </m:r>
                      <m:sSup>
                        <m:sSupPr>
                          <m:ctrlPr>
                            <a:rPr lang="en-US" sz="2800" b="1" i="1">
                              <a:latin typeface="Cambria Math" panose="02040503050406030204" pitchFamily="18" charset="0"/>
                            </a:rPr>
                          </m:ctrlPr>
                        </m:sSupPr>
                        <m:e>
                          <m:r>
                            <a:rPr lang="en-US" sz="2800" b="1" i="1">
                              <a:latin typeface="Cambria Math" panose="02040503050406030204" pitchFamily="18" charset="0"/>
                            </a:rPr>
                            <m:t>𝑯𝑪</m:t>
                          </m:r>
                        </m:e>
                        <m:sup>
                          <m:r>
                            <a:rPr lang="en-US" sz="2800" b="1" i="1">
                              <a:latin typeface="Cambria Math" panose="02040503050406030204" pitchFamily="18" charset="0"/>
                            </a:rPr>
                            <m:t>𝟐</m:t>
                          </m:r>
                        </m:sup>
                      </m:sSup>
                    </m:oMath>
                  </m:oMathPara>
                </a14:m>
                <a:endParaRPr lang="en-US" sz="2800" b="1" dirty="0"/>
              </a:p>
              <a:p>
                <a:pPr eaLnBrk="0" fontAlgn="base" hangingPunct="0">
                  <a:spcBef>
                    <a:spcPct val="0"/>
                  </a:spcBef>
                  <a:spcAft>
                    <a:spcPct val="0"/>
                  </a:spcAft>
                </a:pPr>
                <a14:m>
                  <m:oMath xmlns:m="http://schemas.openxmlformats.org/officeDocument/2006/math">
                    <m:sSup>
                      <m:sSupPr>
                        <m:ctrlPr>
                          <a:rPr lang="en-US" sz="2800" b="1" i="1">
                            <a:latin typeface="Cambria Math" panose="02040503050406030204" pitchFamily="18" charset="0"/>
                          </a:rPr>
                        </m:ctrlPr>
                      </m:sSupPr>
                      <m:e>
                        <m:r>
                          <a:rPr lang="en-US" sz="2800" b="1" i="1" smtClean="0">
                            <a:latin typeface="Cambria Math" panose="02040503050406030204" pitchFamily="18" charset="0"/>
                          </a:rPr>
                          <m:t>           </m:t>
                        </m:r>
                        <m:r>
                          <a:rPr lang="en-US" sz="2800" b="1" i="1">
                            <a:latin typeface="Cambria Math" panose="02040503050406030204" pitchFamily="18" charset="0"/>
                          </a:rPr>
                          <m:t>𝑫𝑯</m:t>
                        </m:r>
                      </m:e>
                      <m:sup>
                        <m:r>
                          <a:rPr lang="en-US" sz="2800" b="1" i="1">
                            <a:latin typeface="Cambria Math" panose="02040503050406030204" pitchFamily="18" charset="0"/>
                          </a:rPr>
                          <m:t>𝟐</m:t>
                        </m:r>
                      </m:sup>
                    </m:sSup>
                    <m:r>
                      <a:rPr lang="en-US" sz="2800" b="1" i="1">
                        <a:latin typeface="Cambria Math" panose="02040503050406030204" pitchFamily="18" charset="0"/>
                      </a:rPr>
                      <m:t>=</m:t>
                    </m:r>
                    <m:sSup>
                      <m:sSupPr>
                        <m:ctrlPr>
                          <a:rPr lang="en-US" sz="2800" b="1" i="1">
                            <a:latin typeface="Cambria Math" panose="02040503050406030204" pitchFamily="18" charset="0"/>
                          </a:rPr>
                        </m:ctrlPr>
                      </m:sSupPr>
                      <m:e>
                        <m:r>
                          <a:rPr lang="en-US" sz="2800" b="1" i="1">
                            <a:latin typeface="Cambria Math" panose="02040503050406030204" pitchFamily="18" charset="0"/>
                          </a:rPr>
                          <m:t>𝑫𝑪</m:t>
                        </m:r>
                      </m:e>
                      <m:sup>
                        <m:r>
                          <a:rPr lang="en-US" sz="2800" b="1" i="1">
                            <a:latin typeface="Cambria Math" panose="02040503050406030204" pitchFamily="18" charset="0"/>
                          </a:rPr>
                          <m:t>𝟐</m:t>
                        </m:r>
                      </m:sup>
                    </m:sSup>
                    <m:r>
                      <a:rPr lang="en-US" sz="2800" b="1" i="1">
                        <a:latin typeface="Cambria Math" panose="02040503050406030204" pitchFamily="18" charset="0"/>
                      </a:rPr>
                      <m:t>−</m:t>
                    </m:r>
                    <m:sSup>
                      <m:sSupPr>
                        <m:ctrlPr>
                          <a:rPr lang="en-US" sz="2800" b="1" i="1">
                            <a:latin typeface="Cambria Math" panose="02040503050406030204" pitchFamily="18" charset="0"/>
                          </a:rPr>
                        </m:ctrlPr>
                      </m:sSupPr>
                      <m:e>
                        <m:r>
                          <a:rPr lang="en-US" sz="2800" b="1" i="1">
                            <a:latin typeface="Cambria Math" panose="02040503050406030204" pitchFamily="18" charset="0"/>
                          </a:rPr>
                          <m:t>𝑯𝑪</m:t>
                        </m:r>
                      </m:e>
                      <m:sup>
                        <m:r>
                          <a:rPr lang="en-US" sz="2800" b="1" i="1">
                            <a:latin typeface="Cambria Math" panose="02040503050406030204" pitchFamily="18" charset="0"/>
                          </a:rPr>
                          <m:t>𝟐</m:t>
                        </m:r>
                      </m:sup>
                    </m:sSup>
                  </m:oMath>
                </a14:m>
                <a:r>
                  <a:rPr lang="en-US" sz="2800" b="1" dirty="0">
                    <a:solidFill>
                      <a:prstClr val="black"/>
                    </a:solidFill>
                  </a:rPr>
                  <a:t> </a:t>
                </a:r>
                <a14:m>
                  <m:oMath xmlns:m="http://schemas.openxmlformats.org/officeDocument/2006/math">
                    <m:r>
                      <a:rPr lang="en-US" sz="2800" b="1" i="1">
                        <a:solidFill>
                          <a:prstClr val="black"/>
                        </a:solidFill>
                        <a:latin typeface="Cambria Math" panose="02040503050406030204" pitchFamily="18" charset="0"/>
                      </a:rPr>
                      <m:t>=</m:t>
                    </m:r>
                    <m:sSup>
                      <m:sSupPr>
                        <m:ctrlPr>
                          <a:rPr lang="en-US" sz="2800" b="1" i="1">
                            <a:solidFill>
                              <a:prstClr val="black"/>
                            </a:solidFill>
                            <a:latin typeface="Cambria Math" panose="02040503050406030204" pitchFamily="18" charset="0"/>
                          </a:rPr>
                        </m:ctrlPr>
                      </m:sSupPr>
                      <m:e>
                        <m:r>
                          <a:rPr lang="en-US" sz="2800" b="1" i="1">
                            <a:solidFill>
                              <a:prstClr val="black"/>
                            </a:solidFill>
                            <a:latin typeface="Cambria Math" panose="02040503050406030204" pitchFamily="18" charset="0"/>
                          </a:rPr>
                          <m:t>𝟐</m:t>
                        </m:r>
                      </m:e>
                      <m:sup>
                        <m:r>
                          <a:rPr lang="en-US" sz="2800" b="1" i="1">
                            <a:solidFill>
                              <a:prstClr val="black"/>
                            </a:solidFill>
                            <a:latin typeface="Cambria Math" panose="02040503050406030204" pitchFamily="18" charset="0"/>
                          </a:rPr>
                          <m:t>𝟐</m:t>
                        </m:r>
                      </m:sup>
                    </m:sSup>
                    <m:r>
                      <a:rPr lang="en-US" sz="2800" b="1" i="1">
                        <a:solidFill>
                          <a:prstClr val="black"/>
                        </a:solidFill>
                        <a:latin typeface="Cambria Math" panose="02040503050406030204" pitchFamily="18" charset="0"/>
                      </a:rPr>
                      <m:t>−</m:t>
                    </m:r>
                    <m:sSup>
                      <m:sSupPr>
                        <m:ctrlPr>
                          <a:rPr lang="en-US" sz="2800" b="1" i="1">
                            <a:solidFill>
                              <a:prstClr val="black"/>
                            </a:solidFill>
                            <a:latin typeface="Cambria Math" panose="02040503050406030204" pitchFamily="18" charset="0"/>
                          </a:rPr>
                        </m:ctrlPr>
                      </m:sSupPr>
                      <m:e>
                        <m:r>
                          <a:rPr lang="en-US" sz="2800" b="1" i="1">
                            <a:solidFill>
                              <a:prstClr val="black"/>
                            </a:solidFill>
                            <a:latin typeface="Cambria Math" panose="02040503050406030204" pitchFamily="18" charset="0"/>
                          </a:rPr>
                          <m:t>𝟏</m:t>
                        </m:r>
                      </m:e>
                      <m:sup>
                        <m:r>
                          <a:rPr lang="en-US" sz="2800" b="1" i="1">
                            <a:solidFill>
                              <a:prstClr val="black"/>
                            </a:solidFill>
                            <a:latin typeface="Cambria Math" panose="02040503050406030204" pitchFamily="18" charset="0"/>
                          </a:rPr>
                          <m:t>𝟐</m:t>
                        </m:r>
                      </m:sup>
                    </m:sSup>
                    <m:r>
                      <a:rPr lang="en-US" sz="2800" b="1" i="1">
                        <a:latin typeface="Cambria Math" panose="02040503050406030204" pitchFamily="18" charset="0"/>
                      </a:rPr>
                      <m:t>=</m:t>
                    </m:r>
                    <m:r>
                      <a:rPr lang="en-US" sz="2800" b="1" i="1">
                        <a:latin typeface="Cambria Math" panose="02040503050406030204" pitchFamily="18" charset="0"/>
                      </a:rPr>
                      <m:t>𝟑</m:t>
                    </m:r>
                  </m:oMath>
                </a14:m>
                <a:endPar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ra</a:t>
                </a:r>
                <a14:m>
                  <m:oMath xmlns:m="http://schemas.openxmlformats.org/officeDocument/2006/math">
                    <m:r>
                      <a:rPr lang="en-US" sz="2800" b="0" i="0" smtClean="0">
                        <a:latin typeface="Cambria Math"/>
                      </a:rPr>
                      <m:t>   </m:t>
                    </m:r>
                    <m:r>
                      <a:rPr lang="en-US" sz="2800" b="1" i="1">
                        <a:latin typeface="Cambria Math" panose="02040503050406030204" pitchFamily="18" charset="0"/>
                      </a:rPr>
                      <m:t>𝑫𝑯</m:t>
                    </m:r>
                    <m:r>
                      <a:rPr lang="en-US" sz="2800" b="1" i="1">
                        <a:latin typeface="Cambria Math" panose="02040503050406030204" pitchFamily="18" charset="0"/>
                      </a:rPr>
                      <m:t>=</m:t>
                    </m:r>
                    <m:rad>
                      <m:radPr>
                        <m:degHide m:val="on"/>
                        <m:ctrlPr>
                          <a:rPr lang="en-US" sz="2800" b="1" i="1">
                            <a:latin typeface="Cambria Math" panose="02040503050406030204" pitchFamily="18" charset="0"/>
                          </a:rPr>
                        </m:ctrlPr>
                      </m:radPr>
                      <m:deg/>
                      <m:e>
                        <m:r>
                          <a:rPr lang="en-US" sz="2800" b="1" i="1">
                            <a:latin typeface="Cambria Math" panose="02040503050406030204" pitchFamily="18" charset="0"/>
                          </a:rPr>
                          <m:t>𝟑</m:t>
                        </m:r>
                      </m:e>
                    </m:rad>
                    <m:r>
                      <a:rPr lang="en-US" sz="2800" b="1" i="1">
                        <a:latin typeface="Cambria Math"/>
                      </a:rPr>
                      <m:t> </m:t>
                    </m:r>
                    <m:r>
                      <a:rPr lang="en-US" sz="2800" b="1" i="1">
                        <a:latin typeface="Cambria Math" panose="02040503050406030204" pitchFamily="18" charset="0"/>
                      </a:rPr>
                      <m:t>(</m:t>
                    </m:r>
                    <m:r>
                      <a:rPr lang="en-US" sz="2800" b="1" i="1">
                        <a:latin typeface="Cambria Math" panose="02040503050406030204" pitchFamily="18" charset="0"/>
                      </a:rPr>
                      <m:t>𝒄𝒎</m:t>
                    </m:r>
                    <m:r>
                      <a:rPr lang="en-US" sz="2800" b="1" i="1">
                        <a:latin typeface="Cambria Math" panose="02040503050406030204" pitchFamily="18" charset="0"/>
                      </a:rPr>
                      <m:t>)</m:t>
                    </m:r>
                  </m:oMath>
                </a14:m>
                <a:endParaRPr lang="en-US" sz="2800" b="1" dirty="0"/>
              </a:p>
            </p:txBody>
          </p:sp>
        </mc:Choice>
        <mc:Fallback xmlns="">
          <p:sp>
            <p:nvSpPr>
              <p:cNvPr id="18" name="Rectangle 15"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13101" y="1729592"/>
                <a:ext cx="10784555" cy="4200252"/>
              </a:xfrm>
              <a:prstGeom prst="rect">
                <a:avLst/>
              </a:prstGeom>
              <a:blipFill>
                <a:blip r:embed="rId2"/>
                <a:stretch>
                  <a:fillRect l="-1187" t="-1306" b="-362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0" name="Rectangle 27" descr="OPL20U25GSXzBJYl68kk8uQGfFKzs7yb1M4KJWUiLk6ZEvGF+qCIPSnY57AbBFCvTW2023.15.85+K4lPs7H94VUqPe2XwIsfPRnrXQE//QTEXxb8/8N4CNc6FpgZahzpTjFhMzSA7T/nHJa11DE8Ng2TP3iAmRczFlmslSuUNOgUeb6yRvs0="/>
          <p:cNvSpPr>
            <a:spLocks noChangeArrowheads="1"/>
          </p:cNvSpPr>
          <p:nvPr/>
        </p:nvSpPr>
        <p:spPr bwMode="auto">
          <a:xfrm>
            <a:off x="6004719" y="5544454"/>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pic>
        <p:nvPicPr>
          <p:cNvPr id="4" name="Picture 3" descr="OPL20U25GSXzBJYl68kk8uQGfFKzs7yb1M4KJWUiLk6ZEvGF+qCIPSnY57AbBFCvTW2023.15.85+K4lPs7H94VUqPe2XwIsfPRnrXQE//QTEXxb8/8N4CNc6FpgZahzpTjFhMzSA7T/nHJa11DE8Ng2TP3iAmRczFlmslSuUNOgUeb6yRvs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7719" y="88766"/>
            <a:ext cx="4343400" cy="2578233"/>
          </a:xfrm>
          <a:prstGeom prst="rect">
            <a:avLst/>
          </a:prstGeom>
        </p:spPr>
      </p:pic>
    </p:spTree>
    <p:extLst>
      <p:ext uri="{BB962C8B-B14F-4D97-AF65-F5344CB8AC3E}">
        <p14:creationId xmlns:p14="http://schemas.microsoft.com/office/powerpoint/2010/main" val="374809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85+K4lPs7H94VUqPe2XwIsfPRnrXQE//QTEXxb8/8N4CNc6FpgZahzpTjFhMzSA7T/nHJa11DE8Ng2TP3iAmRczFlmslSuUNOgUeb6yRvs0="/>
          <p:cNvSpPr/>
          <p:nvPr/>
        </p:nvSpPr>
        <p:spPr>
          <a:xfrm>
            <a:off x="16235" y="146110"/>
            <a:ext cx="2459328" cy="523220"/>
          </a:xfrm>
          <a:prstGeom prst="rect">
            <a:avLst/>
          </a:prstGeom>
        </p:spPr>
        <p:txBody>
          <a:bodyPr wrap="none">
            <a:spAutoFit/>
          </a:bodyPr>
          <a:lstStyle/>
          <a:p>
            <a:pPr algn="just">
              <a:spcBef>
                <a:spcPts val="300"/>
              </a:spcBef>
              <a:spcAft>
                <a:spcPts val="300"/>
              </a:spcAft>
            </a:pPr>
            <a:r>
              <a:rPr lang="en-US" sz="2800" b="1" dirty="0" err="1">
                <a:solidFill>
                  <a:srgbClr val="FF0000"/>
                </a:solidFill>
                <a:latin typeface="Times New Roman" panose="02020603050405020304" pitchFamily="18" charset="0"/>
                <a:ea typeface="Times New Roman" panose="02020603050405020304" pitchFamily="18" charset="0"/>
              </a:rPr>
              <a:t>Bài</a:t>
            </a:r>
            <a:r>
              <a:rPr lang="en-US" sz="2800" b="1" dirty="0">
                <a:solidFill>
                  <a:srgbClr val="FF0000"/>
                </a:solidFill>
                <a:latin typeface="Times New Roman" panose="02020603050405020304" pitchFamily="18" charset="0"/>
                <a:ea typeface="Times New Roman" panose="02020603050405020304" pitchFamily="18" charset="0"/>
              </a:rPr>
              <a:t> 5 (</a:t>
            </a:r>
            <a:r>
              <a:rPr lang="en-US" sz="2800" b="1" dirty="0" err="1">
                <a:solidFill>
                  <a:srgbClr val="FF0000"/>
                </a:solidFill>
                <a:latin typeface="Times New Roman" panose="02020603050405020304" pitchFamily="18" charset="0"/>
                <a:ea typeface="Times New Roman" panose="02020603050405020304" pitchFamily="18" charset="0"/>
              </a:rPr>
              <a:t>sgk</a:t>
            </a:r>
            <a:r>
              <a:rPr lang="en-US" sz="2800" b="1" dirty="0">
                <a:solidFill>
                  <a:srgbClr val="FF0000"/>
                </a:solidFill>
                <a:latin typeface="Times New Roman" panose="02020603050405020304" pitchFamily="18" charset="0"/>
                <a:ea typeface="Times New Roman" panose="02020603050405020304" pitchFamily="18" charset="0"/>
              </a:rPr>
              <a:t>/104)</a:t>
            </a:r>
          </a:p>
        </p:txBody>
      </p:sp>
      <mc:AlternateContent xmlns:mc="http://schemas.openxmlformats.org/markup-compatibility/2006" xmlns:a14="http://schemas.microsoft.com/office/drawing/2010/main">
        <mc:Choice Requires="a14">
          <p:sp>
            <p:nvSpPr>
              <p:cNvPr id="7" name="Rectangle 4" descr="OPL20U25GSXzBJYl68kk8uQGfFKzs7yb1M4KJWUiLk6ZEvGF+qCIPSnY57AbBFCvTW2023.15.85+K4lPs7H94VUqPe2XwIsfPRnrXQE//QTEXxb8/8N4CNc6FpgZahzpTjFhMzSA7T/nHJa11DE8Ng2TP3iAmRczFlmslSuUNOgUeb6yRvs0="/>
              <p:cNvSpPr>
                <a:spLocks noChangeArrowheads="1"/>
              </p:cNvSpPr>
              <p:nvPr/>
            </p:nvSpPr>
            <p:spPr bwMode="auto">
              <a:xfrm>
                <a:off x="2079117" y="4114800"/>
                <a:ext cx="7884531" cy="223215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Diện</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thang </a:t>
                </a:r>
                <a:r>
                  <a:rPr kumimoji="0" lang="en-US" altLang="en-US" sz="28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cân</a:t>
                </a:r>
                <a:r>
                  <a:rPr kumimoji="0" lang="en-US" altLang="en-US"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1"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AEDC</a:t>
                </a:r>
                <a:r>
                  <a:rPr kumimoji="0" lang="en-US" altLang="en-US" sz="2800" b="0" i="0"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kumimoji="0" lang="en-US" altLang="en-US" sz="2800" b="1" i="1" u="none" strike="noStrike" cap="none" normalizeH="0" smtClean="0">
                              <a:ln>
                                <a:noFill/>
                              </a:ln>
                              <a:effectLst/>
                              <a:latin typeface="Cambria Math" panose="02040503050406030204" pitchFamily="18" charset="0"/>
                              <a:cs typeface="Times New Roman" panose="02020603050405020304" pitchFamily="18" charset="0"/>
                            </a:rPr>
                          </m:ctrlPr>
                        </m:fPr>
                        <m:num>
                          <m:r>
                            <a:rPr kumimoji="0" lang="en-US" altLang="en-US" sz="2800" b="1" i="1" u="none" strike="noStrike" cap="none" normalizeH="0" smtClean="0">
                              <a:ln>
                                <a:noFill/>
                              </a:ln>
                              <a:effectLst/>
                              <a:latin typeface="Cambria Math" panose="02040503050406030204" pitchFamily="18" charset="0"/>
                              <a:cs typeface="Times New Roman" panose="02020603050405020304" pitchFamily="18" charset="0"/>
                            </a:rPr>
                            <m:t>𝟏</m:t>
                          </m:r>
                        </m:num>
                        <m:den>
                          <m:r>
                            <a:rPr kumimoji="0" lang="en-US" altLang="en-US" sz="2800" b="1" i="1" u="none" strike="noStrike" cap="none" normalizeH="0" smtClean="0">
                              <a:ln>
                                <a:noFill/>
                              </a:ln>
                              <a:effectLst/>
                              <a:latin typeface="Cambria Math" panose="02040503050406030204" pitchFamily="18" charset="0"/>
                              <a:cs typeface="Times New Roman" panose="02020603050405020304" pitchFamily="18" charset="0"/>
                            </a:rPr>
                            <m:t>𝟐</m:t>
                          </m:r>
                        </m:den>
                      </m:f>
                      <m:rad>
                        <m:radPr>
                          <m:degHide m:val="on"/>
                          <m:ctrlPr>
                            <a:rPr kumimoji="0" lang="en-US" altLang="en-US" sz="2800" b="1" i="1" u="none" strike="noStrike" cap="none" normalizeH="0" smtClean="0">
                              <a:ln>
                                <a:noFill/>
                              </a:ln>
                              <a:effectLst/>
                              <a:latin typeface="Cambria Math" panose="02040503050406030204" pitchFamily="18" charset="0"/>
                              <a:cs typeface="Times New Roman" panose="02020603050405020304" pitchFamily="18" charset="0"/>
                            </a:rPr>
                          </m:ctrlPr>
                        </m:radPr>
                        <m:deg/>
                        <m:e>
                          <m:r>
                            <a:rPr kumimoji="0" lang="en-US" altLang="en-US" sz="2800" b="1" i="1" u="none" strike="noStrike" cap="none" normalizeH="0" smtClean="0">
                              <a:ln>
                                <a:noFill/>
                              </a:ln>
                              <a:effectLst/>
                              <a:latin typeface="Cambria Math" panose="02040503050406030204" pitchFamily="18" charset="0"/>
                              <a:cs typeface="Times New Roman" panose="02020603050405020304" pitchFamily="18" charset="0"/>
                            </a:rPr>
                            <m:t>𝟑</m:t>
                          </m:r>
                        </m:e>
                      </m:rad>
                      <m:d>
                        <m:dPr>
                          <m:ctrlPr>
                            <a:rPr kumimoji="0" lang="en-US" altLang="en-US" sz="2800" b="1" i="1" u="none" strike="noStrike" cap="none" normalizeH="0" smtClean="0">
                              <a:ln>
                                <a:noFill/>
                              </a:ln>
                              <a:effectLst/>
                              <a:latin typeface="Cambria Math" panose="02040503050406030204" pitchFamily="18" charset="0"/>
                              <a:cs typeface="Times New Roman" panose="02020603050405020304" pitchFamily="18" charset="0"/>
                            </a:rPr>
                          </m:ctrlPr>
                        </m:dPr>
                        <m:e>
                          <m:r>
                            <a:rPr kumimoji="0" lang="en-US" altLang="en-US" sz="2800" b="1" i="1" u="none" strike="noStrike" cap="none" normalizeH="0" smtClean="0">
                              <a:ln>
                                <a:noFill/>
                              </a:ln>
                              <a:effectLst/>
                              <a:latin typeface="Cambria Math" panose="02040503050406030204" pitchFamily="18" charset="0"/>
                              <a:cs typeface="Times New Roman" panose="02020603050405020304" pitchFamily="18" charset="0"/>
                            </a:rPr>
                            <m:t>𝟐</m:t>
                          </m:r>
                          <m:r>
                            <a:rPr kumimoji="0" lang="en-US" altLang="en-US" sz="2800" b="1" i="1" u="none" strike="noStrike" cap="none" normalizeH="0" smtClean="0">
                              <a:ln>
                                <a:noFill/>
                              </a:ln>
                              <a:effectLst/>
                              <a:latin typeface="Cambria Math" panose="02040503050406030204" pitchFamily="18" charset="0"/>
                              <a:cs typeface="Times New Roman" panose="02020603050405020304" pitchFamily="18" charset="0"/>
                            </a:rPr>
                            <m:t>+</m:t>
                          </m:r>
                          <m:r>
                            <a:rPr kumimoji="0" lang="en-US" altLang="en-US" sz="2800" b="1" i="1" u="none" strike="noStrike" cap="none" normalizeH="0" smtClean="0">
                              <a:ln>
                                <a:noFill/>
                              </a:ln>
                              <a:effectLst/>
                              <a:latin typeface="Cambria Math" panose="02040503050406030204" pitchFamily="18" charset="0"/>
                              <a:cs typeface="Times New Roman" panose="02020603050405020304" pitchFamily="18" charset="0"/>
                            </a:rPr>
                            <m:t>𝟒</m:t>
                          </m:r>
                        </m:e>
                      </m:d>
                      <m:r>
                        <a:rPr kumimoji="0" lang="en-US" altLang="en-US" sz="2800" b="1" i="1" u="none" strike="noStrike" cap="none" normalizeH="0" smtClean="0">
                          <a:ln>
                            <a:noFill/>
                          </a:ln>
                          <a:effectLst/>
                          <a:latin typeface="Cambria Math" panose="02040503050406030204" pitchFamily="18" charset="0"/>
                          <a:cs typeface="Times New Roman" panose="02020603050405020304" pitchFamily="18" charset="0"/>
                        </a:rPr>
                        <m:t>=</m:t>
                      </m:r>
                      <m:r>
                        <a:rPr kumimoji="0" lang="en-US" altLang="en-US" sz="2800" b="1" i="1" u="none" strike="noStrike" cap="none" normalizeH="0" smtClean="0">
                          <a:ln>
                            <a:noFill/>
                          </a:ln>
                          <a:effectLst/>
                          <a:latin typeface="Cambria Math" panose="02040503050406030204" pitchFamily="18" charset="0"/>
                          <a:cs typeface="Times New Roman" panose="02020603050405020304" pitchFamily="18" charset="0"/>
                        </a:rPr>
                        <m:t>𝟑</m:t>
                      </m:r>
                      <m:rad>
                        <m:radPr>
                          <m:degHide m:val="on"/>
                          <m:ctrlPr>
                            <a:rPr kumimoji="0" lang="en-US" altLang="en-US" sz="2800" b="1" i="1" u="none" strike="noStrike" cap="none" normalizeH="0" smtClean="0">
                              <a:ln>
                                <a:noFill/>
                              </a:ln>
                              <a:effectLst/>
                              <a:latin typeface="Cambria Math" panose="02040503050406030204" pitchFamily="18" charset="0"/>
                              <a:cs typeface="Times New Roman" panose="02020603050405020304" pitchFamily="18" charset="0"/>
                            </a:rPr>
                          </m:ctrlPr>
                        </m:radPr>
                        <m:deg/>
                        <m:e>
                          <m:r>
                            <a:rPr kumimoji="0" lang="en-US" altLang="en-US" sz="2800" b="1" i="0" u="none" strike="noStrike" cap="none" normalizeH="0" smtClean="0">
                              <a:ln>
                                <a:noFill/>
                              </a:ln>
                              <a:effectLst/>
                              <a:latin typeface="Cambria Math" panose="02040503050406030204" pitchFamily="18" charset="0"/>
                              <a:cs typeface="Times New Roman" panose="02020603050405020304" pitchFamily="18" charset="0"/>
                            </a:rPr>
                            <m:t>𝟑</m:t>
                          </m:r>
                          <m:r>
                            <a:rPr kumimoji="0" lang="en-US" altLang="en-US" sz="2800" b="1" i="0" u="none" strike="noStrike" cap="none" normalizeH="0" smtClean="0">
                              <a:ln>
                                <a:noFill/>
                              </a:ln>
                              <a:effectLst/>
                              <a:latin typeface="Cambria Math"/>
                              <a:cs typeface="Times New Roman" panose="02020603050405020304" pitchFamily="18" charset="0"/>
                            </a:rPr>
                            <m:t> </m:t>
                          </m:r>
                        </m:e>
                      </m:rad>
                      <m:d>
                        <m:dPr>
                          <m:ctrlPr>
                            <a:rPr kumimoji="0" lang="en-US" altLang="en-US" sz="2800" b="1" i="1" u="none" strike="noStrike" cap="none" normalizeH="0" smtClean="0">
                              <a:ln>
                                <a:noFill/>
                              </a:ln>
                              <a:effectLst/>
                              <a:latin typeface="Cambria Math" panose="02040503050406030204" pitchFamily="18" charset="0"/>
                              <a:cs typeface="Times New Roman" panose="02020603050405020304" pitchFamily="18" charset="0"/>
                            </a:rPr>
                          </m:ctrlPr>
                        </m:dPr>
                        <m:e>
                          <m:sSup>
                            <m:sSupPr>
                              <m:ctrlPr>
                                <a:rPr kumimoji="0" lang="en-US" altLang="en-US" sz="2800" b="1" i="1" u="none" strike="noStrike" cap="none" normalizeH="0" smtClean="0">
                                  <a:ln>
                                    <a:noFill/>
                                  </a:ln>
                                  <a:effectLst/>
                                  <a:latin typeface="Cambria Math" panose="02040503050406030204" pitchFamily="18" charset="0"/>
                                  <a:cs typeface="Times New Roman" panose="02020603050405020304" pitchFamily="18" charset="0"/>
                                </a:rPr>
                              </m:ctrlPr>
                            </m:sSupPr>
                            <m:e>
                              <m:r>
                                <a:rPr kumimoji="0" lang="en-US" altLang="en-US" sz="2800" b="1" i="0" u="none" strike="noStrike" cap="none" normalizeH="0" smtClean="0">
                                  <a:ln>
                                    <a:noFill/>
                                  </a:ln>
                                  <a:effectLst/>
                                  <a:latin typeface="Cambria Math" panose="02040503050406030204" pitchFamily="18" charset="0"/>
                                  <a:cs typeface="Times New Roman" panose="02020603050405020304" pitchFamily="18" charset="0"/>
                                </a:rPr>
                                <m:t>𝐜𝐦</m:t>
                              </m:r>
                            </m:e>
                            <m:sup>
                              <m:r>
                                <a:rPr kumimoji="0" lang="en-US" altLang="en-US" sz="2800" b="1" i="0" u="none" strike="noStrike" cap="none" normalizeH="0" smtClean="0">
                                  <a:ln>
                                    <a:noFill/>
                                  </a:ln>
                                  <a:effectLst/>
                                  <a:latin typeface="Cambria Math" panose="02040503050406030204" pitchFamily="18" charset="0"/>
                                  <a:cs typeface="Times New Roman" panose="02020603050405020304" pitchFamily="18" charset="0"/>
                                </a:rPr>
                                <m:t>𝟐</m:t>
                              </m:r>
                            </m:sup>
                          </m:sSup>
                        </m:e>
                      </m:d>
                    </m:oMath>
                  </m:oMathPara>
                </a14:m>
                <a:endParaRPr kumimoji="0" lang="en-US" altLang="en-US" sz="2800" b="1" u="none" strike="noStrike" cap="none" normalizeH="0" dirty="0">
                  <a:ln>
                    <a:noFill/>
                  </a:ln>
                  <a:effectLst/>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Vậy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mặt</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cắt</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chứa</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en-US" sz="2800" b="1" i="1">
                        <a:latin typeface="Cambria Math" panose="02040503050406030204" pitchFamily="18" charset="0"/>
                        <a:ea typeface="Times New Roman" panose="02020603050405020304" pitchFamily="18" charset="0"/>
                        <a:cs typeface="Times New Roman" panose="02020603050405020304" pitchFamily="18" charset="0"/>
                      </a:rPr>
                      <m:t>𝟑</m:t>
                    </m:r>
                    <m:rad>
                      <m:radPr>
                        <m:degHide m:val="on"/>
                        <m:ctrlPr>
                          <a:rPr lang="en-US" altLang="en-US" sz="2800" b="1" i="1">
                            <a:latin typeface="Cambria Math" panose="02040503050406030204" pitchFamily="18" charset="0"/>
                            <a:cs typeface="Times New Roman" panose="02020603050405020304" pitchFamily="18" charset="0"/>
                          </a:rPr>
                        </m:ctrlPr>
                      </m:radPr>
                      <m:deg/>
                      <m:e>
                        <m:r>
                          <a:rPr lang="en-US" altLang="en-US" sz="2800" b="1" i="1">
                            <a:latin typeface="Cambria Math" panose="02040503050406030204" pitchFamily="18" charset="0"/>
                            <a:cs typeface="Times New Roman" panose="02020603050405020304" pitchFamily="18" charset="0"/>
                          </a:rPr>
                          <m:t>𝟑</m:t>
                        </m:r>
                      </m:e>
                    </m:rad>
                    <m:r>
                      <a:rPr lang="en-US" altLang="en-US" sz="2800" b="1" i="1">
                        <a:latin typeface="Cambria Math" panose="02040503050406030204" pitchFamily="18" charset="0"/>
                        <a:cs typeface="Times New Roman" panose="02020603050405020304" pitchFamily="18" charset="0"/>
                      </a:rPr>
                      <m:t> (</m:t>
                    </m:r>
                    <m:sSup>
                      <m:sSupPr>
                        <m:ctrlPr>
                          <a:rPr lang="en-US" altLang="en-US" sz="2800" b="1" i="1">
                            <a:latin typeface="Cambria Math" panose="02040503050406030204" pitchFamily="18" charset="0"/>
                            <a:cs typeface="Times New Roman" panose="02020603050405020304" pitchFamily="18" charset="0"/>
                          </a:rPr>
                        </m:ctrlPr>
                      </m:sSupPr>
                      <m:e>
                        <m:r>
                          <a:rPr lang="en-US" altLang="en-US" sz="2800" b="1" i="1">
                            <a:latin typeface="Cambria Math" panose="02040503050406030204" pitchFamily="18" charset="0"/>
                            <a:cs typeface="Times New Roman" panose="02020603050405020304" pitchFamily="18" charset="0"/>
                          </a:rPr>
                          <m:t>𝒄𝒎</m:t>
                        </m:r>
                      </m:e>
                      <m:sup>
                        <m:r>
                          <a:rPr lang="en-US" altLang="en-US" sz="2800" b="1" i="1">
                            <a:latin typeface="Cambria Math" panose="02040503050406030204" pitchFamily="18" charset="0"/>
                            <a:cs typeface="Times New Roman" panose="02020603050405020304" pitchFamily="18" charset="0"/>
                          </a:rPr>
                          <m:t>𝟐</m:t>
                        </m:r>
                      </m:sup>
                    </m:sSup>
                    <m:r>
                      <a:rPr lang="en-US" altLang="en-US" sz="2800" b="1" i="1">
                        <a:latin typeface="Cambria Math" panose="02040503050406030204" pitchFamily="18" charset="0"/>
                        <a:cs typeface="Times New Roman" panose="02020603050405020304" pitchFamily="18" charset="0"/>
                      </a:rPr>
                      <m:t>)</m:t>
                    </m:r>
                  </m:oMath>
                </a14:m>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2800"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mc:Choice>
        <mc:Fallback xmlns="">
          <p:sp>
            <p:nvSpPr>
              <p:cNvPr id="7" name="Rectangle 4"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2079117" y="4114800"/>
                <a:ext cx="7884531" cy="2232150"/>
              </a:xfrm>
              <a:prstGeom prst="rect">
                <a:avLst/>
              </a:prstGeom>
              <a:blipFill>
                <a:blip r:embed="rId2"/>
                <a:stretch>
                  <a:fillRect l="-1547" t="-245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4" name="Picture 3" descr="OPL20U25GSXzBJYl68kk8uQGfFKzs7yb1M4KJWUiLk6ZEvGF+qCIPSnY57AbBFCvTW2023.15.85+K4lPs7H94VUqPe2XwIsfPRnrXQE//QTEXxb8/8N4CNc6FpgZahzpTjFhMzSA7T/nHJa11DE8Ng2TP3iAmRczFlmslSuUNOgUeb6yRvs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1519" y="304800"/>
            <a:ext cx="4724401" cy="2861412"/>
          </a:xfrm>
          <a:prstGeom prst="rect">
            <a:avLst/>
          </a:prstGeom>
        </p:spPr>
      </p:pic>
      <p:sp>
        <p:nvSpPr>
          <p:cNvPr id="3" name="Oval Callout 2" descr="OPL20U25GSXzBJYl68kk8uQGfFKzs7yb1M4KJWUiLk6ZEvGF+qCIPSnY57AbBFCvTW2023.15.85+K4lPs7H94VUqPe2XwIsfPRnrXQE//QTEXxb8/8N4CNc6FpgZahzpTjFhMzSA7T/nHJa11DE8Ng2TP3iAmRczFlmslSuUNOgUeb6yRvs0="/>
          <p:cNvSpPr/>
          <p:nvPr/>
        </p:nvSpPr>
        <p:spPr>
          <a:xfrm>
            <a:off x="518319" y="3591968"/>
            <a:ext cx="5105400" cy="2743200"/>
          </a:xfrm>
          <a:prstGeom prst="wedgeEllipse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Nêu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thức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thang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đáy</a:t>
            </a:r>
            <a:r>
              <a:rPr lang="en-US" sz="2800"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a,b</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cao</a:t>
            </a:r>
            <a:r>
              <a:rPr lang="en-US" sz="2800" dirty="0">
                <a:solidFill>
                  <a:schemeClr val="tx1"/>
                </a:solidFill>
                <a:latin typeface="Times New Roman" panose="02020603050405020304" pitchFamily="18" charset="0"/>
                <a:cs typeface="Times New Roman" panose="02020603050405020304" pitchFamily="18" charset="0"/>
              </a:rPr>
              <a:t> </a:t>
            </a:r>
            <a:r>
              <a:rPr lang="en-US" sz="2800" i="1" dirty="0">
                <a:solidFill>
                  <a:schemeClr val="tx1"/>
                </a:solidFill>
                <a:latin typeface="Times New Roman" panose="02020603050405020304" pitchFamily="18" charset="0"/>
                <a:cs typeface="Times New Roman" panose="02020603050405020304" pitchFamily="18" charset="0"/>
              </a:rPr>
              <a:t>h</a:t>
            </a:r>
            <a:r>
              <a:rPr lang="en-US" sz="2800" dirty="0">
                <a:solidFill>
                  <a:schemeClr val="tx1"/>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5" name="Oval Callout 4" descr="OPL20U25GSXzBJYl68kk8uQGfFKzs7yb1M4KJWUiLk6ZEvGF+qCIPSnY57AbBFCvTW2023.15.85+K4lPs7H94VUqPe2XwIsfPRnrXQE//QTEXxb8/8N4CNc6FpgZahzpTjFhMzSA7T/nHJa11DE8Ng2TP3iAmRczFlmslSuUNOgUeb6yRvs0="/>
              <p:cNvSpPr/>
              <p:nvPr/>
            </p:nvSpPr>
            <p:spPr>
              <a:xfrm flipH="1">
                <a:off x="5852319" y="3659808"/>
                <a:ext cx="4571998" cy="2607519"/>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Diện </a:t>
                </a:r>
                <a:r>
                  <a:rPr lang="en-US" sz="2800" dirty="0" err="1">
                    <a:solidFill>
                      <a:schemeClr val="tx1"/>
                    </a:solidFill>
                    <a:latin typeface="Times New Roman" panose="02020603050405020304" pitchFamily="18" charset="0"/>
                    <a:cs typeface="Times New Roman" panose="02020603050405020304" pitchFamily="18" charset="0"/>
                  </a:rPr>
                  <a:t>tích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thang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đáy</a:t>
                </a:r>
                <a:r>
                  <a:rPr lang="en-US" sz="2800"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a,b</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cao</a:t>
                </a:r>
                <a:r>
                  <a:rPr lang="en-US" sz="2800" dirty="0">
                    <a:solidFill>
                      <a:schemeClr val="tx1"/>
                    </a:solidFill>
                    <a:latin typeface="Times New Roman" panose="02020603050405020304" pitchFamily="18" charset="0"/>
                    <a:cs typeface="Times New Roman" panose="02020603050405020304" pitchFamily="18" charset="0"/>
                  </a:rPr>
                  <a:t> </a:t>
                </a:r>
                <a:r>
                  <a:rPr lang="en-US" sz="2800" i="1" dirty="0">
                    <a:solidFill>
                      <a:schemeClr val="tx1"/>
                    </a:solidFill>
                    <a:latin typeface="Times New Roman" panose="02020603050405020304" pitchFamily="18" charset="0"/>
                    <a:cs typeface="Times New Roman" panose="02020603050405020304" pitchFamily="18" charset="0"/>
                  </a:rPr>
                  <a:t>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a:t>
                </a:r>
              </a:p>
              <a:p>
                <a:pPr algn="ctr"/>
                <a14:m>
                  <m:oMath xmlns:m="http://schemas.openxmlformats.org/officeDocument/2006/math">
                    <m:f>
                      <m:fPr>
                        <m:ctrlPr>
                          <a:rPr lang="en-US" sz="2800" i="1">
                            <a:solidFill>
                              <a:schemeClr val="tx1"/>
                            </a:solidFill>
                            <a:latin typeface="Cambria Math" panose="02040503050406030204" pitchFamily="18" charset="0"/>
                          </a:rPr>
                        </m:ctrlPr>
                      </m:fPr>
                      <m:num>
                        <m:r>
                          <a:rPr lang="en-US" sz="2800" i="1">
                            <a:solidFill>
                              <a:schemeClr val="tx1"/>
                            </a:solidFill>
                            <a:latin typeface="Cambria Math" panose="02040503050406030204" pitchFamily="18" charset="0"/>
                          </a:rPr>
                          <m:t>1</m:t>
                        </m:r>
                      </m:num>
                      <m:den>
                        <m:r>
                          <a:rPr lang="en-US" sz="2800" i="1">
                            <a:solidFill>
                              <a:schemeClr val="tx1"/>
                            </a:solidFill>
                            <a:latin typeface="Cambria Math" panose="02040503050406030204" pitchFamily="18" charset="0"/>
                          </a:rPr>
                          <m:t>2</m:t>
                        </m:r>
                      </m:den>
                    </m:f>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𝑎</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𝑏</m:t>
                        </m:r>
                      </m:e>
                    </m:d>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h</m:t>
                    </m:r>
                  </m:oMath>
                </a14:m>
                <a:r>
                  <a:rPr lang="en-US" sz="28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5" name="Oval Callout 4" descr="OPL20U25GSXzBJYl68kk8uQGfFKzs7yb1M4KJWUiLk6ZEvGF+qCIPSnY57AbBFCvTW2023.15.85+K4lPs7H94VUqPe2XwIsfPRnrXQE//QTEXxb8/8N4CNc6FpgZahzpTjFhMzSA7T/nHJa11DE8Ng2TP3iAmRczFlmslSuUNOgUeb6yRvs0="/>
              <p:cNvSpPr>
                <a:spLocks noRot="1" noChangeAspect="1" noMove="1" noResize="1" noEditPoints="1" noAdjustHandles="1" noChangeArrowheads="1" noChangeShapeType="1" noTextEdit="1"/>
              </p:cNvSpPr>
              <p:nvPr/>
            </p:nvSpPr>
            <p:spPr>
              <a:xfrm flipH="1">
                <a:off x="5852319" y="3659808"/>
                <a:ext cx="4571998" cy="2607519"/>
              </a:xfrm>
              <a:prstGeom prst="wedgeEllipseCallou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3865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3"/>
                                        </p:tgtEl>
                                        <p:attrNameLst>
                                          <p:attrName>ppt_x</p:attrName>
                                        </p:attrNameLst>
                                      </p:cBhvr>
                                      <p:tavLst>
                                        <p:tav tm="0">
                                          <p:val>
                                            <p:strVal val="ppt_x"/>
                                          </p:val>
                                        </p:tav>
                                        <p:tav tm="100000">
                                          <p:val>
                                            <p:strVal val="ppt_x"/>
                                          </p:val>
                                        </p:tav>
                                      </p:tavLst>
                                    </p:anim>
                                    <p:anim calcmode="lin" valueType="num">
                                      <p:cBhvr additive="base">
                                        <p:cTn id="19" dur="500"/>
                                        <p:tgtEl>
                                          <p:spTgt spid="3"/>
                                        </p:tgtEl>
                                        <p:attrNameLst>
                                          <p:attrName>ppt_y</p:attrName>
                                        </p:attrNameLst>
                                      </p:cBhvr>
                                      <p:tavLst>
                                        <p:tav tm="0">
                                          <p:val>
                                            <p:strVal val="ppt_y"/>
                                          </p:val>
                                        </p:tav>
                                        <p:tav tm="100000">
                                          <p:val>
                                            <p:strVal val="1+ppt_h/2"/>
                                          </p:val>
                                        </p:tav>
                                      </p:tavLst>
                                    </p:anim>
                                    <p:set>
                                      <p:cBhvr>
                                        <p:cTn id="20" dur="1" fill="hold">
                                          <p:stCondLst>
                                            <p:cond delay="499"/>
                                          </p:stCondLst>
                                        </p:cTn>
                                        <p:tgtEl>
                                          <p:spTgt spid="3"/>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5"/>
                                        </p:tgtEl>
                                        <p:attrNameLst>
                                          <p:attrName>ppt_x</p:attrName>
                                        </p:attrNameLst>
                                      </p:cBhvr>
                                      <p:tavLst>
                                        <p:tav tm="0">
                                          <p:val>
                                            <p:strVal val="ppt_x"/>
                                          </p:val>
                                        </p:tav>
                                        <p:tav tm="100000">
                                          <p:val>
                                            <p:strVal val="ppt_x"/>
                                          </p:val>
                                        </p:tav>
                                      </p:tavLst>
                                    </p:anim>
                                    <p:anim calcmode="lin" valueType="num">
                                      <p:cBhvr additive="base">
                                        <p:cTn id="23" dur="500"/>
                                        <p:tgtEl>
                                          <p:spTgt spid="5"/>
                                        </p:tgtEl>
                                        <p:attrNameLst>
                                          <p:attrName>ppt_y</p:attrName>
                                        </p:attrNameLst>
                                      </p:cBhvr>
                                      <p:tavLst>
                                        <p:tav tm="0">
                                          <p:val>
                                            <p:strVal val="ppt_y"/>
                                          </p:val>
                                        </p:tav>
                                        <p:tav tm="100000">
                                          <p:val>
                                            <p:strVal val="1+ppt_h/2"/>
                                          </p:val>
                                        </p:tav>
                                      </p:tavLst>
                                    </p:anim>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3" grpId="1" animBg="1"/>
      <p:bldP spid="5" grpId="0" animBg="1"/>
      <p:bldP spid="5"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OPL20U25GSXzBJYl68kk8uQGfFKzs7yb1M4KJWUiLk6ZEvGF+qCIPSnY57AbBFCvTW2023.15.85+K4lPs7H94VUqPe2XwIsfPRnrXQE//QTEXxb8/8N4CNc6FpgZahzpTjFhMzSA7T/nHJa11DE8Ng2TP3iAmRczFlmslSuUNOgUeb6yRvs0="/>
          <p:cNvPicPr>
            <a:picLocks noChangeAspect="1"/>
          </p:cNvPicPr>
          <p:nvPr/>
        </p:nvPicPr>
        <p:blipFill rotWithShape="1">
          <a:blip r:embed="rId3" cstate="print">
            <a:extLst>
              <a:ext uri="{28A0092B-C50C-407E-A947-70E740481C1C}">
                <a14:useLocalDpi xmlns:a14="http://schemas.microsoft.com/office/drawing/2010/main" val="0"/>
              </a:ext>
            </a:extLst>
          </a:blip>
          <a:srcRect b="19577"/>
          <a:stretch/>
        </p:blipFill>
        <p:spPr>
          <a:xfrm flipH="1">
            <a:off x="0" y="4291232"/>
            <a:ext cx="2818875" cy="2448395"/>
          </a:xfrm>
          <a:prstGeom prst="rect">
            <a:avLst/>
          </a:prstGeom>
        </p:spPr>
      </p:pic>
      <p:pic>
        <p:nvPicPr>
          <p:cNvPr id="4" name="Picture 3" descr="OPL20U25GSXzBJYl68kk8uQGfFKzs7yb1M4KJWUiLk6ZEvGF+qCIPSnY57AbBFCvTW2023.15.85+K4lPs7H94VUqPe2XwIsfPRnrXQE//QTEXxb8/8N4CNc6FpgZahzpTjFhMzSA7T/nHJa11DE8Ng2TP3iAmRczFlmslSuUNOgUeb6yRvs0="/>
          <p:cNvPicPr>
            <a:picLocks noChangeAspect="1"/>
          </p:cNvPicPr>
          <p:nvPr/>
        </p:nvPicPr>
        <p:blipFill rotWithShape="1">
          <a:blip r:embed="rId4" cstate="print">
            <a:extLst>
              <a:ext uri="{28A0092B-C50C-407E-A947-70E740481C1C}">
                <a14:useLocalDpi xmlns:a14="http://schemas.microsoft.com/office/drawing/2010/main" val="0"/>
              </a:ext>
            </a:extLst>
          </a:blip>
          <a:srcRect l="2948" t="19074" b="19710"/>
          <a:stretch/>
        </p:blipFill>
        <p:spPr>
          <a:xfrm>
            <a:off x="1835771" y="-512656"/>
            <a:ext cx="8142513" cy="4005951"/>
          </a:xfrm>
          <a:prstGeom prst="rect">
            <a:avLst/>
          </a:prstGeom>
        </p:spPr>
      </p:pic>
      <p:sp>
        <p:nvSpPr>
          <p:cNvPr id="5" name="Title 4" descr="OPL20U25GSXzBJYl68kk8uQGfFKzs7yb1M4KJWUiLk6ZEvGF+qCIPSnY57AbBFCvTW2023.15.85+K4lPs7H94VUqPe2XwIsfPRnrXQE//QTEXxb8/8N4CNc6FpgZahzpTjFhMzSA7T/nHJa11DE8Ng2TP3iAmRczFlmslSuUNOgUeb6yRvs0="/>
          <p:cNvSpPr>
            <a:spLocks noGrp="1"/>
          </p:cNvSpPr>
          <p:nvPr>
            <p:ph type="title"/>
          </p:nvPr>
        </p:nvSpPr>
        <p:spPr>
          <a:xfrm>
            <a:off x="662236" y="1066800"/>
            <a:ext cx="10489585" cy="1325563"/>
          </a:xfrm>
        </p:spPr>
        <p:txBody>
          <a:bodyPr>
            <a:noAutofit/>
          </a:bodyPr>
          <a:lstStyle/>
          <a:p>
            <a:pPr algn="ctr"/>
            <a:r>
              <a:rPr lang="vi-VN" sz="4000" b="1" dirty="0">
                <a:solidFill>
                  <a:srgbClr val="0070C0"/>
                </a:solidFill>
                <a:latin typeface="Times New Roman" pitchFamily="18" charset="0"/>
                <a:ea typeface="DomCasual" pitchFamily="18" charset="0"/>
                <a:cs typeface="Times New Roman" pitchFamily="18" charset="0"/>
              </a:rPr>
              <a:t>HƯỚNG DẪN VỀ NHÀ</a:t>
            </a:r>
            <a:endParaRPr lang="en-US" sz="4000" b="1" dirty="0">
              <a:solidFill>
                <a:srgbClr val="0070C0"/>
              </a:solidFill>
              <a:latin typeface="Times New Roman" pitchFamily="18" charset="0"/>
              <a:ea typeface="DomCasual" pitchFamily="18" charset="0"/>
              <a:cs typeface="Times New Roman" pitchFamily="18" charset="0"/>
            </a:endParaRPr>
          </a:p>
        </p:txBody>
      </p:sp>
      <p:pic>
        <p:nvPicPr>
          <p:cNvPr id="9" name="Picture 8" descr="OPL20U25GSXzBJYl68kk8uQGfFKzs7yb1M4KJWUiLk6ZEvGF+qCIPSnY57AbBFCvTW2023.15.85+K4lPs7H94VUqPe2XwIsfPRnrXQE//QTEXxb8/8N4CNc6FpgZahzpTjFhMzSA7T/nHJa11DE8Ng2TP3iAmRczFlmslSuUNOgUeb6yRvs0="/>
          <p:cNvPicPr>
            <a:picLocks noChangeAspect="1"/>
          </p:cNvPicPr>
          <p:nvPr/>
        </p:nvPicPr>
        <p:blipFill rotWithShape="1">
          <a:blip r:embed="rId5" cstate="print">
            <a:extLst>
              <a:ext uri="{28A0092B-C50C-407E-A947-70E740481C1C}">
                <a14:useLocalDpi xmlns:a14="http://schemas.microsoft.com/office/drawing/2010/main" val="0"/>
              </a:ext>
            </a:extLst>
          </a:blip>
          <a:srcRect l="15723" t="9736" b="17249"/>
          <a:stretch/>
        </p:blipFill>
        <p:spPr>
          <a:xfrm>
            <a:off x="9591358" y="4438774"/>
            <a:ext cx="2570480" cy="2405179"/>
          </a:xfrm>
          <a:prstGeom prst="rect">
            <a:avLst/>
          </a:prstGeom>
        </p:spPr>
      </p:pic>
      <p:sp>
        <p:nvSpPr>
          <p:cNvPr id="7" name="Rectangle 1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C554778-777E-43E2-A6AC-1C64456202EC}"/>
              </a:ext>
            </a:extLst>
          </p:cNvPr>
          <p:cNvSpPr>
            <a:spLocks noChangeArrowheads="1"/>
          </p:cNvSpPr>
          <p:nvPr/>
        </p:nvSpPr>
        <p:spPr bwMode="auto">
          <a:xfrm>
            <a:off x="2347119" y="3258351"/>
            <a:ext cx="8142513" cy="285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dirty="0">
                <a:latin typeface="Times New Roman"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a:t>
            </a:r>
          </a:p>
          <a:p>
            <a:r>
              <a:rPr lang="vi-VN" dirty="0">
                <a:latin typeface="Times New Roman" panose="02020603050405020304" pitchFamily="18" charset="0"/>
                <a:cs typeface="Times New Roman" panose="02020603050405020304" pitchFamily="18" charset="0"/>
              </a:rPr>
              <a:t> HS xem lại các bài GV chữa và hướng dẫn làm ở trên lớp.</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vẽ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thang </a:t>
            </a:r>
            <a:r>
              <a:rPr lang="en-US" dirty="0" err="1">
                <a:latin typeface="Times New Roman" panose="02020603050405020304" pitchFamily="18" charset="0"/>
                <a:cs typeface="Times New Roman" panose="02020603050405020304" pitchFamily="18" charset="0"/>
              </a:rPr>
              <a:t>cân</a:t>
            </a:r>
            <a:r>
              <a:rPr lang="en-US" dirty="0">
                <a:latin typeface="Times New Roman" panose="02020603050405020304" pitchFamily="18" charset="0"/>
                <a:cs typeface="Times New Roman" panose="02020603050405020304" pitchFamily="18" charset="0"/>
              </a:rPr>
              <a:t>.</a:t>
            </a:r>
          </a:p>
          <a:p>
            <a:r>
              <a:rPr lang="vi-VN" dirty="0">
                <a:latin typeface="Times New Roman" panose="02020603050405020304" pitchFamily="18" charset="0"/>
                <a:cs typeface="Times New Roman" panose="02020603050405020304" pitchFamily="18" charset="0"/>
              </a:rPr>
              <a:t> Làm các bài tập 2/SGK và SBT.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185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Rounded Corners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753ECD1-168D-3ABD-1A62-63258F6CE0C9}"/>
              </a:ext>
            </a:extLst>
          </p:cNvPr>
          <p:cNvSpPr/>
          <p:nvPr/>
        </p:nvSpPr>
        <p:spPr>
          <a:xfrm>
            <a:off x="4328318" y="716101"/>
            <a:ext cx="3505199" cy="9906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4400" b="1">
                <a:solidFill>
                  <a:srgbClr val="FF0000"/>
                </a:solidFill>
                <a:latin typeface="Times New Roman" panose="02020603050405020304" pitchFamily="18" charset="0"/>
                <a:cs typeface="Times New Roman" panose="02020603050405020304" pitchFamily="18" charset="0"/>
              </a:rPr>
              <a:t>LUẬT CHƠI</a:t>
            </a:r>
            <a:endParaRPr lang="en-US" sz="4400" b="1">
              <a:solidFill>
                <a:srgbClr val="FF0000"/>
              </a:solidFill>
              <a:latin typeface="Times New Roman" panose="02020603050405020304" pitchFamily="18" charset="0"/>
              <a:cs typeface="Times New Roman" panose="02020603050405020304" pitchFamily="18" charset="0"/>
            </a:endParaRPr>
          </a:p>
        </p:txBody>
      </p:sp>
      <p:sp>
        <p:nvSpPr>
          <p:cNvPr id="4" name="TextBox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DE1CFD3-529F-D615-5D59-C21C4E54C29E}"/>
              </a:ext>
            </a:extLst>
          </p:cNvPr>
          <p:cNvSpPr txBox="1"/>
          <p:nvPr/>
        </p:nvSpPr>
        <p:spPr>
          <a:xfrm>
            <a:off x="327205" y="1981200"/>
            <a:ext cx="11507426" cy="3170099"/>
          </a:xfrm>
          <a:prstGeom prst="rect">
            <a:avLst/>
          </a:prstGeom>
          <a:noFill/>
        </p:spPr>
        <p:txBody>
          <a:bodyPr wrap="square" rtlCol="0">
            <a:spAutoFit/>
          </a:bodyPr>
          <a:lstStyle/>
          <a:p>
            <a:pPr algn="just"/>
            <a:r>
              <a:rPr lang="vi-VN" sz="4000" b="1">
                <a:solidFill>
                  <a:srgbClr val="C00000"/>
                </a:solidFill>
                <a:latin typeface="Times New Roman" panose="02020603050405020304" pitchFamily="18" charset="0"/>
                <a:cs typeface="Times New Roman" panose="02020603050405020304" pitchFamily="18" charset="0"/>
              </a:rPr>
              <a:t>Một bạn nhỏ vừa chơi xong nhưng chưa dọn dẹp đồ chơi đúng nơi quy định. Chúng ta cùng nhau giúp đỡ bạn nhỏ dọn đồ chơi bằng cách trả lời các câu hỏi dưới đây bằng cách chọn vào đồ chơi mình muốn dọn dẹp. </a:t>
            </a:r>
            <a:endParaRPr lang="en-US" sz="4000" b="1">
              <a:solidFill>
                <a:srgbClr val="C00000"/>
              </a:solidFill>
              <a:latin typeface="Times New Roman" panose="02020603050405020304" pitchFamily="18" charset="0"/>
              <a:cs typeface="Times New Roman" panose="02020603050405020304" pitchFamily="18" charset="0"/>
            </a:endParaRPr>
          </a:p>
        </p:txBody>
      </p:sp>
      <p:sp>
        <p:nvSpPr>
          <p:cNvPr id="5" name="Rectangle: Rounded Corners 4" descr="OPL20U25GSXzBJYl68kk8uQGfFKzs7yb1M4KJWUiLk6ZEvGF+qCIPSnY57AbBFCvTW2023.15.85+K4lPs7H94VUqPe2XwIsfPRnrXQE//QTEXxb8/8N4CNc6FpgZahzpTjFhMzSA7T/nHJa11DE8Ng2TP3iAmRczFlmslSuUNOgUeb6yRvs0=">
            <a:hlinkClick r:id="rId3" action="ppaction://hlinksldjump"/>
            <a:extLst>
              <a:ext uri="{FF2B5EF4-FFF2-40B4-BE49-F238E27FC236}">
                <a16:creationId xmlns:a16="http://schemas.microsoft.com/office/drawing/2014/main" id="{336ECE36-469D-6320-6ADC-CFB1A812E89C}"/>
              </a:ext>
            </a:extLst>
          </p:cNvPr>
          <p:cNvSpPr/>
          <p:nvPr/>
        </p:nvSpPr>
        <p:spPr>
          <a:xfrm>
            <a:off x="4518818" y="5715000"/>
            <a:ext cx="3124200" cy="8382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4000" b="1">
                <a:latin typeface="Times New Roman" panose="02020603050405020304" pitchFamily="18" charset="0"/>
                <a:cs typeface="Times New Roman" panose="02020603050405020304" pitchFamily="18" charset="0"/>
              </a:rPr>
              <a:t>BẮT ĐẦU</a:t>
            </a:r>
            <a:endParaRPr lang="en-US" sz="4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111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OPL20U25GSXzBJYl68kk8uQGfFKzs7yb1M4KJWUiLk6ZEvGF+qCIPSnY57AbBFCvTW2023.15.85+K4lPs7H94VUqPe2XwIsfPRnrXQE//QTEXxb8/8N4CNc6FpgZahzpTjFhMzSA7T/nHJa11DE8Ng2TP3iAmRczFlmslSuUNOgUeb6yRvs0="/>
          <p:cNvSpPr/>
          <p:nvPr/>
        </p:nvSpPr>
        <p:spPr>
          <a:xfrm>
            <a:off x="1546832" y="5558542"/>
            <a:ext cx="9639487" cy="9028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lvl="0">
              <a:buClrTx/>
              <a:defRPr/>
            </a:pPr>
            <a:r>
              <a:rPr lang="en-US" sz="3200" dirty="0">
                <a:solidFill>
                  <a:schemeClr val="accent6"/>
                </a:solidFill>
                <a:latin typeface="Times New Roman" pitchFamily="18" charset="0"/>
                <a:ea typeface="Arial-Rounded" pitchFamily="34" charset="0"/>
                <a:cs typeface="Times New Roman" pitchFamily="18" charset="0"/>
              </a:rPr>
              <a:t>D</a:t>
            </a:r>
            <a:r>
              <a:rPr lang="vi-VN" sz="4400" dirty="0">
                <a:solidFill>
                  <a:schemeClr val="accent6"/>
                </a:solidFill>
                <a:latin typeface="Times New Roman" pitchFamily="18" charset="0"/>
                <a:ea typeface="Arial-Rounded" pitchFamily="34" charset="0"/>
                <a:cs typeface="Times New Roman" pitchFamily="18" charset="0"/>
              </a:rPr>
              <a:t>. </a:t>
            </a:r>
            <a:endParaRPr lang="vi-VN" sz="4400" dirty="0">
              <a:solidFill>
                <a:srgbClr val="002060"/>
              </a:solidFill>
              <a:latin typeface="Times New Roman" pitchFamily="18" charset="0"/>
              <a:ea typeface="Arial-Rounded" pitchFamily="34" charset="0"/>
              <a:cs typeface="Times New Roman" pitchFamily="18" charset="0"/>
            </a:endParaRPr>
          </a:p>
        </p:txBody>
      </p:sp>
      <p:sp>
        <p:nvSpPr>
          <p:cNvPr id="6" name="Rectangle 5" descr="OPL20U25GSXzBJYl68kk8uQGfFKzs7yb1M4KJWUiLk6ZEvGF+qCIPSnY57AbBFCvTW2023.15.85+K4lPs7H94VUqPe2XwIsfPRnrXQE//QTEXxb8/8N4CNc6FpgZahzpTjFhMzSA7T/nHJa11DE8Ng2TP3iAmRczFlmslSuUNOgUeb6yRvs0="/>
          <p:cNvSpPr/>
          <p:nvPr/>
        </p:nvSpPr>
        <p:spPr>
          <a:xfrm>
            <a:off x="1541863" y="4343400"/>
            <a:ext cx="9644456" cy="1066800"/>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3200" b="1" dirty="0">
                <a:solidFill>
                  <a:schemeClr val="accent6"/>
                </a:solidFill>
                <a:latin typeface="Times New Roman" pitchFamily="18" charset="0"/>
                <a:ea typeface="Arial-Rounded" pitchFamily="34" charset="0"/>
                <a:cs typeface="Times New Roman" pitchFamily="18" charset="0"/>
              </a:rPr>
              <a:t>C</a:t>
            </a:r>
            <a:r>
              <a:rPr lang="en-US" sz="4400" dirty="0">
                <a:solidFill>
                  <a:schemeClr val="accent6"/>
                </a:solidFill>
                <a:latin typeface="Times New Roman" pitchFamily="18" charset="0"/>
                <a:ea typeface="Arial-Rounded" pitchFamily="34" charset="0"/>
                <a:cs typeface="Times New Roman" pitchFamily="18" charset="0"/>
              </a:rPr>
              <a:t>.</a:t>
            </a:r>
            <a:r>
              <a:rPr lang="en-US" sz="4400" b="1" dirty="0">
                <a:latin typeface="Times New Roman" pitchFamily="18" charset="0"/>
                <a:cs typeface="Times New Roman" pitchFamily="18" charset="0"/>
              </a:rPr>
              <a:t> </a:t>
            </a:r>
            <a:endParaRPr lang="en-US" sz="4400" dirty="0">
              <a:solidFill>
                <a:srgbClr val="002060"/>
              </a:solidFill>
              <a:latin typeface="Times New Roman" pitchFamily="18" charset="0"/>
              <a:ea typeface="Arial-Rounded" pitchFamily="34" charset="0"/>
              <a:cs typeface="Times New Roman" pitchFamily="18" charset="0"/>
            </a:endParaRPr>
          </a:p>
        </p:txBody>
      </p:sp>
      <p:pic>
        <p:nvPicPr>
          <p:cNvPr id="8" name="Picture 7" descr="OPL20U25GSXzBJYl68kk8uQGfFKzs7yb1M4KJWUiLk6ZEvGF+qCIPSnY57AbBFCvTW2023.15.85+K4lPs7H94VUqPe2XwIsfPRnrXQE//QTEXxb8/8N4CNc6FpgZahzpTjFhMzSA7T/nHJa11DE8Ng2TP3iAmRczFlmslSuUNOgUeb6yRvs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73963" y="4535378"/>
            <a:ext cx="807556" cy="778352"/>
          </a:xfrm>
          <a:prstGeom prst="rect">
            <a:avLst/>
          </a:prstGeom>
        </p:spPr>
      </p:pic>
      <p:sp>
        <p:nvSpPr>
          <p:cNvPr id="9" name="Rectangle 8" descr="OPL20U25GSXzBJYl68kk8uQGfFKzs7yb1M4KJWUiLk6ZEvGF+qCIPSnY57AbBFCvTW2023.15.85+K4lPs7H94VUqPe2XwIsfPRnrXQE//QTEXxb8/8N4CNc6FpgZahzpTjFhMzSA7T/nHJa11DE8Ng2TP3iAmRczFlmslSuUNOgUeb6yRvs0="/>
          <p:cNvSpPr/>
          <p:nvPr/>
        </p:nvSpPr>
        <p:spPr>
          <a:xfrm>
            <a:off x="1546832" y="3060887"/>
            <a:ext cx="9639487" cy="1130114"/>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3200" b="1" dirty="0">
                <a:solidFill>
                  <a:schemeClr val="accent6"/>
                </a:solidFill>
                <a:latin typeface="Times New Roman" pitchFamily="18" charset="0"/>
                <a:ea typeface="Arial-Rounded" pitchFamily="34" charset="0"/>
                <a:cs typeface="Times New Roman" pitchFamily="18" charset="0"/>
              </a:rPr>
              <a:t>B</a:t>
            </a:r>
            <a:r>
              <a:rPr lang="en-US" sz="4400" dirty="0">
                <a:solidFill>
                  <a:schemeClr val="accent6"/>
                </a:solidFill>
                <a:latin typeface="Times New Roman" pitchFamily="18" charset="0"/>
                <a:ea typeface="Arial-Rounded" pitchFamily="34" charset="0"/>
                <a:cs typeface="Times New Roman" pitchFamily="18" charset="0"/>
              </a:rPr>
              <a:t>. </a:t>
            </a:r>
            <a:r>
              <a:rPr lang="en-US" sz="4400" b="1" dirty="0">
                <a:latin typeface="Times New Roman" pitchFamily="18" charset="0"/>
                <a:cs typeface="Times New Roman" pitchFamily="18" charset="0"/>
              </a:rPr>
              <a:t> </a:t>
            </a:r>
            <a:endParaRPr lang="en-US" sz="4400" dirty="0">
              <a:solidFill>
                <a:srgbClr val="002060"/>
              </a:solidFill>
              <a:latin typeface="Times New Roman" pitchFamily="18" charset="0"/>
              <a:ea typeface="Arial-Rounded" pitchFamily="34" charset="0"/>
              <a:cs typeface="Times New Roman" pitchFamily="18" charset="0"/>
            </a:endParaRPr>
          </a:p>
        </p:txBody>
      </p:sp>
      <p:pic>
        <p:nvPicPr>
          <p:cNvPr id="10" name="Picture 9" descr="OPL20U25GSXzBJYl68kk8uQGfFKzs7yb1M4KJWUiLk6ZEvGF+qCIPSnY57AbBFCvTW2023.15.85+K4lPs7H94VUqPe2XwIsfPRnrXQE//QTEXxb8/8N4CNc6FpgZahzpTjFhMzSA7T/nHJa11DE8Ng2TP3iAmRczFlmslSuUNOgUeb6yRvs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97763" y="5711131"/>
            <a:ext cx="807556" cy="778352"/>
          </a:xfrm>
          <a:prstGeom prst="rect">
            <a:avLst/>
          </a:prstGeom>
        </p:spPr>
      </p:pic>
      <p:sp>
        <p:nvSpPr>
          <p:cNvPr id="11" name="Rectangle 10" descr="OPL20U25GSXzBJYl68kk8uQGfFKzs7yb1M4KJWUiLk6ZEvGF+qCIPSnY57AbBFCvTW2023.15.85+K4lPs7H94VUqPe2XwIsfPRnrXQE//QTEXxb8/8N4CNc6FpgZahzpTjFhMzSA7T/nHJa11DE8Ng2TP3iAmRczFlmslSuUNOgUeb6yRvs0="/>
          <p:cNvSpPr/>
          <p:nvPr/>
        </p:nvSpPr>
        <p:spPr>
          <a:xfrm>
            <a:off x="823119" y="226147"/>
            <a:ext cx="10655334" cy="984687"/>
          </a:xfrm>
          <a:prstGeom prst="rect">
            <a:avLst/>
          </a:prstGeom>
          <a:solidFill>
            <a:schemeClr val="accent6"/>
          </a:solidFill>
        </p:spPr>
        <p:txBody>
          <a:bodyPr wrap="square" lIns="121725" tIns="60862" rIns="121725" bIns="60862">
            <a:sp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thang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thang:</a:t>
            </a:r>
          </a:p>
        </p:txBody>
      </p:sp>
      <p:pic>
        <p:nvPicPr>
          <p:cNvPr id="12" name="Picture 11" descr="OPL20U25GSXzBJYl68kk8uQGfFKzs7yb1M4KJWUiLk6ZEvGF+qCIPSnY57AbBFCvTW2023.15.85+K4lPs7H94VUqPe2XwIsfPRnrXQE//QTEXxb8/8N4CNc6FpgZahzpTjFhMzSA7T/nHJa11DE8Ng2TP3iAmRczFlmslSuUNOgUeb6yRvs0=">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86319" y="5642189"/>
            <a:ext cx="812868" cy="1212422"/>
          </a:xfrm>
          <a:prstGeom prst="rect">
            <a:avLst/>
          </a:prstGeom>
        </p:spPr>
      </p:pic>
      <p:sp>
        <p:nvSpPr>
          <p:cNvPr id="15" name="Rectangle 14" descr="OPL20U25GSXzBJYl68kk8uQGfFKzs7yb1M4KJWUiLk6ZEvGF+qCIPSnY57AbBFCvTW2023.15.85+K4lPs7H94VUqPe2XwIsfPRnrXQE//QTEXxb8/8N4CNc6FpgZahzpTjFhMzSA7T/nHJa11DE8Ng2TP3iAmRczFlmslSuUNOgUeb6yRvs0="/>
          <p:cNvSpPr/>
          <p:nvPr/>
        </p:nvSpPr>
        <p:spPr>
          <a:xfrm>
            <a:off x="1516507" y="2020780"/>
            <a:ext cx="9669812"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3200" b="1" dirty="0">
                <a:solidFill>
                  <a:schemeClr val="accent6"/>
                </a:solidFill>
                <a:latin typeface="Times New Roman" pitchFamily="18" charset="0"/>
                <a:ea typeface="Arial-Rounded" pitchFamily="34" charset="0"/>
                <a:cs typeface="Times New Roman" pitchFamily="18" charset="0"/>
              </a:rPr>
              <a:t>A</a:t>
            </a:r>
            <a:r>
              <a:rPr lang="en-US" sz="4400" dirty="0">
                <a:solidFill>
                  <a:schemeClr val="accent6"/>
                </a:solidFill>
                <a:latin typeface="Times New Roman" pitchFamily="18" charset="0"/>
                <a:ea typeface="Arial-Rounded" pitchFamily="34" charset="0"/>
                <a:cs typeface="Times New Roman" pitchFamily="18" charset="0"/>
              </a:rPr>
              <a:t>.</a:t>
            </a:r>
            <a:endParaRPr lang="en-US" sz="4400" dirty="0">
              <a:solidFill>
                <a:srgbClr val="002060"/>
              </a:solidFill>
              <a:latin typeface="Times New Roman" pitchFamily="18" charset="0"/>
              <a:ea typeface="Arial-Rounded" pitchFamily="34" charset="0"/>
              <a:cs typeface="Times New Roman" pitchFamily="18" charset="0"/>
            </a:endParaRPr>
          </a:p>
        </p:txBody>
      </p:sp>
      <p:pic>
        <p:nvPicPr>
          <p:cNvPr id="16" name="Picture 15" descr="OPL20U25GSXzBJYl68kk8uQGfFKzs7yb1M4KJWUiLk6ZEvGF+qCIPSnY57AbBFCvTW2023.15.85+K4lPs7H94VUqPe2XwIsfPRnrXQE//QTEXxb8/8N4CNc6FpgZahzpTjFhMzSA7T/nHJa11DE8Ng2TP3iAmRczFlmslSuUNOgUeb6yRvs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73963" y="2133600"/>
            <a:ext cx="807556" cy="778352"/>
          </a:xfrm>
          <a:prstGeom prst="rect">
            <a:avLst/>
          </a:prstGeom>
        </p:spPr>
      </p:pic>
      <p:sp>
        <p:nvSpPr>
          <p:cNvPr id="2" name="Rectangle 1" descr="OPL20U25GSXzBJYl68kk8uQGfFKzs7yb1M4KJWUiLk6ZEvGF+qCIPSnY57AbBFCvTW2023.15.85+K4lPs7H94VUqPe2XwIsfPRnrXQE//QTEXxb8/8N4CNc6FpgZahzpTjFhMzSA7T/nHJa11DE8Ng2TP3iAmRczFlmslSuUNOgUeb6yRvs0="/>
          <p:cNvSpPr/>
          <p:nvPr/>
        </p:nvSpPr>
        <p:spPr>
          <a:xfrm>
            <a:off x="2173087" y="2215524"/>
            <a:ext cx="6476999" cy="518604"/>
          </a:xfrm>
          <a:prstGeom prst="rect">
            <a:avLst/>
          </a:prstGeom>
        </p:spPr>
        <p:txBody>
          <a:bodyPr wrap="square">
            <a:spAutoFit/>
          </a:bodyPr>
          <a:lstStyle/>
          <a:p>
            <a:pPr lvl="0" algn="just">
              <a:lnSpc>
                <a:spcPct val="106000"/>
              </a:lnSpc>
              <a:spcBef>
                <a:spcPts val="300"/>
              </a:spcBef>
              <a:spcAft>
                <a:spcPts val="300"/>
              </a:spcAft>
            </a:pP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Có</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hai</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đường</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chéo</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vuông</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góc</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với</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nhau</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a:t>
            </a:r>
            <a:endParaRPr lang="en-US" sz="2800" b="1"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3" name="Rectangle 2"/>
          <p:cNvSpPr/>
          <p:nvPr/>
        </p:nvSpPr>
        <p:spPr>
          <a:xfrm>
            <a:off x="2198069" y="3366642"/>
            <a:ext cx="4873450" cy="549061"/>
          </a:xfrm>
          <a:prstGeom prst="rect">
            <a:avLst/>
          </a:prstGeom>
        </p:spPr>
        <p:txBody>
          <a:bodyPr wrap="none">
            <a:spAutoFit/>
          </a:bodyPr>
          <a:lstStyle/>
          <a:p>
            <a:pPr lvl="0" algn="just">
              <a:lnSpc>
                <a:spcPct val="106000"/>
              </a:lnSpc>
              <a:spcBef>
                <a:spcPts val="300"/>
              </a:spcBef>
              <a:spcAft>
                <a:spcPts val="300"/>
              </a:spcAft>
            </a:pP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Có</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hai</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đường</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chéo</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bằng</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nhau</a:t>
            </a:r>
            <a:r>
              <a:rPr lang="en-US" sz="2800"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Rectangle 3"/>
          <p:cNvSpPr/>
          <p:nvPr/>
        </p:nvSpPr>
        <p:spPr>
          <a:xfrm>
            <a:off x="2173087" y="4350662"/>
            <a:ext cx="7900876" cy="1005788"/>
          </a:xfrm>
          <a:prstGeom prst="rect">
            <a:avLst/>
          </a:prstGeom>
        </p:spPr>
        <p:txBody>
          <a:bodyPr wrap="square">
            <a:spAutoFit/>
          </a:bodyPr>
          <a:lstStyle/>
          <a:p>
            <a:pPr lvl="0" algn="just">
              <a:lnSpc>
                <a:spcPct val="106000"/>
              </a:lnSpc>
              <a:spcBef>
                <a:spcPts val="300"/>
              </a:spcBef>
              <a:spcAft>
                <a:spcPts val="300"/>
              </a:spcAft>
            </a:pP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Có</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hai</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đường</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chéo</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cắt</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nhau</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tại</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trung</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điểm</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của</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mỗi</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đường</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a:t>
            </a:r>
            <a:endParaRPr lang="en-US" sz="2800" b="1"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13" name="Rectangle 12"/>
          <p:cNvSpPr/>
          <p:nvPr/>
        </p:nvSpPr>
        <p:spPr>
          <a:xfrm>
            <a:off x="2166782" y="5779393"/>
            <a:ext cx="3932487" cy="518604"/>
          </a:xfrm>
          <a:prstGeom prst="rect">
            <a:avLst/>
          </a:prstGeom>
        </p:spPr>
        <p:txBody>
          <a:bodyPr wrap="none">
            <a:spAutoFit/>
          </a:bodyPr>
          <a:lstStyle/>
          <a:p>
            <a:pPr lvl="0" algn="just">
              <a:lnSpc>
                <a:spcPct val="106000"/>
              </a:lnSpc>
              <a:spcBef>
                <a:spcPts val="300"/>
              </a:spcBef>
              <a:spcAft>
                <a:spcPts val="300"/>
              </a:spcAft>
            </a:pP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Có</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bốn</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cạnh</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bằng</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nhau</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a:t>
            </a:r>
            <a:endParaRPr lang="en-US" sz="2800" b="1"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9622" y="3200400"/>
            <a:ext cx="798097" cy="782741"/>
          </a:xfrm>
          <a:prstGeom prst="rect">
            <a:avLst/>
          </a:prstGeom>
        </p:spPr>
      </p:pic>
    </p:spTree>
    <p:extLst>
      <p:ext uri="{BB962C8B-B14F-4D97-AF65-F5344CB8AC3E}">
        <p14:creationId xmlns:p14="http://schemas.microsoft.com/office/powerpoint/2010/main" val="40625608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50" fill="hold"/>
                                        <p:tgtEl>
                                          <p:spTgt spid="5"/>
                                        </p:tgtEl>
                                        <p:attrNameLst>
                                          <p:attrName>fillcolor</p:attrName>
                                        </p:attrNameLst>
                                      </p:cBhvr>
                                      <p:to>
                                        <a:schemeClr val="bg2"/>
                                      </p:to>
                                    </p:animClr>
                                    <p:set>
                                      <p:cBhvr>
                                        <p:cTn id="7" dur="250" fill="hold"/>
                                        <p:tgtEl>
                                          <p:spTgt spid="5"/>
                                        </p:tgtEl>
                                        <p:attrNameLst>
                                          <p:attrName>fill.type</p:attrName>
                                        </p:attrNameLst>
                                      </p:cBhvr>
                                      <p:to>
                                        <p:strVal val="solid"/>
                                      </p:to>
                                    </p:set>
                                    <p:set>
                                      <p:cBhvr>
                                        <p:cTn id="8" dur="250" fill="hold"/>
                                        <p:tgtEl>
                                          <p:spTgt spid="5"/>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9" presetID="1" presetClass="emph" presetSubtype="2" fill="hold" nodeType="withEffect">
                                  <p:stCondLst>
                                    <p:cond delay="500"/>
                                  </p:stCondLst>
                                  <p:childTnLst>
                                    <p:animClr clrSpc="rgb" dir="cw">
                                      <p:cBhvr>
                                        <p:cTn id="10" dur="250" fill="hold"/>
                                        <p:tgtEl>
                                          <p:spTgt spid="5"/>
                                        </p:tgtEl>
                                        <p:attrNameLst>
                                          <p:attrName>fillcolor</p:attrName>
                                        </p:attrNameLst>
                                      </p:cBhvr>
                                      <p:to>
                                        <a:schemeClr val="accent1"/>
                                      </p:to>
                                    </p:animClr>
                                    <p:set>
                                      <p:cBhvr>
                                        <p:cTn id="11" dur="250" fill="hold"/>
                                        <p:tgtEl>
                                          <p:spTgt spid="5"/>
                                        </p:tgtEl>
                                        <p:attrNameLst>
                                          <p:attrName>fill.type</p:attrName>
                                        </p:attrNameLst>
                                      </p:cBhvr>
                                      <p:to>
                                        <p:strVal val="solid"/>
                                      </p:to>
                                    </p:set>
                                    <p:set>
                                      <p:cBhvr>
                                        <p:cTn id="12" dur="250" fill="hold"/>
                                        <p:tgtEl>
                                          <p:spTgt spid="5"/>
                                        </p:tgtEl>
                                        <p:attrNameLst>
                                          <p:attrName>fill.on</p:attrName>
                                        </p:attrNameLst>
                                      </p:cBhvr>
                                      <p:to>
                                        <p:strVal val="true"/>
                                      </p:to>
                                    </p:set>
                                  </p:childTnLst>
                                </p:cTn>
                              </p:par>
                              <p:par>
                                <p:cTn id="13" presetID="23" presetClass="entr" presetSubtype="32" fill="hold"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p:cTn id="15" dur="250" fill="hold"/>
                                        <p:tgtEl>
                                          <p:spTgt spid="10"/>
                                        </p:tgtEl>
                                        <p:attrNameLst>
                                          <p:attrName>ppt_w</p:attrName>
                                        </p:attrNameLst>
                                      </p:cBhvr>
                                      <p:tavLst>
                                        <p:tav tm="0">
                                          <p:val>
                                            <p:strVal val="4*#ppt_w"/>
                                          </p:val>
                                        </p:tav>
                                        <p:tav tm="100000">
                                          <p:val>
                                            <p:strVal val="#ppt_w"/>
                                          </p:val>
                                        </p:tav>
                                      </p:tavLst>
                                    </p:anim>
                                    <p:anim calcmode="lin" valueType="num">
                                      <p:cBhvr>
                                        <p:cTn id="16"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withEffect">
                                  <p:stCondLst>
                                    <p:cond delay="0"/>
                                  </p:stCondLst>
                                  <p:childTnLst>
                                    <p:animClr clrSpc="rgb" dir="cw">
                                      <p:cBhvr>
                                        <p:cTn id="21" dur="250" fill="hold"/>
                                        <p:tgtEl>
                                          <p:spTgt spid="6"/>
                                        </p:tgtEl>
                                        <p:attrNameLst>
                                          <p:attrName>fillcolor</p:attrName>
                                        </p:attrNameLst>
                                      </p:cBhvr>
                                      <p:to>
                                        <a:schemeClr val="accent1"/>
                                      </p:to>
                                    </p:animClr>
                                    <p:set>
                                      <p:cBhvr>
                                        <p:cTn id="22" dur="250" fill="hold"/>
                                        <p:tgtEl>
                                          <p:spTgt spid="6"/>
                                        </p:tgtEl>
                                        <p:attrNameLst>
                                          <p:attrName>fill.type</p:attrName>
                                        </p:attrNameLst>
                                      </p:cBhvr>
                                      <p:to>
                                        <p:strVal val="solid"/>
                                      </p:to>
                                    </p:set>
                                    <p:set>
                                      <p:cBhvr>
                                        <p:cTn id="23" dur="250" fill="hold"/>
                                        <p:tgtEl>
                                          <p:spTgt spid="6"/>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par>
                                <p:cTn id="24" presetID="1" presetClass="emph" presetSubtype="2" fill="hold" nodeType="withEffect">
                                  <p:stCondLst>
                                    <p:cond delay="500"/>
                                  </p:stCondLst>
                                  <p:childTnLst>
                                    <p:animClr clrSpc="rgb" dir="cw">
                                      <p:cBhvr>
                                        <p:cTn id="25" dur="250" fill="hold"/>
                                        <p:tgtEl>
                                          <p:spTgt spid="6"/>
                                        </p:tgtEl>
                                        <p:attrNameLst>
                                          <p:attrName>fillcolor</p:attrName>
                                        </p:attrNameLst>
                                      </p:cBhvr>
                                      <p:to>
                                        <a:schemeClr val="accent1"/>
                                      </p:to>
                                    </p:animClr>
                                    <p:set>
                                      <p:cBhvr>
                                        <p:cTn id="26" dur="250" fill="hold"/>
                                        <p:tgtEl>
                                          <p:spTgt spid="6"/>
                                        </p:tgtEl>
                                        <p:attrNameLst>
                                          <p:attrName>fill.type</p:attrName>
                                        </p:attrNameLst>
                                      </p:cBhvr>
                                      <p:to>
                                        <p:strVal val="solid"/>
                                      </p:to>
                                    </p:set>
                                    <p:set>
                                      <p:cBhvr>
                                        <p:cTn id="27" dur="250" fill="hold"/>
                                        <p:tgtEl>
                                          <p:spTgt spid="6"/>
                                        </p:tgtEl>
                                        <p:attrNameLst>
                                          <p:attrName>fill.on</p:attrName>
                                        </p:attrNameLst>
                                      </p:cBhvr>
                                      <p:to>
                                        <p:strVal val="true"/>
                                      </p:to>
                                    </p:set>
                                  </p:childTnLst>
                                </p:cTn>
                              </p:par>
                              <p:par>
                                <p:cTn id="28" presetID="23" presetClass="entr" presetSubtype="32" fill="hold" nodeType="withEffect">
                                  <p:stCondLst>
                                    <p:cond delay="500"/>
                                  </p:stCondLst>
                                  <p:childTnLst>
                                    <p:set>
                                      <p:cBhvr>
                                        <p:cTn id="29" dur="1" fill="hold">
                                          <p:stCondLst>
                                            <p:cond delay="0"/>
                                          </p:stCondLst>
                                        </p:cTn>
                                        <p:tgtEl>
                                          <p:spTgt spid="8"/>
                                        </p:tgtEl>
                                        <p:attrNameLst>
                                          <p:attrName>style.visibility</p:attrName>
                                        </p:attrNameLst>
                                      </p:cBhvr>
                                      <p:to>
                                        <p:strVal val="visible"/>
                                      </p:to>
                                    </p:set>
                                    <p:anim calcmode="lin" valueType="num">
                                      <p:cBhvr>
                                        <p:cTn id="30" dur="250" fill="hold"/>
                                        <p:tgtEl>
                                          <p:spTgt spid="8"/>
                                        </p:tgtEl>
                                        <p:attrNameLst>
                                          <p:attrName>ppt_w</p:attrName>
                                        </p:attrNameLst>
                                      </p:cBhvr>
                                      <p:tavLst>
                                        <p:tav tm="0">
                                          <p:val>
                                            <p:strVal val="4*#ppt_w"/>
                                          </p:val>
                                        </p:tav>
                                        <p:tav tm="100000">
                                          <p:val>
                                            <p:strVal val="#ppt_w"/>
                                          </p:val>
                                        </p:tav>
                                      </p:tavLst>
                                    </p:anim>
                                    <p:anim calcmode="lin" valueType="num">
                                      <p:cBhvr>
                                        <p:cTn id="31"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8"/>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6"/>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withEffect">
                                  <p:stCondLst>
                                    <p:cond delay="0"/>
                                  </p:stCondLst>
                                  <p:childTnLst>
                                    <p:animClr clrSpc="rgb" dir="cw">
                                      <p:cBhvr>
                                        <p:cTn id="36" dur="250" fill="hold"/>
                                        <p:tgtEl>
                                          <p:spTgt spid="9"/>
                                        </p:tgtEl>
                                        <p:attrNameLst>
                                          <p:attrName>fillcolor</p:attrName>
                                        </p:attrNameLst>
                                      </p:cBhvr>
                                      <p:to>
                                        <a:schemeClr val="accent1"/>
                                      </p:to>
                                    </p:animClr>
                                    <p:set>
                                      <p:cBhvr>
                                        <p:cTn id="37" dur="250" fill="hold"/>
                                        <p:tgtEl>
                                          <p:spTgt spid="9"/>
                                        </p:tgtEl>
                                        <p:attrNameLst>
                                          <p:attrName>fill.type</p:attrName>
                                        </p:attrNameLst>
                                      </p:cBhvr>
                                      <p:to>
                                        <p:strVal val="solid"/>
                                      </p:to>
                                    </p:set>
                                    <p:set>
                                      <p:cBhvr>
                                        <p:cTn id="38" dur="250" fill="hold"/>
                                        <p:tgtEl>
                                          <p:spTgt spid="9"/>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par>
                                <p:cTn id="39" presetID="1" presetClass="emph" presetSubtype="2" fill="hold" nodeType="withEffect">
                                  <p:stCondLst>
                                    <p:cond delay="500"/>
                                  </p:stCondLst>
                                  <p:childTnLst>
                                    <p:animClr clrSpc="rgb" dir="cw">
                                      <p:cBhvr>
                                        <p:cTn id="40" dur="250" fill="hold"/>
                                        <p:tgtEl>
                                          <p:spTgt spid="9"/>
                                        </p:tgtEl>
                                        <p:attrNameLst>
                                          <p:attrName>fillcolor</p:attrName>
                                        </p:attrNameLst>
                                      </p:cBhvr>
                                      <p:to>
                                        <a:schemeClr val="bg1"/>
                                      </p:to>
                                    </p:animClr>
                                    <p:set>
                                      <p:cBhvr>
                                        <p:cTn id="41" dur="250" fill="hold"/>
                                        <p:tgtEl>
                                          <p:spTgt spid="9"/>
                                        </p:tgtEl>
                                        <p:attrNameLst>
                                          <p:attrName>fill.type</p:attrName>
                                        </p:attrNameLst>
                                      </p:cBhvr>
                                      <p:to>
                                        <p:strVal val="solid"/>
                                      </p:to>
                                    </p:set>
                                    <p:set>
                                      <p:cBhvr>
                                        <p:cTn id="42" dur="250" fill="hold"/>
                                        <p:tgtEl>
                                          <p:spTgt spid="9"/>
                                        </p:tgtEl>
                                        <p:attrNameLst>
                                          <p:attrName>fill.on</p:attrName>
                                        </p:attrNameLst>
                                      </p:cBhvr>
                                      <p:to>
                                        <p:strVal val="true"/>
                                      </p:to>
                                    </p:set>
                                  </p:childTnLst>
                                </p:cTn>
                              </p:par>
                              <p:par>
                                <p:cTn id="43" presetID="23" presetClass="entr" presetSubtype="32" fill="hold" nodeType="withEffect">
                                  <p:stCondLst>
                                    <p:cond delay="500"/>
                                  </p:stCondLst>
                                  <p:childTnLst>
                                    <p:set>
                                      <p:cBhvr>
                                        <p:cTn id="44" dur="1" fill="hold">
                                          <p:stCondLst>
                                            <p:cond delay="0"/>
                                          </p:stCondLst>
                                        </p:cTn>
                                        <p:tgtEl>
                                          <p:spTgt spid="17"/>
                                        </p:tgtEl>
                                        <p:attrNameLst>
                                          <p:attrName>style.visibility</p:attrName>
                                        </p:attrNameLst>
                                      </p:cBhvr>
                                      <p:to>
                                        <p:strVal val="visible"/>
                                      </p:to>
                                    </p:set>
                                    <p:anim calcmode="lin" valueType="num">
                                      <p:cBhvr>
                                        <p:cTn id="45" dur="250" fill="hold"/>
                                        <p:tgtEl>
                                          <p:spTgt spid="17"/>
                                        </p:tgtEl>
                                        <p:attrNameLst>
                                          <p:attrName>ppt_w</p:attrName>
                                        </p:attrNameLst>
                                      </p:cBhvr>
                                      <p:tavLst>
                                        <p:tav tm="0">
                                          <p:val>
                                            <p:strVal val="4*#ppt_w"/>
                                          </p:val>
                                        </p:tav>
                                        <p:tav tm="100000">
                                          <p:val>
                                            <p:strVal val="#ppt_w"/>
                                          </p:val>
                                        </p:tav>
                                      </p:tavLst>
                                    </p:anim>
                                    <p:anim calcmode="lin" valueType="num">
                                      <p:cBhvr>
                                        <p:cTn id="46"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9"/>
                  </p:tgtEl>
                </p:cond>
              </p:nextCondLst>
            </p:seq>
            <p:seq concurrent="1" nextAc="seek">
              <p:cTn id="47" restart="whenNotActive" fill="hold" evtFilter="cancelBubble" nodeType="interactiveSeq">
                <p:stCondLst>
                  <p:cond evt="onClick" delay="0">
                    <p:tgtEl>
                      <p:spTgt spid="15"/>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withEffect">
                                  <p:stCondLst>
                                    <p:cond delay="0"/>
                                  </p:stCondLst>
                                  <p:childTnLst>
                                    <p:animClr clrSpc="rgb" dir="cw">
                                      <p:cBhvr>
                                        <p:cTn id="51" dur="250" fill="hold"/>
                                        <p:tgtEl>
                                          <p:spTgt spid="15"/>
                                        </p:tgtEl>
                                        <p:attrNameLst>
                                          <p:attrName>fillcolor</p:attrName>
                                        </p:attrNameLst>
                                      </p:cBhvr>
                                      <p:to>
                                        <a:schemeClr val="accent1"/>
                                      </p:to>
                                    </p:animClr>
                                    <p:set>
                                      <p:cBhvr>
                                        <p:cTn id="52" dur="250" fill="hold"/>
                                        <p:tgtEl>
                                          <p:spTgt spid="15"/>
                                        </p:tgtEl>
                                        <p:attrNameLst>
                                          <p:attrName>fill.type</p:attrName>
                                        </p:attrNameLst>
                                      </p:cBhvr>
                                      <p:to>
                                        <p:strVal val="solid"/>
                                      </p:to>
                                    </p:set>
                                    <p:set>
                                      <p:cBhvr>
                                        <p:cTn id="53" dur="250" fill="hold"/>
                                        <p:tgtEl>
                                          <p:spTgt spid="15"/>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click.wav"/>
                                        </p:tgtEl>
                                      </p:cMediaNode>
                                    </p:audio>
                                  </p:subTnLst>
                                </p:cTn>
                              </p:par>
                              <p:par>
                                <p:cTn id="54" presetID="1" presetClass="emph" presetSubtype="2" fill="hold" nodeType="withEffect">
                                  <p:stCondLst>
                                    <p:cond delay="500"/>
                                  </p:stCondLst>
                                  <p:childTnLst>
                                    <p:animClr clrSpc="rgb" dir="cw">
                                      <p:cBhvr>
                                        <p:cTn id="55" dur="250" fill="hold"/>
                                        <p:tgtEl>
                                          <p:spTgt spid="15"/>
                                        </p:tgtEl>
                                        <p:attrNameLst>
                                          <p:attrName>fillcolor</p:attrName>
                                        </p:attrNameLst>
                                      </p:cBhvr>
                                      <p:to>
                                        <a:schemeClr val="accent1"/>
                                      </p:to>
                                    </p:animClr>
                                    <p:set>
                                      <p:cBhvr>
                                        <p:cTn id="56" dur="250" fill="hold"/>
                                        <p:tgtEl>
                                          <p:spTgt spid="15"/>
                                        </p:tgtEl>
                                        <p:attrNameLst>
                                          <p:attrName>fill.type</p:attrName>
                                        </p:attrNameLst>
                                      </p:cBhvr>
                                      <p:to>
                                        <p:strVal val="solid"/>
                                      </p:to>
                                    </p:set>
                                    <p:set>
                                      <p:cBhvr>
                                        <p:cTn id="57" dur="250" fill="hold"/>
                                        <p:tgtEl>
                                          <p:spTgt spid="15"/>
                                        </p:tgtEl>
                                        <p:attrNameLst>
                                          <p:attrName>fill.on</p:attrName>
                                        </p:attrNameLst>
                                      </p:cBhvr>
                                      <p:to>
                                        <p:strVal val="true"/>
                                      </p:to>
                                    </p:set>
                                  </p:childTnLst>
                                </p:cTn>
                              </p:par>
                              <p:par>
                                <p:cTn id="58" presetID="23" presetClass="entr" presetSubtype="32" fill="hold" nodeType="withEffect">
                                  <p:stCondLst>
                                    <p:cond delay="500"/>
                                  </p:stCondLst>
                                  <p:childTnLst>
                                    <p:set>
                                      <p:cBhvr>
                                        <p:cTn id="59" dur="1" fill="hold">
                                          <p:stCondLst>
                                            <p:cond delay="0"/>
                                          </p:stCondLst>
                                        </p:cTn>
                                        <p:tgtEl>
                                          <p:spTgt spid="16"/>
                                        </p:tgtEl>
                                        <p:attrNameLst>
                                          <p:attrName>style.visibility</p:attrName>
                                        </p:attrNameLst>
                                      </p:cBhvr>
                                      <p:to>
                                        <p:strVal val="visible"/>
                                      </p:to>
                                    </p:set>
                                    <p:anim calcmode="lin" valueType="num">
                                      <p:cBhvr>
                                        <p:cTn id="60" dur="250" fill="hold"/>
                                        <p:tgtEl>
                                          <p:spTgt spid="16"/>
                                        </p:tgtEl>
                                        <p:attrNameLst>
                                          <p:attrName>ppt_w</p:attrName>
                                        </p:attrNameLst>
                                      </p:cBhvr>
                                      <p:tavLst>
                                        <p:tav tm="0">
                                          <p:val>
                                            <p:strVal val="4*#ppt_w"/>
                                          </p:val>
                                        </p:tav>
                                        <p:tav tm="100000">
                                          <p:val>
                                            <p:strVal val="#ppt_w"/>
                                          </p:val>
                                        </p:tav>
                                      </p:tavLst>
                                    </p:anim>
                                    <p:anim calcmode="lin" valueType="num">
                                      <p:cBhvr>
                                        <p:cTn id="61"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8"/>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descr="OPL20U25GSXzBJYl68kk8uQGfFKzs7yb1M4KJWUiLk6ZEvGF+qCIPSnY57AbBFCvTW2023.15.85+K4lPs7H94VUqPe2XwIsfPRnrXQE//QTEXxb8/8N4CNc6FpgZahzpTjFhMzSA7T/nHJa11DE8Ng2TP3iAmRczFlmslSuUNOgUeb6yRvs0="/>
          <p:cNvSpPr/>
          <p:nvPr/>
        </p:nvSpPr>
        <p:spPr>
          <a:xfrm>
            <a:off x="594519" y="68618"/>
            <a:ext cx="10744200" cy="984687"/>
          </a:xfrm>
          <a:prstGeom prst="rect">
            <a:avLst/>
          </a:prstGeom>
          <a:solidFill>
            <a:schemeClr val="accent6"/>
          </a:solidFill>
        </p:spPr>
        <p:txBody>
          <a:bodyPr wrap="square" lIns="121725" tIns="60862" rIns="121725" bIns="60862">
            <a:sp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“X”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ô Đ(</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S(</a:t>
            </a:r>
            <a:r>
              <a:rPr lang="en-US" sz="2800" dirty="0" err="1">
                <a:latin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p:txBody>
      </p:sp>
      <p:pic>
        <p:nvPicPr>
          <p:cNvPr id="12" name="Picture 11" descr="OPL20U25GSXzBJYl68kk8uQGfFKzs7yb1M4KJWUiLk6ZEvGF+qCIPSnY57AbBFCvTW2023.15.85+K4lPs7H94VUqPe2XwIsfPRnrXQE//QTEXxb8/8N4CNc6FpgZahzpTjFhMzSA7T/nHJa11DE8Ng2TP3iAmRczFlmslSuUNOgUeb6yRvs0=">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75029" b="77102"/>
          <a:stretch/>
        </p:blipFill>
        <p:spPr>
          <a:xfrm>
            <a:off x="11215415" y="6012924"/>
            <a:ext cx="762610" cy="754530"/>
          </a:xfrm>
          <a:prstGeom prst="rect">
            <a:avLst/>
          </a:prstGeom>
        </p:spPr>
      </p:pic>
      <p:graphicFrame>
        <p:nvGraphicFramePr>
          <p:cNvPr id="2" name="Table 1" descr="OPL20U25GSXzBJYl68kk8uQGfFKzs7yb1M4KJWUiLk6ZEvGF+qCIPSnY57AbBFCvTW2023.15.85+K4lPs7H94VUqPe2XwIsfPRnrXQE//QTEXxb8/8N4CNc6FpgZahzpTjFhMzSA7T/nHJa11DE8Ng2TP3iAmRczFlmslSuUNOgUeb6yRvs0="/>
          <p:cNvGraphicFramePr>
            <a:graphicFrameLocks noGrp="1"/>
          </p:cNvGraphicFramePr>
          <p:nvPr>
            <p:extLst>
              <p:ext uri="{D42A27DB-BD31-4B8C-83A1-F6EECF244321}">
                <p14:modId xmlns:p14="http://schemas.microsoft.com/office/powerpoint/2010/main" val="4086498820"/>
              </p:ext>
            </p:extLst>
          </p:nvPr>
        </p:nvGraphicFramePr>
        <p:xfrm>
          <a:off x="442117" y="1752602"/>
          <a:ext cx="10773297" cy="4608505"/>
        </p:xfrm>
        <a:graphic>
          <a:graphicData uri="http://schemas.openxmlformats.org/drawingml/2006/table">
            <a:tbl>
              <a:tblPr firstRow="1" firstCol="1" bandRow="1">
                <a:tableStyleId>{5C22544A-7EE6-4342-B048-85BDC9FD1C3A}</a:tableStyleId>
              </a:tblPr>
              <a:tblGrid>
                <a:gridCol w="8020767">
                  <a:extLst>
                    <a:ext uri="{9D8B030D-6E8A-4147-A177-3AD203B41FA5}">
                      <a16:colId xmlns:a16="http://schemas.microsoft.com/office/drawing/2014/main" val="1030092035"/>
                    </a:ext>
                  </a:extLst>
                </a:gridCol>
                <a:gridCol w="1376265">
                  <a:extLst>
                    <a:ext uri="{9D8B030D-6E8A-4147-A177-3AD203B41FA5}">
                      <a16:colId xmlns:a16="http://schemas.microsoft.com/office/drawing/2014/main" val="42716914"/>
                    </a:ext>
                  </a:extLst>
                </a:gridCol>
                <a:gridCol w="1376265">
                  <a:extLst>
                    <a:ext uri="{9D8B030D-6E8A-4147-A177-3AD203B41FA5}">
                      <a16:colId xmlns:a16="http://schemas.microsoft.com/office/drawing/2014/main" val="2518987251"/>
                    </a:ext>
                  </a:extLst>
                </a:gridCol>
              </a:tblGrid>
              <a:tr h="484722">
                <a:tc>
                  <a:txBody>
                    <a:bodyPr/>
                    <a:lstStyle/>
                    <a:p>
                      <a:pPr algn="ctr">
                        <a:spcBef>
                          <a:spcPts val="300"/>
                        </a:spcBef>
                        <a:spcAft>
                          <a:spcPts val="300"/>
                        </a:spcAft>
                      </a:pPr>
                      <a:r>
                        <a:rPr lang="en-US" sz="2800" dirty="0" err="1">
                          <a:solidFill>
                            <a:schemeClr val="tx1"/>
                          </a:solidFill>
                          <a:effectLst/>
                          <a:latin typeface="Times New Roman" panose="02020603050405020304" pitchFamily="18" charset="0"/>
                          <a:cs typeface="Times New Roman" panose="02020603050405020304" pitchFamily="18" charset="0"/>
                        </a:rPr>
                        <a:t>Câu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khẳng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định</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300"/>
                        </a:spcAft>
                      </a:pPr>
                      <a:r>
                        <a:rPr lang="en-US" sz="2800" dirty="0">
                          <a:solidFill>
                            <a:srgbClr val="FF0000"/>
                          </a:solidFill>
                          <a:effectLst/>
                          <a:latin typeface="Times New Roman" panose="02020603050405020304" pitchFamily="18" charset="0"/>
                          <a:cs typeface="Times New Roman" panose="02020603050405020304" pitchFamily="18" charset="0"/>
                        </a:rPr>
                        <a:t>Đ</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300"/>
                        </a:spcAft>
                      </a:pPr>
                      <a:r>
                        <a:rPr lang="en-US" sz="2800" dirty="0">
                          <a:solidFill>
                            <a:srgbClr val="FF0000"/>
                          </a:solidFill>
                          <a:effectLst/>
                          <a:latin typeface="Times New Roman" panose="02020603050405020304" pitchFamily="18" charset="0"/>
                          <a:cs typeface="Times New Roman" panose="02020603050405020304" pitchFamily="18" charset="0"/>
                        </a:rPr>
                        <a:t>S</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63732795"/>
                  </a:ext>
                </a:extLst>
              </a:tr>
              <a:tr h="1115476">
                <a:tc>
                  <a:txBody>
                    <a:bodyPr/>
                    <a:lstStyle/>
                    <a:p>
                      <a:pPr marL="0" lvl="0" indent="0" algn="just">
                        <a:lnSpc>
                          <a:spcPct val="106000"/>
                        </a:lnSpc>
                        <a:spcBef>
                          <a:spcPts val="300"/>
                        </a:spcBef>
                        <a:spcAft>
                          <a:spcPts val="300"/>
                        </a:spcAft>
                        <a:buFont typeface="+mj-lt"/>
                        <a:buNone/>
                      </a:pPr>
                      <a:r>
                        <a:rPr lang="en-US" sz="2800" dirty="0">
                          <a:solidFill>
                            <a:schemeClr val="tx1"/>
                          </a:solidFill>
                          <a:effectLst/>
                          <a:latin typeface="Times New Roman" panose="02020603050405020304" pitchFamily="18" charset="0"/>
                          <a:cs typeface="Times New Roman" panose="02020603050405020304" pitchFamily="18" charset="0"/>
                        </a:rPr>
                        <a:t>a) </a:t>
                      </a:r>
                      <a:r>
                        <a:rPr lang="en-US" sz="2800" dirty="0" err="1">
                          <a:solidFill>
                            <a:schemeClr val="tx1"/>
                          </a:solidFill>
                          <a:effectLst/>
                          <a:latin typeface="Times New Roman" panose="02020603050405020304" pitchFamily="18" charset="0"/>
                          <a:cs typeface="Times New Roman" panose="02020603050405020304" pitchFamily="18" charset="0"/>
                        </a:rPr>
                        <a:t>Hình</a:t>
                      </a:r>
                      <a:r>
                        <a:rPr lang="en-US" sz="2800" dirty="0">
                          <a:solidFill>
                            <a:schemeClr val="tx1"/>
                          </a:solidFill>
                          <a:effectLst/>
                          <a:latin typeface="Times New Roman" panose="02020603050405020304" pitchFamily="18" charset="0"/>
                          <a:cs typeface="Times New Roman" panose="02020603050405020304" pitchFamily="18" charset="0"/>
                        </a:rPr>
                        <a:t> thang </a:t>
                      </a:r>
                      <a:r>
                        <a:rPr lang="en-US" sz="2800" dirty="0" err="1">
                          <a:solidFill>
                            <a:schemeClr val="tx1"/>
                          </a:solidFill>
                          <a:effectLst/>
                          <a:latin typeface="Times New Roman" panose="02020603050405020304" pitchFamily="18" charset="0"/>
                          <a:cs typeface="Times New Roman" panose="02020603050405020304" pitchFamily="18" charset="0"/>
                        </a:rPr>
                        <a:t>cân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có</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hai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đường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chéo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bằng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nhau</a:t>
                      </a:r>
                      <a:endParaRPr lang="en-US"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spcBef>
                          <a:spcPts val="300"/>
                        </a:spcBef>
                        <a:spcAft>
                          <a:spcPts val="3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39184440"/>
                  </a:ext>
                </a:extLst>
              </a:tr>
              <a:tr h="1002769">
                <a:tc>
                  <a:txBody>
                    <a:bodyPr/>
                    <a:lstStyle/>
                    <a:p>
                      <a:pPr marL="0" lvl="0" indent="0" algn="just">
                        <a:lnSpc>
                          <a:spcPct val="106000"/>
                        </a:lnSpc>
                        <a:spcBef>
                          <a:spcPts val="300"/>
                        </a:spcBef>
                        <a:spcAft>
                          <a:spcPts val="300"/>
                        </a:spcAft>
                        <a:buFont typeface="+mj-lt"/>
                        <a:buNone/>
                      </a:pPr>
                      <a:r>
                        <a:rPr lang="en-US" sz="2800" dirty="0">
                          <a:solidFill>
                            <a:schemeClr val="tx1"/>
                          </a:solidFill>
                          <a:effectLst/>
                          <a:latin typeface="Times New Roman" panose="02020603050405020304" pitchFamily="18" charset="0"/>
                          <a:cs typeface="Times New Roman" panose="02020603050405020304" pitchFamily="18" charset="0"/>
                        </a:rPr>
                        <a:t>b) </a:t>
                      </a:r>
                      <a:r>
                        <a:rPr lang="en-US" sz="2800" dirty="0" err="1">
                          <a:solidFill>
                            <a:schemeClr val="tx1"/>
                          </a:solidFill>
                          <a:effectLst/>
                          <a:latin typeface="Times New Roman" panose="02020603050405020304" pitchFamily="18" charset="0"/>
                          <a:cs typeface="Times New Roman" panose="02020603050405020304" pitchFamily="18" charset="0"/>
                        </a:rPr>
                        <a:t>Hình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thang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cân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tứ</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giác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có</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hai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đường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chéo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bằng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nhau</a:t>
                      </a:r>
                      <a:endParaRPr lang="en-US"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spcBef>
                          <a:spcPts val="300"/>
                        </a:spcBef>
                        <a:spcAft>
                          <a:spcPts val="3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69036128"/>
                  </a:ext>
                </a:extLst>
              </a:tr>
              <a:tr h="1002769">
                <a:tc>
                  <a:txBody>
                    <a:bodyPr/>
                    <a:lstStyle/>
                    <a:p>
                      <a:pPr marL="0" lvl="0" indent="0" algn="just">
                        <a:lnSpc>
                          <a:spcPct val="106000"/>
                        </a:lnSpc>
                        <a:spcBef>
                          <a:spcPts val="300"/>
                        </a:spcBef>
                        <a:spcAft>
                          <a:spcPts val="300"/>
                        </a:spcAft>
                        <a:buFont typeface="+mj-lt"/>
                        <a:buNone/>
                      </a:pPr>
                      <a:r>
                        <a:rPr lang="en-US" sz="2800" dirty="0">
                          <a:solidFill>
                            <a:schemeClr val="tx1"/>
                          </a:solidFill>
                          <a:effectLst/>
                          <a:latin typeface="Times New Roman" panose="02020603050405020304" pitchFamily="18" charset="0"/>
                          <a:cs typeface="Times New Roman" panose="02020603050405020304" pitchFamily="18" charset="0"/>
                        </a:rPr>
                        <a:t>c) </a:t>
                      </a:r>
                      <a:r>
                        <a:rPr lang="en-US" sz="2800" dirty="0" err="1">
                          <a:solidFill>
                            <a:schemeClr val="tx1"/>
                          </a:solidFill>
                          <a:effectLst/>
                          <a:latin typeface="Times New Roman" panose="02020603050405020304" pitchFamily="18" charset="0"/>
                          <a:cs typeface="Times New Roman" panose="02020603050405020304" pitchFamily="18" charset="0"/>
                        </a:rPr>
                        <a:t>Hình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thang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cân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có</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hai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góc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bằng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nhau</a:t>
                      </a:r>
                      <a:endParaRPr lang="en-US"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spcBef>
                          <a:spcPts val="300"/>
                        </a:spcBef>
                        <a:spcAft>
                          <a:spcPts val="3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25531235"/>
                  </a:ext>
                </a:extLst>
              </a:tr>
              <a:tr h="1002769">
                <a:tc>
                  <a:txBody>
                    <a:bodyPr/>
                    <a:lstStyle/>
                    <a:p>
                      <a:pPr marL="0" lvl="0" indent="0" algn="just">
                        <a:lnSpc>
                          <a:spcPct val="106000"/>
                        </a:lnSpc>
                        <a:spcBef>
                          <a:spcPts val="300"/>
                        </a:spcBef>
                        <a:spcAft>
                          <a:spcPts val="300"/>
                        </a:spcAft>
                        <a:buFont typeface="+mj-lt"/>
                        <a:buNone/>
                      </a:pPr>
                      <a:r>
                        <a:rPr lang="en-US" sz="2800" dirty="0">
                          <a:solidFill>
                            <a:schemeClr val="tx1"/>
                          </a:solidFill>
                          <a:effectLst/>
                          <a:latin typeface="Times New Roman" panose="02020603050405020304" pitchFamily="18" charset="0"/>
                          <a:cs typeface="Times New Roman" panose="02020603050405020304" pitchFamily="18" charset="0"/>
                        </a:rPr>
                        <a:t>d) </a:t>
                      </a:r>
                      <a:r>
                        <a:rPr lang="en-US" sz="2800" dirty="0" err="1">
                          <a:solidFill>
                            <a:schemeClr val="tx1"/>
                          </a:solidFill>
                          <a:effectLst/>
                          <a:latin typeface="Times New Roman" panose="02020603050405020304" pitchFamily="18" charset="0"/>
                          <a:cs typeface="Times New Roman" panose="02020603050405020304" pitchFamily="18" charset="0"/>
                        </a:rPr>
                        <a:t>Hình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thang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cân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có</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hai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cạnh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kề</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bằng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nhau</a:t>
                      </a:r>
                      <a:endParaRPr lang="en-US"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spcBef>
                          <a:spcPts val="300"/>
                        </a:spcBef>
                        <a:spcAft>
                          <a:spcPts val="3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78156988"/>
                  </a:ext>
                </a:extLst>
              </a:tr>
            </a:tbl>
          </a:graphicData>
        </a:graphic>
      </p:graphicFrame>
      <p:pic>
        <p:nvPicPr>
          <p:cNvPr id="15" name="Picture 14" descr="OPL20U25GSXzBJYl68kk8uQGfFKzs7yb1M4KJWUiLk6ZEvGF+qCIPSnY57AbBFCvTW2023.15.85+K4lPs7H94VUqPe2XwIsfPRnrXQE//QTEXxb8/8N4CNc6FpgZahzpTjFhMzSA7T/nHJa11DE8Ng2TP3iAmRczFlmslSuUNOgUeb6yRvs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7919" y="2209800"/>
            <a:ext cx="798097" cy="782741"/>
          </a:xfrm>
          <a:prstGeom prst="rect">
            <a:avLst/>
          </a:prstGeom>
        </p:spPr>
      </p:pic>
      <p:pic>
        <p:nvPicPr>
          <p:cNvPr id="16" name="Picture 15" descr="OPL20U25GSXzBJYl68kk8uQGfFKzs7yb1M4KJWUiLk6ZEvGF+qCIPSnY57AbBFCvTW2023.15.85+K4lPs7H94VUqPe2XwIsfPRnrXQE//QTEXxb8/8N4CNc6FpgZahzpTjFhMzSA7T/nHJa11DE8Ng2TP3iAmRczFlmslSuUNOgUeb6yRvs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92828" y="3367022"/>
            <a:ext cx="798097" cy="782741"/>
          </a:xfrm>
          <a:prstGeom prst="rect">
            <a:avLst/>
          </a:prstGeom>
        </p:spPr>
      </p:pic>
      <p:pic>
        <p:nvPicPr>
          <p:cNvPr id="17" name="Picture 16" descr="OPL20U25GSXzBJYl68kk8uQGfFKzs7yb1M4KJWUiLk6ZEvGF+qCIPSnY57AbBFCvTW2023.15.85+K4lPs7H94VUqPe2XwIsfPRnrXQE//QTEXxb8/8N4CNc6FpgZahzpTjFhMzSA7T/nHJa11DE8Ng2TP3iAmRczFlmslSuUNOgUeb6yRvs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77670" y="4343400"/>
            <a:ext cx="798097" cy="782741"/>
          </a:xfrm>
          <a:prstGeom prst="rect">
            <a:avLst/>
          </a:prstGeom>
        </p:spPr>
      </p:pic>
      <p:pic>
        <p:nvPicPr>
          <p:cNvPr id="18" name="Picture 17" descr="OPL20U25GSXzBJYl68kk8uQGfFKzs7yb1M4KJWUiLk6ZEvGF+qCIPSnY57AbBFCvTW2023.15.85+K4lPs7H94VUqPe2XwIsfPRnrXQE//QTEXxb8/8N4CNc6FpgZahzpTjFhMzSA7T/nHJa11DE8Ng2TP3iAmRczFlmslSuUNOgUeb6yRvs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77670" y="5386056"/>
            <a:ext cx="798097" cy="782741"/>
          </a:xfrm>
          <a:prstGeom prst="rect">
            <a:avLst/>
          </a:prstGeom>
        </p:spPr>
      </p:pic>
    </p:spTree>
    <p:extLst>
      <p:ext uri="{BB962C8B-B14F-4D97-AF65-F5344CB8AC3E}">
        <p14:creationId xmlns:p14="http://schemas.microsoft.com/office/powerpoint/2010/main" val="155060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heel(1)">
                                      <p:cBhvr>
                                        <p:cTn id="2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OPL20U25GSXzBJYl68kk8uQGfFKzs7yb1M4KJWUiLk6ZEvGF+qCIPSnY57AbBFCvTW2023.15.85+K4lPs7H94VUqPe2XwIsfPRnrXQE//QTEXxb8/8N4CNc6FpgZahzpTjFhMzSA7T/nHJa11DE8Ng2TP3iAmRczFlmslSuUNOgUeb6yRvs0="/>
          <p:cNvSpPr/>
          <p:nvPr/>
        </p:nvSpPr>
        <p:spPr>
          <a:xfrm>
            <a:off x="1204119" y="1219200"/>
            <a:ext cx="8458200"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a:defRPr/>
            </a:pPr>
            <a:r>
              <a:rPr lang="en-US" sz="2800" b="1" dirty="0">
                <a:solidFill>
                  <a:schemeClr val="accent6"/>
                </a:solidFill>
                <a:latin typeface="Times New Roman" pitchFamily="18" charset="0"/>
                <a:ea typeface="Arial-Rounded" pitchFamily="34" charset="0"/>
                <a:cs typeface="Times New Roman" pitchFamily="18" charset="0"/>
              </a:rPr>
              <a:t>A</a:t>
            </a:r>
            <a:r>
              <a:rPr lang="vi-VN" sz="2800" dirty="0">
                <a:solidFill>
                  <a:schemeClr val="accent6"/>
                </a:solidFill>
                <a:latin typeface="Times New Roman" pitchFamily="18" charset="0"/>
                <a:ea typeface="Arial-Rounded" pitchFamily="34" charset="0"/>
                <a:cs typeface="Times New Roman" pitchFamily="18" charset="0"/>
              </a:rPr>
              <a:t>.</a:t>
            </a:r>
            <a:r>
              <a:rPr lang="en-US" sz="2800" dirty="0">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Hình</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thang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cân</a:t>
            </a:r>
            <a:r>
              <a:rPr lang="vi-VN" sz="2800"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a:t>
            </a:r>
          </a:p>
        </p:txBody>
      </p:sp>
      <p:sp>
        <p:nvSpPr>
          <p:cNvPr id="6" name="Rectangle 5" descr="OPL20U25GSXzBJYl68kk8uQGfFKzs7yb1M4KJWUiLk6ZEvGF+qCIPSnY57AbBFCvTW2023.15.85+K4lPs7H94VUqPe2XwIsfPRnrXQE//QTEXxb8/8N4CNc6FpgZahzpTjFhMzSA7T/nHJa11DE8Ng2TP3iAmRczFlmslSuUNOgUeb6yRvs0="/>
          <p:cNvSpPr/>
          <p:nvPr/>
        </p:nvSpPr>
        <p:spPr>
          <a:xfrm>
            <a:off x="1204119" y="4572000"/>
            <a:ext cx="8458200" cy="1364015"/>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lvl="0">
              <a:defRPr/>
            </a:pPr>
            <a:r>
              <a:rPr lang="en-US" sz="2800" b="1" dirty="0">
                <a:solidFill>
                  <a:schemeClr val="accent6"/>
                </a:solidFill>
                <a:latin typeface="Times New Roman" panose="02020603050405020304" pitchFamily="18" charset="0"/>
                <a:ea typeface="Arial-Rounded" pitchFamily="34" charset="0"/>
                <a:cs typeface="Times New Roman" pitchFamily="18" charset="0"/>
              </a:rPr>
              <a:t>D</a:t>
            </a:r>
            <a:r>
              <a:rPr lang="en-US" sz="2800" dirty="0">
                <a:solidFill>
                  <a:schemeClr val="accent6"/>
                </a:solidFill>
                <a:latin typeface="Times New Roman" panose="02020603050405020304" pitchFamily="18" charset="0"/>
                <a:ea typeface="Arial-Rounded" pitchFamily="34" charset="0"/>
                <a:cs typeface="Times New Roman"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Hình</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chữ</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nhật</a:t>
            </a:r>
            <a:endPar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7" name="Picture 6" descr="OPL20U25GSXzBJYl68kk8uQGfFKzs7yb1M4KJWUiLk6ZEvGF+qCIPSnY57AbBFCvTW2023.15.85+K4lPs7H94VUqPe2XwIsfPRnrXQE//QTEXxb8/8N4CNc6FpgZahzpTjFhMzSA7T/nHJa11DE8Ng2TP3iAmRczFlmslSuUNOgUeb6yRvs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14997" y="1279139"/>
            <a:ext cx="798097" cy="782741"/>
          </a:xfrm>
          <a:prstGeom prst="rect">
            <a:avLst/>
          </a:prstGeom>
        </p:spPr>
      </p:pic>
      <p:pic>
        <p:nvPicPr>
          <p:cNvPr id="8" name="Picture 7" descr="OPL20U25GSXzBJYl68kk8uQGfFKzs7yb1M4KJWUiLk6ZEvGF+qCIPSnY57AbBFCvTW2023.15.85+K4lPs7H94VUqPe2XwIsfPRnrXQE//QTEXxb8/8N4CNc6FpgZahzpTjFhMzSA7T/nHJa11DE8Ng2TP3iAmRczFlmslSuUNOgUeb6yRvs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43119" y="4864831"/>
            <a:ext cx="807556" cy="778352"/>
          </a:xfrm>
          <a:prstGeom prst="rect">
            <a:avLst/>
          </a:prstGeom>
        </p:spPr>
      </p:pic>
      <p:sp>
        <p:nvSpPr>
          <p:cNvPr id="9" name="Rectangle 8" descr="OPL20U25GSXzBJYl68kk8uQGfFKzs7yb1M4KJWUiLk6ZEvGF+qCIPSnY57AbBFCvTW2023.15.85+K4lPs7H94VUqPe2XwIsfPRnrXQE//QTEXxb8/8N4CNc6FpgZahzpTjFhMzSA7T/nHJa11DE8Ng2TP3iAmRczFlmslSuUNOgUeb6yRvs0="/>
          <p:cNvSpPr/>
          <p:nvPr/>
        </p:nvSpPr>
        <p:spPr>
          <a:xfrm>
            <a:off x="1204119" y="3505200"/>
            <a:ext cx="8458200"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a:defRPr/>
            </a:pPr>
            <a:r>
              <a:rPr lang="en-US" sz="2800" b="1" dirty="0">
                <a:solidFill>
                  <a:schemeClr val="accent6"/>
                </a:solidFill>
                <a:latin typeface="Times New Roman" panose="02020603050405020304" pitchFamily="18" charset="0"/>
                <a:ea typeface="Arial-Rounded" pitchFamily="34" charset="0"/>
                <a:cs typeface="Times New Roman" pitchFamily="18" charset="0"/>
              </a:rPr>
              <a:t>C</a:t>
            </a:r>
            <a:r>
              <a:rPr lang="en-US" sz="2800" dirty="0">
                <a:solidFill>
                  <a:schemeClr val="accent6"/>
                </a:solidFill>
                <a:latin typeface="Times New Roman" panose="02020603050405020304" pitchFamily="18" charset="0"/>
                <a:ea typeface="Arial-Rounded" pitchFamily="34" charset="0"/>
                <a:cs typeface="Times New Roman"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Hình</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vuông</a:t>
            </a:r>
            <a:endPar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0" name="Picture 9" descr="OPL20U25GSXzBJYl68kk8uQGfFKzs7yb1M4KJWUiLk6ZEvGF+qCIPSnY57AbBFCvTW2023.15.85+K4lPs7H94VUqPe2XwIsfPRnrXQE//QTEXxb8/8N4CNc6FpgZahzpTjFhMzSA7T/nHJa11DE8Ng2TP3iAmRczFlmslSuUNOgUeb6yRvs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3315" y="3614812"/>
            <a:ext cx="807556" cy="778352"/>
          </a:xfrm>
          <a:prstGeom prst="rect">
            <a:avLst/>
          </a:prstGeom>
        </p:spPr>
      </p:pic>
      <p:sp>
        <p:nvSpPr>
          <p:cNvPr id="11" name="Rectangle 10" descr="OPL20U25GSXzBJYl68kk8uQGfFKzs7yb1M4KJWUiLk6ZEvGF+qCIPSnY57AbBFCvTW2023.15.85+K4lPs7H94VUqPe2XwIsfPRnrXQE//QTEXxb8/8N4CNc6FpgZahzpTjFhMzSA7T/nHJa11DE8Ng2TP3iAmRczFlmslSuUNOgUeb6yRvs0="/>
          <p:cNvSpPr/>
          <p:nvPr/>
        </p:nvSpPr>
        <p:spPr>
          <a:xfrm>
            <a:off x="442119" y="-76200"/>
            <a:ext cx="11364684" cy="984687"/>
          </a:xfrm>
          <a:prstGeom prst="rect">
            <a:avLst/>
          </a:prstGeom>
          <a:solidFill>
            <a:schemeClr val="accent6"/>
          </a:solidFill>
        </p:spPr>
        <p:txBody>
          <a:bodyPr wrap="square" lIns="121725" tIns="60862" rIns="121725" bIns="60862">
            <a:sp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chéo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p>
        </p:txBody>
      </p:sp>
      <p:pic>
        <p:nvPicPr>
          <p:cNvPr id="12" name="Picture 11" descr="OPL20U25GSXzBJYl68kk8uQGfFKzs7yb1M4KJWUiLk6ZEvGF+qCIPSnY57AbBFCvTW2023.15.85+K4lPs7H94VUqPe2XwIsfPRnrXQE//QTEXxb8/8N4CNc6FpgZahzpTjFhMzSA7T/nHJa11DE8Ng2TP3iAmRczFlmslSuUNOgUeb6yRvs0=">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r="46819" b="29589"/>
          <a:stretch/>
        </p:blipFill>
        <p:spPr>
          <a:xfrm>
            <a:off x="11186319" y="6077847"/>
            <a:ext cx="555449" cy="572996"/>
          </a:xfrm>
          <a:prstGeom prst="rect">
            <a:avLst/>
          </a:prstGeom>
        </p:spPr>
      </p:pic>
      <p:sp>
        <p:nvSpPr>
          <p:cNvPr id="13" name="Rectangle 12" descr="OPL20U25GSXzBJYl68kk8uQGfFKzs7yb1M4KJWUiLk6ZEvGF+qCIPSnY57AbBFCvTW2023.15.85+K4lPs7H94VUqPe2XwIsfPRnrXQE//QTEXxb8/8N4CNc6FpgZahzpTjFhMzSA7T/nHJa11DE8Ng2TP3iAmRczFlmslSuUNOgUeb6yRvs0="/>
          <p:cNvSpPr/>
          <p:nvPr/>
        </p:nvSpPr>
        <p:spPr>
          <a:xfrm>
            <a:off x="1204119" y="2362200"/>
            <a:ext cx="8458200"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lvl="0">
              <a:defRPr/>
            </a:pPr>
            <a:r>
              <a:rPr lang="en-US" sz="2800" b="1" dirty="0">
                <a:solidFill>
                  <a:schemeClr val="accent6"/>
                </a:solidFill>
                <a:latin typeface="Times New Roman" pitchFamily="18" charset="0"/>
                <a:ea typeface="Arial-Rounded" pitchFamily="34" charset="0"/>
                <a:cs typeface="Times New Roman" pitchFamily="18" charset="0"/>
              </a:rPr>
              <a:t>B</a:t>
            </a:r>
            <a:r>
              <a:rPr lang="en-US" sz="2800" dirty="0">
                <a:solidFill>
                  <a:schemeClr val="accent6"/>
                </a:solidFill>
                <a:latin typeface="Times New Roman" pitchFamily="18" charset="0"/>
                <a:ea typeface="Arial-Rounded" pitchFamily="34" charset="0"/>
                <a:cs typeface="Times New Roman"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Hình</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bình</a:t>
            </a:r>
            <a:r>
              <a:rPr 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hành</a:t>
            </a:r>
            <a:r>
              <a:rPr lang="vi-VN" sz="2800"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a:t>
            </a:r>
            <a:endParaRPr lang="en-US" sz="2800" dirty="0">
              <a:solidFill>
                <a:srgbClr val="0000CC"/>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4" name="Picture 13" descr="OPL20U25GSXzBJYl68kk8uQGfFKzs7yb1M4KJWUiLk6ZEvGF+qCIPSnY57AbBFCvTW2023.15.85+K4lPs7H94VUqPe2XwIsfPRnrXQE//QTEXxb8/8N4CNc6FpgZahzpTjFhMzSA7T/nHJa11DE8Ng2TP3iAmRczFlmslSuUNOgUeb6yRvs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3315" y="2432334"/>
            <a:ext cx="807556" cy="778352"/>
          </a:xfrm>
          <a:prstGeom prst="rect">
            <a:avLst/>
          </a:prstGeom>
        </p:spPr>
      </p:pic>
    </p:spTree>
    <p:extLst>
      <p:ext uri="{BB962C8B-B14F-4D97-AF65-F5344CB8AC3E}">
        <p14:creationId xmlns:p14="http://schemas.microsoft.com/office/powerpoint/2010/main" val="418792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0.70"/>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strVal val="#ppt_w*0.70"/>
                                          </p:val>
                                        </p:tav>
                                        <p:tav tm="100000">
                                          <p:val>
                                            <p:strVal val="#ppt_w"/>
                                          </p:val>
                                        </p:tav>
                                      </p:tavLst>
                                    </p:anim>
                                    <p:anim calcmode="lin" valueType="num">
                                      <p:cBhvr>
                                        <p:cTn id="28" dur="1000" fill="hold"/>
                                        <p:tgtEl>
                                          <p:spTgt spid="13"/>
                                        </p:tgtEl>
                                        <p:attrNameLst>
                                          <p:attrName>ppt_h</p:attrName>
                                        </p:attrNameLst>
                                      </p:cBhvr>
                                      <p:tavLst>
                                        <p:tav tm="0">
                                          <p:val>
                                            <p:strVal val="#ppt_h"/>
                                          </p:val>
                                        </p:tav>
                                        <p:tav tm="100000">
                                          <p:val>
                                            <p:strVal val="#ppt_h"/>
                                          </p:val>
                                        </p:tav>
                                      </p:tavLst>
                                    </p:anim>
                                    <p:animEffect transition="in" filter="fade">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withEffect">
                                  <p:stCondLst>
                                    <p:cond delay="0"/>
                                  </p:stCondLst>
                                  <p:childTnLst>
                                    <p:animClr clrSpc="rgb" dir="cw">
                                      <p:cBhvr>
                                        <p:cTn id="34" dur="250" fill="hold"/>
                                        <p:tgtEl>
                                          <p:spTgt spid="5"/>
                                        </p:tgtEl>
                                        <p:attrNameLst>
                                          <p:attrName>fillcolor</p:attrName>
                                        </p:attrNameLst>
                                      </p:cBhvr>
                                      <p:to>
                                        <a:schemeClr val="bg2"/>
                                      </p:to>
                                    </p:animClr>
                                    <p:set>
                                      <p:cBhvr>
                                        <p:cTn id="35" dur="250" fill="hold"/>
                                        <p:tgtEl>
                                          <p:spTgt spid="5"/>
                                        </p:tgtEl>
                                        <p:attrNameLst>
                                          <p:attrName>fill.type</p:attrName>
                                        </p:attrNameLst>
                                      </p:cBhvr>
                                      <p:to>
                                        <p:strVal val="solid"/>
                                      </p:to>
                                    </p:set>
                                    <p:set>
                                      <p:cBhvr>
                                        <p:cTn id="36" dur="250" fill="hold"/>
                                        <p:tgtEl>
                                          <p:spTgt spid="5"/>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1" presetClass="emph" presetSubtype="2" fill="hold" nodeType="withEffect">
                                  <p:stCondLst>
                                    <p:cond delay="500"/>
                                  </p:stCondLst>
                                  <p:childTnLst>
                                    <p:animClr clrSpc="rgb" dir="cw">
                                      <p:cBhvr>
                                        <p:cTn id="38" dur="250" fill="hold"/>
                                        <p:tgtEl>
                                          <p:spTgt spid="5"/>
                                        </p:tgtEl>
                                        <p:attrNameLst>
                                          <p:attrName>fillcolor</p:attrName>
                                        </p:attrNameLst>
                                      </p:cBhvr>
                                      <p:to>
                                        <a:schemeClr val="bg2"/>
                                      </p:to>
                                    </p:animClr>
                                    <p:set>
                                      <p:cBhvr>
                                        <p:cTn id="39" dur="250" fill="hold"/>
                                        <p:tgtEl>
                                          <p:spTgt spid="5"/>
                                        </p:tgtEl>
                                        <p:attrNameLst>
                                          <p:attrName>fill.type</p:attrName>
                                        </p:attrNameLst>
                                      </p:cBhvr>
                                      <p:to>
                                        <p:strVal val="solid"/>
                                      </p:to>
                                    </p:set>
                                    <p:set>
                                      <p:cBhvr>
                                        <p:cTn id="40" dur="250" fill="hold"/>
                                        <p:tgtEl>
                                          <p:spTgt spid="5"/>
                                        </p:tgtEl>
                                        <p:attrNameLst>
                                          <p:attrName>fill.on</p:attrName>
                                        </p:attrNameLst>
                                      </p:cBhvr>
                                      <p:to>
                                        <p:strVal val="true"/>
                                      </p:to>
                                    </p:set>
                                  </p:childTnLst>
                                </p:cTn>
                              </p:par>
                              <p:par>
                                <p:cTn id="41" presetID="23" presetClass="entr" presetSubtype="32" fill="hold" nodeType="withEffect">
                                  <p:stCondLst>
                                    <p:cond delay="500"/>
                                  </p:stCondLst>
                                  <p:childTnLst>
                                    <p:set>
                                      <p:cBhvr>
                                        <p:cTn id="42" dur="1" fill="hold">
                                          <p:stCondLst>
                                            <p:cond delay="0"/>
                                          </p:stCondLst>
                                        </p:cTn>
                                        <p:tgtEl>
                                          <p:spTgt spid="7"/>
                                        </p:tgtEl>
                                        <p:attrNameLst>
                                          <p:attrName>style.visibility</p:attrName>
                                        </p:attrNameLst>
                                      </p:cBhvr>
                                      <p:to>
                                        <p:strVal val="visible"/>
                                      </p:to>
                                    </p:set>
                                    <p:anim calcmode="lin" valueType="num">
                                      <p:cBhvr>
                                        <p:cTn id="43" dur="250" fill="hold"/>
                                        <p:tgtEl>
                                          <p:spTgt spid="7"/>
                                        </p:tgtEl>
                                        <p:attrNameLst>
                                          <p:attrName>ppt_w</p:attrName>
                                        </p:attrNameLst>
                                      </p:cBhvr>
                                      <p:tavLst>
                                        <p:tav tm="0">
                                          <p:val>
                                            <p:strVal val="4*#ppt_w"/>
                                          </p:val>
                                        </p:tav>
                                        <p:tav tm="100000">
                                          <p:val>
                                            <p:strVal val="#ppt_w"/>
                                          </p:val>
                                        </p:tav>
                                      </p:tavLst>
                                    </p:anim>
                                    <p:anim calcmode="lin" valueType="num">
                                      <p:cBhvr>
                                        <p:cTn id="44"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6"/>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withEffect">
                                  <p:stCondLst>
                                    <p:cond delay="0"/>
                                  </p:stCondLst>
                                  <p:childTnLst>
                                    <p:animClr clrSpc="rgb" dir="cw">
                                      <p:cBhvr>
                                        <p:cTn id="49" dur="250" fill="hold"/>
                                        <p:tgtEl>
                                          <p:spTgt spid="6"/>
                                        </p:tgtEl>
                                        <p:attrNameLst>
                                          <p:attrName>fillcolor</p:attrName>
                                        </p:attrNameLst>
                                      </p:cBhvr>
                                      <p:to>
                                        <a:schemeClr val="accent1"/>
                                      </p:to>
                                    </p:animClr>
                                    <p:set>
                                      <p:cBhvr>
                                        <p:cTn id="50" dur="250" fill="hold"/>
                                        <p:tgtEl>
                                          <p:spTgt spid="6"/>
                                        </p:tgtEl>
                                        <p:attrNameLst>
                                          <p:attrName>fill.type</p:attrName>
                                        </p:attrNameLst>
                                      </p:cBhvr>
                                      <p:to>
                                        <p:strVal val="solid"/>
                                      </p:to>
                                    </p:set>
                                    <p:set>
                                      <p:cBhvr>
                                        <p:cTn id="51" dur="250" fill="hold"/>
                                        <p:tgtEl>
                                          <p:spTgt spid="6"/>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1" presetClass="emph" presetSubtype="2" fill="hold" nodeType="withEffect">
                                  <p:stCondLst>
                                    <p:cond delay="500"/>
                                  </p:stCondLst>
                                  <p:childTnLst>
                                    <p:animClr clrSpc="rgb" dir="cw">
                                      <p:cBhvr>
                                        <p:cTn id="53" dur="250" fill="hold"/>
                                        <p:tgtEl>
                                          <p:spTgt spid="6"/>
                                        </p:tgtEl>
                                        <p:attrNameLst>
                                          <p:attrName>fillcolor</p:attrName>
                                        </p:attrNameLst>
                                      </p:cBhvr>
                                      <p:to>
                                        <a:schemeClr val="accent1"/>
                                      </p:to>
                                    </p:animClr>
                                    <p:set>
                                      <p:cBhvr>
                                        <p:cTn id="54" dur="250" fill="hold"/>
                                        <p:tgtEl>
                                          <p:spTgt spid="6"/>
                                        </p:tgtEl>
                                        <p:attrNameLst>
                                          <p:attrName>fill.type</p:attrName>
                                        </p:attrNameLst>
                                      </p:cBhvr>
                                      <p:to>
                                        <p:strVal val="solid"/>
                                      </p:to>
                                    </p:set>
                                    <p:set>
                                      <p:cBhvr>
                                        <p:cTn id="55" dur="250" fill="hold"/>
                                        <p:tgtEl>
                                          <p:spTgt spid="6"/>
                                        </p:tgtEl>
                                        <p:attrNameLst>
                                          <p:attrName>fill.on</p:attrName>
                                        </p:attrNameLst>
                                      </p:cBhvr>
                                      <p:to>
                                        <p:strVal val="true"/>
                                      </p:to>
                                    </p:set>
                                  </p:childTnLst>
                                </p:cTn>
                              </p:par>
                              <p:par>
                                <p:cTn id="56" presetID="23" presetClass="entr" presetSubtype="32" fill="hold" nodeType="withEffect">
                                  <p:stCondLst>
                                    <p:cond delay="500"/>
                                  </p:stCondLst>
                                  <p:childTnLst>
                                    <p:set>
                                      <p:cBhvr>
                                        <p:cTn id="57" dur="1" fill="hold">
                                          <p:stCondLst>
                                            <p:cond delay="0"/>
                                          </p:stCondLst>
                                        </p:cTn>
                                        <p:tgtEl>
                                          <p:spTgt spid="8"/>
                                        </p:tgtEl>
                                        <p:attrNameLst>
                                          <p:attrName>style.visibility</p:attrName>
                                        </p:attrNameLst>
                                      </p:cBhvr>
                                      <p:to>
                                        <p:strVal val="visible"/>
                                      </p:to>
                                    </p:set>
                                    <p:anim calcmode="lin" valueType="num">
                                      <p:cBhvr>
                                        <p:cTn id="58" dur="250" fill="hold"/>
                                        <p:tgtEl>
                                          <p:spTgt spid="8"/>
                                        </p:tgtEl>
                                        <p:attrNameLst>
                                          <p:attrName>ppt_w</p:attrName>
                                        </p:attrNameLst>
                                      </p:cBhvr>
                                      <p:tavLst>
                                        <p:tav tm="0">
                                          <p:val>
                                            <p:strVal val="4*#ppt_w"/>
                                          </p:val>
                                        </p:tav>
                                        <p:tav tm="100000">
                                          <p:val>
                                            <p:strVal val="#ppt_w"/>
                                          </p:val>
                                        </p:tav>
                                      </p:tavLst>
                                    </p:anim>
                                    <p:anim calcmode="lin" valueType="num">
                                      <p:cBhvr>
                                        <p:cTn id="59"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6"/>
                  </p:tgtEl>
                </p:cond>
              </p:nextCondLst>
            </p:seq>
            <p:seq concurrent="1" nextAc="seek">
              <p:cTn id="60" restart="whenNotActive" fill="hold" evtFilter="cancelBubble" nodeType="interactiveSeq">
                <p:stCondLst>
                  <p:cond evt="onClick" delay="0">
                    <p:tgtEl>
                      <p:spTgt spid="9"/>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withEffect">
                                  <p:stCondLst>
                                    <p:cond delay="0"/>
                                  </p:stCondLst>
                                  <p:childTnLst>
                                    <p:animClr clrSpc="rgb" dir="cw">
                                      <p:cBhvr>
                                        <p:cTn id="64" dur="250" fill="hold"/>
                                        <p:tgtEl>
                                          <p:spTgt spid="9"/>
                                        </p:tgtEl>
                                        <p:attrNameLst>
                                          <p:attrName>fillcolor</p:attrName>
                                        </p:attrNameLst>
                                      </p:cBhvr>
                                      <p:to>
                                        <a:schemeClr val="accent1"/>
                                      </p:to>
                                    </p:animClr>
                                    <p:set>
                                      <p:cBhvr>
                                        <p:cTn id="65" dur="250" fill="hold"/>
                                        <p:tgtEl>
                                          <p:spTgt spid="9"/>
                                        </p:tgtEl>
                                        <p:attrNameLst>
                                          <p:attrName>fill.type</p:attrName>
                                        </p:attrNameLst>
                                      </p:cBhvr>
                                      <p:to>
                                        <p:strVal val="solid"/>
                                      </p:to>
                                    </p:set>
                                    <p:set>
                                      <p:cBhvr>
                                        <p:cTn id="66" dur="250" fill="hold"/>
                                        <p:tgtEl>
                                          <p:spTgt spid="9"/>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1" presetClass="emph" presetSubtype="2" fill="hold" nodeType="withEffect">
                                  <p:stCondLst>
                                    <p:cond delay="500"/>
                                  </p:stCondLst>
                                  <p:childTnLst>
                                    <p:animClr clrSpc="rgb" dir="cw">
                                      <p:cBhvr>
                                        <p:cTn id="68" dur="250" fill="hold"/>
                                        <p:tgtEl>
                                          <p:spTgt spid="9"/>
                                        </p:tgtEl>
                                        <p:attrNameLst>
                                          <p:attrName>fillcolor</p:attrName>
                                        </p:attrNameLst>
                                      </p:cBhvr>
                                      <p:to>
                                        <a:schemeClr val="accent1"/>
                                      </p:to>
                                    </p:animClr>
                                    <p:set>
                                      <p:cBhvr>
                                        <p:cTn id="69" dur="250" fill="hold"/>
                                        <p:tgtEl>
                                          <p:spTgt spid="9"/>
                                        </p:tgtEl>
                                        <p:attrNameLst>
                                          <p:attrName>fill.type</p:attrName>
                                        </p:attrNameLst>
                                      </p:cBhvr>
                                      <p:to>
                                        <p:strVal val="solid"/>
                                      </p:to>
                                    </p:set>
                                    <p:set>
                                      <p:cBhvr>
                                        <p:cTn id="70" dur="250" fill="hold"/>
                                        <p:tgtEl>
                                          <p:spTgt spid="9"/>
                                        </p:tgtEl>
                                        <p:attrNameLst>
                                          <p:attrName>fill.on</p:attrName>
                                        </p:attrNameLst>
                                      </p:cBhvr>
                                      <p:to>
                                        <p:strVal val="true"/>
                                      </p:to>
                                    </p:set>
                                  </p:childTnLst>
                                </p:cTn>
                              </p:par>
                              <p:par>
                                <p:cTn id="71" presetID="23" presetClass="entr" presetSubtype="32" fill="hold" nodeType="withEffect">
                                  <p:stCondLst>
                                    <p:cond delay="500"/>
                                  </p:stCondLst>
                                  <p:childTnLst>
                                    <p:set>
                                      <p:cBhvr>
                                        <p:cTn id="72" dur="1" fill="hold">
                                          <p:stCondLst>
                                            <p:cond delay="0"/>
                                          </p:stCondLst>
                                        </p:cTn>
                                        <p:tgtEl>
                                          <p:spTgt spid="10"/>
                                        </p:tgtEl>
                                        <p:attrNameLst>
                                          <p:attrName>style.visibility</p:attrName>
                                        </p:attrNameLst>
                                      </p:cBhvr>
                                      <p:to>
                                        <p:strVal val="visible"/>
                                      </p:to>
                                    </p:set>
                                    <p:anim calcmode="lin" valueType="num">
                                      <p:cBhvr>
                                        <p:cTn id="73" dur="250" fill="hold"/>
                                        <p:tgtEl>
                                          <p:spTgt spid="10"/>
                                        </p:tgtEl>
                                        <p:attrNameLst>
                                          <p:attrName>ppt_w</p:attrName>
                                        </p:attrNameLst>
                                      </p:cBhvr>
                                      <p:tavLst>
                                        <p:tav tm="0">
                                          <p:val>
                                            <p:strVal val="4*#ppt_w"/>
                                          </p:val>
                                        </p:tav>
                                        <p:tav tm="100000">
                                          <p:val>
                                            <p:strVal val="#ppt_w"/>
                                          </p:val>
                                        </p:tav>
                                      </p:tavLst>
                                    </p:anim>
                                    <p:anim calcmode="lin" valueType="num">
                                      <p:cBhvr>
                                        <p:cTn id="74"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75" restart="whenNotActive" fill="hold" evtFilter="cancelBubble" nodeType="interactiveSeq">
                <p:stCondLst>
                  <p:cond evt="onClick" delay="0">
                    <p:tgtEl>
                      <p:spTgt spid="13"/>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withEffect">
                                  <p:stCondLst>
                                    <p:cond delay="0"/>
                                  </p:stCondLst>
                                  <p:childTnLst>
                                    <p:animClr clrSpc="rgb" dir="cw">
                                      <p:cBhvr>
                                        <p:cTn id="79" dur="250" fill="hold"/>
                                        <p:tgtEl>
                                          <p:spTgt spid="13"/>
                                        </p:tgtEl>
                                        <p:attrNameLst>
                                          <p:attrName>fillcolor</p:attrName>
                                        </p:attrNameLst>
                                      </p:cBhvr>
                                      <p:to>
                                        <a:schemeClr val="accent1"/>
                                      </p:to>
                                    </p:animClr>
                                    <p:set>
                                      <p:cBhvr>
                                        <p:cTn id="80" dur="250" fill="hold"/>
                                        <p:tgtEl>
                                          <p:spTgt spid="13"/>
                                        </p:tgtEl>
                                        <p:attrNameLst>
                                          <p:attrName>fill.type</p:attrName>
                                        </p:attrNameLst>
                                      </p:cBhvr>
                                      <p:to>
                                        <p:strVal val="solid"/>
                                      </p:to>
                                    </p:set>
                                    <p:set>
                                      <p:cBhvr>
                                        <p:cTn id="81" dur="250" fill="hold"/>
                                        <p:tgtEl>
                                          <p:spTgt spid="13"/>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1" presetClass="emph" presetSubtype="2" fill="hold" nodeType="withEffect">
                                  <p:stCondLst>
                                    <p:cond delay="500"/>
                                  </p:stCondLst>
                                  <p:childTnLst>
                                    <p:animClr clrSpc="rgb" dir="cw">
                                      <p:cBhvr>
                                        <p:cTn id="83" dur="250" fill="hold"/>
                                        <p:tgtEl>
                                          <p:spTgt spid="13"/>
                                        </p:tgtEl>
                                        <p:attrNameLst>
                                          <p:attrName>fillcolor</p:attrName>
                                        </p:attrNameLst>
                                      </p:cBhvr>
                                      <p:to>
                                        <a:schemeClr val="accent1"/>
                                      </p:to>
                                    </p:animClr>
                                    <p:set>
                                      <p:cBhvr>
                                        <p:cTn id="84" dur="250" fill="hold"/>
                                        <p:tgtEl>
                                          <p:spTgt spid="13"/>
                                        </p:tgtEl>
                                        <p:attrNameLst>
                                          <p:attrName>fill.type</p:attrName>
                                        </p:attrNameLst>
                                      </p:cBhvr>
                                      <p:to>
                                        <p:strVal val="solid"/>
                                      </p:to>
                                    </p:set>
                                    <p:set>
                                      <p:cBhvr>
                                        <p:cTn id="85" dur="250" fill="hold"/>
                                        <p:tgtEl>
                                          <p:spTgt spid="13"/>
                                        </p:tgtEl>
                                        <p:attrNameLst>
                                          <p:attrName>fill.on</p:attrName>
                                        </p:attrNameLst>
                                      </p:cBhvr>
                                      <p:to>
                                        <p:strVal val="true"/>
                                      </p:to>
                                    </p:set>
                                  </p:childTnLst>
                                </p:cTn>
                              </p:par>
                              <p:par>
                                <p:cTn id="86" presetID="23" presetClass="entr" presetSubtype="32" fill="hold" nodeType="withEffect">
                                  <p:stCondLst>
                                    <p:cond delay="500"/>
                                  </p:stCondLst>
                                  <p:childTnLst>
                                    <p:set>
                                      <p:cBhvr>
                                        <p:cTn id="87" dur="1" fill="hold">
                                          <p:stCondLst>
                                            <p:cond delay="0"/>
                                          </p:stCondLst>
                                        </p:cTn>
                                        <p:tgtEl>
                                          <p:spTgt spid="14"/>
                                        </p:tgtEl>
                                        <p:attrNameLst>
                                          <p:attrName>style.visibility</p:attrName>
                                        </p:attrNameLst>
                                      </p:cBhvr>
                                      <p:to>
                                        <p:strVal val="visible"/>
                                      </p:to>
                                    </p:set>
                                    <p:anim calcmode="lin" valueType="num">
                                      <p:cBhvr>
                                        <p:cTn id="88" dur="250" fill="hold"/>
                                        <p:tgtEl>
                                          <p:spTgt spid="14"/>
                                        </p:tgtEl>
                                        <p:attrNameLst>
                                          <p:attrName>ppt_w</p:attrName>
                                        </p:attrNameLst>
                                      </p:cBhvr>
                                      <p:tavLst>
                                        <p:tav tm="0">
                                          <p:val>
                                            <p:strVal val="4*#ppt_w"/>
                                          </p:val>
                                        </p:tav>
                                        <p:tav tm="100000">
                                          <p:val>
                                            <p:strVal val="#ppt_w"/>
                                          </p:val>
                                        </p:tav>
                                      </p:tavLst>
                                    </p:anim>
                                    <p:anim calcmode="lin" valueType="num">
                                      <p:cBhvr>
                                        <p:cTn id="89"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3"/>
                  </p:tgtEl>
                </p:cond>
              </p:nextCondLst>
            </p:seq>
          </p:childTnLst>
        </p:cTn>
      </p:par>
    </p:tnLst>
    <p:bldLst>
      <p:bldP spid="5" grpId="0" animBg="1"/>
      <p:bldP spid="6" grpId="0" animBg="1"/>
      <p:bldP spid="9"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OPL20U25GSXzBJYl68kk8uQGfFKzs7yb1M4KJWUiLk6ZEvGF+qCIPSnY57AbBFCvTW2023.15.85+K4lPs7H94VUqPe2XwIsfPRnrXQE//QTEXxb8/8N4CNc6FpgZahzpTjFhMzSA7T/nHJa11DE8Ng2TP3iAmRczFlmslSuUNOgUeb6yRvs0="/>
          <p:cNvGrpSpPr/>
          <p:nvPr/>
        </p:nvGrpSpPr>
        <p:grpSpPr>
          <a:xfrm>
            <a:off x="0" y="8483"/>
            <a:ext cx="12161838" cy="6841034"/>
            <a:chOff x="0" y="0"/>
            <a:chExt cx="12192000" cy="685800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6"/>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274"/>
            <a:stretch/>
          </p:blipFill>
          <p:spPr>
            <a:xfrm>
              <a:off x="0" y="0"/>
              <a:ext cx="12192000" cy="6858000"/>
            </a:xfrm>
            <a:prstGeom prst="rect">
              <a:avLst/>
            </a:prstGeom>
          </p:spPr>
        </p:pic>
      </p:grpSp>
      <p:sp>
        <p:nvSpPr>
          <p:cNvPr id="5" name="Rectangl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E6B765C-E492-4D9D-B326-A1DF01AF5D4B}"/>
              </a:ext>
            </a:extLst>
          </p:cNvPr>
          <p:cNvSpPr/>
          <p:nvPr/>
        </p:nvSpPr>
        <p:spPr>
          <a:xfrm>
            <a:off x="319091" y="2384213"/>
            <a:ext cx="7111273" cy="1228045"/>
          </a:xfrm>
          <a:prstGeom prst="rect">
            <a:avLst/>
          </a:prstGeom>
          <a:noFill/>
        </p:spPr>
        <p:txBody>
          <a:bodyPr wrap="none" lIns="121618" tIns="60809" rIns="121618" bIns="60809">
            <a:spAutoFit/>
          </a:bodyPr>
          <a:lstStyle/>
          <a:p>
            <a:pPr algn="ctr"/>
            <a:r>
              <a:rPr lang="en-US" sz="7182" b="1" dirty="0" err="1">
                <a:ln w="22225">
                  <a:solidFill>
                    <a:schemeClr val="accent2"/>
                  </a:solidFill>
                  <a:prstDash val="solid"/>
                </a:ln>
                <a:solidFill>
                  <a:schemeClr val="accent2">
                    <a:lumMod val="40000"/>
                    <a:lumOff val="60000"/>
                  </a:schemeClr>
                </a:solidFill>
              </a:rPr>
              <a:t>HÌNH</a:t>
            </a:r>
            <a:r>
              <a:rPr lang="en-US" sz="7182" b="1" dirty="0">
                <a:ln w="22225">
                  <a:solidFill>
                    <a:schemeClr val="accent2"/>
                  </a:solidFill>
                  <a:prstDash val="solid"/>
                </a:ln>
                <a:solidFill>
                  <a:schemeClr val="accent2">
                    <a:lumMod val="40000"/>
                    <a:lumOff val="60000"/>
                  </a:schemeClr>
                </a:solidFill>
              </a:rPr>
              <a:t> THANG </a:t>
            </a:r>
            <a:r>
              <a:rPr lang="en-US" sz="7182" b="1" dirty="0" err="1">
                <a:ln w="22225">
                  <a:solidFill>
                    <a:schemeClr val="accent2"/>
                  </a:solidFill>
                  <a:prstDash val="solid"/>
                </a:ln>
                <a:solidFill>
                  <a:schemeClr val="accent2">
                    <a:lumMod val="40000"/>
                    <a:lumOff val="60000"/>
                  </a:schemeClr>
                </a:solidFill>
              </a:rPr>
              <a:t>CÂN</a:t>
            </a:r>
            <a:endParaRPr lang="en-US" sz="7182" b="1" dirty="0">
              <a:ln w="22225">
                <a:solidFill>
                  <a:schemeClr val="accent2"/>
                </a:solidFill>
                <a:prstDash val="solid"/>
              </a:ln>
              <a:solidFill>
                <a:schemeClr val="accent2">
                  <a:lumMod val="40000"/>
                  <a:lumOff val="60000"/>
                </a:schemeClr>
              </a:solidFill>
            </a:endParaRPr>
          </a:p>
        </p:txBody>
      </p:sp>
      <p:sp>
        <p:nvSpPr>
          <p:cNvPr id="6" name="Rectangl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0C864D8-94FF-41B2-991B-05EF775C1920}"/>
              </a:ext>
            </a:extLst>
          </p:cNvPr>
          <p:cNvSpPr/>
          <p:nvPr/>
        </p:nvSpPr>
        <p:spPr>
          <a:xfrm>
            <a:off x="306427" y="1650228"/>
            <a:ext cx="1798922" cy="859610"/>
          </a:xfrm>
          <a:prstGeom prst="rect">
            <a:avLst/>
          </a:prstGeom>
          <a:noFill/>
        </p:spPr>
        <p:txBody>
          <a:bodyPr wrap="none" lIns="121618" tIns="60809" rIns="121618" bIns="60809">
            <a:spAutoFit/>
          </a:bodyPr>
          <a:lstStyle/>
          <a:p>
            <a:pPr algn="ctr"/>
            <a:r>
              <a:rPr lang="en-US" sz="4788" b="1" dirty="0" err="1">
                <a:ln w="9525">
                  <a:solidFill>
                    <a:schemeClr val="bg1"/>
                  </a:solidFill>
                  <a:prstDash val="solid"/>
                </a:ln>
                <a:solidFill>
                  <a:srgbClr val="00206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BÀI</a:t>
            </a:r>
            <a:r>
              <a:rPr lang="en-US" sz="4788" b="1" dirty="0">
                <a:ln w="9525">
                  <a:solidFill>
                    <a:schemeClr val="bg1"/>
                  </a:solidFill>
                  <a:prstDash val="solid"/>
                </a:ln>
                <a:solidFill>
                  <a:srgbClr val="00206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3</a:t>
            </a:r>
          </a:p>
        </p:txBody>
      </p:sp>
      <p:sp>
        <p:nvSpPr>
          <p:cNvPr id="7" name="Rectangl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C6D747D-C415-4964-A59E-F785BB764022}"/>
              </a:ext>
            </a:extLst>
          </p:cNvPr>
          <p:cNvSpPr/>
          <p:nvPr/>
        </p:nvSpPr>
        <p:spPr>
          <a:xfrm>
            <a:off x="1983663" y="854841"/>
            <a:ext cx="7040574" cy="921114"/>
          </a:xfrm>
          <a:prstGeom prst="rect">
            <a:avLst/>
          </a:prstGeom>
          <a:noFill/>
        </p:spPr>
        <p:txBody>
          <a:bodyPr wrap="none" lIns="91214" tIns="45607" rIns="91214" bIns="45607">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387"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TAM </a:t>
            </a:r>
            <a:r>
              <a:rPr lang="en-US" sz="5387"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GIÁC</a:t>
            </a:r>
            <a:r>
              <a:rPr lang="en-US" sz="5387"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sz="5387"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TỨ</a:t>
            </a:r>
            <a:r>
              <a:rPr lang="en-US" sz="5387"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sz="5387"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GIÁC</a:t>
            </a:r>
            <a:endParaRPr lang="en-US" sz="5387"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
        <p:nvSpPr>
          <p:cNvPr id="8" name="Rectangl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2EA59C7-7EED-485B-A9ED-438A79DA8CB3}"/>
              </a:ext>
            </a:extLst>
          </p:cNvPr>
          <p:cNvSpPr/>
          <p:nvPr/>
        </p:nvSpPr>
        <p:spPr>
          <a:xfrm>
            <a:off x="421102" y="199539"/>
            <a:ext cx="3181826" cy="767546"/>
          </a:xfrm>
          <a:prstGeom prst="rect">
            <a:avLst/>
          </a:prstGeom>
          <a:noFill/>
        </p:spPr>
        <p:txBody>
          <a:bodyPr wrap="none" lIns="91214" tIns="45607" rIns="91214" bIns="45607">
            <a:spAutoFit/>
          </a:bodyPr>
          <a:lstStyle/>
          <a:p>
            <a:pPr algn="ctr"/>
            <a:r>
              <a:rPr lang="en-US" sz="4389" b="1"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CHƯƠNG</a:t>
            </a:r>
            <a:r>
              <a:rPr lang="en-US" sz="4389"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5</a:t>
            </a:r>
          </a:p>
        </p:txBody>
      </p:sp>
      <p:sp>
        <p:nvSpPr>
          <p:cNvPr id="9" name="Hình chữ nhật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373F0C2-A895-4718-B076-FA6AE686B6F1}"/>
              </a:ext>
            </a:extLst>
          </p:cNvPr>
          <p:cNvSpPr/>
          <p:nvPr/>
        </p:nvSpPr>
        <p:spPr>
          <a:xfrm>
            <a:off x="2704434" y="5697856"/>
            <a:ext cx="2340569" cy="921114"/>
          </a:xfrm>
          <a:prstGeom prst="rect">
            <a:avLst/>
          </a:prstGeom>
          <a:noFill/>
        </p:spPr>
        <p:txBody>
          <a:bodyPr wrap="none" lIns="91214" tIns="45607" rIns="91214" bIns="45607">
            <a:spAutoFit/>
          </a:bodyPr>
          <a:lstStyle/>
          <a:p>
            <a:pPr algn="ctr"/>
            <a:r>
              <a:rPr lang="en-US" sz="5387"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r>
              <a:rPr lang="en-US" sz="5387"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Tiết</a:t>
            </a:r>
            <a:r>
              <a:rPr lang="en-US" sz="5387"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2)</a:t>
            </a:r>
            <a:endParaRPr lang="vi-VN" sz="5387"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87045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par>
                          <p:cTn id="18" fill="hold">
                            <p:stCondLst>
                              <p:cond delay="1500"/>
                            </p:stCondLst>
                            <p:childTnLst>
                              <p:par>
                                <p:cTn id="19" presetID="26" presetClass="entr" presetSubtype="0" fill="hold" grpId="1"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80">
                                          <p:stCondLst>
                                            <p:cond delay="0"/>
                                          </p:stCondLst>
                                        </p:cTn>
                                        <p:tgtEl>
                                          <p:spTgt spid="9"/>
                                        </p:tgtEl>
                                      </p:cBhvr>
                                    </p:animEffect>
                                    <p:anim calcmode="lin" valueType="num">
                                      <p:cBhvr>
                                        <p:cTn id="2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gtEl>
                                      </p:cBhvr>
                                      <p:to x="100000" y="60000"/>
                                    </p:animScale>
                                    <p:animScale>
                                      <p:cBhvr>
                                        <p:cTn id="28" dur="166" decel="50000">
                                          <p:stCondLst>
                                            <p:cond delay="676"/>
                                          </p:stCondLst>
                                        </p:cTn>
                                        <p:tgtEl>
                                          <p:spTgt spid="9"/>
                                        </p:tgtEl>
                                      </p:cBhvr>
                                      <p:to x="100000" y="100000"/>
                                    </p:animScale>
                                    <p:animScale>
                                      <p:cBhvr>
                                        <p:cTn id="29" dur="26">
                                          <p:stCondLst>
                                            <p:cond delay="1312"/>
                                          </p:stCondLst>
                                        </p:cTn>
                                        <p:tgtEl>
                                          <p:spTgt spid="9"/>
                                        </p:tgtEl>
                                      </p:cBhvr>
                                      <p:to x="100000" y="80000"/>
                                    </p:animScale>
                                    <p:animScale>
                                      <p:cBhvr>
                                        <p:cTn id="30" dur="166" decel="50000">
                                          <p:stCondLst>
                                            <p:cond delay="1338"/>
                                          </p:stCondLst>
                                        </p:cTn>
                                        <p:tgtEl>
                                          <p:spTgt spid="9"/>
                                        </p:tgtEl>
                                      </p:cBhvr>
                                      <p:to x="100000" y="100000"/>
                                    </p:animScale>
                                    <p:animScale>
                                      <p:cBhvr>
                                        <p:cTn id="31" dur="26">
                                          <p:stCondLst>
                                            <p:cond delay="1642"/>
                                          </p:stCondLst>
                                        </p:cTn>
                                        <p:tgtEl>
                                          <p:spTgt spid="9"/>
                                        </p:tgtEl>
                                      </p:cBhvr>
                                      <p:to x="100000" y="90000"/>
                                    </p:animScale>
                                    <p:animScale>
                                      <p:cBhvr>
                                        <p:cTn id="32" dur="166" decel="50000">
                                          <p:stCondLst>
                                            <p:cond delay="1668"/>
                                          </p:stCondLst>
                                        </p:cTn>
                                        <p:tgtEl>
                                          <p:spTgt spid="9"/>
                                        </p:tgtEl>
                                      </p:cBhvr>
                                      <p:to x="100000" y="100000"/>
                                    </p:animScale>
                                    <p:animScale>
                                      <p:cBhvr>
                                        <p:cTn id="33" dur="26">
                                          <p:stCondLst>
                                            <p:cond delay="1808"/>
                                          </p:stCondLst>
                                        </p:cTn>
                                        <p:tgtEl>
                                          <p:spTgt spid="9"/>
                                        </p:tgtEl>
                                      </p:cBhvr>
                                      <p:to x="100000" y="95000"/>
                                    </p:animScale>
                                    <p:animScale>
                                      <p:cBhvr>
                                        <p:cTn id="34" dur="166" decel="50000">
                                          <p:stCondLst>
                                            <p:cond delay="1834"/>
                                          </p:stCondLst>
                                        </p:cTn>
                                        <p:tgtEl>
                                          <p:spTgt spid="9"/>
                                        </p:tgtEl>
                                      </p:cBhvr>
                                      <p:to x="100000" y="100000"/>
                                    </p:animScale>
                                  </p:childTnLst>
                                </p:cTn>
                              </p:par>
                            </p:childTnLst>
                          </p:cTn>
                        </p:par>
                        <p:par>
                          <p:cTn id="35" fill="hold">
                            <p:stCondLst>
                              <p:cond delay="3500"/>
                            </p:stCondLst>
                            <p:childTnLst>
                              <p:par>
                                <p:cTn id="36" presetID="26" presetClass="emph" presetSubtype="0" fill="hold" grpId="0" nodeType="afterEffect">
                                  <p:stCondLst>
                                    <p:cond delay="0"/>
                                  </p:stCondLst>
                                  <p:childTnLst>
                                    <p:animEffect transition="out" filter="fade">
                                      <p:cBhvr>
                                        <p:cTn id="37" dur="1750" tmFilter="0, 0; .2, .5; .8, .5; 1, 0"/>
                                        <p:tgtEl>
                                          <p:spTgt spid="9"/>
                                        </p:tgtEl>
                                      </p:cBhvr>
                                    </p:animEffect>
                                    <p:animScale>
                                      <p:cBhvr>
                                        <p:cTn id="38" dur="87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966431" y="1333255"/>
            <a:ext cx="4305795" cy="410462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2"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5272226" y="2406387"/>
            <a:ext cx="6222083" cy="829138"/>
          </a:xfrm>
          <a:prstGeom prst="rect">
            <a:avLst/>
          </a:prstGeom>
          <a:noFill/>
        </p:spPr>
        <p:txBody>
          <a:bodyPr wrap="square">
            <a:spAutoFit/>
          </a:bodyPr>
          <a:lstStyle/>
          <a:p>
            <a:r>
              <a:rPr lang="en-US" sz="4788" b="1" dirty="0" err="1">
                <a:solidFill>
                  <a:srgbClr val="FF0000"/>
                </a:solidFill>
                <a:latin typeface="Times New Roman" panose="02020603050405020304" pitchFamily="18" charset="0"/>
                <a:ea typeface="Calibri" panose="020F0502020204030204" pitchFamily="34" charset="0"/>
              </a:rPr>
              <a:t>Hình</a:t>
            </a:r>
            <a:r>
              <a:rPr lang="en-US" sz="4788" b="1" dirty="0">
                <a:solidFill>
                  <a:srgbClr val="FF0000"/>
                </a:solidFill>
                <a:latin typeface="Times New Roman" panose="02020603050405020304" pitchFamily="18" charset="0"/>
                <a:ea typeface="Calibri" panose="020F0502020204030204" pitchFamily="34" charset="0"/>
              </a:rPr>
              <a:t> </a:t>
            </a:r>
            <a:r>
              <a:rPr lang="en-US" sz="4788" b="1" dirty="0" err="1">
                <a:solidFill>
                  <a:srgbClr val="FF0000"/>
                </a:solidFill>
                <a:latin typeface="Times New Roman" panose="02020603050405020304" pitchFamily="18" charset="0"/>
                <a:ea typeface="Calibri" panose="020F0502020204030204" pitchFamily="34" charset="0"/>
              </a:rPr>
              <a:t>thành</a:t>
            </a:r>
            <a:r>
              <a:rPr lang="en-US" sz="4788" b="1" dirty="0">
                <a:solidFill>
                  <a:srgbClr val="FF0000"/>
                </a:solidFill>
                <a:latin typeface="Times New Roman" panose="02020603050405020304" pitchFamily="18" charset="0"/>
                <a:ea typeface="Calibri" panose="020F0502020204030204" pitchFamily="34" charset="0"/>
              </a:rPr>
              <a:t> </a:t>
            </a:r>
            <a:r>
              <a:rPr lang="en-US" sz="4788" b="1" dirty="0" err="1">
                <a:solidFill>
                  <a:srgbClr val="FF0000"/>
                </a:solidFill>
                <a:latin typeface="Times New Roman" panose="02020603050405020304" pitchFamily="18" charset="0"/>
                <a:ea typeface="Calibri" panose="020F0502020204030204" pitchFamily="34" charset="0"/>
              </a:rPr>
              <a:t>kiến</a:t>
            </a:r>
            <a:r>
              <a:rPr lang="en-US" sz="4788" b="1" dirty="0">
                <a:solidFill>
                  <a:srgbClr val="FF0000"/>
                </a:solidFill>
                <a:latin typeface="Times New Roman" panose="02020603050405020304" pitchFamily="18" charset="0"/>
                <a:ea typeface="Calibri" panose="020F0502020204030204" pitchFamily="34" charset="0"/>
              </a:rPr>
              <a:t> </a:t>
            </a:r>
            <a:r>
              <a:rPr lang="en-US" sz="4788" b="1" dirty="0" err="1">
                <a:solidFill>
                  <a:srgbClr val="FF0000"/>
                </a:solidFill>
                <a:latin typeface="Times New Roman" panose="02020603050405020304" pitchFamily="18" charset="0"/>
                <a:ea typeface="Calibri" panose="020F0502020204030204" pitchFamily="34" charset="0"/>
              </a:rPr>
              <a:t>thức</a:t>
            </a:r>
            <a:endParaRPr lang="en-US" sz="4788" dirty="0">
              <a:solidFill>
                <a:prstClr val="black"/>
              </a:solidFill>
            </a:endParaRPr>
          </a:p>
        </p:txBody>
      </p:sp>
      <p:pic>
        <p:nvPicPr>
          <p:cNvPr id="4" name="Hình ảnh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87EE42C-D077-4645-BBF8-B59F43E89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5000" y="3565394"/>
            <a:ext cx="2908440" cy="2908440"/>
          </a:xfrm>
          <a:prstGeom prst="rect">
            <a:avLst/>
          </a:prstGeom>
        </p:spPr>
      </p:pic>
      <p:sp>
        <p:nvSpPr>
          <p:cNvPr id="6" name="Google Shape;157;p2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49CE1D0-6956-4876-8361-E0F1378BD373}"/>
              </a:ext>
            </a:extLst>
          </p:cNvPr>
          <p:cNvSpPr/>
          <p:nvPr/>
        </p:nvSpPr>
        <p:spPr>
          <a:xfrm>
            <a:off x="5272227" y="933861"/>
            <a:ext cx="1414073" cy="798787"/>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199" tIns="91199" rIns="91199" bIns="9119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397"/>
          </a:p>
        </p:txBody>
      </p:sp>
      <p:sp>
        <p:nvSpPr>
          <p:cNvPr id="7" name="Google Shape;163;p2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EF570CD-1298-405C-894A-213B5893CEEA}"/>
              </a:ext>
            </a:extLst>
          </p:cNvPr>
          <p:cNvSpPr/>
          <p:nvPr/>
        </p:nvSpPr>
        <p:spPr>
          <a:xfrm>
            <a:off x="6646163" y="613208"/>
            <a:ext cx="694971" cy="39261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199" tIns="91199" rIns="91199" bIns="9119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397"/>
          </a:p>
        </p:txBody>
      </p:sp>
      <p:sp>
        <p:nvSpPr>
          <p:cNvPr id="8" name="Google Shape;157;p2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3F07BD9-D0A3-45DF-92E3-95CBDA06D588}"/>
              </a:ext>
            </a:extLst>
          </p:cNvPr>
          <p:cNvSpPr/>
          <p:nvPr/>
        </p:nvSpPr>
        <p:spPr>
          <a:xfrm>
            <a:off x="7529717" y="1158436"/>
            <a:ext cx="1707101" cy="911083"/>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199" tIns="91199" rIns="91199" bIns="9119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397"/>
          </a:p>
        </p:txBody>
      </p:sp>
    </p:spTree>
    <p:extLst>
      <p:ext uri="{BB962C8B-B14F-4D97-AF65-F5344CB8AC3E}">
        <p14:creationId xmlns:p14="http://schemas.microsoft.com/office/powerpoint/2010/main" val="34407431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ID15 2022CD STT165	0968927783	Linh Ngọc	nguyenngoc916851@gmail.com

</file>

<file path=docProps/app.xml><?xml version="1.0" encoding="utf-8"?>
<Properties xmlns="http://schemas.openxmlformats.org/officeDocument/2006/extended-properties" xmlns:vt="http://schemas.openxmlformats.org/officeDocument/2006/docPropsVTypes">
  <TotalTime>4463</TotalTime>
  <Words>3652</Words>
  <Application>Microsoft Office PowerPoint</Application>
  <PresentationFormat>Custom</PresentationFormat>
  <Paragraphs>978</Paragraphs>
  <Slides>36</Slides>
  <Notes>10</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2" baseType="lpstr">
      <vt:lpstr>Arial</vt:lpstr>
      <vt:lpstr>Calibri</vt:lpstr>
      <vt:lpstr>Cambria Math</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FNU LNU</cp:lastModifiedBy>
  <cp:revision>470</cp:revision>
  <cp:lastPrinted>2022-03-30T01:34:11Z</cp:lastPrinted>
  <dcterms:created xsi:type="dcterms:W3CDTF">2021-05-23T10:25:42Z</dcterms:created>
  <dcterms:modified xsi:type="dcterms:W3CDTF">2023-12-04T15:22:22Z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2023-12-04T15:22:19Z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7c3e863b-ad19-4fd9-8a60-7b21496421d7</vt:lpwstr>
  </property>
  <property fmtid="{D5CDD505-2E9C-101B-9397-08002B2CF9AE}" pid="7" name="MSIP_Label_defa4170-0d19-0005-0004-bc88714345d2_ActionId">
    <vt:lpwstr>e6819f09-ed94-44f5-8e98-bb2a6be4b4df</vt:lpwstr>
  </property>
  <property fmtid="{D5CDD505-2E9C-101B-9397-08002B2CF9AE}" pid="8" name="MSIP_Label_defa4170-0d19-0005-0004-bc88714345d2_ContentBits">
    <vt:lpwstr>0</vt:lpwstr>
  </property>
</Properties>
</file>