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b652278e400a4dbe" Type="http://schemas.microsoft.com/office/2007/relationships/ui/extensibility" Target="customUI/customUI14.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 id="2147483723" r:id="rId2"/>
    <p:sldMasterId id="2147483746" r:id="rId3"/>
    <p:sldMasterId id="2147483856" r:id="rId4"/>
  </p:sldMasterIdLst>
  <p:notesMasterIdLst>
    <p:notesMasterId r:id="rId45"/>
  </p:notesMasterIdLst>
  <p:handoutMasterIdLst>
    <p:handoutMasterId r:id="rId46"/>
  </p:handoutMasterIdLst>
  <p:sldIdLst>
    <p:sldId id="341" r:id="rId5"/>
    <p:sldId id="364" r:id="rId6"/>
    <p:sldId id="350" r:id="rId7"/>
    <p:sldId id="345" r:id="rId8"/>
    <p:sldId id="352" r:id="rId9"/>
    <p:sldId id="256" r:id="rId10"/>
    <p:sldId id="357" r:id="rId11"/>
    <p:sldId id="358" r:id="rId12"/>
    <p:sldId id="298" r:id="rId13"/>
    <p:sldId id="356" r:id="rId14"/>
    <p:sldId id="297" r:id="rId15"/>
    <p:sldId id="360" r:id="rId16"/>
    <p:sldId id="361" r:id="rId17"/>
    <p:sldId id="363" r:id="rId18"/>
    <p:sldId id="362" r:id="rId19"/>
    <p:sldId id="310" r:id="rId20"/>
    <p:sldId id="311" r:id="rId21"/>
    <p:sldId id="312" r:id="rId22"/>
    <p:sldId id="313" r:id="rId23"/>
    <p:sldId id="315" r:id="rId24"/>
    <p:sldId id="316" r:id="rId25"/>
    <p:sldId id="365" r:id="rId26"/>
    <p:sldId id="366" r:id="rId27"/>
    <p:sldId id="348" r:id="rId28"/>
    <p:sldId id="318" r:id="rId29"/>
    <p:sldId id="319" r:id="rId30"/>
    <p:sldId id="367" r:id="rId31"/>
    <p:sldId id="349" r:id="rId32"/>
    <p:sldId id="320" r:id="rId33"/>
    <p:sldId id="321" r:id="rId34"/>
    <p:sldId id="322" r:id="rId35"/>
    <p:sldId id="323" r:id="rId36"/>
    <p:sldId id="324" r:id="rId37"/>
    <p:sldId id="325" r:id="rId38"/>
    <p:sldId id="326" r:id="rId39"/>
    <p:sldId id="347" r:id="rId40"/>
    <p:sldId id="328" r:id="rId41"/>
    <p:sldId id="327" r:id="rId42"/>
    <p:sldId id="329" r:id="rId43"/>
    <p:sldId id="330" r:id="rId44"/>
  </p:sldIdLst>
  <p:sldSz cx="12192000" cy="6858000"/>
  <p:notesSz cx="6858000" cy="9144000"/>
  <p:custDataLst>
    <p:tags r:id="rId47"/>
  </p:custDataLst>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FF"/>
    <a:srgbClr val="6BBCF9"/>
    <a:srgbClr val="0000FF"/>
    <a:srgbClr val="00B050"/>
    <a:srgbClr val="1F75BE"/>
    <a:srgbClr val="4998C0"/>
    <a:srgbClr val="8FD6F5"/>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0723" autoAdjust="0"/>
  </p:normalViewPr>
  <p:slideViewPr>
    <p:cSldViewPr>
      <p:cViewPr varScale="1">
        <p:scale>
          <a:sx n="64" d="100"/>
          <a:sy n="64" d="100"/>
        </p:scale>
        <p:origin x="56" y="96"/>
      </p:cViewPr>
      <p:guideLst>
        <p:guide orient="horz" pos="2160"/>
        <p:guide pos="3840"/>
      </p:guideLst>
    </p:cSldViewPr>
  </p:slideViewPr>
  <p:notesTextViewPr>
    <p:cViewPr>
      <p:scale>
        <a:sx n="100" d="100"/>
        <a:sy n="100" d="100"/>
      </p:scale>
      <p:origin x="0" y="0"/>
    </p:cViewPr>
  </p:notesTextViewPr>
  <p:notesViewPr>
    <p:cSldViewPr>
      <p:cViewPr varScale="1">
        <p:scale>
          <a:sx n="59" d="100"/>
          <a:sy n="59" d="100"/>
        </p:scale>
        <p:origin x="-178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36.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image" Target="../media/image91.wmf"/><Relationship Id="rId7" Type="http://schemas.openxmlformats.org/officeDocument/2006/relationships/image" Target="../media/image95.wmf"/><Relationship Id="rId2" Type="http://schemas.openxmlformats.org/officeDocument/2006/relationships/image" Target="../media/image90.wmf"/><Relationship Id="rId1" Type="http://schemas.openxmlformats.org/officeDocument/2006/relationships/image" Target="../media/image36.wmf"/><Relationship Id="rId6" Type="http://schemas.openxmlformats.org/officeDocument/2006/relationships/image" Target="../media/image94.wmf"/><Relationship Id="rId5" Type="http://schemas.openxmlformats.org/officeDocument/2006/relationships/image" Target="../media/image93.wmf"/><Relationship Id="rId4" Type="http://schemas.openxmlformats.org/officeDocument/2006/relationships/image" Target="../media/image9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3.emf"/><Relationship Id="rId2" Type="http://schemas.openxmlformats.org/officeDocument/2006/relationships/image" Target="../media/image98.wmf"/><Relationship Id="rId1" Type="http://schemas.openxmlformats.org/officeDocument/2006/relationships/image" Target="../media/image36.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36.wmf"/><Relationship Id="rId5" Type="http://schemas.openxmlformats.org/officeDocument/2006/relationships/image" Target="../media/image108.wmf"/><Relationship Id="rId4" Type="http://schemas.openxmlformats.org/officeDocument/2006/relationships/image" Target="../media/image10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 Id="rId5" Type="http://schemas.openxmlformats.org/officeDocument/2006/relationships/image" Target="../media/image120.wmf"/><Relationship Id="rId4" Type="http://schemas.openxmlformats.org/officeDocument/2006/relationships/image" Target="../media/image11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22.wmf"/><Relationship Id="rId7" Type="http://schemas.openxmlformats.org/officeDocument/2006/relationships/image" Target="../media/image126.wmf"/><Relationship Id="rId2" Type="http://schemas.openxmlformats.org/officeDocument/2006/relationships/image" Target="../media/image121.wmf"/><Relationship Id="rId1" Type="http://schemas.openxmlformats.org/officeDocument/2006/relationships/image" Target="../media/image36.wmf"/><Relationship Id="rId6" Type="http://schemas.openxmlformats.org/officeDocument/2006/relationships/image" Target="../media/image125.wmf"/><Relationship Id="rId5" Type="http://schemas.openxmlformats.org/officeDocument/2006/relationships/image" Target="../media/image124.wmf"/><Relationship Id="rId4" Type="http://schemas.openxmlformats.org/officeDocument/2006/relationships/image" Target="../media/image123.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30.wmf"/><Relationship Id="rId2" Type="http://schemas.openxmlformats.org/officeDocument/2006/relationships/image" Target="../media/image129.wmf"/><Relationship Id="rId1" Type="http://schemas.openxmlformats.org/officeDocument/2006/relationships/image" Target="../media/image12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34.wmf"/><Relationship Id="rId7" Type="http://schemas.openxmlformats.org/officeDocument/2006/relationships/image" Target="../media/image138.wmf"/><Relationship Id="rId2" Type="http://schemas.openxmlformats.org/officeDocument/2006/relationships/image" Target="../media/image133.wmf"/><Relationship Id="rId1" Type="http://schemas.openxmlformats.org/officeDocument/2006/relationships/image" Target="../media/image132.wmf"/><Relationship Id="rId6" Type="http://schemas.openxmlformats.org/officeDocument/2006/relationships/image" Target="../media/image137.wmf"/><Relationship Id="rId5" Type="http://schemas.openxmlformats.org/officeDocument/2006/relationships/image" Target="../media/image136.wmf"/><Relationship Id="rId4" Type="http://schemas.openxmlformats.org/officeDocument/2006/relationships/image" Target="../media/image13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40.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45.wmf"/><Relationship Id="rId3" Type="http://schemas.openxmlformats.org/officeDocument/2006/relationships/image" Target="../media/image140.wmf"/><Relationship Id="rId7" Type="http://schemas.openxmlformats.org/officeDocument/2006/relationships/image" Target="../media/image144.wmf"/><Relationship Id="rId2" Type="http://schemas.openxmlformats.org/officeDocument/2006/relationships/image" Target="../media/image139.wmf"/><Relationship Id="rId1" Type="http://schemas.openxmlformats.org/officeDocument/2006/relationships/image" Target="../media/image132.wmf"/><Relationship Id="rId6" Type="http://schemas.openxmlformats.org/officeDocument/2006/relationships/image" Target="../media/image143.wmf"/><Relationship Id="rId11" Type="http://schemas.openxmlformats.org/officeDocument/2006/relationships/image" Target="../media/image148.wmf"/><Relationship Id="rId5" Type="http://schemas.openxmlformats.org/officeDocument/2006/relationships/image" Target="../media/image142.wmf"/><Relationship Id="rId10" Type="http://schemas.openxmlformats.org/officeDocument/2006/relationships/image" Target="../media/image147.wmf"/><Relationship Id="rId4" Type="http://schemas.openxmlformats.org/officeDocument/2006/relationships/image" Target="../media/image141.wmf"/><Relationship Id="rId9" Type="http://schemas.openxmlformats.org/officeDocument/2006/relationships/image" Target="../media/image146.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51.wmf"/><Relationship Id="rId2" Type="http://schemas.openxmlformats.org/officeDocument/2006/relationships/image" Target="../media/image150.wmf"/><Relationship Id="rId1" Type="http://schemas.openxmlformats.org/officeDocument/2006/relationships/image" Target="../media/image149.wmf"/><Relationship Id="rId6" Type="http://schemas.openxmlformats.org/officeDocument/2006/relationships/image" Target="../media/image153.wmf"/><Relationship Id="rId5" Type="http://schemas.openxmlformats.org/officeDocument/2006/relationships/image" Target="../media/image36.wmf"/><Relationship Id="rId4" Type="http://schemas.openxmlformats.org/officeDocument/2006/relationships/image" Target="../media/image152.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56.wmf"/><Relationship Id="rId2" Type="http://schemas.openxmlformats.org/officeDocument/2006/relationships/image" Target="../media/image155.wmf"/><Relationship Id="rId1" Type="http://schemas.openxmlformats.org/officeDocument/2006/relationships/image" Target="../media/image154.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60.wmf"/><Relationship Id="rId2" Type="http://schemas.openxmlformats.org/officeDocument/2006/relationships/image" Target="../media/image159.wmf"/><Relationship Id="rId1" Type="http://schemas.openxmlformats.org/officeDocument/2006/relationships/image" Target="../media/image158.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62.wmf"/><Relationship Id="rId2" Type="http://schemas.openxmlformats.org/officeDocument/2006/relationships/image" Target="../media/image36.wmf"/><Relationship Id="rId1" Type="http://schemas.openxmlformats.org/officeDocument/2006/relationships/image" Target="../media/image161.wmf"/><Relationship Id="rId4" Type="http://schemas.openxmlformats.org/officeDocument/2006/relationships/image" Target="../media/image163.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66.wmf"/><Relationship Id="rId2" Type="http://schemas.openxmlformats.org/officeDocument/2006/relationships/image" Target="../media/image165.wmf"/><Relationship Id="rId1" Type="http://schemas.openxmlformats.org/officeDocument/2006/relationships/image" Target="../media/image164.wmf"/><Relationship Id="rId4" Type="http://schemas.openxmlformats.org/officeDocument/2006/relationships/image" Target="../media/image167.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76.wmf"/><Relationship Id="rId3" Type="http://schemas.openxmlformats.org/officeDocument/2006/relationships/image" Target="../media/image171.wmf"/><Relationship Id="rId7" Type="http://schemas.openxmlformats.org/officeDocument/2006/relationships/image" Target="../media/image175.wmf"/><Relationship Id="rId2" Type="http://schemas.openxmlformats.org/officeDocument/2006/relationships/image" Target="../media/image170.wmf"/><Relationship Id="rId1" Type="http://schemas.openxmlformats.org/officeDocument/2006/relationships/image" Target="../media/image169.wmf"/><Relationship Id="rId6" Type="http://schemas.openxmlformats.org/officeDocument/2006/relationships/image" Target="../media/image174.wmf"/><Relationship Id="rId5" Type="http://schemas.openxmlformats.org/officeDocument/2006/relationships/image" Target="../media/image173.wmf"/><Relationship Id="rId4" Type="http://schemas.openxmlformats.org/officeDocument/2006/relationships/image" Target="../media/image172.w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84.wmf"/><Relationship Id="rId3" Type="http://schemas.openxmlformats.org/officeDocument/2006/relationships/image" Target="../media/image179.wmf"/><Relationship Id="rId7" Type="http://schemas.openxmlformats.org/officeDocument/2006/relationships/image" Target="../media/image183.wmf"/><Relationship Id="rId2" Type="http://schemas.openxmlformats.org/officeDocument/2006/relationships/image" Target="../media/image178.wmf"/><Relationship Id="rId1" Type="http://schemas.openxmlformats.org/officeDocument/2006/relationships/image" Target="../media/image177.wmf"/><Relationship Id="rId6" Type="http://schemas.openxmlformats.org/officeDocument/2006/relationships/image" Target="../media/image182.wmf"/><Relationship Id="rId5" Type="http://schemas.openxmlformats.org/officeDocument/2006/relationships/image" Target="../media/image181.wmf"/><Relationship Id="rId10" Type="http://schemas.openxmlformats.org/officeDocument/2006/relationships/image" Target="../media/image186.wmf"/><Relationship Id="rId4" Type="http://schemas.openxmlformats.org/officeDocument/2006/relationships/image" Target="../media/image180.wmf"/><Relationship Id="rId9" Type="http://schemas.openxmlformats.org/officeDocument/2006/relationships/image" Target="../media/image18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6" Type="http://schemas.openxmlformats.org/officeDocument/2006/relationships/image" Target="../media/image50.wmf"/><Relationship Id="rId5" Type="http://schemas.openxmlformats.org/officeDocument/2006/relationships/image" Target="../media/image49.wmf"/><Relationship Id="rId4" Type="http://schemas.openxmlformats.org/officeDocument/2006/relationships/image" Target="../media/image4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6.wmf"/><Relationship Id="rId2" Type="http://schemas.openxmlformats.org/officeDocument/2006/relationships/image" Target="../media/image36.wmf"/><Relationship Id="rId1" Type="http://schemas.openxmlformats.org/officeDocument/2006/relationships/image" Target="../media/image51.wmf"/><Relationship Id="rId6" Type="http://schemas.openxmlformats.org/officeDocument/2006/relationships/image" Target="../media/image55.wmf"/><Relationship Id="rId5" Type="http://schemas.openxmlformats.org/officeDocument/2006/relationships/image" Target="../media/image54.wmf"/><Relationship Id="rId4" Type="http://schemas.openxmlformats.org/officeDocument/2006/relationships/image" Target="../media/image5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3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36.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36.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36.wmf"/><Relationship Id="rId1" Type="http://schemas.openxmlformats.org/officeDocument/2006/relationships/image" Target="../media/image72.wmf"/><Relationship Id="rId6" Type="http://schemas.openxmlformats.org/officeDocument/2006/relationships/image" Target="../media/image76.wmf"/><Relationship Id="rId5" Type="http://schemas.openxmlformats.org/officeDocument/2006/relationships/image" Target="../media/image75.wmf"/><Relationship Id="rId4" Type="http://schemas.openxmlformats.org/officeDocument/2006/relationships/image" Target="../media/image74.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3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E322CD8E-153A-4AF0-8B2A-E6E13F81FECD}"/>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7411" name="Rectangle 3">
            <a:extLst>
              <a:ext uri="{FF2B5EF4-FFF2-40B4-BE49-F238E27FC236}">
                <a16:creationId xmlns:a16="http://schemas.microsoft.com/office/drawing/2014/main" id="{D791B320-5731-457B-AB06-D54354B2C9B1}"/>
              </a:ext>
            </a:extLst>
          </p:cNvPr>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7412" name="Rectangle 4">
            <a:extLst>
              <a:ext uri="{FF2B5EF4-FFF2-40B4-BE49-F238E27FC236}">
                <a16:creationId xmlns:a16="http://schemas.microsoft.com/office/drawing/2014/main" id="{780C36C3-8275-4051-9FF0-DFFBA2F5D957}"/>
              </a:ext>
            </a:extLst>
          </p:cNvPr>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7413" name="Rectangle 5">
            <a:extLst>
              <a:ext uri="{FF2B5EF4-FFF2-40B4-BE49-F238E27FC236}">
                <a16:creationId xmlns:a16="http://schemas.microsoft.com/office/drawing/2014/main" id="{1A2587E9-92B2-4242-AFBE-F68BE879D43B}"/>
              </a:ext>
            </a:extLst>
          </p:cNvPr>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16180CA-3196-4330-8D9E-CE3555AF2E8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70FCDC57-D3E2-4556-A06E-3D15672B20D4}"/>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9459" name="Rectangle 3">
            <a:extLst>
              <a:ext uri="{FF2B5EF4-FFF2-40B4-BE49-F238E27FC236}">
                <a16:creationId xmlns:a16="http://schemas.microsoft.com/office/drawing/2014/main" id="{D062137C-A8D7-4C47-AE01-9FC45D03E169}"/>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fontAlgn="auto" hangingPunct="1">
              <a:spcBef>
                <a:spcPts val="0"/>
              </a:spcBef>
              <a:spcAft>
                <a:spcPts val="0"/>
              </a:spcAft>
              <a:defRPr sz="1200">
                <a:latin typeface="+mn-lt"/>
              </a:defRPr>
            </a:lvl1pPr>
          </a:lstStyle>
          <a:p>
            <a:pPr>
              <a:defRPr/>
            </a:pPr>
            <a:endParaRPr lang="en-US" altLang="en-US"/>
          </a:p>
        </p:txBody>
      </p:sp>
      <p:sp>
        <p:nvSpPr>
          <p:cNvPr id="12292" name="Rectangle 4">
            <a:extLst>
              <a:ext uri="{FF2B5EF4-FFF2-40B4-BE49-F238E27FC236}">
                <a16:creationId xmlns:a16="http://schemas.microsoft.com/office/drawing/2014/main" id="{097785FA-0C6E-463C-AB2E-7C26DAFABA0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a:extLst>
              <a:ext uri="{FF2B5EF4-FFF2-40B4-BE49-F238E27FC236}">
                <a16:creationId xmlns:a16="http://schemas.microsoft.com/office/drawing/2014/main" id="{85FD34A1-2B0E-4D5B-802E-1B0CE5D119C0}"/>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9462" name="Rectangle 6">
            <a:extLst>
              <a:ext uri="{FF2B5EF4-FFF2-40B4-BE49-F238E27FC236}">
                <a16:creationId xmlns:a16="http://schemas.microsoft.com/office/drawing/2014/main" id="{FEB76E49-79D2-4002-A5BF-42ED3CAF3A8F}"/>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fontAlgn="auto" hangingPunct="1">
              <a:spcBef>
                <a:spcPts val="0"/>
              </a:spcBef>
              <a:spcAft>
                <a:spcPts val="0"/>
              </a:spcAft>
              <a:defRPr sz="1200">
                <a:latin typeface="+mn-lt"/>
              </a:defRPr>
            </a:lvl1pPr>
          </a:lstStyle>
          <a:p>
            <a:pPr>
              <a:defRPr/>
            </a:pPr>
            <a:endParaRPr lang="en-US" altLang="en-US"/>
          </a:p>
        </p:txBody>
      </p:sp>
      <p:sp>
        <p:nvSpPr>
          <p:cNvPr id="19463" name="Rectangle 7">
            <a:extLst>
              <a:ext uri="{FF2B5EF4-FFF2-40B4-BE49-F238E27FC236}">
                <a16:creationId xmlns:a16="http://schemas.microsoft.com/office/drawing/2014/main" id="{77CC79A6-EA22-42F6-858A-10D9E38A1D7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1B0082D7-7A0D-4A0E-8702-EE5529F97EB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43AA856F-563E-4903-8948-4BA1A4682300}"/>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0FC2420E-8871-474D-B40E-B9C59DD7A06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a:extLst>
              <a:ext uri="{FF2B5EF4-FFF2-40B4-BE49-F238E27FC236}">
                <a16:creationId xmlns:a16="http://schemas.microsoft.com/office/drawing/2014/main" id="{5AAF85F4-25F1-4000-9845-8F61FA093A8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E40A16FF-49CE-4FCD-9E68-23F7E8F173C1}"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50F00FC7-AE5C-407B-BE3B-B99F6BF417DB}"/>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C5A0991C-0114-4A7B-960F-9B6A8DCD77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6084" name="Slide Number Placeholder 3">
            <a:extLst>
              <a:ext uri="{FF2B5EF4-FFF2-40B4-BE49-F238E27FC236}">
                <a16:creationId xmlns:a16="http://schemas.microsoft.com/office/drawing/2014/main" id="{743587FC-5650-44B3-8776-598E83B65FD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141EC567-8604-422F-A419-858AB76A0B8F}" type="slidenum">
              <a:rPr lang="en-US" altLang="en-US">
                <a:latin typeface="Arial" panose="020B0604020202020204" pitchFamily="34" charset="0"/>
              </a:rPr>
              <a:pPr/>
              <a:t>14</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E8E461D-2598-4B47-81CB-26E840827B63}"/>
              </a:ext>
            </a:extLst>
          </p:cNvPr>
          <p:cNvSpPr>
            <a:spLocks noGrp="1" noRot="1" noChangeAspect="1" noChangeArrowheads="1" noTextEdit="1"/>
          </p:cNvSpPr>
          <p:nvPr>
            <p:ph type="sldImg"/>
          </p:nvPr>
        </p:nvSpPr>
        <p:spPr>
          <a:ln/>
        </p:spPr>
      </p:sp>
      <p:sp>
        <p:nvSpPr>
          <p:cNvPr id="48131" name="Notes Placeholder 2">
            <a:extLst>
              <a:ext uri="{FF2B5EF4-FFF2-40B4-BE49-F238E27FC236}">
                <a16:creationId xmlns:a16="http://schemas.microsoft.com/office/drawing/2014/main" id="{4002A1DA-D8A5-494C-84D6-18C0E6D102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8132" name="Slide Number Placeholder 3">
            <a:extLst>
              <a:ext uri="{FF2B5EF4-FFF2-40B4-BE49-F238E27FC236}">
                <a16:creationId xmlns:a16="http://schemas.microsoft.com/office/drawing/2014/main" id="{9E758E02-BB51-4BEB-A8A8-6F0584070E7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5C8630E-B0C3-4185-9DB4-A19FAC1BA032}" type="slidenum">
              <a:rPr lang="en-US" altLang="en-US">
                <a:latin typeface="Arial" panose="020B0604020202020204" pitchFamily="34" charset="0"/>
              </a:rPr>
              <a:pPr/>
              <a:t>15</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DA4CDFA2-6C96-4DD0-A4F0-A2915AA06A1C}"/>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5FE9EFB9-87C9-4F13-8649-DBA91A3859A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a16="http://schemas.microsoft.com/office/drawing/2014/main" id="{8B8EAEC6-F94C-4C74-831A-90965D7E8C5F}"/>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4A53C7BC-E03A-4B8B-ADCA-CE8F8FE59F58}" type="slidenum">
              <a:rPr lang="en-US" altLang="en-US">
                <a:solidFill>
                  <a:srgbClr val="000000"/>
                </a:solidFill>
              </a:rPr>
              <a:pPr defTabSz="914400"/>
              <a:t>20</a:t>
            </a:fld>
            <a:endParaRPr lang="en-US" altLang="en-US">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F852AED1-FCE4-4C50-8206-42EF7AD435A1}"/>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F6089A54-E80E-4D5A-AC1E-8F7BB75EEA2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7588" name="Slide Number Placeholder 3">
            <a:extLst>
              <a:ext uri="{FF2B5EF4-FFF2-40B4-BE49-F238E27FC236}">
                <a16:creationId xmlns:a16="http://schemas.microsoft.com/office/drawing/2014/main" id="{90FA06D6-0068-4081-B0C7-A974E498D4C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EDE25DA2-DC04-4148-80AB-95E7C30BD7A6}" type="slidenum">
              <a:rPr lang="en-US" altLang="en-US">
                <a:solidFill>
                  <a:srgbClr val="000000"/>
                </a:solidFill>
              </a:rPr>
              <a:pPr defTabSz="914400"/>
              <a:t>33</a:t>
            </a:fld>
            <a:endParaRPr lang="en-US" altLang="en-US">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3261454A-4F21-42AE-AAD1-19595F358320}"/>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C38276ED-3BE5-406D-95C6-4005BFE8AB2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9636" name="Slide Number Placeholder 3">
            <a:extLst>
              <a:ext uri="{FF2B5EF4-FFF2-40B4-BE49-F238E27FC236}">
                <a16:creationId xmlns:a16="http://schemas.microsoft.com/office/drawing/2014/main" id="{31A18AFB-3D96-43CE-B158-0794350A90C2}"/>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a:fld id="{A185F80E-5260-445A-8ECC-F790446002FB}" type="slidenum">
              <a:rPr lang="en-US" altLang="en-US">
                <a:solidFill>
                  <a:srgbClr val="000000"/>
                </a:solidFill>
              </a:rPr>
              <a:pPr defTabSz="914400"/>
              <a:t>34</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2595ACB4-F603-4EB3-BFE6-B3B7184D596A}"/>
              </a:ext>
            </a:extLst>
          </p:cNvPr>
          <p:cNvSpPr>
            <a:spLocks noGrp="1" noRot="1" noChangeAspect="1" noChangeArrowheads="1" noTextEdit="1"/>
          </p:cNvSpPr>
          <p:nvPr>
            <p:ph type="sldImg"/>
          </p:nvPr>
        </p:nvSpPr>
        <p:spPr>
          <a:ln/>
        </p:spPr>
      </p:sp>
      <p:sp>
        <p:nvSpPr>
          <p:cNvPr id="29699" name="Notes Placeholder 2">
            <a:extLst>
              <a:ext uri="{FF2B5EF4-FFF2-40B4-BE49-F238E27FC236}">
                <a16:creationId xmlns:a16="http://schemas.microsoft.com/office/drawing/2014/main" id="{9250E7D5-201E-417C-A2B8-7AA883B1F3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9700" name="Slide Number Placeholder 3">
            <a:extLst>
              <a:ext uri="{FF2B5EF4-FFF2-40B4-BE49-F238E27FC236}">
                <a16:creationId xmlns:a16="http://schemas.microsoft.com/office/drawing/2014/main" id="{5ACB9685-2387-44CE-B46C-0E4FDE8A261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D047E14-DB6B-48CC-B1F4-50A1EB36A455}" type="slidenum">
              <a:rPr lang="en-US" altLang="en-US">
                <a:latin typeface="Arial" panose="020B0604020202020204" pitchFamily="34" charset="0"/>
              </a:rPr>
              <a:pPr/>
              <a:t>6</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51BD4FE4-7FDE-4E57-9D91-0633B1938C46}"/>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39839071-35F9-499F-935B-A8DD19878D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1748" name="Slide Number Placeholder 3">
            <a:extLst>
              <a:ext uri="{FF2B5EF4-FFF2-40B4-BE49-F238E27FC236}">
                <a16:creationId xmlns:a16="http://schemas.microsoft.com/office/drawing/2014/main" id="{5C6BC206-6BDF-4CDB-B7B3-B322E0CF55D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31CA28B-0186-4D98-9FF1-BDE71A586943}" type="slidenum">
              <a:rPr lang="en-US" altLang="en-US">
                <a:latin typeface="Arial" panose="020B0604020202020204" pitchFamily="34" charset="0"/>
              </a:rPr>
              <a:pPr/>
              <a:t>7</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6F702CB-8AB2-46E8-BA15-7E759F6F50AF}"/>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C603B886-1848-4F97-A656-37CCFD50663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3796" name="Slide Number Placeholder 3">
            <a:extLst>
              <a:ext uri="{FF2B5EF4-FFF2-40B4-BE49-F238E27FC236}">
                <a16:creationId xmlns:a16="http://schemas.microsoft.com/office/drawing/2014/main" id="{7B614DA5-AA6F-4A93-9951-74A9527B376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DB28F846-E758-4E66-B928-AAB570177749}" type="slidenum">
              <a:rPr lang="en-US" altLang="en-US">
                <a:latin typeface="Arial" panose="020B0604020202020204" pitchFamily="34" charset="0"/>
              </a:rPr>
              <a:pPr/>
              <a:t>8</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25BDDE87-52C2-461F-BE9A-F54E35A07C65}"/>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D68988AE-529B-4130-8D55-CD8649E5AF8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5844" name="Slide Number Placeholder 3">
            <a:extLst>
              <a:ext uri="{FF2B5EF4-FFF2-40B4-BE49-F238E27FC236}">
                <a16:creationId xmlns:a16="http://schemas.microsoft.com/office/drawing/2014/main" id="{610D1FCA-9804-4D5F-AACE-6EFE7F38C32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289CFF5-23AA-4AA0-A4FA-DA52F71DCA76}" type="slidenum">
              <a:rPr lang="en-US" altLang="en-US">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2521259F-2E2A-40B1-BD87-FA008C26A380}"/>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64DFB245-76D6-476F-905A-6EE21B6DDE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7892" name="Slide Number Placeholder 3">
            <a:extLst>
              <a:ext uri="{FF2B5EF4-FFF2-40B4-BE49-F238E27FC236}">
                <a16:creationId xmlns:a16="http://schemas.microsoft.com/office/drawing/2014/main" id="{9FADA8FC-F5B4-48BA-A3D4-1FE3DCDE065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5FC855CE-C12B-4A18-810B-CBB2F11AD7DF}" type="slidenum">
              <a:rPr lang="en-US" altLang="en-US">
                <a:latin typeface="Arial" panose="020B0604020202020204" pitchFamily="34" charset="0"/>
              </a:rPr>
              <a:pPr/>
              <a:t>10</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AC41539-1427-4A5C-8223-1B1DCD5070EF}"/>
              </a:ext>
            </a:extLst>
          </p:cNvPr>
          <p:cNvSpPr>
            <a:spLocks noGrp="1" noRot="1" noChangeAspect="1" noChangeArrowheads="1" noTextEdit="1"/>
          </p:cNvSpPr>
          <p:nvPr>
            <p:ph type="sldImg"/>
          </p:nvPr>
        </p:nvSpPr>
        <p:spPr>
          <a:ln/>
        </p:spPr>
      </p:sp>
      <p:sp>
        <p:nvSpPr>
          <p:cNvPr id="39939" name="Notes Placeholder 2">
            <a:extLst>
              <a:ext uri="{FF2B5EF4-FFF2-40B4-BE49-F238E27FC236}">
                <a16:creationId xmlns:a16="http://schemas.microsoft.com/office/drawing/2014/main" id="{5B72D94B-1DB1-4082-8A86-18443302472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39940" name="Slide Number Placeholder 3">
            <a:extLst>
              <a:ext uri="{FF2B5EF4-FFF2-40B4-BE49-F238E27FC236}">
                <a16:creationId xmlns:a16="http://schemas.microsoft.com/office/drawing/2014/main" id="{65CD9851-ED72-47A5-BCAC-ABCA30BD174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B9A22EFE-2E82-4781-B483-CCD53B8BE05D}" type="slidenum">
              <a:rPr lang="en-US" altLang="en-US">
                <a:latin typeface="Arial" panose="020B0604020202020204" pitchFamily="34" charset="0"/>
              </a:rPr>
              <a:pPr/>
              <a:t>11</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9BF654DC-3C92-4EEC-ABB3-F2C296BE3DAF}"/>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7D6A7806-858B-4C76-BE91-3D44C1631F5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1988" name="Slide Number Placeholder 3">
            <a:extLst>
              <a:ext uri="{FF2B5EF4-FFF2-40B4-BE49-F238E27FC236}">
                <a16:creationId xmlns:a16="http://schemas.microsoft.com/office/drawing/2014/main" id="{D27FE829-0393-479B-8B4C-AD71EE2AF7A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0878E3AC-412A-4E9C-A704-3E5DD9C23427}" type="slidenum">
              <a:rPr lang="en-US" altLang="en-US">
                <a:latin typeface="Arial" panose="020B0604020202020204" pitchFamily="34" charset="0"/>
              </a:rPr>
              <a:pPr/>
              <a:t>12</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45045C5B-CAE2-4FE7-860B-F976B6385448}"/>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5784C3BF-89D5-4B03-A677-D49D5C118F0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44036" name="Slide Number Placeholder 3">
            <a:extLst>
              <a:ext uri="{FF2B5EF4-FFF2-40B4-BE49-F238E27FC236}">
                <a16:creationId xmlns:a16="http://schemas.microsoft.com/office/drawing/2014/main" id="{87222091-247B-4D81-9BA4-C35AE722E62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75903AE8-C0CA-4510-BBA7-C6C5DF93E17C}" type="slidenum">
              <a:rPr lang="en-US" altLang="en-US">
                <a:latin typeface="Arial" panose="020B0604020202020204" pitchFamily="34" charset="0"/>
              </a:rPr>
              <a:pPr/>
              <a:t>13</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a:defRPr/>
            </a:pPr>
            <a:fld id="{CA06C75A-6149-44A1-A4F2-88A33B12DBBA}" type="slidenum">
              <a:rPr lang="en-US" altLang="en-US"/>
              <a:pPr>
                <a:defRPr/>
              </a:pPr>
              <a:t>‹#›</a:t>
            </a:fld>
            <a:endParaRPr lang="en-US" altLang="en-US"/>
          </a:p>
        </p:txBody>
      </p:sp>
    </p:spTree>
    <p:extLst>
      <p:ext uri="{BB962C8B-B14F-4D97-AF65-F5344CB8AC3E}">
        <p14:creationId xmlns:p14="http://schemas.microsoft.com/office/powerpoint/2010/main" val="2227531993"/>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a:defRPr/>
            </a:pPr>
            <a:fld id="{A13EACEE-A2F8-4899-A487-07115D18A16A}" type="slidenum">
              <a:rPr lang="en-US" altLang="en-US"/>
              <a:pPr>
                <a:defRPr/>
              </a:pPr>
              <a:t>‹#›</a:t>
            </a:fld>
            <a:endParaRPr lang="en-US" altLang="en-US"/>
          </a:p>
        </p:txBody>
      </p:sp>
    </p:spTree>
    <p:extLst>
      <p:ext uri="{BB962C8B-B14F-4D97-AF65-F5344CB8AC3E}">
        <p14:creationId xmlns:p14="http://schemas.microsoft.com/office/powerpoint/2010/main" val="996299814"/>
      </p:ext>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a:defRPr/>
            </a:pPr>
            <a:fld id="{A13EACEE-A2F8-4899-A487-07115D18A16A}" type="slidenum">
              <a:rPr lang="en-US" altLang="en-US"/>
              <a:pPr>
                <a:defRPr/>
              </a:pPr>
              <a:t>‹#›</a:t>
            </a:fld>
            <a:endParaRPr lang="en-US" altLang="en-US"/>
          </a:p>
        </p:txBody>
      </p:sp>
    </p:spTree>
    <p:extLst>
      <p:ext uri="{BB962C8B-B14F-4D97-AF65-F5344CB8AC3E}">
        <p14:creationId xmlns:p14="http://schemas.microsoft.com/office/powerpoint/2010/main" val="4266689148"/>
      </p:ext>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ACC51E14-74AD-4491-9884-BBE6E27A6CB1}"/>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64B1E6A-63C3-4402-A352-A0374ECBCF8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FECF8428-248C-4ED5-81E1-752B268DB7BE}"/>
              </a:ext>
            </a:extLst>
          </p:cNvPr>
          <p:cNvSpPr>
            <a:spLocks noGrp="1"/>
          </p:cNvSpPr>
          <p:nvPr>
            <p:ph type="sldNum" sz="quarter" idx="12"/>
          </p:nvPr>
        </p:nvSpPr>
        <p:spPr/>
        <p:txBody>
          <a:bodyPr/>
          <a:lstStyle>
            <a:lvl1pPr>
              <a:defRPr/>
            </a:lvl1pPr>
          </a:lstStyle>
          <a:p>
            <a:pPr>
              <a:defRPr/>
            </a:pPr>
            <a:fld id="{BC701EB3-B699-4672-9A7B-7D44694E03F3}" type="slidenum">
              <a:rPr lang="en-US" altLang="en-US"/>
              <a:pPr>
                <a:defRPr/>
              </a:pPr>
              <a:t>‹#›</a:t>
            </a:fld>
            <a:endParaRPr lang="en-US" altLang="en-US"/>
          </a:p>
        </p:txBody>
      </p:sp>
    </p:spTree>
    <p:extLst>
      <p:ext uri="{BB962C8B-B14F-4D97-AF65-F5344CB8AC3E}">
        <p14:creationId xmlns:p14="http://schemas.microsoft.com/office/powerpoint/2010/main" val="2252162558"/>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48F3055-4315-4F36-9899-69032B63D9DC}"/>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39CAA82-330D-4175-8F53-8413A74D895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8790AB26-B2A5-48AD-B618-558A8384F035}"/>
              </a:ext>
            </a:extLst>
          </p:cNvPr>
          <p:cNvSpPr>
            <a:spLocks noGrp="1"/>
          </p:cNvSpPr>
          <p:nvPr>
            <p:ph type="sldNum" sz="quarter" idx="12"/>
          </p:nvPr>
        </p:nvSpPr>
        <p:spPr/>
        <p:txBody>
          <a:bodyPr/>
          <a:lstStyle>
            <a:lvl1pPr>
              <a:defRPr/>
            </a:lvl1pPr>
          </a:lstStyle>
          <a:p>
            <a:pPr>
              <a:defRPr/>
            </a:pPr>
            <a:fld id="{738EFBA3-5CC0-4A78-810A-57DFFC8D42B8}" type="slidenum">
              <a:rPr lang="en-US" altLang="en-US"/>
              <a:pPr>
                <a:defRPr/>
              </a:pPr>
              <a:t>‹#›</a:t>
            </a:fld>
            <a:endParaRPr lang="en-US" altLang="en-US"/>
          </a:p>
        </p:txBody>
      </p:sp>
    </p:spTree>
    <p:extLst>
      <p:ext uri="{BB962C8B-B14F-4D97-AF65-F5344CB8AC3E}">
        <p14:creationId xmlns:p14="http://schemas.microsoft.com/office/powerpoint/2010/main" val="1094385536"/>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B7B2D8-123B-4ADA-89C0-DB23A4CD345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2F051F1-D981-42EA-8356-E2E10E1C5BB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527C38E-B7C3-4D52-A8D4-CB2201306B20}"/>
              </a:ext>
            </a:extLst>
          </p:cNvPr>
          <p:cNvSpPr>
            <a:spLocks noGrp="1"/>
          </p:cNvSpPr>
          <p:nvPr>
            <p:ph type="sldNum" sz="quarter" idx="12"/>
          </p:nvPr>
        </p:nvSpPr>
        <p:spPr/>
        <p:txBody>
          <a:bodyPr/>
          <a:lstStyle>
            <a:lvl1pPr>
              <a:defRPr/>
            </a:lvl1pPr>
          </a:lstStyle>
          <a:p>
            <a:pPr>
              <a:defRPr/>
            </a:pPr>
            <a:fld id="{F3C63B4F-E918-4252-AD31-769D9E31EB6B}" type="slidenum">
              <a:rPr lang="en-US" altLang="en-US"/>
              <a:pPr>
                <a:defRPr/>
              </a:pPr>
              <a:t>‹#›</a:t>
            </a:fld>
            <a:endParaRPr lang="en-US" altLang="en-US"/>
          </a:p>
        </p:txBody>
      </p:sp>
    </p:spTree>
    <p:extLst>
      <p:ext uri="{BB962C8B-B14F-4D97-AF65-F5344CB8AC3E}">
        <p14:creationId xmlns:p14="http://schemas.microsoft.com/office/powerpoint/2010/main" val="503766953"/>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A4FC42C-43A8-41D0-A02E-F046BF2381E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EC7CA26-C6E5-40EF-B22F-9B46304D921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7468AA0-20AD-43EB-B22D-16F4565F3C04}"/>
              </a:ext>
            </a:extLst>
          </p:cNvPr>
          <p:cNvSpPr>
            <a:spLocks noGrp="1"/>
          </p:cNvSpPr>
          <p:nvPr>
            <p:ph type="sldNum" sz="quarter" idx="12"/>
          </p:nvPr>
        </p:nvSpPr>
        <p:spPr/>
        <p:txBody>
          <a:bodyPr/>
          <a:lstStyle>
            <a:lvl1pPr>
              <a:defRPr/>
            </a:lvl1pPr>
          </a:lstStyle>
          <a:p>
            <a:pPr>
              <a:defRPr/>
            </a:pPr>
            <a:fld id="{C8EBB29F-D2B2-4F9A-8FD5-DD33BC8F1A79}" type="slidenum">
              <a:rPr lang="en-US" altLang="en-US"/>
              <a:pPr>
                <a:defRPr/>
              </a:pPr>
              <a:t>‹#›</a:t>
            </a:fld>
            <a:endParaRPr lang="en-US" altLang="en-US"/>
          </a:p>
        </p:txBody>
      </p:sp>
    </p:spTree>
    <p:extLst>
      <p:ext uri="{BB962C8B-B14F-4D97-AF65-F5344CB8AC3E}">
        <p14:creationId xmlns:p14="http://schemas.microsoft.com/office/powerpoint/2010/main" val="128229047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AB82D5-2C6A-4A34-BA95-D9B9B72E9695}"/>
              </a:ext>
            </a:extLst>
          </p:cNvPr>
          <p:cNvSpPr>
            <a:spLocks noGrp="1"/>
          </p:cNvSpPr>
          <p:nvPr>
            <p:ph type="dt" sz="half" idx="10"/>
          </p:nvPr>
        </p:nvSpPr>
        <p:spPr/>
        <p:txBody>
          <a:bodyPr/>
          <a:lstStyle>
            <a:lvl1pPr>
              <a:defRPr/>
            </a:lvl1pPr>
          </a:lstStyle>
          <a:p>
            <a:pPr>
              <a:defRPr/>
            </a:pPr>
            <a:fld id="{B6C64F51-4F66-4A3B-8F8B-66BF64C41FC9}" type="datetimeFigureOut">
              <a:rPr lang="en-US"/>
              <a:pPr>
                <a:defRPr/>
              </a:pPr>
              <a:t>10/10/2023</a:t>
            </a:fld>
            <a:endParaRPr lang="en-US"/>
          </a:p>
        </p:txBody>
      </p:sp>
      <p:sp>
        <p:nvSpPr>
          <p:cNvPr id="5" name="Footer Placeholder 4">
            <a:extLst>
              <a:ext uri="{FF2B5EF4-FFF2-40B4-BE49-F238E27FC236}">
                <a16:creationId xmlns:a16="http://schemas.microsoft.com/office/drawing/2014/main" id="{9BE78154-18DF-4624-9D38-8B53457D5A9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349AFC1-1CBA-4A5C-B80F-918EF70488F8}"/>
              </a:ext>
            </a:extLst>
          </p:cNvPr>
          <p:cNvSpPr>
            <a:spLocks noGrp="1"/>
          </p:cNvSpPr>
          <p:nvPr>
            <p:ph type="sldNum" sz="quarter" idx="12"/>
          </p:nvPr>
        </p:nvSpPr>
        <p:spPr/>
        <p:txBody>
          <a:bodyPr/>
          <a:lstStyle>
            <a:lvl1pPr>
              <a:defRPr/>
            </a:lvl1pPr>
          </a:lstStyle>
          <a:p>
            <a:pPr>
              <a:defRPr/>
            </a:pPr>
            <a:fld id="{8272BB2A-75F2-463D-BFF5-6D79F2098BCE}" type="slidenum">
              <a:rPr lang="en-US" altLang="en-US"/>
              <a:pPr>
                <a:defRPr/>
              </a:pPr>
              <a:t>‹#›</a:t>
            </a:fld>
            <a:endParaRPr lang="en-US" altLang="en-US"/>
          </a:p>
        </p:txBody>
      </p:sp>
    </p:spTree>
    <p:extLst>
      <p:ext uri="{BB962C8B-B14F-4D97-AF65-F5344CB8AC3E}">
        <p14:creationId xmlns:p14="http://schemas.microsoft.com/office/powerpoint/2010/main" val="521691593"/>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BFA05A-89FE-4CB0-9327-DD1129853674}"/>
              </a:ext>
            </a:extLst>
          </p:cNvPr>
          <p:cNvSpPr>
            <a:spLocks noGrp="1"/>
          </p:cNvSpPr>
          <p:nvPr>
            <p:ph type="dt" sz="half" idx="10"/>
          </p:nvPr>
        </p:nvSpPr>
        <p:spPr/>
        <p:txBody>
          <a:bodyPr/>
          <a:lstStyle>
            <a:lvl1pPr>
              <a:defRPr/>
            </a:lvl1pPr>
          </a:lstStyle>
          <a:p>
            <a:pPr>
              <a:defRPr/>
            </a:pPr>
            <a:fld id="{DC8EFBC7-F84A-44B6-B20D-21C766F1F71E}" type="datetimeFigureOut">
              <a:rPr lang="en-US"/>
              <a:pPr>
                <a:defRPr/>
              </a:pPr>
              <a:t>10/10/2023</a:t>
            </a:fld>
            <a:endParaRPr lang="en-US"/>
          </a:p>
        </p:txBody>
      </p:sp>
      <p:sp>
        <p:nvSpPr>
          <p:cNvPr id="5" name="Footer Placeholder 4">
            <a:extLst>
              <a:ext uri="{FF2B5EF4-FFF2-40B4-BE49-F238E27FC236}">
                <a16:creationId xmlns:a16="http://schemas.microsoft.com/office/drawing/2014/main" id="{342B7779-D4E1-4AED-9B88-B07636882C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06DACE-91BF-4B87-931C-4EF308A28FB1}"/>
              </a:ext>
            </a:extLst>
          </p:cNvPr>
          <p:cNvSpPr>
            <a:spLocks noGrp="1"/>
          </p:cNvSpPr>
          <p:nvPr>
            <p:ph type="sldNum" sz="quarter" idx="12"/>
          </p:nvPr>
        </p:nvSpPr>
        <p:spPr/>
        <p:txBody>
          <a:bodyPr/>
          <a:lstStyle>
            <a:lvl1pPr>
              <a:defRPr/>
            </a:lvl1pPr>
          </a:lstStyle>
          <a:p>
            <a:pPr>
              <a:defRPr/>
            </a:pPr>
            <a:fld id="{FAC137B6-4130-4F25-B1DE-0E21BDC704CD}" type="slidenum">
              <a:rPr lang="en-US" altLang="en-US"/>
              <a:pPr>
                <a:defRPr/>
              </a:pPr>
              <a:t>‹#›</a:t>
            </a:fld>
            <a:endParaRPr lang="en-US" altLang="en-US"/>
          </a:p>
        </p:txBody>
      </p:sp>
    </p:spTree>
    <p:extLst>
      <p:ext uri="{BB962C8B-B14F-4D97-AF65-F5344CB8AC3E}">
        <p14:creationId xmlns:p14="http://schemas.microsoft.com/office/powerpoint/2010/main" val="1150977120"/>
      </p:ext>
    </p:extLst>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BFA05A-89FE-4CB0-9327-DD1129853674}"/>
              </a:ext>
            </a:extLst>
          </p:cNvPr>
          <p:cNvSpPr>
            <a:spLocks noGrp="1"/>
          </p:cNvSpPr>
          <p:nvPr>
            <p:ph type="dt" sz="half" idx="10"/>
          </p:nvPr>
        </p:nvSpPr>
        <p:spPr/>
        <p:txBody>
          <a:bodyPr/>
          <a:lstStyle>
            <a:lvl1pPr>
              <a:defRPr/>
            </a:lvl1pPr>
          </a:lstStyle>
          <a:p>
            <a:pPr>
              <a:defRPr/>
            </a:pPr>
            <a:fld id="{DC8EFBC7-F84A-44B6-B20D-21C766F1F71E}" type="datetimeFigureOut">
              <a:rPr lang="en-US"/>
              <a:pPr>
                <a:defRPr/>
              </a:pPr>
              <a:t>10/10/2023</a:t>
            </a:fld>
            <a:endParaRPr lang="en-US"/>
          </a:p>
        </p:txBody>
      </p:sp>
      <p:sp>
        <p:nvSpPr>
          <p:cNvPr id="5" name="Footer Placeholder 4">
            <a:extLst>
              <a:ext uri="{FF2B5EF4-FFF2-40B4-BE49-F238E27FC236}">
                <a16:creationId xmlns:a16="http://schemas.microsoft.com/office/drawing/2014/main" id="{342B7779-D4E1-4AED-9B88-B07636882C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06DACE-91BF-4B87-931C-4EF308A28FB1}"/>
              </a:ext>
            </a:extLst>
          </p:cNvPr>
          <p:cNvSpPr>
            <a:spLocks noGrp="1"/>
          </p:cNvSpPr>
          <p:nvPr>
            <p:ph type="sldNum" sz="quarter" idx="12"/>
          </p:nvPr>
        </p:nvSpPr>
        <p:spPr/>
        <p:txBody>
          <a:bodyPr/>
          <a:lstStyle>
            <a:lvl1pPr>
              <a:defRPr/>
            </a:lvl1pPr>
          </a:lstStyle>
          <a:p>
            <a:pPr>
              <a:defRPr/>
            </a:pPr>
            <a:fld id="{FAC137B6-4130-4F25-B1DE-0E21BDC704CD}" type="slidenum">
              <a:rPr lang="en-US" altLang="en-US"/>
              <a:pPr>
                <a:defRPr/>
              </a:pPr>
              <a:t>‹#›</a:t>
            </a:fld>
            <a:endParaRPr lang="en-US" altLang="en-US"/>
          </a:p>
        </p:txBody>
      </p:sp>
    </p:spTree>
    <p:extLst>
      <p:ext uri="{BB962C8B-B14F-4D97-AF65-F5344CB8AC3E}">
        <p14:creationId xmlns:p14="http://schemas.microsoft.com/office/powerpoint/2010/main" val="618241541"/>
      </p:ext>
    </p:extLst>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BFA05A-89FE-4CB0-9327-DD1129853674}"/>
              </a:ext>
            </a:extLst>
          </p:cNvPr>
          <p:cNvSpPr>
            <a:spLocks noGrp="1"/>
          </p:cNvSpPr>
          <p:nvPr>
            <p:ph type="dt" sz="half" idx="10"/>
          </p:nvPr>
        </p:nvSpPr>
        <p:spPr/>
        <p:txBody>
          <a:bodyPr/>
          <a:lstStyle>
            <a:lvl1pPr>
              <a:defRPr/>
            </a:lvl1pPr>
          </a:lstStyle>
          <a:p>
            <a:pPr>
              <a:defRPr/>
            </a:pPr>
            <a:fld id="{DC8EFBC7-F84A-44B6-B20D-21C766F1F71E}" type="datetimeFigureOut">
              <a:rPr lang="en-US"/>
              <a:pPr>
                <a:defRPr/>
              </a:pPr>
              <a:t>10/10/2023</a:t>
            </a:fld>
            <a:endParaRPr lang="en-US"/>
          </a:p>
        </p:txBody>
      </p:sp>
      <p:sp>
        <p:nvSpPr>
          <p:cNvPr id="5" name="Footer Placeholder 4">
            <a:extLst>
              <a:ext uri="{FF2B5EF4-FFF2-40B4-BE49-F238E27FC236}">
                <a16:creationId xmlns:a16="http://schemas.microsoft.com/office/drawing/2014/main" id="{342B7779-D4E1-4AED-9B88-B07636882C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B06DACE-91BF-4B87-931C-4EF308A28FB1}"/>
              </a:ext>
            </a:extLst>
          </p:cNvPr>
          <p:cNvSpPr>
            <a:spLocks noGrp="1"/>
          </p:cNvSpPr>
          <p:nvPr>
            <p:ph type="sldNum" sz="quarter" idx="12"/>
          </p:nvPr>
        </p:nvSpPr>
        <p:spPr/>
        <p:txBody>
          <a:bodyPr/>
          <a:lstStyle>
            <a:lvl1pPr>
              <a:defRPr/>
            </a:lvl1pPr>
          </a:lstStyle>
          <a:p>
            <a:pPr>
              <a:defRPr/>
            </a:pPr>
            <a:fld id="{FAC137B6-4130-4F25-B1DE-0E21BDC704CD}" type="slidenum">
              <a:rPr lang="en-US" altLang="en-US"/>
              <a:pPr>
                <a:defRPr/>
              </a:pPr>
              <a:t>‹#›</a:t>
            </a:fld>
            <a:endParaRPr lang="en-US" altLang="en-US"/>
          </a:p>
        </p:txBody>
      </p:sp>
    </p:spTree>
    <p:extLst>
      <p:ext uri="{BB962C8B-B14F-4D97-AF65-F5344CB8AC3E}">
        <p14:creationId xmlns:p14="http://schemas.microsoft.com/office/powerpoint/2010/main" val="809427860"/>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9256FE7-61C3-478D-983F-71C6704B47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2D2DCB7-8997-49A1-8D23-01DBE503257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84E5A19-406F-466B-A762-D26520199D47}"/>
              </a:ext>
            </a:extLst>
          </p:cNvPr>
          <p:cNvSpPr>
            <a:spLocks noGrp="1"/>
          </p:cNvSpPr>
          <p:nvPr>
            <p:ph type="sldNum" sz="quarter" idx="12"/>
          </p:nvPr>
        </p:nvSpPr>
        <p:spPr/>
        <p:txBody>
          <a:bodyPr/>
          <a:lstStyle>
            <a:lvl1pPr>
              <a:defRPr/>
            </a:lvl1pPr>
          </a:lstStyle>
          <a:p>
            <a:pPr>
              <a:defRPr/>
            </a:pPr>
            <a:fld id="{CA06C75A-6149-44A1-A4F2-88A33B12DBBA}" type="slidenum">
              <a:rPr lang="en-US" altLang="en-US"/>
              <a:pPr>
                <a:defRPr/>
              </a:pPr>
              <a:t>‹#›</a:t>
            </a:fld>
            <a:endParaRPr lang="en-US" altLang="en-US"/>
          </a:p>
        </p:txBody>
      </p:sp>
    </p:spTree>
    <p:extLst>
      <p:ext uri="{BB962C8B-B14F-4D97-AF65-F5344CB8AC3E}">
        <p14:creationId xmlns:p14="http://schemas.microsoft.com/office/powerpoint/2010/main" val="4145580417"/>
      </p:ext>
    </p:extLst>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864968-A21B-49CB-B70E-832C14475A37}"/>
              </a:ext>
            </a:extLst>
          </p:cNvPr>
          <p:cNvSpPr>
            <a:spLocks noGrp="1"/>
          </p:cNvSpPr>
          <p:nvPr>
            <p:ph type="dt" sz="half" idx="10"/>
          </p:nvPr>
        </p:nvSpPr>
        <p:spPr/>
        <p:txBody>
          <a:bodyPr/>
          <a:lstStyle>
            <a:lvl1pPr>
              <a:defRPr/>
            </a:lvl1pPr>
          </a:lstStyle>
          <a:p>
            <a:pPr>
              <a:defRPr/>
            </a:pPr>
            <a:fld id="{9C0F55DB-94F6-4AA3-8633-3870EF6BFEEF}" type="datetimeFigureOut">
              <a:rPr lang="en-US"/>
              <a:pPr>
                <a:defRPr/>
              </a:pPr>
              <a:t>10/10/2023</a:t>
            </a:fld>
            <a:endParaRPr lang="en-US"/>
          </a:p>
        </p:txBody>
      </p:sp>
      <p:sp>
        <p:nvSpPr>
          <p:cNvPr id="5" name="Footer Placeholder 4">
            <a:extLst>
              <a:ext uri="{FF2B5EF4-FFF2-40B4-BE49-F238E27FC236}">
                <a16:creationId xmlns:a16="http://schemas.microsoft.com/office/drawing/2014/main" id="{43ED297D-DF3D-45A3-A0B9-4B9213A34D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AC689A-B7C1-4589-977A-D981661604EF}"/>
              </a:ext>
            </a:extLst>
          </p:cNvPr>
          <p:cNvSpPr>
            <a:spLocks noGrp="1"/>
          </p:cNvSpPr>
          <p:nvPr>
            <p:ph type="sldNum" sz="quarter" idx="12"/>
          </p:nvPr>
        </p:nvSpPr>
        <p:spPr/>
        <p:txBody>
          <a:bodyPr/>
          <a:lstStyle>
            <a:lvl1pPr>
              <a:defRPr/>
            </a:lvl1pPr>
          </a:lstStyle>
          <a:p>
            <a:pPr>
              <a:defRPr/>
            </a:pPr>
            <a:fld id="{C050CEF6-DCEE-482E-9CF4-F6188BF2A140}" type="slidenum">
              <a:rPr lang="en-US" altLang="en-US"/>
              <a:pPr>
                <a:defRPr/>
              </a:pPr>
              <a:t>‹#›</a:t>
            </a:fld>
            <a:endParaRPr lang="en-US" altLang="en-US"/>
          </a:p>
        </p:txBody>
      </p:sp>
    </p:spTree>
    <p:extLst>
      <p:ext uri="{BB962C8B-B14F-4D97-AF65-F5344CB8AC3E}">
        <p14:creationId xmlns:p14="http://schemas.microsoft.com/office/powerpoint/2010/main" val="4064366287"/>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BDF8633-BC06-4ECE-8F0B-03AE0886B023}"/>
              </a:ext>
            </a:extLst>
          </p:cNvPr>
          <p:cNvSpPr>
            <a:spLocks noGrp="1"/>
          </p:cNvSpPr>
          <p:nvPr>
            <p:ph type="dt" sz="half" idx="10"/>
          </p:nvPr>
        </p:nvSpPr>
        <p:spPr/>
        <p:txBody>
          <a:bodyPr/>
          <a:lstStyle>
            <a:lvl1pPr>
              <a:defRPr/>
            </a:lvl1pPr>
          </a:lstStyle>
          <a:p>
            <a:pPr>
              <a:defRPr/>
            </a:pPr>
            <a:fld id="{EDDE9663-5FC3-4BF9-9795-DA79A60D2122}" type="datetimeFigureOut">
              <a:rPr lang="en-US"/>
              <a:pPr>
                <a:defRPr/>
              </a:pPr>
              <a:t>10/10/2023</a:t>
            </a:fld>
            <a:endParaRPr lang="en-US"/>
          </a:p>
        </p:txBody>
      </p:sp>
      <p:sp>
        <p:nvSpPr>
          <p:cNvPr id="6" name="Footer Placeholder 4">
            <a:extLst>
              <a:ext uri="{FF2B5EF4-FFF2-40B4-BE49-F238E27FC236}">
                <a16:creationId xmlns:a16="http://schemas.microsoft.com/office/drawing/2014/main" id="{FC604065-236D-489D-8782-467068D2890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D99AE35-AE3F-43FD-9565-91D82B30E543}"/>
              </a:ext>
            </a:extLst>
          </p:cNvPr>
          <p:cNvSpPr>
            <a:spLocks noGrp="1"/>
          </p:cNvSpPr>
          <p:nvPr>
            <p:ph type="sldNum" sz="quarter" idx="12"/>
          </p:nvPr>
        </p:nvSpPr>
        <p:spPr/>
        <p:txBody>
          <a:bodyPr/>
          <a:lstStyle>
            <a:lvl1pPr>
              <a:defRPr/>
            </a:lvl1pPr>
          </a:lstStyle>
          <a:p>
            <a:pPr>
              <a:defRPr/>
            </a:pPr>
            <a:fld id="{2E5D9F32-8A6F-401A-8CB5-E46E671FD638}" type="slidenum">
              <a:rPr lang="en-US" altLang="en-US"/>
              <a:pPr>
                <a:defRPr/>
              </a:pPr>
              <a:t>‹#›</a:t>
            </a:fld>
            <a:endParaRPr lang="en-US" altLang="en-US"/>
          </a:p>
        </p:txBody>
      </p:sp>
    </p:spTree>
    <p:extLst>
      <p:ext uri="{BB962C8B-B14F-4D97-AF65-F5344CB8AC3E}">
        <p14:creationId xmlns:p14="http://schemas.microsoft.com/office/powerpoint/2010/main" val="250832329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959D6EDA-3E9A-4759-AFD7-AFAB1F2C5525}"/>
              </a:ext>
            </a:extLst>
          </p:cNvPr>
          <p:cNvSpPr>
            <a:spLocks noGrp="1"/>
          </p:cNvSpPr>
          <p:nvPr>
            <p:ph type="dt" sz="half" idx="10"/>
          </p:nvPr>
        </p:nvSpPr>
        <p:spPr/>
        <p:txBody>
          <a:bodyPr/>
          <a:lstStyle>
            <a:lvl1pPr>
              <a:defRPr/>
            </a:lvl1pPr>
          </a:lstStyle>
          <a:p>
            <a:pPr>
              <a:defRPr/>
            </a:pPr>
            <a:fld id="{E5FABBAE-4AA1-4B4B-90AD-A3E938BBA355}" type="datetimeFigureOut">
              <a:rPr lang="en-US"/>
              <a:pPr>
                <a:defRPr/>
              </a:pPr>
              <a:t>10/10/2023</a:t>
            </a:fld>
            <a:endParaRPr lang="en-US"/>
          </a:p>
        </p:txBody>
      </p:sp>
      <p:sp>
        <p:nvSpPr>
          <p:cNvPr id="8" name="Footer Placeholder 4">
            <a:extLst>
              <a:ext uri="{FF2B5EF4-FFF2-40B4-BE49-F238E27FC236}">
                <a16:creationId xmlns:a16="http://schemas.microsoft.com/office/drawing/2014/main" id="{D45EDD8A-A897-48F7-A575-215D67FADD0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35DBE71-8494-4D77-898F-CF0D877021F2}"/>
              </a:ext>
            </a:extLst>
          </p:cNvPr>
          <p:cNvSpPr>
            <a:spLocks noGrp="1"/>
          </p:cNvSpPr>
          <p:nvPr>
            <p:ph type="sldNum" sz="quarter" idx="12"/>
          </p:nvPr>
        </p:nvSpPr>
        <p:spPr/>
        <p:txBody>
          <a:bodyPr/>
          <a:lstStyle>
            <a:lvl1pPr>
              <a:defRPr/>
            </a:lvl1pPr>
          </a:lstStyle>
          <a:p>
            <a:pPr>
              <a:defRPr/>
            </a:pPr>
            <a:fld id="{BF3C00E6-FF22-44D8-A772-11E3082C7A19}" type="slidenum">
              <a:rPr lang="en-US" altLang="en-US"/>
              <a:pPr>
                <a:defRPr/>
              </a:pPr>
              <a:t>‹#›</a:t>
            </a:fld>
            <a:endParaRPr lang="en-US" altLang="en-US"/>
          </a:p>
        </p:txBody>
      </p:sp>
    </p:spTree>
    <p:extLst>
      <p:ext uri="{BB962C8B-B14F-4D97-AF65-F5344CB8AC3E}">
        <p14:creationId xmlns:p14="http://schemas.microsoft.com/office/powerpoint/2010/main" val="2195690804"/>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A665D3FC-36BA-40C8-A519-733CA682797E}"/>
              </a:ext>
            </a:extLst>
          </p:cNvPr>
          <p:cNvSpPr>
            <a:spLocks noGrp="1"/>
          </p:cNvSpPr>
          <p:nvPr>
            <p:ph type="dt" sz="half" idx="10"/>
          </p:nvPr>
        </p:nvSpPr>
        <p:spPr/>
        <p:txBody>
          <a:bodyPr/>
          <a:lstStyle>
            <a:lvl1pPr>
              <a:defRPr/>
            </a:lvl1pPr>
          </a:lstStyle>
          <a:p>
            <a:pPr>
              <a:defRPr/>
            </a:pPr>
            <a:fld id="{F73DE469-02C7-4343-BE4F-C12F9DDBD93E}" type="datetimeFigureOut">
              <a:rPr lang="en-US"/>
              <a:pPr>
                <a:defRPr/>
              </a:pPr>
              <a:t>10/10/2023</a:t>
            </a:fld>
            <a:endParaRPr lang="en-US"/>
          </a:p>
        </p:txBody>
      </p:sp>
      <p:sp>
        <p:nvSpPr>
          <p:cNvPr id="4" name="Footer Placeholder 4">
            <a:extLst>
              <a:ext uri="{FF2B5EF4-FFF2-40B4-BE49-F238E27FC236}">
                <a16:creationId xmlns:a16="http://schemas.microsoft.com/office/drawing/2014/main" id="{D5AD066F-19BC-4120-8B76-3E55A09ACC7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52C2144-942A-4C67-BEE5-EB6311B1514A}"/>
              </a:ext>
            </a:extLst>
          </p:cNvPr>
          <p:cNvSpPr>
            <a:spLocks noGrp="1"/>
          </p:cNvSpPr>
          <p:nvPr>
            <p:ph type="sldNum" sz="quarter" idx="12"/>
          </p:nvPr>
        </p:nvSpPr>
        <p:spPr/>
        <p:txBody>
          <a:bodyPr/>
          <a:lstStyle>
            <a:lvl1pPr>
              <a:defRPr/>
            </a:lvl1pPr>
          </a:lstStyle>
          <a:p>
            <a:pPr>
              <a:defRPr/>
            </a:pPr>
            <a:fld id="{A771A622-89C8-41C9-AC89-EA0F00DDCC9B}" type="slidenum">
              <a:rPr lang="en-US" altLang="en-US"/>
              <a:pPr>
                <a:defRPr/>
              </a:pPr>
              <a:t>‹#›</a:t>
            </a:fld>
            <a:endParaRPr lang="en-US" altLang="en-US"/>
          </a:p>
        </p:txBody>
      </p:sp>
    </p:spTree>
    <p:extLst>
      <p:ext uri="{BB962C8B-B14F-4D97-AF65-F5344CB8AC3E}">
        <p14:creationId xmlns:p14="http://schemas.microsoft.com/office/powerpoint/2010/main" val="1902524713"/>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D16BAA3-CAC1-4807-88F7-3DF8AD40762A}"/>
              </a:ext>
            </a:extLst>
          </p:cNvPr>
          <p:cNvSpPr>
            <a:spLocks noGrp="1"/>
          </p:cNvSpPr>
          <p:nvPr>
            <p:ph type="dt" sz="half" idx="10"/>
          </p:nvPr>
        </p:nvSpPr>
        <p:spPr/>
        <p:txBody>
          <a:bodyPr/>
          <a:lstStyle>
            <a:lvl1pPr>
              <a:defRPr/>
            </a:lvl1pPr>
          </a:lstStyle>
          <a:p>
            <a:pPr>
              <a:defRPr/>
            </a:pPr>
            <a:fld id="{2E05B1BC-D26A-4837-894C-D4E5DE9D3765}" type="datetimeFigureOut">
              <a:rPr lang="en-US"/>
              <a:pPr>
                <a:defRPr/>
              </a:pPr>
              <a:t>10/10/2023</a:t>
            </a:fld>
            <a:endParaRPr lang="en-US"/>
          </a:p>
        </p:txBody>
      </p:sp>
      <p:sp>
        <p:nvSpPr>
          <p:cNvPr id="3" name="Footer Placeholder 4">
            <a:extLst>
              <a:ext uri="{FF2B5EF4-FFF2-40B4-BE49-F238E27FC236}">
                <a16:creationId xmlns:a16="http://schemas.microsoft.com/office/drawing/2014/main" id="{445B4630-4A74-4510-B3CD-A7585302D6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E08627D7-EBAB-4400-A163-766170723CD9}"/>
              </a:ext>
            </a:extLst>
          </p:cNvPr>
          <p:cNvSpPr>
            <a:spLocks noGrp="1"/>
          </p:cNvSpPr>
          <p:nvPr>
            <p:ph type="sldNum" sz="quarter" idx="12"/>
          </p:nvPr>
        </p:nvSpPr>
        <p:spPr/>
        <p:txBody>
          <a:bodyPr/>
          <a:lstStyle>
            <a:lvl1pPr>
              <a:defRPr/>
            </a:lvl1pPr>
          </a:lstStyle>
          <a:p>
            <a:pPr>
              <a:defRPr/>
            </a:pPr>
            <a:fld id="{39A3165A-A256-4EB8-B12C-1A94EA6C5E7B}" type="slidenum">
              <a:rPr lang="en-US" altLang="en-US"/>
              <a:pPr>
                <a:defRPr/>
              </a:pPr>
              <a:t>‹#›</a:t>
            </a:fld>
            <a:endParaRPr lang="en-US" altLang="en-US"/>
          </a:p>
        </p:txBody>
      </p:sp>
    </p:spTree>
    <p:extLst>
      <p:ext uri="{BB962C8B-B14F-4D97-AF65-F5344CB8AC3E}">
        <p14:creationId xmlns:p14="http://schemas.microsoft.com/office/powerpoint/2010/main" val="3663906456"/>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7DE3F29A-4937-462C-953F-1D36720DBA04}"/>
              </a:ext>
            </a:extLst>
          </p:cNvPr>
          <p:cNvSpPr>
            <a:spLocks noGrp="1"/>
          </p:cNvSpPr>
          <p:nvPr>
            <p:ph type="dt" sz="half" idx="10"/>
          </p:nvPr>
        </p:nvSpPr>
        <p:spPr/>
        <p:txBody>
          <a:bodyPr/>
          <a:lstStyle>
            <a:lvl1pPr>
              <a:defRPr/>
            </a:lvl1pPr>
          </a:lstStyle>
          <a:p>
            <a:pPr>
              <a:defRPr/>
            </a:pPr>
            <a:fld id="{150FC0E4-33B4-4DC0-90C1-E4F80C6F610B}" type="datetimeFigureOut">
              <a:rPr lang="en-US"/>
              <a:pPr>
                <a:defRPr/>
              </a:pPr>
              <a:t>10/10/2023</a:t>
            </a:fld>
            <a:endParaRPr lang="en-US"/>
          </a:p>
        </p:txBody>
      </p:sp>
      <p:sp>
        <p:nvSpPr>
          <p:cNvPr id="6" name="Footer Placeholder 4">
            <a:extLst>
              <a:ext uri="{FF2B5EF4-FFF2-40B4-BE49-F238E27FC236}">
                <a16:creationId xmlns:a16="http://schemas.microsoft.com/office/drawing/2014/main" id="{F1AE536A-C8C0-424F-9EC2-E719FEB9B07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839AA49-A63C-48F8-A8C2-38FE4E9E61EC}"/>
              </a:ext>
            </a:extLst>
          </p:cNvPr>
          <p:cNvSpPr>
            <a:spLocks noGrp="1"/>
          </p:cNvSpPr>
          <p:nvPr>
            <p:ph type="sldNum" sz="quarter" idx="12"/>
          </p:nvPr>
        </p:nvSpPr>
        <p:spPr/>
        <p:txBody>
          <a:bodyPr/>
          <a:lstStyle>
            <a:lvl1pPr>
              <a:defRPr/>
            </a:lvl1pPr>
          </a:lstStyle>
          <a:p>
            <a:pPr>
              <a:defRPr/>
            </a:pPr>
            <a:fld id="{5D385238-3952-41A3-9BDD-D36CEADCD2F4}" type="slidenum">
              <a:rPr lang="en-US" altLang="en-US"/>
              <a:pPr>
                <a:defRPr/>
              </a:pPr>
              <a:t>‹#›</a:t>
            </a:fld>
            <a:endParaRPr lang="en-US" altLang="en-US"/>
          </a:p>
        </p:txBody>
      </p:sp>
    </p:spTree>
    <p:extLst>
      <p:ext uri="{BB962C8B-B14F-4D97-AF65-F5344CB8AC3E}">
        <p14:creationId xmlns:p14="http://schemas.microsoft.com/office/powerpoint/2010/main" val="2531006653"/>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DF5BB305-74C7-40C6-8579-F72329359171}"/>
              </a:ext>
            </a:extLst>
          </p:cNvPr>
          <p:cNvSpPr>
            <a:spLocks noGrp="1"/>
          </p:cNvSpPr>
          <p:nvPr>
            <p:ph type="dt" sz="half" idx="10"/>
          </p:nvPr>
        </p:nvSpPr>
        <p:spPr/>
        <p:txBody>
          <a:bodyPr/>
          <a:lstStyle>
            <a:lvl1pPr>
              <a:defRPr/>
            </a:lvl1pPr>
          </a:lstStyle>
          <a:p>
            <a:pPr>
              <a:defRPr/>
            </a:pPr>
            <a:fld id="{A30099B4-24E1-4207-A279-4562300F785D}" type="datetimeFigureOut">
              <a:rPr lang="en-US"/>
              <a:pPr>
                <a:defRPr/>
              </a:pPr>
              <a:t>10/10/2023</a:t>
            </a:fld>
            <a:endParaRPr lang="en-US"/>
          </a:p>
        </p:txBody>
      </p:sp>
      <p:sp>
        <p:nvSpPr>
          <p:cNvPr id="6" name="Footer Placeholder 4">
            <a:extLst>
              <a:ext uri="{FF2B5EF4-FFF2-40B4-BE49-F238E27FC236}">
                <a16:creationId xmlns:a16="http://schemas.microsoft.com/office/drawing/2014/main" id="{C3358530-B4C3-4508-BD04-5FC1D709FC6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91F1DCF-4409-4F00-9E1F-0EB0FF0DCC13}"/>
              </a:ext>
            </a:extLst>
          </p:cNvPr>
          <p:cNvSpPr>
            <a:spLocks noGrp="1"/>
          </p:cNvSpPr>
          <p:nvPr>
            <p:ph type="sldNum" sz="quarter" idx="12"/>
          </p:nvPr>
        </p:nvSpPr>
        <p:spPr/>
        <p:txBody>
          <a:bodyPr/>
          <a:lstStyle>
            <a:lvl1pPr>
              <a:defRPr/>
            </a:lvl1pPr>
          </a:lstStyle>
          <a:p>
            <a:pPr>
              <a:defRPr/>
            </a:pPr>
            <a:fld id="{46251C7B-E2E3-4C8B-973C-BDBEED1ACCBB}" type="slidenum">
              <a:rPr lang="en-US" altLang="en-US"/>
              <a:pPr>
                <a:defRPr/>
              </a:pPr>
              <a:t>‹#›</a:t>
            </a:fld>
            <a:endParaRPr lang="en-US" altLang="en-US"/>
          </a:p>
        </p:txBody>
      </p:sp>
    </p:spTree>
    <p:extLst>
      <p:ext uri="{BB962C8B-B14F-4D97-AF65-F5344CB8AC3E}">
        <p14:creationId xmlns:p14="http://schemas.microsoft.com/office/powerpoint/2010/main" val="4097728525"/>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AB0086E-544C-48D1-B21E-CABC30480C1E}"/>
              </a:ext>
            </a:extLst>
          </p:cNvPr>
          <p:cNvSpPr>
            <a:spLocks noGrp="1"/>
          </p:cNvSpPr>
          <p:nvPr>
            <p:ph type="dt" sz="half" idx="10"/>
          </p:nvPr>
        </p:nvSpPr>
        <p:spPr/>
        <p:txBody>
          <a:bodyPr/>
          <a:lstStyle>
            <a:lvl1pPr>
              <a:defRPr/>
            </a:lvl1pPr>
          </a:lstStyle>
          <a:p>
            <a:pPr>
              <a:defRPr/>
            </a:pPr>
            <a:fld id="{F8AA8CEA-B64D-4BD4-8892-AA79070F34B4}" type="datetimeFigureOut">
              <a:rPr lang="en-US"/>
              <a:pPr>
                <a:defRPr/>
              </a:pPr>
              <a:t>10/10/2023</a:t>
            </a:fld>
            <a:endParaRPr lang="en-US"/>
          </a:p>
        </p:txBody>
      </p:sp>
      <p:sp>
        <p:nvSpPr>
          <p:cNvPr id="5" name="Footer Placeholder 4">
            <a:extLst>
              <a:ext uri="{FF2B5EF4-FFF2-40B4-BE49-F238E27FC236}">
                <a16:creationId xmlns:a16="http://schemas.microsoft.com/office/drawing/2014/main" id="{33E37B0C-A402-4C43-9062-0CB60A8F6AC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6BB8322-3DE9-4125-A40A-44652D0D42CB}"/>
              </a:ext>
            </a:extLst>
          </p:cNvPr>
          <p:cNvSpPr>
            <a:spLocks noGrp="1"/>
          </p:cNvSpPr>
          <p:nvPr>
            <p:ph type="sldNum" sz="quarter" idx="12"/>
          </p:nvPr>
        </p:nvSpPr>
        <p:spPr/>
        <p:txBody>
          <a:bodyPr/>
          <a:lstStyle>
            <a:lvl1pPr>
              <a:defRPr/>
            </a:lvl1pPr>
          </a:lstStyle>
          <a:p>
            <a:pPr>
              <a:defRPr/>
            </a:pPr>
            <a:fld id="{12E54BFF-62EE-4EA3-9CAF-50574564C7E7}" type="slidenum">
              <a:rPr lang="en-US" altLang="en-US"/>
              <a:pPr>
                <a:defRPr/>
              </a:pPr>
              <a:t>‹#›</a:t>
            </a:fld>
            <a:endParaRPr lang="en-US" altLang="en-US"/>
          </a:p>
        </p:txBody>
      </p:sp>
    </p:spTree>
    <p:extLst>
      <p:ext uri="{BB962C8B-B14F-4D97-AF65-F5344CB8AC3E}">
        <p14:creationId xmlns:p14="http://schemas.microsoft.com/office/powerpoint/2010/main" val="2892512918"/>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BABA03C-90EB-4635-895A-D7013A080116}"/>
              </a:ext>
            </a:extLst>
          </p:cNvPr>
          <p:cNvSpPr>
            <a:spLocks noGrp="1"/>
          </p:cNvSpPr>
          <p:nvPr>
            <p:ph type="dt" sz="half" idx="10"/>
          </p:nvPr>
        </p:nvSpPr>
        <p:spPr/>
        <p:txBody>
          <a:bodyPr/>
          <a:lstStyle>
            <a:lvl1pPr>
              <a:defRPr/>
            </a:lvl1pPr>
          </a:lstStyle>
          <a:p>
            <a:pPr>
              <a:defRPr/>
            </a:pPr>
            <a:fld id="{87198056-CD03-446D-9D0A-FDE0A67FDBD2}" type="datetimeFigureOut">
              <a:rPr lang="en-US"/>
              <a:pPr>
                <a:defRPr/>
              </a:pPr>
              <a:t>10/10/2023</a:t>
            </a:fld>
            <a:endParaRPr lang="en-US"/>
          </a:p>
        </p:txBody>
      </p:sp>
      <p:sp>
        <p:nvSpPr>
          <p:cNvPr id="5" name="Footer Placeholder 4">
            <a:extLst>
              <a:ext uri="{FF2B5EF4-FFF2-40B4-BE49-F238E27FC236}">
                <a16:creationId xmlns:a16="http://schemas.microsoft.com/office/drawing/2014/main" id="{08EEDBAD-67CF-4736-BF24-498879A1D72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98A0B7B-F241-4E70-A7F1-781DFA3B146F}"/>
              </a:ext>
            </a:extLst>
          </p:cNvPr>
          <p:cNvSpPr>
            <a:spLocks noGrp="1"/>
          </p:cNvSpPr>
          <p:nvPr>
            <p:ph type="sldNum" sz="quarter" idx="12"/>
          </p:nvPr>
        </p:nvSpPr>
        <p:spPr/>
        <p:txBody>
          <a:bodyPr/>
          <a:lstStyle>
            <a:lvl1pPr>
              <a:defRPr/>
            </a:lvl1pPr>
          </a:lstStyle>
          <a:p>
            <a:pPr>
              <a:defRPr/>
            </a:pPr>
            <a:fld id="{41C91AB1-9473-46D5-982B-2357F0B3BCB4}" type="slidenum">
              <a:rPr lang="en-US" altLang="en-US"/>
              <a:pPr>
                <a:defRPr/>
              </a:pPr>
              <a:t>‹#›</a:t>
            </a:fld>
            <a:endParaRPr lang="en-US" altLang="en-US"/>
          </a:p>
        </p:txBody>
      </p:sp>
    </p:spTree>
    <p:extLst>
      <p:ext uri="{BB962C8B-B14F-4D97-AF65-F5344CB8AC3E}">
        <p14:creationId xmlns:p14="http://schemas.microsoft.com/office/powerpoint/2010/main" val="2034185147"/>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7D200F4-A957-47AF-831E-DADA48FF2C98}"/>
              </a:ext>
            </a:extLst>
          </p:cNvPr>
          <p:cNvCxnSpPr/>
          <p:nvPr/>
        </p:nvCxnSpPr>
        <p:spPr>
          <a:xfrm flipH="1">
            <a:off x="8228013" y="7938"/>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F5E968A3-C68F-427F-BA8D-5A57970FDD7A}"/>
              </a:ext>
            </a:extLst>
          </p:cNvPr>
          <p:cNvCxnSpPr/>
          <p:nvPr/>
        </p:nvCxnSpPr>
        <p:spPr>
          <a:xfrm flipH="1">
            <a:off x="6108700" y="92075"/>
            <a:ext cx="6080125"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BDCFE853-4666-4AC2-B0F9-012C0FC31D41}"/>
              </a:ext>
            </a:extLst>
          </p:cNvPr>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92F25CD-16B8-4A53-90E2-ABAE80378BA2}"/>
              </a:ext>
            </a:extLst>
          </p:cNvPr>
          <p:cNvCxnSpPr/>
          <p:nvPr/>
        </p:nvCxnSpPr>
        <p:spPr>
          <a:xfrm flipH="1">
            <a:off x="7335838" y="31750"/>
            <a:ext cx="4852987"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7A97FB76-DD03-4612-B846-5190E8370645}"/>
              </a:ext>
            </a:extLst>
          </p:cNvPr>
          <p:cNvCxnSpPr/>
          <p:nvPr/>
        </p:nvCxnSpPr>
        <p:spPr>
          <a:xfrm flipH="1">
            <a:off x="7845425" y="609600"/>
            <a:ext cx="434340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684212" y="685799"/>
            <a:ext cx="8001000" cy="2971801"/>
          </a:xfrm>
        </p:spPr>
        <p:txBody>
          <a:bodyPr anchor="b"/>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a:extLst>
              <a:ext uri="{FF2B5EF4-FFF2-40B4-BE49-F238E27FC236}">
                <a16:creationId xmlns:a16="http://schemas.microsoft.com/office/drawing/2014/main" id="{6F17A165-A155-454C-BAB3-116E3384A498}"/>
              </a:ext>
            </a:extLst>
          </p:cNvPr>
          <p:cNvSpPr>
            <a:spLocks noGrp="1"/>
          </p:cNvSpPr>
          <p:nvPr>
            <p:ph type="dt" sz="half" idx="10"/>
          </p:nvPr>
        </p:nvSpPr>
        <p:spPr/>
        <p:txBody>
          <a:bodyPr/>
          <a:lstStyle>
            <a:lvl1pPr>
              <a:defRPr/>
            </a:lvl1pPr>
          </a:lstStyle>
          <a:p>
            <a:pPr>
              <a:defRPr/>
            </a:pPr>
            <a:fld id="{5D48F0CC-6C57-46D6-9BCA-5E786F456027}" type="datetimeFigureOut">
              <a:rPr lang="en-US"/>
              <a:pPr>
                <a:defRPr/>
              </a:pPr>
              <a:t>10/10/2023</a:t>
            </a:fld>
            <a:endParaRPr lang="en-US"/>
          </a:p>
        </p:txBody>
      </p:sp>
      <p:sp>
        <p:nvSpPr>
          <p:cNvPr id="10" name="Footer Placeholder 4">
            <a:extLst>
              <a:ext uri="{FF2B5EF4-FFF2-40B4-BE49-F238E27FC236}">
                <a16:creationId xmlns:a16="http://schemas.microsoft.com/office/drawing/2014/main" id="{BFF2EF42-A141-4E58-8C72-E8C35283C1B5}"/>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273AB678-387B-41CC-A005-8229C269E041}"/>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750970EB-97B9-4463-8A79-F2F131314D75}" type="slidenum">
              <a:rPr lang="en-US" altLang="en-US"/>
              <a:pPr>
                <a:defRPr/>
              </a:pPr>
              <a:t>‹#›</a:t>
            </a:fld>
            <a:endParaRPr lang="en-US" altLang="en-US"/>
          </a:p>
        </p:txBody>
      </p:sp>
    </p:spTree>
    <p:extLst>
      <p:ext uri="{BB962C8B-B14F-4D97-AF65-F5344CB8AC3E}">
        <p14:creationId xmlns:p14="http://schemas.microsoft.com/office/powerpoint/2010/main" val="215529361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a:defRPr/>
            </a:pPr>
            <a:fld id="{4DCAE51A-4C16-438B-B77B-20A6174030E5}" type="slidenum">
              <a:rPr lang="en-US" altLang="en-US"/>
              <a:pPr>
                <a:defRPr/>
              </a:pPr>
              <a:t>‹#›</a:t>
            </a:fld>
            <a:endParaRPr lang="en-US" altLang="en-US"/>
          </a:p>
        </p:txBody>
      </p:sp>
    </p:spTree>
    <p:extLst>
      <p:ext uri="{BB962C8B-B14F-4D97-AF65-F5344CB8AC3E}">
        <p14:creationId xmlns:p14="http://schemas.microsoft.com/office/powerpoint/2010/main" val="4208372898"/>
      </p:ext>
    </p:extLst>
  </p:cSld>
  <p:clrMapOvr>
    <a:masterClrMapping/>
  </p:clrMapOvr>
  <p:transition spd="slow"/>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12B4F9C-F07A-494F-8D5A-36E7A2E6EA7B}"/>
              </a:ext>
            </a:extLst>
          </p:cNvPr>
          <p:cNvSpPr>
            <a:spLocks noGrp="1"/>
          </p:cNvSpPr>
          <p:nvPr>
            <p:ph type="dt" sz="half" idx="10"/>
          </p:nvPr>
        </p:nvSpPr>
        <p:spPr/>
        <p:txBody>
          <a:bodyPr/>
          <a:lstStyle>
            <a:lvl1pPr>
              <a:defRPr/>
            </a:lvl1pPr>
          </a:lstStyle>
          <a:p>
            <a:pPr>
              <a:defRPr/>
            </a:pPr>
            <a:fld id="{F2F208B9-A884-4443-9E9E-FA3AB433D43D}" type="datetimeFigureOut">
              <a:rPr lang="vi-VN"/>
              <a:pPr>
                <a:defRPr/>
              </a:pPr>
              <a:t>10/10/2023</a:t>
            </a:fld>
            <a:endParaRPr lang="vi-VN"/>
          </a:p>
        </p:txBody>
      </p:sp>
      <p:sp>
        <p:nvSpPr>
          <p:cNvPr id="5" name="Footer Placeholder 4">
            <a:extLst>
              <a:ext uri="{FF2B5EF4-FFF2-40B4-BE49-F238E27FC236}">
                <a16:creationId xmlns:a16="http://schemas.microsoft.com/office/drawing/2014/main" id="{551E0494-3F3C-4E0B-A154-2C9931C7A809}"/>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7A52118-A206-4AC7-A4D9-6B56240DCD54}"/>
              </a:ext>
            </a:extLst>
          </p:cNvPr>
          <p:cNvSpPr>
            <a:spLocks noGrp="1"/>
          </p:cNvSpPr>
          <p:nvPr>
            <p:ph type="sldNum" sz="quarter" idx="12"/>
          </p:nvPr>
        </p:nvSpPr>
        <p:spPr/>
        <p:txBody>
          <a:bodyPr/>
          <a:lstStyle>
            <a:lvl1pPr>
              <a:defRPr/>
            </a:lvl1pPr>
          </a:lstStyle>
          <a:p>
            <a:pPr>
              <a:defRPr/>
            </a:pPr>
            <a:fld id="{79000E32-F08A-48F4-A734-AD51E4689243}" type="slidenum">
              <a:rPr lang="vi-VN" altLang="en-US"/>
              <a:pPr>
                <a:defRPr/>
              </a:pPr>
              <a:t>‹#›</a:t>
            </a:fld>
            <a:endParaRPr lang="vi-VN" altLang="en-US"/>
          </a:p>
        </p:txBody>
      </p:sp>
    </p:spTree>
    <p:extLst>
      <p:ext uri="{BB962C8B-B14F-4D97-AF65-F5344CB8AC3E}">
        <p14:creationId xmlns:p14="http://schemas.microsoft.com/office/powerpoint/2010/main" val="3400154665"/>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F0AB8A-0764-4603-A810-711B79D8EACF}"/>
              </a:ext>
            </a:extLst>
          </p:cNvPr>
          <p:cNvSpPr>
            <a:spLocks noGrp="1"/>
          </p:cNvSpPr>
          <p:nvPr>
            <p:ph type="dt" sz="half" idx="10"/>
          </p:nvPr>
        </p:nvSpPr>
        <p:spPr/>
        <p:txBody>
          <a:bodyPr/>
          <a:lstStyle>
            <a:lvl1pPr>
              <a:defRPr/>
            </a:lvl1pPr>
          </a:lstStyle>
          <a:p>
            <a:pPr>
              <a:defRPr/>
            </a:pPr>
            <a:fld id="{B938C869-EC29-453A-9A8E-0D8D307891CF}" type="datetimeFigureOut">
              <a:rPr lang="en-US"/>
              <a:pPr>
                <a:defRPr/>
              </a:pPr>
              <a:t>10/10/2023</a:t>
            </a:fld>
            <a:endParaRPr lang="en-US"/>
          </a:p>
        </p:txBody>
      </p:sp>
      <p:sp>
        <p:nvSpPr>
          <p:cNvPr id="5" name="Footer Placeholder 4">
            <a:extLst>
              <a:ext uri="{FF2B5EF4-FFF2-40B4-BE49-F238E27FC236}">
                <a16:creationId xmlns:a16="http://schemas.microsoft.com/office/drawing/2014/main" id="{27E075C8-A2AE-42A6-BD04-342469718C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92818BF-C0B2-48EB-A5EE-80331B1D13D9}"/>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CE107A5B-9E91-4534-8CAE-B98E6089D2A5}" type="slidenum">
              <a:rPr lang="en-US" altLang="en-US"/>
              <a:pPr>
                <a:defRPr/>
              </a:pPr>
              <a:t>‹#›</a:t>
            </a:fld>
            <a:endParaRPr lang="en-US" altLang="en-US"/>
          </a:p>
        </p:txBody>
      </p:sp>
    </p:spTree>
    <p:extLst>
      <p:ext uri="{BB962C8B-B14F-4D97-AF65-F5344CB8AC3E}">
        <p14:creationId xmlns:p14="http://schemas.microsoft.com/office/powerpoint/2010/main" val="1115611303"/>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2959258D-6765-4AA8-8677-B68F7A6167A4}"/>
              </a:ext>
            </a:extLst>
          </p:cNvPr>
          <p:cNvSpPr>
            <a:spLocks noGrp="1"/>
          </p:cNvSpPr>
          <p:nvPr>
            <p:ph type="dt" sz="half" idx="10"/>
          </p:nvPr>
        </p:nvSpPr>
        <p:spPr/>
        <p:txBody>
          <a:bodyPr/>
          <a:lstStyle>
            <a:lvl1pPr>
              <a:defRPr/>
            </a:lvl1pPr>
          </a:lstStyle>
          <a:p>
            <a:pPr>
              <a:defRPr/>
            </a:pPr>
            <a:fld id="{44C52C6A-884A-4696-AF5D-33FEFAFD1F0D}" type="datetimeFigureOut">
              <a:rPr lang="vi-VN"/>
              <a:pPr>
                <a:defRPr/>
              </a:pPr>
              <a:t>10/10/2023</a:t>
            </a:fld>
            <a:endParaRPr lang="vi-VN"/>
          </a:p>
        </p:txBody>
      </p:sp>
      <p:sp>
        <p:nvSpPr>
          <p:cNvPr id="6" name="Footer Placeholder 4">
            <a:extLst>
              <a:ext uri="{FF2B5EF4-FFF2-40B4-BE49-F238E27FC236}">
                <a16:creationId xmlns:a16="http://schemas.microsoft.com/office/drawing/2014/main" id="{A1CC4C15-0446-4C26-AF79-2C2452E3028C}"/>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691D80B7-A385-4C35-8881-42A96BD506A2}"/>
              </a:ext>
            </a:extLst>
          </p:cNvPr>
          <p:cNvSpPr>
            <a:spLocks noGrp="1"/>
          </p:cNvSpPr>
          <p:nvPr>
            <p:ph type="sldNum" sz="quarter" idx="12"/>
          </p:nvPr>
        </p:nvSpPr>
        <p:spPr/>
        <p:txBody>
          <a:bodyPr/>
          <a:lstStyle>
            <a:lvl1pPr>
              <a:defRPr/>
            </a:lvl1pPr>
          </a:lstStyle>
          <a:p>
            <a:pPr>
              <a:defRPr/>
            </a:pPr>
            <a:fld id="{A4596816-208E-48C7-AF09-FA1CFF666D9B}" type="slidenum">
              <a:rPr lang="vi-VN" altLang="en-US"/>
              <a:pPr>
                <a:defRPr/>
              </a:pPr>
              <a:t>‹#›</a:t>
            </a:fld>
            <a:endParaRPr lang="vi-VN" altLang="en-US"/>
          </a:p>
        </p:txBody>
      </p:sp>
    </p:spTree>
    <p:extLst>
      <p:ext uri="{BB962C8B-B14F-4D97-AF65-F5344CB8AC3E}">
        <p14:creationId xmlns:p14="http://schemas.microsoft.com/office/powerpoint/2010/main" val="1101444164"/>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8577283-DA2B-41DF-B1DD-725B09132EE6}"/>
              </a:ext>
            </a:extLst>
          </p:cNvPr>
          <p:cNvSpPr>
            <a:spLocks noGrp="1"/>
          </p:cNvSpPr>
          <p:nvPr>
            <p:ph type="dt" sz="half" idx="10"/>
          </p:nvPr>
        </p:nvSpPr>
        <p:spPr/>
        <p:txBody>
          <a:bodyPr/>
          <a:lstStyle>
            <a:lvl1pPr>
              <a:defRPr/>
            </a:lvl1pPr>
          </a:lstStyle>
          <a:p>
            <a:pPr>
              <a:defRPr/>
            </a:pPr>
            <a:fld id="{D6553321-694B-47CB-AF36-05E7822E2B6A}" type="datetimeFigureOut">
              <a:rPr lang="vi-VN"/>
              <a:pPr>
                <a:defRPr/>
              </a:pPr>
              <a:t>10/10/2023</a:t>
            </a:fld>
            <a:endParaRPr lang="vi-VN"/>
          </a:p>
        </p:txBody>
      </p:sp>
      <p:sp>
        <p:nvSpPr>
          <p:cNvPr id="8" name="Footer Placeholder 4">
            <a:extLst>
              <a:ext uri="{FF2B5EF4-FFF2-40B4-BE49-F238E27FC236}">
                <a16:creationId xmlns:a16="http://schemas.microsoft.com/office/drawing/2014/main" id="{905B1DE1-4BE1-444D-8DF1-F65CC3341D37}"/>
              </a:ext>
            </a:extLst>
          </p:cNvPr>
          <p:cNvSpPr>
            <a:spLocks noGrp="1"/>
          </p:cNvSpPr>
          <p:nvPr>
            <p:ph type="ftr" sz="quarter" idx="11"/>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10363CF4-B423-4F21-B70B-D9535D7084F1}"/>
              </a:ext>
            </a:extLst>
          </p:cNvPr>
          <p:cNvSpPr>
            <a:spLocks noGrp="1"/>
          </p:cNvSpPr>
          <p:nvPr>
            <p:ph type="sldNum" sz="quarter" idx="12"/>
          </p:nvPr>
        </p:nvSpPr>
        <p:spPr/>
        <p:txBody>
          <a:bodyPr/>
          <a:lstStyle>
            <a:lvl1pPr>
              <a:defRPr/>
            </a:lvl1pPr>
          </a:lstStyle>
          <a:p>
            <a:pPr>
              <a:defRPr/>
            </a:pPr>
            <a:fld id="{5C64E529-D8A5-4787-B396-7C425568D4C3}" type="slidenum">
              <a:rPr lang="vi-VN" altLang="en-US"/>
              <a:pPr>
                <a:defRPr/>
              </a:pPr>
              <a:t>‹#›</a:t>
            </a:fld>
            <a:endParaRPr lang="vi-VN" altLang="en-US"/>
          </a:p>
        </p:txBody>
      </p:sp>
    </p:spTree>
    <p:extLst>
      <p:ext uri="{BB962C8B-B14F-4D97-AF65-F5344CB8AC3E}">
        <p14:creationId xmlns:p14="http://schemas.microsoft.com/office/powerpoint/2010/main" val="2607353878"/>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66BA0D3-570C-4082-866E-00C6C83EA5DC}"/>
              </a:ext>
            </a:extLst>
          </p:cNvPr>
          <p:cNvSpPr>
            <a:spLocks noGrp="1"/>
          </p:cNvSpPr>
          <p:nvPr>
            <p:ph type="dt" sz="half" idx="10"/>
          </p:nvPr>
        </p:nvSpPr>
        <p:spPr/>
        <p:txBody>
          <a:bodyPr/>
          <a:lstStyle>
            <a:lvl1pPr>
              <a:defRPr/>
            </a:lvl1pPr>
          </a:lstStyle>
          <a:p>
            <a:pPr>
              <a:defRPr/>
            </a:pPr>
            <a:fld id="{17BAE630-0D4E-4CB0-8606-5162AC03BCCB}" type="datetimeFigureOut">
              <a:rPr lang="en-US"/>
              <a:pPr>
                <a:defRPr/>
              </a:pPr>
              <a:t>10/10/2023</a:t>
            </a:fld>
            <a:endParaRPr lang="en-US"/>
          </a:p>
        </p:txBody>
      </p:sp>
      <p:sp>
        <p:nvSpPr>
          <p:cNvPr id="4" name="Footer Placeholder 3">
            <a:extLst>
              <a:ext uri="{FF2B5EF4-FFF2-40B4-BE49-F238E27FC236}">
                <a16:creationId xmlns:a16="http://schemas.microsoft.com/office/drawing/2014/main" id="{90244705-37CB-468F-AB7A-8F4673CA43C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7F36699C-DB81-4FAD-BE3A-266F37A90922}"/>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87B67152-1B44-4CE9-ADE3-1824FFF0D45B}" type="slidenum">
              <a:rPr lang="en-US" altLang="en-US"/>
              <a:pPr>
                <a:defRPr/>
              </a:pPr>
              <a:t>‹#›</a:t>
            </a:fld>
            <a:endParaRPr lang="en-US" altLang="en-US"/>
          </a:p>
        </p:txBody>
      </p:sp>
    </p:spTree>
    <p:extLst>
      <p:ext uri="{BB962C8B-B14F-4D97-AF65-F5344CB8AC3E}">
        <p14:creationId xmlns:p14="http://schemas.microsoft.com/office/powerpoint/2010/main" val="194499785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DB815-E7B8-4DCF-9D11-CD9A98C39392}"/>
              </a:ext>
            </a:extLst>
          </p:cNvPr>
          <p:cNvSpPr>
            <a:spLocks noGrp="1"/>
          </p:cNvSpPr>
          <p:nvPr>
            <p:ph type="dt" sz="half" idx="10"/>
          </p:nvPr>
        </p:nvSpPr>
        <p:spPr/>
        <p:txBody>
          <a:bodyPr/>
          <a:lstStyle>
            <a:lvl1pPr>
              <a:defRPr/>
            </a:lvl1pPr>
          </a:lstStyle>
          <a:p>
            <a:pPr>
              <a:defRPr/>
            </a:pPr>
            <a:fld id="{ADD12A49-88AD-4136-8018-784EC534F6A5}" type="datetimeFigureOut">
              <a:rPr lang="en-US"/>
              <a:pPr>
                <a:defRPr/>
              </a:pPr>
              <a:t>10/10/2023</a:t>
            </a:fld>
            <a:endParaRPr lang="en-US"/>
          </a:p>
        </p:txBody>
      </p:sp>
      <p:sp>
        <p:nvSpPr>
          <p:cNvPr id="3" name="Footer Placeholder 2">
            <a:extLst>
              <a:ext uri="{FF2B5EF4-FFF2-40B4-BE49-F238E27FC236}">
                <a16:creationId xmlns:a16="http://schemas.microsoft.com/office/drawing/2014/main" id="{4B9912CC-D1C2-4158-B87F-4F5BE747CB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A4FB80E2-4073-4A36-817E-96BE08A09E03}"/>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976404D9-251B-4961-BC52-D09E53832F33}" type="slidenum">
              <a:rPr lang="en-US" altLang="en-US"/>
              <a:pPr>
                <a:defRPr/>
              </a:pPr>
              <a:t>‹#›</a:t>
            </a:fld>
            <a:endParaRPr lang="en-US" altLang="en-US"/>
          </a:p>
        </p:txBody>
      </p:sp>
    </p:spTree>
    <p:extLst>
      <p:ext uri="{BB962C8B-B14F-4D97-AF65-F5344CB8AC3E}">
        <p14:creationId xmlns:p14="http://schemas.microsoft.com/office/powerpoint/2010/main" val="2771490762"/>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4A9ADD9-0412-4AFB-99F3-B3C00E95334D}"/>
              </a:ext>
            </a:extLst>
          </p:cNvPr>
          <p:cNvSpPr>
            <a:spLocks noGrp="1"/>
          </p:cNvSpPr>
          <p:nvPr>
            <p:ph type="dt" sz="half" idx="10"/>
          </p:nvPr>
        </p:nvSpPr>
        <p:spPr/>
        <p:txBody>
          <a:bodyPr/>
          <a:lstStyle>
            <a:lvl1pPr>
              <a:defRPr/>
            </a:lvl1pPr>
          </a:lstStyle>
          <a:p>
            <a:pPr>
              <a:defRPr/>
            </a:pPr>
            <a:fld id="{968D7111-A5A7-485C-9A78-1CCC545ADEF1}" type="datetimeFigureOut">
              <a:rPr lang="vi-VN"/>
              <a:pPr>
                <a:defRPr/>
              </a:pPr>
              <a:t>10/10/2023</a:t>
            </a:fld>
            <a:endParaRPr lang="vi-VN"/>
          </a:p>
        </p:txBody>
      </p:sp>
      <p:sp>
        <p:nvSpPr>
          <p:cNvPr id="6" name="Footer Placeholder 4">
            <a:extLst>
              <a:ext uri="{FF2B5EF4-FFF2-40B4-BE49-F238E27FC236}">
                <a16:creationId xmlns:a16="http://schemas.microsoft.com/office/drawing/2014/main" id="{343EB20F-16C7-400D-B07C-0610C7993D89}"/>
              </a:ext>
            </a:extLst>
          </p:cNvPr>
          <p:cNvSpPr>
            <a:spLocks noGrp="1"/>
          </p:cNvSpPr>
          <p:nvPr>
            <p:ph type="ftr" sz="quarter" idx="11"/>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93688AA-1A3B-4D1F-8149-DA34C59B7A60}"/>
              </a:ext>
            </a:extLst>
          </p:cNvPr>
          <p:cNvSpPr>
            <a:spLocks noGrp="1"/>
          </p:cNvSpPr>
          <p:nvPr>
            <p:ph type="sldNum" sz="quarter" idx="12"/>
          </p:nvPr>
        </p:nvSpPr>
        <p:spPr/>
        <p:txBody>
          <a:bodyPr/>
          <a:lstStyle>
            <a:lvl1pPr>
              <a:defRPr/>
            </a:lvl1pPr>
          </a:lstStyle>
          <a:p>
            <a:pPr>
              <a:defRPr/>
            </a:pPr>
            <a:fld id="{64449484-D93A-44AB-86EA-12FEA2CFB93D}" type="slidenum">
              <a:rPr lang="vi-VN" altLang="en-US"/>
              <a:pPr>
                <a:defRPr/>
              </a:pPr>
              <a:t>‹#›</a:t>
            </a:fld>
            <a:endParaRPr lang="vi-VN" altLang="en-US"/>
          </a:p>
        </p:txBody>
      </p:sp>
    </p:spTree>
    <p:extLst>
      <p:ext uri="{BB962C8B-B14F-4D97-AF65-F5344CB8AC3E}">
        <p14:creationId xmlns:p14="http://schemas.microsoft.com/office/powerpoint/2010/main" val="3646242195"/>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2859E50-0FA6-4E94-AADF-E4A1AC82D292}"/>
              </a:ext>
            </a:extLst>
          </p:cNvPr>
          <p:cNvSpPr>
            <a:spLocks noGrp="1"/>
          </p:cNvSpPr>
          <p:nvPr>
            <p:ph type="dt" sz="half" idx="10"/>
          </p:nvPr>
        </p:nvSpPr>
        <p:spPr/>
        <p:txBody>
          <a:bodyPr/>
          <a:lstStyle>
            <a:lvl1pPr>
              <a:defRPr/>
            </a:lvl1pPr>
          </a:lstStyle>
          <a:p>
            <a:pPr>
              <a:defRPr/>
            </a:pPr>
            <a:fld id="{A9C71D94-CD13-4FF3-984D-B28A5CF6D96A}" type="datetimeFigureOut">
              <a:rPr lang="en-US"/>
              <a:pPr>
                <a:defRPr/>
              </a:pPr>
              <a:t>10/10/2023</a:t>
            </a:fld>
            <a:endParaRPr lang="en-US"/>
          </a:p>
        </p:txBody>
      </p:sp>
      <p:sp>
        <p:nvSpPr>
          <p:cNvPr id="6" name="Footer Placeholder 5">
            <a:extLst>
              <a:ext uri="{FF2B5EF4-FFF2-40B4-BE49-F238E27FC236}">
                <a16:creationId xmlns:a16="http://schemas.microsoft.com/office/drawing/2014/main" id="{BBBFF98A-09A5-4671-B70A-64837AA379A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23C4AFE-AE77-44D2-B4CD-16F964716B8A}"/>
              </a:ext>
            </a:extLst>
          </p:cNvPr>
          <p:cNvSpPr>
            <a:spLocks noGrp="1"/>
          </p:cNvSpPr>
          <p:nvPr>
            <p:ph type="sldNum" sz="quarter" idx="12"/>
          </p:nvPr>
        </p:nvSpPr>
        <p:spPr/>
        <p:txBody>
          <a:bodyPr/>
          <a:lstStyle>
            <a:lvl1pPr>
              <a:defRPr smtClean="0">
                <a:latin typeface="Century Gothic" panose="020B0502020202020204" pitchFamily="34" charset="0"/>
              </a:defRPr>
            </a:lvl1pPr>
          </a:lstStyle>
          <a:p>
            <a:pPr>
              <a:defRPr/>
            </a:pPr>
            <a:fld id="{2BDDA05E-FD2A-4EDC-AAB6-A2B575BCBDD6}" type="slidenum">
              <a:rPr lang="en-US" altLang="en-US"/>
              <a:pPr>
                <a:defRPr/>
              </a:pPr>
              <a:t>‹#›</a:t>
            </a:fld>
            <a:endParaRPr lang="en-US" altLang="en-US"/>
          </a:p>
        </p:txBody>
      </p:sp>
    </p:spTree>
    <p:extLst>
      <p:ext uri="{BB962C8B-B14F-4D97-AF65-F5344CB8AC3E}">
        <p14:creationId xmlns:p14="http://schemas.microsoft.com/office/powerpoint/2010/main" val="1638332904"/>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5" name="Date Placeholder 3">
            <a:extLst>
              <a:ext uri="{FF2B5EF4-FFF2-40B4-BE49-F238E27FC236}">
                <a16:creationId xmlns:a16="http://schemas.microsoft.com/office/drawing/2014/main" id="{2F01B8CB-B19D-4337-8235-2FF910F55865}"/>
              </a:ext>
            </a:extLst>
          </p:cNvPr>
          <p:cNvSpPr>
            <a:spLocks noGrp="1"/>
          </p:cNvSpPr>
          <p:nvPr>
            <p:ph type="dt" sz="half" idx="15"/>
          </p:nvPr>
        </p:nvSpPr>
        <p:spPr/>
        <p:txBody>
          <a:bodyPr/>
          <a:lstStyle>
            <a:lvl1pPr>
              <a:defRPr/>
            </a:lvl1pPr>
          </a:lstStyle>
          <a:p>
            <a:pPr>
              <a:defRPr/>
            </a:pPr>
            <a:fld id="{5F3DEB1A-ECD1-49A9-AB21-DA0E87E04A25}" type="datetimeFigureOut">
              <a:rPr lang="vi-VN"/>
              <a:pPr>
                <a:defRPr/>
              </a:pPr>
              <a:t>10/10/2023</a:t>
            </a:fld>
            <a:endParaRPr lang="vi-VN"/>
          </a:p>
        </p:txBody>
      </p:sp>
      <p:sp>
        <p:nvSpPr>
          <p:cNvPr id="6" name="Footer Placeholder 4">
            <a:extLst>
              <a:ext uri="{FF2B5EF4-FFF2-40B4-BE49-F238E27FC236}">
                <a16:creationId xmlns:a16="http://schemas.microsoft.com/office/drawing/2014/main" id="{4B06E746-5DE1-4933-9D25-89A2F91944AC}"/>
              </a:ext>
            </a:extLst>
          </p:cNvPr>
          <p:cNvSpPr>
            <a:spLocks noGrp="1"/>
          </p:cNvSpPr>
          <p:nvPr>
            <p:ph type="ftr" sz="quarter" idx="16"/>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3D285BD1-C044-4F49-BBBE-DE65DA72CE26}"/>
              </a:ext>
            </a:extLst>
          </p:cNvPr>
          <p:cNvSpPr>
            <a:spLocks noGrp="1"/>
          </p:cNvSpPr>
          <p:nvPr>
            <p:ph type="sldNum" sz="quarter" idx="17"/>
          </p:nvPr>
        </p:nvSpPr>
        <p:spPr/>
        <p:txBody>
          <a:bodyPr/>
          <a:lstStyle>
            <a:lvl1pPr>
              <a:defRPr/>
            </a:lvl1pPr>
          </a:lstStyle>
          <a:p>
            <a:pPr>
              <a:defRPr/>
            </a:pPr>
            <a:fld id="{2D4A0867-A262-415D-81F3-D84899E8B766}" type="slidenum">
              <a:rPr lang="vi-VN" altLang="en-US"/>
              <a:pPr>
                <a:defRPr/>
              </a:pPr>
              <a:t>‹#›</a:t>
            </a:fld>
            <a:endParaRPr lang="vi-VN" altLang="en-US"/>
          </a:p>
        </p:txBody>
      </p:sp>
    </p:spTree>
    <p:extLst>
      <p:ext uri="{BB962C8B-B14F-4D97-AF65-F5344CB8AC3E}">
        <p14:creationId xmlns:p14="http://schemas.microsoft.com/office/powerpoint/2010/main" val="284956316"/>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D6406E-F8D3-451A-B2C7-D8AB5A97469A}"/>
              </a:ext>
            </a:extLst>
          </p:cNvPr>
          <p:cNvSpPr>
            <a:spLocks noGrp="1"/>
          </p:cNvSpPr>
          <p:nvPr>
            <p:ph type="dt" sz="half" idx="10"/>
          </p:nvPr>
        </p:nvSpPr>
        <p:spPr/>
        <p:txBody>
          <a:bodyPr/>
          <a:lstStyle>
            <a:lvl1pPr>
              <a:defRPr/>
            </a:lvl1pPr>
          </a:lstStyle>
          <a:p>
            <a:pPr>
              <a:defRPr/>
            </a:pPr>
            <a:fld id="{C53EA7F0-D324-40B6-9EA3-2193DA37D967}" type="datetimeFigureOut">
              <a:rPr lang="vi-VN"/>
              <a:pPr>
                <a:defRPr/>
              </a:pPr>
              <a:t>10/10/2023</a:t>
            </a:fld>
            <a:endParaRPr lang="vi-VN"/>
          </a:p>
        </p:txBody>
      </p:sp>
      <p:sp>
        <p:nvSpPr>
          <p:cNvPr id="5" name="Footer Placeholder 4">
            <a:extLst>
              <a:ext uri="{FF2B5EF4-FFF2-40B4-BE49-F238E27FC236}">
                <a16:creationId xmlns:a16="http://schemas.microsoft.com/office/drawing/2014/main" id="{0F6705A2-2F22-40C3-8942-7728338E7AF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C5453BB2-7923-4348-82C6-83A5685EA157}"/>
              </a:ext>
            </a:extLst>
          </p:cNvPr>
          <p:cNvSpPr>
            <a:spLocks noGrp="1"/>
          </p:cNvSpPr>
          <p:nvPr>
            <p:ph type="sldNum" sz="quarter" idx="12"/>
          </p:nvPr>
        </p:nvSpPr>
        <p:spPr/>
        <p:txBody>
          <a:bodyPr/>
          <a:lstStyle>
            <a:lvl1pPr>
              <a:defRPr/>
            </a:lvl1pPr>
          </a:lstStyle>
          <a:p>
            <a:pPr>
              <a:defRPr/>
            </a:pPr>
            <a:fld id="{FFD8F800-FDC1-4509-99A4-F86F2D03015B}" type="slidenum">
              <a:rPr lang="vi-VN" altLang="en-US"/>
              <a:pPr>
                <a:defRPr/>
              </a:pPr>
              <a:t>‹#›</a:t>
            </a:fld>
            <a:endParaRPr lang="vi-VN" altLang="en-US"/>
          </a:p>
        </p:txBody>
      </p:sp>
    </p:spTree>
    <p:extLst>
      <p:ext uri="{BB962C8B-B14F-4D97-AF65-F5344CB8AC3E}">
        <p14:creationId xmlns:p14="http://schemas.microsoft.com/office/powerpoint/2010/main" val="377912343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C81928D-F16B-417D-B8A3-E60E66A6054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0284080-74E0-455B-B88D-1F9CE43A03E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6F7A0E5A-2A20-4B9A-A8C7-A809DDFBE488}"/>
              </a:ext>
            </a:extLst>
          </p:cNvPr>
          <p:cNvSpPr>
            <a:spLocks noGrp="1"/>
          </p:cNvSpPr>
          <p:nvPr>
            <p:ph type="sldNum" sz="quarter" idx="12"/>
          </p:nvPr>
        </p:nvSpPr>
        <p:spPr/>
        <p:txBody>
          <a:bodyPr/>
          <a:lstStyle>
            <a:lvl1pPr>
              <a:defRPr/>
            </a:lvl1pPr>
          </a:lstStyle>
          <a:p>
            <a:pPr>
              <a:defRPr/>
            </a:pPr>
            <a:fld id="{4DCAE51A-4C16-438B-B77B-20A6174030E5}" type="slidenum">
              <a:rPr lang="en-US" altLang="en-US"/>
              <a:pPr>
                <a:defRPr/>
              </a:pPr>
              <a:t>‹#›</a:t>
            </a:fld>
            <a:endParaRPr lang="en-US" altLang="en-US"/>
          </a:p>
        </p:txBody>
      </p:sp>
    </p:spTree>
    <p:extLst>
      <p:ext uri="{BB962C8B-B14F-4D97-AF65-F5344CB8AC3E}">
        <p14:creationId xmlns:p14="http://schemas.microsoft.com/office/powerpoint/2010/main" val="2949849002"/>
      </p:ext>
    </p:extLst>
  </p:cSld>
  <p:clrMapOvr>
    <a:masterClrMapping/>
  </p:clrMapOvr>
  <p:transition spd="slow"/>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0CB51E-14B8-4E24-91AD-DE26819982C0}"/>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800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B90A76BB-D147-4FC1-A551-B6E0508E5E09}"/>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0">
                <a:solidFill>
                  <a:srgbClr val="FFFFFF"/>
                </a:solidFill>
                <a:latin typeface="Century Gothic" panose="020B0502020202020204" pitchFamily="34" charset="0"/>
              </a:rPr>
              <a:t>”</a:t>
            </a:r>
          </a:p>
        </p:txBody>
      </p:sp>
      <p:sp>
        <p:nvSpPr>
          <p:cNvPr id="2" name="Title 1"/>
          <p:cNvSpPr>
            <a:spLocks noGrp="1"/>
          </p:cNvSpPr>
          <p:nvPr>
            <p:ph type="title"/>
          </p:nvPr>
        </p:nvSpPr>
        <p:spPr>
          <a:xfrm>
            <a:off x="1141411" y="685800"/>
            <a:ext cx="9144001"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B6A15018-EBDD-4AA0-8DE2-F506AD5DD51D}"/>
              </a:ext>
            </a:extLst>
          </p:cNvPr>
          <p:cNvSpPr>
            <a:spLocks noGrp="1"/>
          </p:cNvSpPr>
          <p:nvPr>
            <p:ph type="dt" sz="half" idx="14"/>
          </p:nvPr>
        </p:nvSpPr>
        <p:spPr/>
        <p:txBody>
          <a:bodyPr/>
          <a:lstStyle>
            <a:lvl1pPr>
              <a:defRPr/>
            </a:lvl1pPr>
          </a:lstStyle>
          <a:p>
            <a:pPr>
              <a:defRPr/>
            </a:pPr>
            <a:fld id="{B10165DF-F957-42F8-A24E-689F5E3F6A8A}" type="datetimeFigureOut">
              <a:rPr lang="vi-VN"/>
              <a:pPr>
                <a:defRPr/>
              </a:pPr>
              <a:t>10/10/2023</a:t>
            </a:fld>
            <a:endParaRPr lang="vi-VN"/>
          </a:p>
        </p:txBody>
      </p:sp>
      <p:sp>
        <p:nvSpPr>
          <p:cNvPr id="8" name="Footer Placeholder 4">
            <a:extLst>
              <a:ext uri="{FF2B5EF4-FFF2-40B4-BE49-F238E27FC236}">
                <a16:creationId xmlns:a16="http://schemas.microsoft.com/office/drawing/2014/main" id="{4119E238-EB1D-40A6-A92F-204FFDF422A5}"/>
              </a:ext>
            </a:extLst>
          </p:cNvPr>
          <p:cNvSpPr>
            <a:spLocks noGrp="1"/>
          </p:cNvSpPr>
          <p:nvPr>
            <p:ph type="ftr" sz="quarter" idx="15"/>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BA1164F0-CCC5-4AE6-A2E5-64B83B2E0A26}"/>
              </a:ext>
            </a:extLst>
          </p:cNvPr>
          <p:cNvSpPr>
            <a:spLocks noGrp="1"/>
          </p:cNvSpPr>
          <p:nvPr>
            <p:ph type="sldNum" sz="quarter" idx="16"/>
          </p:nvPr>
        </p:nvSpPr>
        <p:spPr/>
        <p:txBody>
          <a:bodyPr/>
          <a:lstStyle>
            <a:lvl1pPr>
              <a:defRPr smtClean="0"/>
            </a:lvl1pPr>
          </a:lstStyle>
          <a:p>
            <a:pPr>
              <a:defRPr/>
            </a:pPr>
            <a:fld id="{DD26547E-6F3D-419A-949F-69067D4B7C7E}" type="slidenum">
              <a:rPr lang="vi-VN" altLang="en-US"/>
              <a:pPr>
                <a:defRPr/>
              </a:pPr>
              <a:t>‹#›</a:t>
            </a:fld>
            <a:endParaRPr lang="vi-VN" altLang="en-US"/>
          </a:p>
        </p:txBody>
      </p:sp>
    </p:spTree>
    <p:extLst>
      <p:ext uri="{BB962C8B-B14F-4D97-AF65-F5344CB8AC3E}">
        <p14:creationId xmlns:p14="http://schemas.microsoft.com/office/powerpoint/2010/main" val="4227442967"/>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A90CBB-260E-45C8-9264-3E223CCD3C9D}"/>
              </a:ext>
            </a:extLst>
          </p:cNvPr>
          <p:cNvSpPr>
            <a:spLocks noGrp="1"/>
          </p:cNvSpPr>
          <p:nvPr>
            <p:ph type="dt" sz="half" idx="10"/>
          </p:nvPr>
        </p:nvSpPr>
        <p:spPr/>
        <p:txBody>
          <a:bodyPr/>
          <a:lstStyle>
            <a:lvl1pPr>
              <a:defRPr/>
            </a:lvl1pPr>
          </a:lstStyle>
          <a:p>
            <a:pPr>
              <a:defRPr/>
            </a:pPr>
            <a:fld id="{54A3D27F-A5BE-4E8A-B600-50CA11DDF8E4}" type="datetimeFigureOut">
              <a:rPr lang="vi-VN"/>
              <a:pPr>
                <a:defRPr/>
              </a:pPr>
              <a:t>10/10/2023</a:t>
            </a:fld>
            <a:endParaRPr lang="vi-VN"/>
          </a:p>
        </p:txBody>
      </p:sp>
      <p:sp>
        <p:nvSpPr>
          <p:cNvPr id="5" name="Footer Placeholder 4">
            <a:extLst>
              <a:ext uri="{FF2B5EF4-FFF2-40B4-BE49-F238E27FC236}">
                <a16:creationId xmlns:a16="http://schemas.microsoft.com/office/drawing/2014/main" id="{B5DCBBDF-8888-4BCE-860D-EA0522EB734C}"/>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5C228900-E03F-4451-BBBC-CFBF21904E0D}"/>
              </a:ext>
            </a:extLst>
          </p:cNvPr>
          <p:cNvSpPr>
            <a:spLocks noGrp="1"/>
          </p:cNvSpPr>
          <p:nvPr>
            <p:ph type="sldNum" sz="quarter" idx="12"/>
          </p:nvPr>
        </p:nvSpPr>
        <p:spPr/>
        <p:txBody>
          <a:bodyPr/>
          <a:lstStyle>
            <a:lvl1pPr>
              <a:defRPr/>
            </a:lvl1pPr>
          </a:lstStyle>
          <a:p>
            <a:pPr>
              <a:defRPr/>
            </a:pPr>
            <a:fld id="{5EE98FE7-BB1E-49A6-B1EF-8BC762E2DA46}" type="slidenum">
              <a:rPr lang="vi-VN" altLang="en-US"/>
              <a:pPr>
                <a:defRPr/>
              </a:pPr>
              <a:t>‹#›</a:t>
            </a:fld>
            <a:endParaRPr lang="vi-VN" altLang="en-US"/>
          </a:p>
        </p:txBody>
      </p:sp>
    </p:spTree>
    <p:extLst>
      <p:ext uri="{BB962C8B-B14F-4D97-AF65-F5344CB8AC3E}">
        <p14:creationId xmlns:p14="http://schemas.microsoft.com/office/powerpoint/2010/main" val="1304165117"/>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B09467-A234-4396-9506-94BF5E8F5E45}"/>
              </a:ext>
            </a:extLst>
          </p:cNvPr>
          <p:cNvSpPr txBox="1">
            <a:spLocks noChangeArrowheads="1"/>
          </p:cNvSpPr>
          <p:nvPr/>
        </p:nvSpPr>
        <p:spPr bwMode="auto">
          <a:xfrm>
            <a:off x="531813" y="8128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defRPr/>
            </a:pPr>
            <a:r>
              <a:rPr lang="en-US" altLang="en-US" sz="8000">
                <a:solidFill>
                  <a:srgbClr val="FFFFFF"/>
                </a:solidFill>
                <a:latin typeface="Century Gothic" panose="020B0502020202020204" pitchFamily="34" charset="0"/>
              </a:rPr>
              <a:t>“</a:t>
            </a:r>
          </a:p>
        </p:txBody>
      </p:sp>
      <p:sp>
        <p:nvSpPr>
          <p:cNvPr id="6" name="TextBox 5">
            <a:extLst>
              <a:ext uri="{FF2B5EF4-FFF2-40B4-BE49-F238E27FC236}">
                <a16:creationId xmlns:a16="http://schemas.microsoft.com/office/drawing/2014/main" id="{5A2B13FA-E23C-4F29-B0CA-F90306CCDD36}"/>
              </a:ext>
            </a:extLst>
          </p:cNvPr>
          <p:cNvSpPr txBox="1">
            <a:spLocks noChangeArrowheads="1"/>
          </p:cNvSpPr>
          <p:nvPr/>
        </p:nvSpPr>
        <p:spPr bwMode="auto">
          <a:xfrm>
            <a:off x="10285413" y="2768600"/>
            <a:ext cx="609600" cy="584200"/>
          </a:xfrm>
          <a:prstGeom prst="rect">
            <a:avLst/>
          </a:prstGeom>
          <a:noFill/>
          <a:ln>
            <a:noFill/>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defTabSz="914400" eaLnBrk="1" hangingPunct="1">
              <a:defRPr/>
            </a:pPr>
            <a:r>
              <a:rPr lang="en-US" altLang="en-US" sz="8000">
                <a:solidFill>
                  <a:srgbClr val="FFFFFF"/>
                </a:solidFill>
                <a:latin typeface="Century Gothic" panose="020B0502020202020204" pitchFamily="34" charset="0"/>
              </a:rPr>
              <a:t>”</a:t>
            </a:r>
          </a:p>
        </p:txBody>
      </p:sp>
      <p:sp>
        <p:nvSpPr>
          <p:cNvPr id="2" name="Title 1"/>
          <p:cNvSpPr>
            <a:spLocks noGrp="1"/>
          </p:cNvSpPr>
          <p:nvPr>
            <p:ph type="title"/>
          </p:nvPr>
        </p:nvSpPr>
        <p:spPr>
          <a:xfrm>
            <a:off x="1141413" y="685800"/>
            <a:ext cx="9144000" cy="2743200"/>
          </a:xfrm>
        </p:spPr>
        <p:txBody>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2AC1D62E-F330-4B48-AF0E-AF087227A512}"/>
              </a:ext>
            </a:extLst>
          </p:cNvPr>
          <p:cNvSpPr>
            <a:spLocks noGrp="1"/>
          </p:cNvSpPr>
          <p:nvPr>
            <p:ph type="dt" sz="half" idx="14"/>
          </p:nvPr>
        </p:nvSpPr>
        <p:spPr/>
        <p:txBody>
          <a:bodyPr/>
          <a:lstStyle>
            <a:lvl1pPr>
              <a:defRPr/>
            </a:lvl1pPr>
          </a:lstStyle>
          <a:p>
            <a:pPr>
              <a:defRPr/>
            </a:pPr>
            <a:fld id="{A81D11BB-04A5-4ABB-A06F-44937D2078BF}" type="datetimeFigureOut">
              <a:rPr lang="vi-VN"/>
              <a:pPr>
                <a:defRPr/>
              </a:pPr>
              <a:t>10/10/2023</a:t>
            </a:fld>
            <a:endParaRPr lang="vi-VN"/>
          </a:p>
        </p:txBody>
      </p:sp>
      <p:sp>
        <p:nvSpPr>
          <p:cNvPr id="8" name="Footer Placeholder 4">
            <a:extLst>
              <a:ext uri="{FF2B5EF4-FFF2-40B4-BE49-F238E27FC236}">
                <a16:creationId xmlns:a16="http://schemas.microsoft.com/office/drawing/2014/main" id="{9813FEC7-9C82-4EA5-8A2B-5F0A72DB97BF}"/>
              </a:ext>
            </a:extLst>
          </p:cNvPr>
          <p:cNvSpPr>
            <a:spLocks noGrp="1"/>
          </p:cNvSpPr>
          <p:nvPr>
            <p:ph type="ftr" sz="quarter" idx="15"/>
          </p:nvPr>
        </p:nvSpPr>
        <p:spPr/>
        <p:txBody>
          <a:bodyPr/>
          <a:lstStyle>
            <a:lvl1pPr>
              <a:defRPr/>
            </a:lvl1pPr>
          </a:lstStyle>
          <a:p>
            <a:pPr>
              <a:defRPr/>
            </a:pPr>
            <a:endParaRPr lang="vi-VN"/>
          </a:p>
        </p:txBody>
      </p:sp>
      <p:sp>
        <p:nvSpPr>
          <p:cNvPr id="9" name="Slide Number Placeholder 5">
            <a:extLst>
              <a:ext uri="{FF2B5EF4-FFF2-40B4-BE49-F238E27FC236}">
                <a16:creationId xmlns:a16="http://schemas.microsoft.com/office/drawing/2014/main" id="{6776985E-A372-4736-8C74-0F99675D0B2E}"/>
              </a:ext>
            </a:extLst>
          </p:cNvPr>
          <p:cNvSpPr>
            <a:spLocks noGrp="1"/>
          </p:cNvSpPr>
          <p:nvPr>
            <p:ph type="sldNum" sz="quarter" idx="16"/>
          </p:nvPr>
        </p:nvSpPr>
        <p:spPr/>
        <p:txBody>
          <a:bodyPr/>
          <a:lstStyle>
            <a:lvl1pPr>
              <a:defRPr smtClean="0"/>
            </a:lvl1pPr>
          </a:lstStyle>
          <a:p>
            <a:pPr>
              <a:defRPr/>
            </a:pPr>
            <a:fld id="{254A836B-91E6-4222-8F41-2F5F70B5350D}" type="slidenum">
              <a:rPr lang="vi-VN" altLang="en-US"/>
              <a:pPr>
                <a:defRPr/>
              </a:pPr>
              <a:t>‹#›</a:t>
            </a:fld>
            <a:endParaRPr lang="vi-VN" altLang="en-US"/>
          </a:p>
        </p:txBody>
      </p:sp>
    </p:spTree>
    <p:extLst>
      <p:ext uri="{BB962C8B-B14F-4D97-AF65-F5344CB8AC3E}">
        <p14:creationId xmlns:p14="http://schemas.microsoft.com/office/powerpoint/2010/main" val="3855203272"/>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rtlCol="0" anchor="b">
            <a:normAutofit/>
          </a:bodyPr>
          <a:lstStyle>
            <a:lvl1pPr>
              <a:buNone/>
              <a:defRPr lang="en-US" sz="2400" b="0" cap="all"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3EE25614-8933-4130-8011-9DD4A0375975}"/>
              </a:ext>
            </a:extLst>
          </p:cNvPr>
          <p:cNvSpPr>
            <a:spLocks noGrp="1"/>
          </p:cNvSpPr>
          <p:nvPr>
            <p:ph type="dt" sz="half" idx="14"/>
          </p:nvPr>
        </p:nvSpPr>
        <p:spPr/>
        <p:txBody>
          <a:bodyPr/>
          <a:lstStyle>
            <a:lvl1pPr>
              <a:defRPr/>
            </a:lvl1pPr>
          </a:lstStyle>
          <a:p>
            <a:pPr>
              <a:defRPr/>
            </a:pPr>
            <a:fld id="{921B14A1-51BB-4FFC-B71A-B938CB9C90F2}" type="datetimeFigureOut">
              <a:rPr lang="vi-VN"/>
              <a:pPr>
                <a:defRPr/>
              </a:pPr>
              <a:t>10/10/2023</a:t>
            </a:fld>
            <a:endParaRPr lang="vi-VN"/>
          </a:p>
        </p:txBody>
      </p:sp>
      <p:sp>
        <p:nvSpPr>
          <p:cNvPr id="6" name="Footer Placeholder 4">
            <a:extLst>
              <a:ext uri="{FF2B5EF4-FFF2-40B4-BE49-F238E27FC236}">
                <a16:creationId xmlns:a16="http://schemas.microsoft.com/office/drawing/2014/main" id="{4C368628-7D4E-4E58-BA32-8803FF00BF4D}"/>
              </a:ext>
            </a:extLst>
          </p:cNvPr>
          <p:cNvSpPr>
            <a:spLocks noGrp="1"/>
          </p:cNvSpPr>
          <p:nvPr>
            <p:ph type="ftr" sz="quarter" idx="15"/>
          </p:nvPr>
        </p:nvSpPr>
        <p:spPr/>
        <p:txBody>
          <a:bodyPr/>
          <a:lstStyle>
            <a:lvl1pPr>
              <a:defRPr/>
            </a:lvl1pPr>
          </a:lstStyle>
          <a:p>
            <a:pPr>
              <a:defRPr/>
            </a:pPr>
            <a:endParaRPr lang="vi-VN"/>
          </a:p>
        </p:txBody>
      </p:sp>
      <p:sp>
        <p:nvSpPr>
          <p:cNvPr id="7" name="Slide Number Placeholder 5">
            <a:extLst>
              <a:ext uri="{FF2B5EF4-FFF2-40B4-BE49-F238E27FC236}">
                <a16:creationId xmlns:a16="http://schemas.microsoft.com/office/drawing/2014/main" id="{A88B9C70-0A3A-4B64-91DD-AA65A3C5F314}"/>
              </a:ext>
            </a:extLst>
          </p:cNvPr>
          <p:cNvSpPr>
            <a:spLocks noGrp="1"/>
          </p:cNvSpPr>
          <p:nvPr>
            <p:ph type="sldNum" sz="quarter" idx="16"/>
          </p:nvPr>
        </p:nvSpPr>
        <p:spPr/>
        <p:txBody>
          <a:bodyPr/>
          <a:lstStyle>
            <a:lvl1pPr>
              <a:defRPr/>
            </a:lvl1pPr>
          </a:lstStyle>
          <a:p>
            <a:pPr>
              <a:defRPr/>
            </a:pPr>
            <a:fld id="{7F931BBE-1927-45E2-B540-A8D2ED3B7032}" type="slidenum">
              <a:rPr lang="vi-VN" altLang="en-US"/>
              <a:pPr>
                <a:defRPr/>
              </a:pPr>
              <a:t>‹#›</a:t>
            </a:fld>
            <a:endParaRPr lang="vi-VN" altLang="en-US"/>
          </a:p>
        </p:txBody>
      </p:sp>
    </p:spTree>
    <p:extLst>
      <p:ext uri="{BB962C8B-B14F-4D97-AF65-F5344CB8AC3E}">
        <p14:creationId xmlns:p14="http://schemas.microsoft.com/office/powerpoint/2010/main" val="647962924"/>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9ED74A9-0266-4B15-A83F-EA1E3A75B36F}"/>
              </a:ext>
            </a:extLst>
          </p:cNvPr>
          <p:cNvSpPr>
            <a:spLocks noGrp="1"/>
          </p:cNvSpPr>
          <p:nvPr>
            <p:ph type="dt" sz="half" idx="10"/>
          </p:nvPr>
        </p:nvSpPr>
        <p:spPr/>
        <p:txBody>
          <a:bodyPr/>
          <a:lstStyle>
            <a:lvl1pPr>
              <a:defRPr/>
            </a:lvl1pPr>
          </a:lstStyle>
          <a:p>
            <a:pPr>
              <a:defRPr/>
            </a:pPr>
            <a:fld id="{44D9B074-7CFA-4DE5-A379-A05A5ED8878D}" type="datetimeFigureOut">
              <a:rPr lang="vi-VN"/>
              <a:pPr>
                <a:defRPr/>
              </a:pPr>
              <a:t>10/10/2023</a:t>
            </a:fld>
            <a:endParaRPr lang="vi-VN"/>
          </a:p>
        </p:txBody>
      </p:sp>
      <p:sp>
        <p:nvSpPr>
          <p:cNvPr id="5" name="Footer Placeholder 4">
            <a:extLst>
              <a:ext uri="{FF2B5EF4-FFF2-40B4-BE49-F238E27FC236}">
                <a16:creationId xmlns:a16="http://schemas.microsoft.com/office/drawing/2014/main" id="{449E3555-F9F4-4B70-99A1-8EDAB10668C7}"/>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1536E226-36A0-48D4-919A-1F59E9200F0B}"/>
              </a:ext>
            </a:extLst>
          </p:cNvPr>
          <p:cNvSpPr>
            <a:spLocks noGrp="1"/>
          </p:cNvSpPr>
          <p:nvPr>
            <p:ph type="sldNum" sz="quarter" idx="12"/>
          </p:nvPr>
        </p:nvSpPr>
        <p:spPr/>
        <p:txBody>
          <a:bodyPr/>
          <a:lstStyle>
            <a:lvl1pPr>
              <a:defRPr/>
            </a:lvl1pPr>
          </a:lstStyle>
          <a:p>
            <a:pPr>
              <a:defRPr/>
            </a:pPr>
            <a:fld id="{08C58A32-C0CF-4342-96EA-0C7E3EE71096}" type="slidenum">
              <a:rPr lang="vi-VN" altLang="en-US"/>
              <a:pPr>
                <a:defRPr/>
              </a:pPr>
              <a:t>‹#›</a:t>
            </a:fld>
            <a:endParaRPr lang="vi-VN" altLang="en-US"/>
          </a:p>
        </p:txBody>
      </p:sp>
    </p:spTree>
    <p:extLst>
      <p:ext uri="{BB962C8B-B14F-4D97-AF65-F5344CB8AC3E}">
        <p14:creationId xmlns:p14="http://schemas.microsoft.com/office/powerpoint/2010/main" val="4197802407"/>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B743129-9DE6-40B8-9157-24BC202A0555}"/>
              </a:ext>
            </a:extLst>
          </p:cNvPr>
          <p:cNvSpPr>
            <a:spLocks noGrp="1"/>
          </p:cNvSpPr>
          <p:nvPr>
            <p:ph type="dt" sz="half" idx="10"/>
          </p:nvPr>
        </p:nvSpPr>
        <p:spPr/>
        <p:txBody>
          <a:bodyPr/>
          <a:lstStyle>
            <a:lvl1pPr>
              <a:defRPr/>
            </a:lvl1pPr>
          </a:lstStyle>
          <a:p>
            <a:pPr>
              <a:defRPr/>
            </a:pPr>
            <a:fld id="{1EE93B41-AA46-48B3-AD68-678490A05823}" type="datetimeFigureOut">
              <a:rPr lang="vi-VN"/>
              <a:pPr>
                <a:defRPr/>
              </a:pPr>
              <a:t>10/10/2023</a:t>
            </a:fld>
            <a:endParaRPr lang="vi-VN"/>
          </a:p>
        </p:txBody>
      </p:sp>
      <p:sp>
        <p:nvSpPr>
          <p:cNvPr id="5" name="Footer Placeholder 4">
            <a:extLst>
              <a:ext uri="{FF2B5EF4-FFF2-40B4-BE49-F238E27FC236}">
                <a16:creationId xmlns:a16="http://schemas.microsoft.com/office/drawing/2014/main" id="{758DD021-72FA-4B65-B339-9E0C66E57774}"/>
              </a:ext>
            </a:extLst>
          </p:cNvPr>
          <p:cNvSpPr>
            <a:spLocks noGrp="1"/>
          </p:cNvSpPr>
          <p:nvPr>
            <p:ph type="ftr" sz="quarter" idx="11"/>
          </p:nvPr>
        </p:nvSpPr>
        <p:spPr/>
        <p:txBody>
          <a:bodyPr/>
          <a:lstStyle>
            <a:lvl1pPr>
              <a:defRPr/>
            </a:lvl1pPr>
          </a:lstStyle>
          <a:p>
            <a:pPr>
              <a:defRPr/>
            </a:pPr>
            <a:endParaRPr lang="vi-VN"/>
          </a:p>
        </p:txBody>
      </p:sp>
      <p:sp>
        <p:nvSpPr>
          <p:cNvPr id="6" name="Slide Number Placeholder 5">
            <a:extLst>
              <a:ext uri="{FF2B5EF4-FFF2-40B4-BE49-F238E27FC236}">
                <a16:creationId xmlns:a16="http://schemas.microsoft.com/office/drawing/2014/main" id="{2BAC9350-ADF0-48C6-A823-245BEFC4E056}"/>
              </a:ext>
            </a:extLst>
          </p:cNvPr>
          <p:cNvSpPr>
            <a:spLocks noGrp="1"/>
          </p:cNvSpPr>
          <p:nvPr>
            <p:ph type="sldNum" sz="quarter" idx="12"/>
          </p:nvPr>
        </p:nvSpPr>
        <p:spPr/>
        <p:txBody>
          <a:bodyPr/>
          <a:lstStyle>
            <a:lvl1pPr>
              <a:defRPr/>
            </a:lvl1pPr>
          </a:lstStyle>
          <a:p>
            <a:pPr>
              <a:defRPr/>
            </a:pPr>
            <a:fld id="{0D7BE63A-FD18-409C-B31F-A1556624F06A}" type="slidenum">
              <a:rPr lang="vi-VN" altLang="en-US"/>
              <a:pPr>
                <a:defRPr/>
              </a:pPr>
              <a:t>‹#›</a:t>
            </a:fld>
            <a:endParaRPr lang="vi-VN" altLang="en-US"/>
          </a:p>
        </p:txBody>
      </p:sp>
    </p:spTree>
    <p:extLst>
      <p:ext uri="{BB962C8B-B14F-4D97-AF65-F5344CB8AC3E}">
        <p14:creationId xmlns:p14="http://schemas.microsoft.com/office/powerpoint/2010/main" val="4083531133"/>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20D57D3-6325-4B3F-AA92-C15102927C8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C4BC300-8954-46CA-853C-DC82B6371D1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C5053AC-7187-4776-9F11-33C94CC0F572}"/>
              </a:ext>
            </a:extLst>
          </p:cNvPr>
          <p:cNvSpPr>
            <a:spLocks noGrp="1"/>
          </p:cNvSpPr>
          <p:nvPr>
            <p:ph type="sldNum" sz="quarter" idx="12"/>
          </p:nvPr>
        </p:nvSpPr>
        <p:spPr/>
        <p:txBody>
          <a:bodyPr/>
          <a:lstStyle>
            <a:lvl1pPr>
              <a:defRPr/>
            </a:lvl1pPr>
          </a:lstStyle>
          <a:p>
            <a:pPr>
              <a:defRPr/>
            </a:pPr>
            <a:fld id="{EBB9A84A-2F06-4473-A2A1-5A0ADCFF782A}" type="slidenum">
              <a:rPr lang="en-US" altLang="en-US"/>
              <a:pPr>
                <a:defRPr/>
              </a:pPr>
              <a:t>‹#›</a:t>
            </a:fld>
            <a:endParaRPr lang="en-US" altLang="en-US"/>
          </a:p>
        </p:txBody>
      </p:sp>
    </p:spTree>
    <p:extLst>
      <p:ext uri="{BB962C8B-B14F-4D97-AF65-F5344CB8AC3E}">
        <p14:creationId xmlns:p14="http://schemas.microsoft.com/office/powerpoint/2010/main" val="2250558007"/>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0043129-0E29-4A20-9CF5-ACC47B5F99D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4A11717-6FB4-4734-84F8-C86B208F26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CBBEA41-041C-4106-84FA-ADED53F29AAF}"/>
              </a:ext>
            </a:extLst>
          </p:cNvPr>
          <p:cNvSpPr>
            <a:spLocks noGrp="1"/>
          </p:cNvSpPr>
          <p:nvPr>
            <p:ph type="sldNum" sz="quarter" idx="12"/>
          </p:nvPr>
        </p:nvSpPr>
        <p:spPr/>
        <p:txBody>
          <a:bodyPr/>
          <a:lstStyle>
            <a:lvl1pPr>
              <a:defRPr/>
            </a:lvl1pPr>
          </a:lstStyle>
          <a:p>
            <a:pPr>
              <a:defRPr/>
            </a:pPr>
            <a:fld id="{EE488419-00FF-467E-8B53-8C8C04D826BC}" type="slidenum">
              <a:rPr lang="en-US" altLang="en-US"/>
              <a:pPr>
                <a:defRPr/>
              </a:pPr>
              <a:t>‹#›</a:t>
            </a:fld>
            <a:endParaRPr lang="en-US" altLang="en-US"/>
          </a:p>
        </p:txBody>
      </p:sp>
    </p:spTree>
    <p:extLst>
      <p:ext uri="{BB962C8B-B14F-4D97-AF65-F5344CB8AC3E}">
        <p14:creationId xmlns:p14="http://schemas.microsoft.com/office/powerpoint/2010/main" val="4271837560"/>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B14E18-745C-4B50-95D5-A0D912C259B9}"/>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F8ABAE02-A69D-4BD7-A26B-6CA92954D5B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2FC94DC-C525-4910-9C5C-A50781415C5A}"/>
              </a:ext>
            </a:extLst>
          </p:cNvPr>
          <p:cNvSpPr>
            <a:spLocks noGrp="1"/>
          </p:cNvSpPr>
          <p:nvPr>
            <p:ph type="sldNum" sz="quarter" idx="12"/>
          </p:nvPr>
        </p:nvSpPr>
        <p:spPr/>
        <p:txBody>
          <a:bodyPr/>
          <a:lstStyle>
            <a:lvl1pPr>
              <a:defRPr/>
            </a:lvl1pPr>
          </a:lstStyle>
          <a:p>
            <a:pPr>
              <a:defRPr/>
            </a:pPr>
            <a:fld id="{F1A47DAA-8CB8-4432-80B1-C1862314F529}" type="slidenum">
              <a:rPr lang="en-US" altLang="en-US"/>
              <a:pPr>
                <a:defRPr/>
              </a:pPr>
              <a:t>‹#›</a:t>
            </a:fld>
            <a:endParaRPr lang="en-US" altLang="en-US"/>
          </a:p>
        </p:txBody>
      </p:sp>
    </p:spTree>
    <p:extLst>
      <p:ext uri="{BB962C8B-B14F-4D97-AF65-F5344CB8AC3E}">
        <p14:creationId xmlns:p14="http://schemas.microsoft.com/office/powerpoint/2010/main" val="3019619287"/>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B2E658C2-39B6-4EE5-AD9C-9379B781993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9E04ED51-A64C-44DC-8FB6-D5BF632829F1}"/>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E42A50D5-7D3C-49B7-8604-FCA959B5937C}"/>
              </a:ext>
            </a:extLst>
          </p:cNvPr>
          <p:cNvSpPr>
            <a:spLocks noGrp="1"/>
          </p:cNvSpPr>
          <p:nvPr>
            <p:ph type="sldNum" sz="quarter" idx="12"/>
          </p:nvPr>
        </p:nvSpPr>
        <p:spPr/>
        <p:txBody>
          <a:bodyPr/>
          <a:lstStyle>
            <a:lvl1pPr>
              <a:defRPr/>
            </a:lvl1pPr>
          </a:lstStyle>
          <a:p>
            <a:pPr>
              <a:defRPr/>
            </a:pPr>
            <a:fld id="{8680FD59-BE8B-4728-B403-782A90D7A3DA}" type="slidenum">
              <a:rPr lang="en-US" altLang="en-US"/>
              <a:pPr>
                <a:defRPr/>
              </a:pPr>
              <a:t>‹#›</a:t>
            </a:fld>
            <a:endParaRPr lang="en-US" altLang="en-US"/>
          </a:p>
        </p:txBody>
      </p:sp>
    </p:spTree>
    <p:extLst>
      <p:ext uri="{BB962C8B-B14F-4D97-AF65-F5344CB8AC3E}">
        <p14:creationId xmlns:p14="http://schemas.microsoft.com/office/powerpoint/2010/main" val="374040198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288C8CB-DF1F-4C1E-8B43-3756F743EF0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AEEDAE0-2DB2-491E-99B1-CE85DA60DDF7}"/>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D9384E6-07F2-40FD-BF14-6C26CE5E10B0}"/>
              </a:ext>
            </a:extLst>
          </p:cNvPr>
          <p:cNvSpPr>
            <a:spLocks noGrp="1"/>
          </p:cNvSpPr>
          <p:nvPr>
            <p:ph type="sldNum" sz="quarter" idx="12"/>
          </p:nvPr>
        </p:nvSpPr>
        <p:spPr/>
        <p:txBody>
          <a:bodyPr/>
          <a:lstStyle>
            <a:lvl1pPr>
              <a:defRPr/>
            </a:lvl1pPr>
          </a:lstStyle>
          <a:p>
            <a:pPr>
              <a:defRPr/>
            </a:pPr>
            <a:fld id="{A9D34E1C-AC84-4B99-8C25-707CDFDF260E}" type="slidenum">
              <a:rPr lang="en-US" altLang="en-US"/>
              <a:pPr>
                <a:defRPr/>
              </a:pPr>
              <a:t>‹#›</a:t>
            </a:fld>
            <a:endParaRPr lang="en-US" altLang="en-US"/>
          </a:p>
        </p:txBody>
      </p:sp>
    </p:spTree>
    <p:extLst>
      <p:ext uri="{BB962C8B-B14F-4D97-AF65-F5344CB8AC3E}">
        <p14:creationId xmlns:p14="http://schemas.microsoft.com/office/powerpoint/2010/main" val="3154558621"/>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235E76C7-E40B-41E9-8395-2E6AC0F975A4}"/>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9E056B2-9711-415C-8FEC-B02C6CB0BA9C}"/>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D4A6403B-A53D-42C7-9B2A-431EDEB4FD00}"/>
              </a:ext>
            </a:extLst>
          </p:cNvPr>
          <p:cNvSpPr>
            <a:spLocks noGrp="1"/>
          </p:cNvSpPr>
          <p:nvPr>
            <p:ph type="sldNum" sz="quarter" idx="12"/>
          </p:nvPr>
        </p:nvSpPr>
        <p:spPr/>
        <p:txBody>
          <a:bodyPr/>
          <a:lstStyle>
            <a:lvl1pPr>
              <a:defRPr/>
            </a:lvl1pPr>
          </a:lstStyle>
          <a:p>
            <a:pPr>
              <a:defRPr/>
            </a:pPr>
            <a:fld id="{5C51F122-D61D-42B8-A53E-D0D749C16574}" type="slidenum">
              <a:rPr lang="en-US" altLang="en-US"/>
              <a:pPr>
                <a:defRPr/>
              </a:pPr>
              <a:t>‹#›</a:t>
            </a:fld>
            <a:endParaRPr lang="en-US" altLang="en-US"/>
          </a:p>
        </p:txBody>
      </p:sp>
    </p:spTree>
    <p:extLst>
      <p:ext uri="{BB962C8B-B14F-4D97-AF65-F5344CB8AC3E}">
        <p14:creationId xmlns:p14="http://schemas.microsoft.com/office/powerpoint/2010/main" val="2980208553"/>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9B6E426B-63C1-4ED1-8CAC-ECF51E57F34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F525730-37DC-45B6-8790-88947D9A45E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C5D522BA-96FA-43C2-A5C4-603367F66330}"/>
              </a:ext>
            </a:extLst>
          </p:cNvPr>
          <p:cNvSpPr>
            <a:spLocks noGrp="1"/>
          </p:cNvSpPr>
          <p:nvPr>
            <p:ph type="sldNum" sz="quarter" idx="12"/>
          </p:nvPr>
        </p:nvSpPr>
        <p:spPr/>
        <p:txBody>
          <a:bodyPr/>
          <a:lstStyle>
            <a:lvl1pPr>
              <a:defRPr/>
            </a:lvl1pPr>
          </a:lstStyle>
          <a:p>
            <a:pPr>
              <a:defRPr/>
            </a:pPr>
            <a:fld id="{D1EDDB6A-3E1D-4EC8-8135-69AE015F4B46}" type="slidenum">
              <a:rPr lang="en-US" altLang="en-US"/>
              <a:pPr>
                <a:defRPr/>
              </a:pPr>
              <a:t>‹#›</a:t>
            </a:fld>
            <a:endParaRPr lang="en-US" altLang="en-US"/>
          </a:p>
        </p:txBody>
      </p:sp>
    </p:spTree>
    <p:extLst>
      <p:ext uri="{BB962C8B-B14F-4D97-AF65-F5344CB8AC3E}">
        <p14:creationId xmlns:p14="http://schemas.microsoft.com/office/powerpoint/2010/main" val="3003902383"/>
      </p:ext>
    </p:extLst>
  </p:cSld>
  <p:clrMapOvr>
    <a:masterClrMapping/>
  </p:clrMapOvr>
  <p:transition spd="slow"/>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388967-AAED-4F6C-811A-095CA3D88488}"/>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ABD2974-4C36-44D0-A1FD-696146D5348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710B64D-5579-4B22-9CD6-6C1EBABFD1BC}"/>
              </a:ext>
            </a:extLst>
          </p:cNvPr>
          <p:cNvSpPr>
            <a:spLocks noGrp="1"/>
          </p:cNvSpPr>
          <p:nvPr>
            <p:ph type="sldNum" sz="quarter" idx="12"/>
          </p:nvPr>
        </p:nvSpPr>
        <p:spPr/>
        <p:txBody>
          <a:bodyPr/>
          <a:lstStyle>
            <a:lvl1pPr>
              <a:defRPr/>
            </a:lvl1pPr>
          </a:lstStyle>
          <a:p>
            <a:pPr>
              <a:defRPr/>
            </a:pPr>
            <a:fld id="{909F4C79-C784-4693-B3CA-69AFD5E05E47}" type="slidenum">
              <a:rPr lang="en-US" altLang="en-US"/>
              <a:pPr>
                <a:defRPr/>
              </a:pPr>
              <a:t>‹#›</a:t>
            </a:fld>
            <a:endParaRPr lang="en-US" altLang="en-US"/>
          </a:p>
        </p:txBody>
      </p:sp>
    </p:spTree>
    <p:extLst>
      <p:ext uri="{BB962C8B-B14F-4D97-AF65-F5344CB8AC3E}">
        <p14:creationId xmlns:p14="http://schemas.microsoft.com/office/powerpoint/2010/main" val="3211949162"/>
      </p:ext>
    </p:extLst>
  </p:cSld>
  <p:clrMapOvr>
    <a:masterClrMapping/>
  </p:clrMapOvr>
  <p:transition spd="slow"/>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388967-AAED-4F6C-811A-095CA3D88488}"/>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ABD2974-4C36-44D0-A1FD-696146D5348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710B64D-5579-4B22-9CD6-6C1EBABFD1BC}"/>
              </a:ext>
            </a:extLst>
          </p:cNvPr>
          <p:cNvSpPr>
            <a:spLocks noGrp="1"/>
          </p:cNvSpPr>
          <p:nvPr>
            <p:ph type="sldNum" sz="quarter" idx="12"/>
          </p:nvPr>
        </p:nvSpPr>
        <p:spPr/>
        <p:txBody>
          <a:bodyPr/>
          <a:lstStyle>
            <a:lvl1pPr>
              <a:defRPr/>
            </a:lvl1pPr>
          </a:lstStyle>
          <a:p>
            <a:pPr>
              <a:defRPr/>
            </a:pPr>
            <a:fld id="{909F4C79-C784-4693-B3CA-69AFD5E05E47}" type="slidenum">
              <a:rPr lang="en-US" altLang="en-US"/>
              <a:pPr>
                <a:defRPr/>
              </a:pPr>
              <a:t>‹#›</a:t>
            </a:fld>
            <a:endParaRPr lang="en-US" altLang="en-US"/>
          </a:p>
        </p:txBody>
      </p:sp>
    </p:spTree>
    <p:extLst>
      <p:ext uri="{BB962C8B-B14F-4D97-AF65-F5344CB8AC3E}">
        <p14:creationId xmlns:p14="http://schemas.microsoft.com/office/powerpoint/2010/main" val="1384271286"/>
      </p:ext>
    </p:extLst>
  </p:cSld>
  <p:clrMapOvr>
    <a:masterClrMapping/>
  </p:clrMapOvr>
  <p:transition spd="slow"/>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7388967-AAED-4F6C-811A-095CA3D88488}"/>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BABD2974-4C36-44D0-A1FD-696146D53482}"/>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710B64D-5579-4B22-9CD6-6C1EBABFD1BC}"/>
              </a:ext>
            </a:extLst>
          </p:cNvPr>
          <p:cNvSpPr>
            <a:spLocks noGrp="1"/>
          </p:cNvSpPr>
          <p:nvPr>
            <p:ph type="sldNum" sz="quarter" idx="12"/>
          </p:nvPr>
        </p:nvSpPr>
        <p:spPr/>
        <p:txBody>
          <a:bodyPr/>
          <a:lstStyle>
            <a:lvl1pPr>
              <a:defRPr/>
            </a:lvl1pPr>
          </a:lstStyle>
          <a:p>
            <a:pPr>
              <a:defRPr/>
            </a:pPr>
            <a:fld id="{909F4C79-C784-4693-B3CA-69AFD5E05E47}" type="slidenum">
              <a:rPr lang="en-US" altLang="en-US"/>
              <a:pPr>
                <a:defRPr/>
              </a:pPr>
              <a:t>‹#›</a:t>
            </a:fld>
            <a:endParaRPr lang="en-US" altLang="en-US"/>
          </a:p>
        </p:txBody>
      </p:sp>
    </p:spTree>
    <p:extLst>
      <p:ext uri="{BB962C8B-B14F-4D97-AF65-F5344CB8AC3E}">
        <p14:creationId xmlns:p14="http://schemas.microsoft.com/office/powerpoint/2010/main" val="4075837037"/>
      </p:ext>
    </p:extLst>
  </p:cSld>
  <p:clrMapOvr>
    <a:masterClrMapping/>
  </p:clrMapOvr>
  <p:transition spd="slow"/>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B78D1E6C-75E5-4198-8C91-C77214D357E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73BA68B8-2EA0-47E4-8B36-1DADE51079DB}"/>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958B3B9-6DF9-4E58-9BAF-35815D61073B}"/>
              </a:ext>
            </a:extLst>
          </p:cNvPr>
          <p:cNvSpPr>
            <a:spLocks noGrp="1"/>
          </p:cNvSpPr>
          <p:nvPr>
            <p:ph type="sldNum" sz="quarter" idx="12"/>
          </p:nvPr>
        </p:nvSpPr>
        <p:spPr/>
        <p:txBody>
          <a:bodyPr/>
          <a:lstStyle>
            <a:lvl1pPr>
              <a:defRPr/>
            </a:lvl1pPr>
          </a:lstStyle>
          <a:p>
            <a:pPr>
              <a:defRPr/>
            </a:pPr>
            <a:fld id="{FA358EE7-343C-421F-AB2B-8C95F0D5E28C}" type="slidenum">
              <a:rPr lang="en-US" altLang="en-US"/>
              <a:pPr>
                <a:defRPr/>
              </a:pPr>
              <a:t>‹#›</a:t>
            </a:fld>
            <a:endParaRPr lang="en-US" altLang="en-US"/>
          </a:p>
        </p:txBody>
      </p:sp>
    </p:spTree>
    <p:extLst>
      <p:ext uri="{BB962C8B-B14F-4D97-AF65-F5344CB8AC3E}">
        <p14:creationId xmlns:p14="http://schemas.microsoft.com/office/powerpoint/2010/main" val="3773078501"/>
      </p:ext>
    </p:extLst>
  </p:cSld>
  <p:clrMapOvr>
    <a:masterClrMapping/>
  </p:clrMapOvr>
  <p:transition spd="slow"/>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6081D8F-EFC6-4C0E-8CC7-1FCC6A16B9D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1135317F-844C-4B20-ACF7-BDD2FDFB1D0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2DCF85DE-C412-44D3-8047-04643C0B924C}"/>
              </a:ext>
            </a:extLst>
          </p:cNvPr>
          <p:cNvSpPr>
            <a:spLocks noGrp="1"/>
          </p:cNvSpPr>
          <p:nvPr>
            <p:ph type="sldNum" sz="quarter" idx="12"/>
          </p:nvPr>
        </p:nvSpPr>
        <p:spPr/>
        <p:txBody>
          <a:bodyPr/>
          <a:lstStyle>
            <a:lvl1pPr>
              <a:defRPr/>
            </a:lvl1pPr>
          </a:lstStyle>
          <a:p>
            <a:pPr>
              <a:defRPr/>
            </a:pPr>
            <a:fld id="{43914E69-316C-46F2-BF36-CB2FCF6E46AF}" type="slidenum">
              <a:rPr lang="en-US" altLang="en-US"/>
              <a:pPr>
                <a:defRPr/>
              </a:pPr>
              <a:t>‹#›</a:t>
            </a:fld>
            <a:endParaRPr lang="en-US" altLang="en-US"/>
          </a:p>
        </p:txBody>
      </p:sp>
    </p:spTree>
    <p:extLst>
      <p:ext uri="{BB962C8B-B14F-4D97-AF65-F5344CB8AC3E}">
        <p14:creationId xmlns:p14="http://schemas.microsoft.com/office/powerpoint/2010/main" val="1798384629"/>
      </p:ext>
    </p:extLst>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DFE2ADA-2274-4581-901C-DE3792FFFA94}"/>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3B8EDD29-D798-4282-87F5-7B1E0E57982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87A4E40F-7DAC-4AE6-9D5E-8527E67E025D}"/>
              </a:ext>
            </a:extLst>
          </p:cNvPr>
          <p:cNvSpPr>
            <a:spLocks noGrp="1"/>
          </p:cNvSpPr>
          <p:nvPr>
            <p:ph type="sldNum" sz="quarter" idx="12"/>
          </p:nvPr>
        </p:nvSpPr>
        <p:spPr/>
        <p:txBody>
          <a:bodyPr/>
          <a:lstStyle>
            <a:lvl1pPr>
              <a:defRPr/>
            </a:lvl1pPr>
          </a:lstStyle>
          <a:p>
            <a:pPr>
              <a:defRPr/>
            </a:pPr>
            <a:fld id="{CE8CA9B6-0CAC-44D8-BC51-EAEA1F4E2C8F}" type="slidenum">
              <a:rPr lang="en-US" altLang="en-US"/>
              <a:pPr>
                <a:defRPr/>
              </a:pPr>
              <a:t>‹#›</a:t>
            </a:fld>
            <a:endParaRPr lang="en-US" altLang="en-US"/>
          </a:p>
        </p:txBody>
      </p:sp>
    </p:spTree>
    <p:extLst>
      <p:ext uri="{BB962C8B-B14F-4D97-AF65-F5344CB8AC3E}">
        <p14:creationId xmlns:p14="http://schemas.microsoft.com/office/powerpoint/2010/main" val="3348881761"/>
      </p:ext>
    </p:extLst>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CA41ED5-64DB-4BDD-8C6B-C84DF53337F2}"/>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D82722CE-0226-4484-A393-B6164A14287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7E9CB153-265E-4653-B694-95E342F280E9}"/>
              </a:ext>
            </a:extLst>
          </p:cNvPr>
          <p:cNvSpPr>
            <a:spLocks noGrp="1"/>
          </p:cNvSpPr>
          <p:nvPr>
            <p:ph type="sldNum" sz="quarter" idx="12"/>
          </p:nvPr>
        </p:nvSpPr>
        <p:spPr/>
        <p:txBody>
          <a:bodyPr/>
          <a:lstStyle>
            <a:lvl1pPr>
              <a:defRPr/>
            </a:lvl1pPr>
          </a:lstStyle>
          <a:p>
            <a:pPr>
              <a:defRPr/>
            </a:pPr>
            <a:fld id="{AEC32B47-4F0C-4AFA-82E4-86974D9EC46D}" type="slidenum">
              <a:rPr lang="en-US" altLang="en-US"/>
              <a:pPr>
                <a:defRPr/>
              </a:pPr>
              <a:t>‹#›</a:t>
            </a:fld>
            <a:endParaRPr lang="en-US" altLang="en-US"/>
          </a:p>
        </p:txBody>
      </p:sp>
    </p:spTree>
    <p:extLst>
      <p:ext uri="{BB962C8B-B14F-4D97-AF65-F5344CB8AC3E}">
        <p14:creationId xmlns:p14="http://schemas.microsoft.com/office/powerpoint/2010/main" val="1450016269"/>
      </p:ext>
    </p:extLst>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0A77842B-73B2-4AFB-87F4-E00C53B16B43}"/>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0E8F7668-CB74-4F9F-9CD1-897B0D9CDBE7}"/>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18EA9740-529F-4202-8381-D28D73DF921D}"/>
              </a:ext>
            </a:extLst>
          </p:cNvPr>
          <p:cNvSpPr>
            <a:spLocks noGrp="1"/>
          </p:cNvSpPr>
          <p:nvPr>
            <p:ph type="sldNum" sz="quarter" idx="12"/>
          </p:nvPr>
        </p:nvSpPr>
        <p:spPr/>
        <p:txBody>
          <a:bodyPr/>
          <a:lstStyle>
            <a:lvl1pPr>
              <a:defRPr/>
            </a:lvl1pPr>
          </a:lstStyle>
          <a:p>
            <a:pPr>
              <a:defRPr/>
            </a:pPr>
            <a:fld id="{D738ADAC-0A41-4AA6-B8C9-5629D8552CFF}" type="slidenum">
              <a:rPr lang="en-US" altLang="en-US"/>
              <a:pPr>
                <a:defRPr/>
              </a:pPr>
              <a:t>‹#›</a:t>
            </a:fld>
            <a:endParaRPr lang="en-US" altLang="en-US"/>
          </a:p>
        </p:txBody>
      </p:sp>
    </p:spTree>
    <p:extLst>
      <p:ext uri="{BB962C8B-B14F-4D97-AF65-F5344CB8AC3E}">
        <p14:creationId xmlns:p14="http://schemas.microsoft.com/office/powerpoint/2010/main" val="2855906844"/>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503F93C-D665-4881-AE4B-5F1566EEC3C5}"/>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E0D1662-45B2-4E77-B34D-11BE38CB9CC9}"/>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3345B07B-E505-4290-82E7-EF7E77EA49A4}"/>
              </a:ext>
            </a:extLst>
          </p:cNvPr>
          <p:cNvSpPr>
            <a:spLocks noGrp="1"/>
          </p:cNvSpPr>
          <p:nvPr>
            <p:ph type="sldNum" sz="quarter" idx="12"/>
          </p:nvPr>
        </p:nvSpPr>
        <p:spPr/>
        <p:txBody>
          <a:bodyPr/>
          <a:lstStyle>
            <a:lvl1pPr>
              <a:defRPr/>
            </a:lvl1pPr>
          </a:lstStyle>
          <a:p>
            <a:pPr>
              <a:defRPr/>
            </a:pPr>
            <a:fld id="{339E554A-1586-422C-8432-A09318698795}" type="slidenum">
              <a:rPr lang="en-US" altLang="en-US"/>
              <a:pPr>
                <a:defRPr/>
              </a:pPr>
              <a:t>‹#›</a:t>
            </a:fld>
            <a:endParaRPr lang="en-US" altLang="en-US"/>
          </a:p>
        </p:txBody>
      </p:sp>
    </p:spTree>
    <p:extLst>
      <p:ext uri="{BB962C8B-B14F-4D97-AF65-F5344CB8AC3E}">
        <p14:creationId xmlns:p14="http://schemas.microsoft.com/office/powerpoint/2010/main" val="128025908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D02A5760-B34A-473A-970A-B7F860F36EA8}"/>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3FAC2D1D-FCD3-49F2-B9CB-6E2080B834B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B9CA5509-7E51-4505-9D12-DE503189CC3B}"/>
              </a:ext>
            </a:extLst>
          </p:cNvPr>
          <p:cNvSpPr>
            <a:spLocks noGrp="1"/>
          </p:cNvSpPr>
          <p:nvPr>
            <p:ph type="sldNum" sz="quarter" idx="12"/>
          </p:nvPr>
        </p:nvSpPr>
        <p:spPr/>
        <p:txBody>
          <a:bodyPr/>
          <a:lstStyle>
            <a:lvl1pPr>
              <a:defRPr/>
            </a:lvl1pPr>
          </a:lstStyle>
          <a:p>
            <a:pPr>
              <a:defRPr/>
            </a:pPr>
            <a:fld id="{87A7CFB2-6407-49FD-BCC8-DCAE0267EE3F}" type="slidenum">
              <a:rPr lang="en-US" altLang="en-US"/>
              <a:pPr>
                <a:defRPr/>
              </a:pPr>
              <a:t>‹#›</a:t>
            </a:fld>
            <a:endParaRPr lang="en-US" altLang="en-US"/>
          </a:p>
        </p:txBody>
      </p:sp>
    </p:spTree>
    <p:extLst>
      <p:ext uri="{BB962C8B-B14F-4D97-AF65-F5344CB8AC3E}">
        <p14:creationId xmlns:p14="http://schemas.microsoft.com/office/powerpoint/2010/main" val="2063024257"/>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882C504-7426-4F82-88EE-60CADC881E2F}"/>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9298BDAA-B293-4E5A-90EB-1E32E34E0793}"/>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7977A17D-E8AA-4378-B435-1F1A2E1782F8}"/>
              </a:ext>
            </a:extLst>
          </p:cNvPr>
          <p:cNvSpPr>
            <a:spLocks noGrp="1"/>
          </p:cNvSpPr>
          <p:nvPr>
            <p:ph type="sldNum" sz="quarter" idx="12"/>
          </p:nvPr>
        </p:nvSpPr>
        <p:spPr/>
        <p:txBody>
          <a:bodyPr/>
          <a:lstStyle>
            <a:lvl1pPr>
              <a:defRPr/>
            </a:lvl1pPr>
          </a:lstStyle>
          <a:p>
            <a:pPr>
              <a:defRPr/>
            </a:pPr>
            <a:fld id="{C6A52EE5-4159-4F90-BFCD-2BD5CF826EA0}" type="slidenum">
              <a:rPr lang="en-US" altLang="en-US"/>
              <a:pPr>
                <a:defRPr/>
              </a:pPr>
              <a:t>‹#›</a:t>
            </a:fld>
            <a:endParaRPr lang="en-US" altLang="en-US"/>
          </a:p>
        </p:txBody>
      </p:sp>
    </p:spTree>
    <p:extLst>
      <p:ext uri="{BB962C8B-B14F-4D97-AF65-F5344CB8AC3E}">
        <p14:creationId xmlns:p14="http://schemas.microsoft.com/office/powerpoint/2010/main" val="271446073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5201022-CEA3-4487-B4B3-7B5BCEEDD98D}"/>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0ECE3104-35AF-4ABC-81D4-A6876DB8A12E}"/>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E060F035-5019-49E9-83C0-5BC85FB262D8}"/>
              </a:ext>
            </a:extLst>
          </p:cNvPr>
          <p:cNvSpPr>
            <a:spLocks noGrp="1"/>
          </p:cNvSpPr>
          <p:nvPr>
            <p:ph type="sldNum" sz="quarter" idx="12"/>
          </p:nvPr>
        </p:nvSpPr>
        <p:spPr/>
        <p:txBody>
          <a:bodyPr/>
          <a:lstStyle>
            <a:lvl1pPr>
              <a:defRPr/>
            </a:lvl1pPr>
          </a:lstStyle>
          <a:p>
            <a:pPr>
              <a:defRPr/>
            </a:pPr>
            <a:fld id="{A13EACEE-A2F8-4899-A487-07115D18A16A}" type="slidenum">
              <a:rPr lang="en-US" altLang="en-US"/>
              <a:pPr>
                <a:defRPr/>
              </a:pPr>
              <a:t>‹#›</a:t>
            </a:fld>
            <a:endParaRPr lang="en-US" altLang="en-US"/>
          </a:p>
        </p:txBody>
      </p:sp>
    </p:spTree>
    <p:extLst>
      <p:ext uri="{BB962C8B-B14F-4D97-AF65-F5344CB8AC3E}">
        <p14:creationId xmlns:p14="http://schemas.microsoft.com/office/powerpoint/2010/main" val="4269548553"/>
      </p:ext>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1B13E3-2C52-425E-8346-4D02FFEFFB81}"/>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784D6A9-F0F9-4EB7-86D6-9D7CCBB15978}"/>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87BAC6B-41AC-40D8-9348-403C4D314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a:extLst>
              <a:ext uri="{FF2B5EF4-FFF2-40B4-BE49-F238E27FC236}">
                <a16:creationId xmlns:a16="http://schemas.microsoft.com/office/drawing/2014/main" id="{A6562B26-3901-4F7F-BA81-EEB230369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62D39EDE-3117-4BCD-ACF2-4363EEEFA59C}"/>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EEF71FB4-5C0D-4C5E-BEFC-6BD67C2A3B1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30" r:id="rId1"/>
    <p:sldLayoutId id="2147484688" r:id="rId2"/>
    <p:sldLayoutId id="2147484631" r:id="rId3"/>
    <p:sldLayoutId id="2147484682" r:id="rId4"/>
    <p:sldLayoutId id="2147484632" r:id="rId5"/>
    <p:sldLayoutId id="2147484633" r:id="rId6"/>
    <p:sldLayoutId id="2147484634" r:id="rId7"/>
    <p:sldLayoutId id="2147484635" r:id="rId8"/>
    <p:sldLayoutId id="2147484636" r:id="rId9"/>
    <p:sldLayoutId id="2147484683" r:id="rId10"/>
    <p:sldLayoutId id="2147484681" r:id="rId11"/>
    <p:sldLayoutId id="2147484637" r:id="rId12"/>
    <p:sldLayoutId id="2147484638" r:id="rId13"/>
    <p:sldLayoutId id="2147484639" r:id="rId14"/>
    <p:sldLayoutId id="2147484640" r:id="rId15"/>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3C3C213-88A8-41BA-963A-6871565857E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B40DE952-1DED-4130-92D1-323A5B8ECAD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65AD74D3-7F37-437D-8A98-4ABE51954A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9170" eaLnBrk="1" fontAlgn="auto" hangingPunct="1">
              <a:spcBef>
                <a:spcPts val="0"/>
              </a:spcBef>
              <a:spcAft>
                <a:spcPts val="0"/>
              </a:spcAft>
              <a:defRPr sz="1200">
                <a:solidFill>
                  <a:prstClr val="black">
                    <a:tint val="75000"/>
                  </a:prstClr>
                </a:solidFill>
                <a:latin typeface="Calibri" panose="020F0502020204030204"/>
              </a:defRPr>
            </a:lvl1pPr>
          </a:lstStyle>
          <a:p>
            <a:pPr>
              <a:defRPr/>
            </a:pPr>
            <a:fld id="{6AA3711F-6E2C-44A1-9BE8-638FDC4C43E6}" type="datetimeFigureOut">
              <a:rPr lang="en-US"/>
              <a:pPr>
                <a:defRPr/>
              </a:pPr>
              <a:t>10/10/2023</a:t>
            </a:fld>
            <a:endParaRPr lang="en-US"/>
          </a:p>
        </p:txBody>
      </p:sp>
      <p:sp>
        <p:nvSpPr>
          <p:cNvPr id="5" name="Footer Placeholder 4">
            <a:extLst>
              <a:ext uri="{FF2B5EF4-FFF2-40B4-BE49-F238E27FC236}">
                <a16:creationId xmlns:a16="http://schemas.microsoft.com/office/drawing/2014/main" id="{C3AF03A9-6EC6-4212-8B0F-7D2C3D9DFA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9170" eaLnBrk="1" fontAlgn="auto" hangingPunct="1">
              <a:spcBef>
                <a:spcPts val="0"/>
              </a:spcBef>
              <a:spcAft>
                <a:spcPts val="0"/>
              </a:spcAft>
              <a:defRPr sz="1200">
                <a:solidFill>
                  <a:prstClr val="black">
                    <a:tint val="75000"/>
                  </a:prstClr>
                </a:solidFill>
                <a:latin typeface="Calibri" panose="020F0502020204030204"/>
              </a:defRPr>
            </a:lvl1pPr>
          </a:lstStyle>
          <a:p>
            <a:pPr>
              <a:defRPr/>
            </a:pPr>
            <a:endParaRPr lang="en-US"/>
          </a:p>
        </p:txBody>
      </p:sp>
      <p:sp>
        <p:nvSpPr>
          <p:cNvPr id="6" name="Slide Number Placeholder 5">
            <a:extLst>
              <a:ext uri="{FF2B5EF4-FFF2-40B4-BE49-F238E27FC236}">
                <a16:creationId xmlns:a16="http://schemas.microsoft.com/office/drawing/2014/main" id="{59752DD0-EC90-4867-8F38-0DEC1DD3818E}"/>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defTabSz="1217613" eaLnBrk="1" hangingPunct="1">
              <a:defRPr sz="1200" smtClean="0">
                <a:solidFill>
                  <a:srgbClr val="898989"/>
                </a:solidFill>
              </a:defRPr>
            </a:lvl1pPr>
          </a:lstStyle>
          <a:p>
            <a:pPr>
              <a:defRPr/>
            </a:pPr>
            <a:fld id="{906CCAEB-56F2-4E34-BE5C-53A438AE991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41" r:id="rId1"/>
    <p:sldLayoutId id="2147484642" r:id="rId2"/>
    <p:sldLayoutId id="2147484686" r:id="rId3"/>
    <p:sldLayoutId id="2147484685" r:id="rId4"/>
    <p:sldLayoutId id="2147484643" r:id="rId5"/>
    <p:sldLayoutId id="2147484644" r:id="rId6"/>
    <p:sldLayoutId id="2147484645" r:id="rId7"/>
    <p:sldLayoutId id="2147484646" r:id="rId8"/>
    <p:sldLayoutId id="2147484647" r:id="rId9"/>
    <p:sldLayoutId id="2147484648" r:id="rId10"/>
    <p:sldLayoutId id="2147484649" r:id="rId11"/>
    <p:sldLayoutId id="2147484650" r:id="rId12"/>
    <p:sldLayoutId id="2147484651" r:id="rId13"/>
  </p:sldLayoutIdLst>
  <p:transition spd="slow"/>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3074" name="Group 6">
            <a:extLst>
              <a:ext uri="{FF2B5EF4-FFF2-40B4-BE49-F238E27FC236}">
                <a16:creationId xmlns:a16="http://schemas.microsoft.com/office/drawing/2014/main" id="{51656402-6068-427D-869F-45E662986157}"/>
              </a:ext>
            </a:extLst>
          </p:cNvPr>
          <p:cNvGrpSpPr>
            <a:grpSpLocks/>
          </p:cNvGrpSpPr>
          <p:nvPr/>
        </p:nvGrpSpPr>
        <p:grpSpPr bwMode="auto">
          <a:xfrm>
            <a:off x="9207500" y="2963863"/>
            <a:ext cx="2981325" cy="3208337"/>
            <a:chOff x="9206969" y="2963333"/>
            <a:chExt cx="2981858" cy="3208867"/>
          </a:xfrm>
        </p:grpSpPr>
        <p:cxnSp>
          <p:nvCxnSpPr>
            <p:cNvPr id="8" name="Straight Connector 7">
              <a:extLst>
                <a:ext uri="{FF2B5EF4-FFF2-40B4-BE49-F238E27FC236}">
                  <a16:creationId xmlns:a16="http://schemas.microsoft.com/office/drawing/2014/main" id="{FC5B5EAC-CABE-4E72-A587-EC6A9B805FEC}"/>
                </a:ext>
              </a:extLst>
            </p:cNvPr>
            <p:cNvCxnSpPr/>
            <p:nvPr/>
          </p:nvCxnSpPr>
          <p:spPr>
            <a:xfrm flipH="1">
              <a:off x="11275852" y="2963333"/>
              <a:ext cx="912975"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003F43F-43DE-4D40-AB40-CB6F1599515A}"/>
                </a:ext>
              </a:extLst>
            </p:cNvPr>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9C642B3-7E5B-4360-97D0-37F6C63F413B}"/>
                </a:ext>
              </a:extLst>
            </p:cNvPr>
            <p:cNvCxnSpPr/>
            <p:nvPr/>
          </p:nvCxnSpPr>
          <p:spPr>
            <a:xfrm flipH="1">
              <a:off x="10293013" y="3285648"/>
              <a:ext cx="1895814"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8B67AEF-8BA1-498C-BC7C-9AC42B54F431}"/>
                </a:ext>
              </a:extLst>
            </p:cNvPr>
            <p:cNvCxnSpPr/>
            <p:nvPr/>
          </p:nvCxnSpPr>
          <p:spPr>
            <a:xfrm flipH="1">
              <a:off x="10443853" y="3131636"/>
              <a:ext cx="1744974"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84EBDB9-137E-4A85-8F9A-A1215D885384}"/>
                </a:ext>
              </a:extLst>
            </p:cNvPr>
            <p:cNvCxnSpPr/>
            <p:nvPr/>
          </p:nvCxnSpPr>
          <p:spPr>
            <a:xfrm flipH="1">
              <a:off x="10918600" y="3682589"/>
              <a:ext cx="1270227"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6A84C1ED-AE06-4D52-9196-978B79D6A1D0}"/>
              </a:ext>
            </a:extLst>
          </p:cNvPr>
          <p:cNvSpPr>
            <a:spLocks noGrp="1"/>
          </p:cNvSpPr>
          <p:nvPr>
            <p:ph type="title"/>
          </p:nvPr>
        </p:nvSpPr>
        <p:spPr>
          <a:xfrm>
            <a:off x="684213" y="4487863"/>
            <a:ext cx="8534400" cy="150653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076" name="Text Placeholder 2">
            <a:extLst>
              <a:ext uri="{FF2B5EF4-FFF2-40B4-BE49-F238E27FC236}">
                <a16:creationId xmlns:a16="http://schemas.microsoft.com/office/drawing/2014/main" id="{90B5C31E-9536-44B5-849C-5E1021952DA9}"/>
              </a:ext>
            </a:extLst>
          </p:cNvPr>
          <p:cNvSpPr>
            <a:spLocks noGrp="1"/>
          </p:cNvSpPr>
          <p:nvPr>
            <p:ph type="body" idx="1"/>
          </p:nvPr>
        </p:nvSpPr>
        <p:spPr bwMode="auto">
          <a:xfrm>
            <a:off x="684213" y="685800"/>
            <a:ext cx="85344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48329B7-9AC0-4C36-B73B-B2D1FD0D99F6}"/>
              </a:ext>
            </a:extLst>
          </p:cNvPr>
          <p:cNvSpPr>
            <a:spLocks noGrp="1"/>
          </p:cNvSpPr>
          <p:nvPr>
            <p:ph type="dt" sz="half" idx="2"/>
          </p:nvPr>
        </p:nvSpPr>
        <p:spPr>
          <a:xfrm>
            <a:off x="9904413" y="6172200"/>
            <a:ext cx="1600200" cy="365125"/>
          </a:xfrm>
          <a:prstGeom prst="rect">
            <a:avLst/>
          </a:prstGeom>
        </p:spPr>
        <p:txBody>
          <a:bodyPr vert="horz" lIns="91440" tIns="45720" rIns="91440" bIns="45720" rtlCol="0" anchor="t"/>
          <a:lstStyle>
            <a:lvl1pPr algn="r" defTabSz="914400" eaLnBrk="1" fontAlgn="auto" hangingPunct="1">
              <a:spcBef>
                <a:spcPts val="0"/>
              </a:spcBef>
              <a:spcAft>
                <a:spcPts val="0"/>
              </a:spcAft>
              <a:defRPr sz="1000" b="0" i="0">
                <a:solidFill>
                  <a:srgbClr val="146194">
                    <a:lumMod val="50000"/>
                  </a:srgbClr>
                </a:solidFill>
                <a:effectLst/>
                <a:latin typeface="+mn-lt"/>
              </a:defRPr>
            </a:lvl1pPr>
          </a:lstStyle>
          <a:p>
            <a:pPr>
              <a:defRPr/>
            </a:pPr>
            <a:fld id="{FC1B13C8-2DAF-4909-8D47-7C95FCE448C1}" type="datetimeFigureOut">
              <a:rPr lang="vi-VN"/>
              <a:pPr>
                <a:defRPr/>
              </a:pPr>
              <a:t>10/10/2023</a:t>
            </a:fld>
            <a:endParaRPr lang="vi-VN"/>
          </a:p>
        </p:txBody>
      </p:sp>
      <p:sp>
        <p:nvSpPr>
          <p:cNvPr id="5" name="Footer Placeholder 4">
            <a:extLst>
              <a:ext uri="{FF2B5EF4-FFF2-40B4-BE49-F238E27FC236}">
                <a16:creationId xmlns:a16="http://schemas.microsoft.com/office/drawing/2014/main" id="{8FB07447-E38F-4951-9281-A0ADF0BD6C05}"/>
              </a:ext>
            </a:extLst>
          </p:cNvPr>
          <p:cNvSpPr>
            <a:spLocks noGrp="1"/>
          </p:cNvSpPr>
          <p:nvPr>
            <p:ph type="ftr" sz="quarter" idx="3"/>
          </p:nvPr>
        </p:nvSpPr>
        <p:spPr>
          <a:xfrm>
            <a:off x="684213" y="6172200"/>
            <a:ext cx="7543800" cy="365125"/>
          </a:xfrm>
          <a:prstGeom prst="rect">
            <a:avLst/>
          </a:prstGeom>
        </p:spPr>
        <p:txBody>
          <a:bodyPr vert="horz" lIns="91440" tIns="45720" rIns="91440" bIns="45720" rtlCol="0" anchor="t"/>
          <a:lstStyle>
            <a:lvl1pPr algn="l" defTabSz="914400" eaLnBrk="1" fontAlgn="auto" hangingPunct="1">
              <a:spcBef>
                <a:spcPts val="0"/>
              </a:spcBef>
              <a:spcAft>
                <a:spcPts val="0"/>
              </a:spcAft>
              <a:defRPr sz="1000" b="0" i="0">
                <a:solidFill>
                  <a:srgbClr val="146194">
                    <a:lumMod val="50000"/>
                  </a:srgbClr>
                </a:solidFill>
                <a:effectLst/>
                <a:latin typeface="+mn-lt"/>
              </a:defRPr>
            </a:lvl1pPr>
          </a:lstStyle>
          <a:p>
            <a:pPr>
              <a:defRPr/>
            </a:pPr>
            <a:endParaRPr lang="vi-VN"/>
          </a:p>
        </p:txBody>
      </p:sp>
      <p:sp>
        <p:nvSpPr>
          <p:cNvPr id="6" name="Slide Number Placeholder 5">
            <a:extLst>
              <a:ext uri="{FF2B5EF4-FFF2-40B4-BE49-F238E27FC236}">
                <a16:creationId xmlns:a16="http://schemas.microsoft.com/office/drawing/2014/main" id="{A9E8221E-E78E-4039-9211-5B08CF6A13C5}"/>
              </a:ext>
            </a:extLst>
          </p:cNvPr>
          <p:cNvSpPr>
            <a:spLocks noGrp="1"/>
          </p:cNvSpPr>
          <p:nvPr>
            <p:ph type="sldNum" sz="quarter" idx="4"/>
          </p:nvPr>
        </p:nvSpPr>
        <p:spPr>
          <a:xfrm>
            <a:off x="10363200" y="5578475"/>
            <a:ext cx="1143000" cy="669925"/>
          </a:xfrm>
          <a:prstGeom prst="rect">
            <a:avLst/>
          </a:prstGeom>
        </p:spPr>
        <p:txBody>
          <a:bodyPr vert="horz" wrap="square" lIns="91440" tIns="45720" rIns="91440" bIns="45720" numCol="1" anchor="b" anchorCtr="0" compatLnSpc="1">
            <a:prstTxWarp prst="textNoShape">
              <a:avLst/>
            </a:prstTxWarp>
          </a:bodyPr>
          <a:lstStyle>
            <a:lvl1pPr algn="r" defTabSz="914400" eaLnBrk="1" hangingPunct="1">
              <a:defRPr sz="3200" smtClean="0">
                <a:solidFill>
                  <a:srgbClr val="0A304A"/>
                </a:solidFill>
                <a:latin typeface="Tahoma" panose="020B0604030504040204" pitchFamily="34" charset="0"/>
              </a:defRPr>
            </a:lvl1pPr>
          </a:lstStyle>
          <a:p>
            <a:pPr>
              <a:defRPr/>
            </a:pPr>
            <a:fld id="{3F454E6B-B9D7-428D-B7EA-4E2B47E998CD}" type="slidenum">
              <a:rPr lang="vi-VN" altLang="en-US"/>
              <a:pPr>
                <a:defRPr/>
              </a:pPr>
              <a:t>‹#›</a:t>
            </a:fld>
            <a:endParaRPr lang="vi-VN" altLang="en-US"/>
          </a:p>
        </p:txBody>
      </p:sp>
    </p:spTree>
  </p:cSld>
  <p:clrMap bg1="dk1" tx1="lt1" bg2="dk2" tx2="lt2" accent1="accent1" accent2="accent2" accent3="accent3" accent4="accent4" accent5="accent5" accent6="accent6" hlink="hlink" folHlink="folHlink"/>
  <p:sldLayoutIdLst>
    <p:sldLayoutId id="2147484674" r:id="rId1"/>
    <p:sldLayoutId id="2147484652" r:id="rId2"/>
    <p:sldLayoutId id="2147484675" r:id="rId3"/>
    <p:sldLayoutId id="2147484653" r:id="rId4"/>
    <p:sldLayoutId id="2147484654" r:id="rId5"/>
    <p:sldLayoutId id="2147484676" r:id="rId6"/>
    <p:sldLayoutId id="2147484677" r:id="rId7"/>
    <p:sldLayoutId id="2147484655" r:id="rId8"/>
    <p:sldLayoutId id="2147484678" r:id="rId9"/>
    <p:sldLayoutId id="2147484656" r:id="rId10"/>
    <p:sldLayoutId id="2147484657" r:id="rId11"/>
    <p:sldLayoutId id="2147484679" r:id="rId12"/>
    <p:sldLayoutId id="2147484658" r:id="rId13"/>
    <p:sldLayoutId id="2147484680" r:id="rId14"/>
    <p:sldLayoutId id="2147484659" r:id="rId15"/>
    <p:sldLayoutId id="2147484660" r:id="rId16"/>
    <p:sldLayoutId id="2147484661" r:id="rId17"/>
  </p:sldLayoutIdLst>
  <p:transition spd="slow"/>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6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6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6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858DE5CE-E0F1-4E21-AD16-51E4B9DA004F}"/>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6D5B7F53-783D-48B0-8812-132827296D1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76373F7-083A-4216-AAC0-D3DB989DF8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C3AA469A-C50D-41EE-B03E-CF4D4CEECC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0031F497-55EB-4BB2-85FA-6F5DE5B5DC3B}"/>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BB45B46-B5FF-46D6-AD8B-8D6E60BC83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662" r:id="rId1"/>
    <p:sldLayoutId id="2147484663" r:id="rId2"/>
    <p:sldLayoutId id="2147484664" r:id="rId3"/>
    <p:sldLayoutId id="2147484665" r:id="rId4"/>
    <p:sldLayoutId id="2147484666" r:id="rId5"/>
    <p:sldLayoutId id="2147484667" r:id="rId6"/>
    <p:sldLayoutId id="2147484668" r:id="rId7"/>
    <p:sldLayoutId id="2147484687" r:id="rId8"/>
    <p:sldLayoutId id="2147484684" r:id="rId9"/>
    <p:sldLayoutId id="2147484669" r:id="rId10"/>
    <p:sldLayoutId id="2147484670" r:id="rId11"/>
    <p:sldLayoutId id="2147484671" r:id="rId12"/>
    <p:sldLayoutId id="2147484672" r:id="rId13"/>
    <p:sldLayoutId id="2147484673" r:id="rId14"/>
  </p:sldLayoutIdLst>
  <p:transition spd="slow"/>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oleObject" Target="../embeddings/oleObject23.bin"/><Relationship Id="rId18" Type="http://schemas.openxmlformats.org/officeDocument/2006/relationships/oleObject" Target="../embeddings/oleObject26.bin"/><Relationship Id="rId3" Type="http://schemas.openxmlformats.org/officeDocument/2006/relationships/notesSlide" Target="../notesSlides/notesSlide6.xml"/><Relationship Id="rId21" Type="http://schemas.openxmlformats.org/officeDocument/2006/relationships/image" Target="../media/image55.wmf"/><Relationship Id="rId7" Type="http://schemas.openxmlformats.org/officeDocument/2006/relationships/slide" Target="slide6.xml"/><Relationship Id="rId12" Type="http://schemas.openxmlformats.org/officeDocument/2006/relationships/image" Target="../media/image36.wmf"/><Relationship Id="rId17" Type="http://schemas.openxmlformats.org/officeDocument/2006/relationships/image" Target="../media/image53.wmf"/><Relationship Id="rId2" Type="http://schemas.openxmlformats.org/officeDocument/2006/relationships/slideLayout" Target="../slideLayouts/slideLayout3.xml"/><Relationship Id="rId16" Type="http://schemas.openxmlformats.org/officeDocument/2006/relationships/oleObject" Target="../embeddings/oleObject25.bin"/><Relationship Id="rId20" Type="http://schemas.openxmlformats.org/officeDocument/2006/relationships/oleObject" Target="../embeddings/oleObject27.bin"/><Relationship Id="rId1" Type="http://schemas.openxmlformats.org/officeDocument/2006/relationships/vmlDrawing" Target="../drawings/vmlDrawing4.vml"/><Relationship Id="rId6" Type="http://schemas.openxmlformats.org/officeDocument/2006/relationships/image" Target="../media/image15.png"/><Relationship Id="rId11" Type="http://schemas.openxmlformats.org/officeDocument/2006/relationships/oleObject" Target="../embeddings/oleObject22.bin"/><Relationship Id="rId5" Type="http://schemas.openxmlformats.org/officeDocument/2006/relationships/audio" Target="../media/audio2.wav"/><Relationship Id="rId15" Type="http://schemas.openxmlformats.org/officeDocument/2006/relationships/image" Target="../media/image52.wmf"/><Relationship Id="rId23" Type="http://schemas.openxmlformats.org/officeDocument/2006/relationships/image" Target="../media/image56.wmf"/><Relationship Id="rId10" Type="http://schemas.openxmlformats.org/officeDocument/2006/relationships/image" Target="../media/image51.wmf"/><Relationship Id="rId19" Type="http://schemas.openxmlformats.org/officeDocument/2006/relationships/image" Target="../media/image54.wmf"/><Relationship Id="rId4" Type="http://schemas.openxmlformats.org/officeDocument/2006/relationships/audio" Target="../media/audio1.wav"/><Relationship Id="rId9" Type="http://schemas.openxmlformats.org/officeDocument/2006/relationships/oleObject" Target="../embeddings/oleObject21.bin"/><Relationship Id="rId14" Type="http://schemas.openxmlformats.org/officeDocument/2006/relationships/oleObject" Target="../embeddings/oleObject24.bin"/><Relationship Id="rId22" Type="http://schemas.openxmlformats.org/officeDocument/2006/relationships/oleObject" Target="../embeddings/oleObject28.bin"/></Relationships>
</file>

<file path=ppt/slides/_rels/slide11.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57.wmf"/><Relationship Id="rId18" Type="http://schemas.openxmlformats.org/officeDocument/2006/relationships/oleObject" Target="../embeddings/oleObject34.bin"/><Relationship Id="rId3" Type="http://schemas.openxmlformats.org/officeDocument/2006/relationships/notesSlide" Target="../notesSlides/notesSlide7.xml"/><Relationship Id="rId21" Type="http://schemas.openxmlformats.org/officeDocument/2006/relationships/image" Target="../media/image61.wmf"/><Relationship Id="rId7" Type="http://schemas.openxmlformats.org/officeDocument/2006/relationships/slide" Target="slide6.xml"/><Relationship Id="rId12" Type="http://schemas.openxmlformats.org/officeDocument/2006/relationships/oleObject" Target="../embeddings/oleObject31.bin"/><Relationship Id="rId17" Type="http://schemas.openxmlformats.org/officeDocument/2006/relationships/image" Target="../media/image59.wmf"/><Relationship Id="rId2" Type="http://schemas.openxmlformats.org/officeDocument/2006/relationships/slideLayout" Target="../slideLayouts/slideLayout3.xml"/><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vmlDrawing" Target="../drawings/vmlDrawing5.vml"/><Relationship Id="rId6" Type="http://schemas.openxmlformats.org/officeDocument/2006/relationships/image" Target="../media/image15.png"/><Relationship Id="rId11" Type="http://schemas.openxmlformats.org/officeDocument/2006/relationships/oleObject" Target="../embeddings/oleObject30.bin"/><Relationship Id="rId5" Type="http://schemas.openxmlformats.org/officeDocument/2006/relationships/audio" Target="../media/audio2.wav"/><Relationship Id="rId15" Type="http://schemas.openxmlformats.org/officeDocument/2006/relationships/image" Target="../media/image58.wmf"/><Relationship Id="rId10" Type="http://schemas.openxmlformats.org/officeDocument/2006/relationships/image" Target="../media/image36.wmf"/><Relationship Id="rId19" Type="http://schemas.openxmlformats.org/officeDocument/2006/relationships/image" Target="../media/image60.wmf"/><Relationship Id="rId4" Type="http://schemas.openxmlformats.org/officeDocument/2006/relationships/audio" Target="../media/audio1.wav"/><Relationship Id="rId9" Type="http://schemas.openxmlformats.org/officeDocument/2006/relationships/oleObject" Target="../embeddings/oleObject29.bin"/><Relationship Id="rId14" Type="http://schemas.openxmlformats.org/officeDocument/2006/relationships/oleObject" Target="../embeddings/oleObject32.bin"/></Relationships>
</file>

<file path=ppt/slides/_rels/slide12.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62.wmf"/><Relationship Id="rId18" Type="http://schemas.openxmlformats.org/officeDocument/2006/relationships/oleObject" Target="../embeddings/oleObject41.bin"/><Relationship Id="rId3" Type="http://schemas.openxmlformats.org/officeDocument/2006/relationships/notesSlide" Target="../notesSlides/notesSlide8.xml"/><Relationship Id="rId21" Type="http://schemas.openxmlformats.org/officeDocument/2006/relationships/image" Target="../media/image66.wmf"/><Relationship Id="rId7" Type="http://schemas.openxmlformats.org/officeDocument/2006/relationships/slide" Target="slide6.xml"/><Relationship Id="rId12" Type="http://schemas.openxmlformats.org/officeDocument/2006/relationships/oleObject" Target="../embeddings/oleObject38.bin"/><Relationship Id="rId17" Type="http://schemas.openxmlformats.org/officeDocument/2006/relationships/image" Target="../media/image64.wmf"/><Relationship Id="rId2" Type="http://schemas.openxmlformats.org/officeDocument/2006/relationships/slideLayout" Target="../slideLayouts/slideLayout3.xml"/><Relationship Id="rId16" Type="http://schemas.openxmlformats.org/officeDocument/2006/relationships/oleObject" Target="../embeddings/oleObject40.bin"/><Relationship Id="rId20" Type="http://schemas.openxmlformats.org/officeDocument/2006/relationships/oleObject" Target="../embeddings/oleObject42.bin"/><Relationship Id="rId1" Type="http://schemas.openxmlformats.org/officeDocument/2006/relationships/vmlDrawing" Target="../drawings/vmlDrawing6.vml"/><Relationship Id="rId6" Type="http://schemas.openxmlformats.org/officeDocument/2006/relationships/image" Target="../media/image15.png"/><Relationship Id="rId11" Type="http://schemas.openxmlformats.org/officeDocument/2006/relationships/oleObject" Target="../embeddings/oleObject37.bin"/><Relationship Id="rId5" Type="http://schemas.openxmlformats.org/officeDocument/2006/relationships/audio" Target="../media/audio2.wav"/><Relationship Id="rId15" Type="http://schemas.openxmlformats.org/officeDocument/2006/relationships/image" Target="../media/image63.wmf"/><Relationship Id="rId10" Type="http://schemas.openxmlformats.org/officeDocument/2006/relationships/image" Target="../media/image36.wmf"/><Relationship Id="rId19" Type="http://schemas.openxmlformats.org/officeDocument/2006/relationships/image" Target="../media/image65.wmf"/><Relationship Id="rId4" Type="http://schemas.openxmlformats.org/officeDocument/2006/relationships/audio" Target="../media/audio1.wav"/><Relationship Id="rId9" Type="http://schemas.openxmlformats.org/officeDocument/2006/relationships/oleObject" Target="../embeddings/oleObject36.bin"/><Relationship Id="rId14" Type="http://schemas.openxmlformats.org/officeDocument/2006/relationships/oleObject" Target="../embeddings/oleObject39.bin"/></Relationships>
</file>

<file path=ppt/slides/_rels/slide13.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67.wmf"/><Relationship Id="rId18" Type="http://schemas.openxmlformats.org/officeDocument/2006/relationships/oleObject" Target="../embeddings/oleObject48.bin"/><Relationship Id="rId3" Type="http://schemas.openxmlformats.org/officeDocument/2006/relationships/notesSlide" Target="../notesSlides/notesSlide9.xml"/><Relationship Id="rId21" Type="http://schemas.openxmlformats.org/officeDocument/2006/relationships/image" Target="../media/image71.wmf"/><Relationship Id="rId7" Type="http://schemas.openxmlformats.org/officeDocument/2006/relationships/slide" Target="slide6.xml"/><Relationship Id="rId12" Type="http://schemas.openxmlformats.org/officeDocument/2006/relationships/oleObject" Target="../embeddings/oleObject45.bin"/><Relationship Id="rId17" Type="http://schemas.openxmlformats.org/officeDocument/2006/relationships/image" Target="../media/image69.wmf"/><Relationship Id="rId2" Type="http://schemas.openxmlformats.org/officeDocument/2006/relationships/slideLayout" Target="../slideLayouts/slideLayout3.xml"/><Relationship Id="rId16" Type="http://schemas.openxmlformats.org/officeDocument/2006/relationships/oleObject" Target="../embeddings/oleObject47.bin"/><Relationship Id="rId20" Type="http://schemas.openxmlformats.org/officeDocument/2006/relationships/oleObject" Target="../embeddings/oleObject49.bin"/><Relationship Id="rId1" Type="http://schemas.openxmlformats.org/officeDocument/2006/relationships/vmlDrawing" Target="../drawings/vmlDrawing7.vml"/><Relationship Id="rId6" Type="http://schemas.openxmlformats.org/officeDocument/2006/relationships/image" Target="../media/image15.png"/><Relationship Id="rId11" Type="http://schemas.openxmlformats.org/officeDocument/2006/relationships/oleObject" Target="../embeddings/oleObject44.bin"/><Relationship Id="rId5" Type="http://schemas.openxmlformats.org/officeDocument/2006/relationships/audio" Target="../media/audio2.wav"/><Relationship Id="rId15" Type="http://schemas.openxmlformats.org/officeDocument/2006/relationships/image" Target="../media/image68.wmf"/><Relationship Id="rId10" Type="http://schemas.openxmlformats.org/officeDocument/2006/relationships/image" Target="../media/image36.wmf"/><Relationship Id="rId19" Type="http://schemas.openxmlformats.org/officeDocument/2006/relationships/image" Target="../media/image70.wmf"/><Relationship Id="rId4" Type="http://schemas.openxmlformats.org/officeDocument/2006/relationships/audio" Target="../media/audio1.wav"/><Relationship Id="rId9" Type="http://schemas.openxmlformats.org/officeDocument/2006/relationships/oleObject" Target="../embeddings/oleObject43.bin"/><Relationship Id="rId14" Type="http://schemas.openxmlformats.org/officeDocument/2006/relationships/oleObject" Target="../embeddings/oleObject46.bin"/></Relationships>
</file>

<file path=ppt/slides/_rels/slide14.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oleObject" Target="../embeddings/oleObject52.bin"/><Relationship Id="rId18" Type="http://schemas.openxmlformats.org/officeDocument/2006/relationships/oleObject" Target="../embeddings/oleObject55.bin"/><Relationship Id="rId3" Type="http://schemas.openxmlformats.org/officeDocument/2006/relationships/notesSlide" Target="../notesSlides/notesSlide10.xml"/><Relationship Id="rId21" Type="http://schemas.openxmlformats.org/officeDocument/2006/relationships/image" Target="../media/image76.wmf"/><Relationship Id="rId7" Type="http://schemas.openxmlformats.org/officeDocument/2006/relationships/slide" Target="slide6.xml"/><Relationship Id="rId12" Type="http://schemas.openxmlformats.org/officeDocument/2006/relationships/image" Target="../media/image36.wmf"/><Relationship Id="rId17" Type="http://schemas.openxmlformats.org/officeDocument/2006/relationships/image" Target="../media/image74.wmf"/><Relationship Id="rId2" Type="http://schemas.openxmlformats.org/officeDocument/2006/relationships/slideLayout" Target="../slideLayouts/slideLayout3.xml"/><Relationship Id="rId16" Type="http://schemas.openxmlformats.org/officeDocument/2006/relationships/oleObject" Target="../embeddings/oleObject54.bin"/><Relationship Id="rId20" Type="http://schemas.openxmlformats.org/officeDocument/2006/relationships/oleObject" Target="../embeddings/oleObject56.bin"/><Relationship Id="rId1" Type="http://schemas.openxmlformats.org/officeDocument/2006/relationships/vmlDrawing" Target="../drawings/vmlDrawing8.vml"/><Relationship Id="rId6" Type="http://schemas.openxmlformats.org/officeDocument/2006/relationships/image" Target="../media/image15.png"/><Relationship Id="rId11" Type="http://schemas.openxmlformats.org/officeDocument/2006/relationships/oleObject" Target="../embeddings/oleObject51.bin"/><Relationship Id="rId5" Type="http://schemas.openxmlformats.org/officeDocument/2006/relationships/audio" Target="../media/audio2.wav"/><Relationship Id="rId15" Type="http://schemas.openxmlformats.org/officeDocument/2006/relationships/image" Target="../media/image73.wmf"/><Relationship Id="rId10" Type="http://schemas.openxmlformats.org/officeDocument/2006/relationships/image" Target="../media/image72.wmf"/><Relationship Id="rId19" Type="http://schemas.openxmlformats.org/officeDocument/2006/relationships/image" Target="../media/image75.wmf"/><Relationship Id="rId4" Type="http://schemas.openxmlformats.org/officeDocument/2006/relationships/audio" Target="../media/audio1.wav"/><Relationship Id="rId9" Type="http://schemas.openxmlformats.org/officeDocument/2006/relationships/oleObject" Target="../embeddings/oleObject50.bin"/><Relationship Id="rId14" Type="http://schemas.openxmlformats.org/officeDocument/2006/relationships/oleObject" Target="../embeddings/oleObject53.bin"/></Relationships>
</file>

<file path=ppt/slides/_rels/slide15.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image" Target="../media/image77.wmf"/><Relationship Id="rId18" Type="http://schemas.openxmlformats.org/officeDocument/2006/relationships/oleObject" Target="../embeddings/oleObject62.bin"/><Relationship Id="rId3" Type="http://schemas.openxmlformats.org/officeDocument/2006/relationships/notesSlide" Target="../notesSlides/notesSlide11.xml"/><Relationship Id="rId21" Type="http://schemas.openxmlformats.org/officeDocument/2006/relationships/image" Target="../media/image81.wmf"/><Relationship Id="rId7" Type="http://schemas.openxmlformats.org/officeDocument/2006/relationships/slide" Target="slide6.xml"/><Relationship Id="rId12" Type="http://schemas.openxmlformats.org/officeDocument/2006/relationships/oleObject" Target="../embeddings/oleObject59.bin"/><Relationship Id="rId17" Type="http://schemas.openxmlformats.org/officeDocument/2006/relationships/image" Target="../media/image79.wmf"/><Relationship Id="rId2" Type="http://schemas.openxmlformats.org/officeDocument/2006/relationships/slideLayout" Target="../slideLayouts/slideLayout3.xml"/><Relationship Id="rId16" Type="http://schemas.openxmlformats.org/officeDocument/2006/relationships/oleObject" Target="../embeddings/oleObject61.bin"/><Relationship Id="rId20" Type="http://schemas.openxmlformats.org/officeDocument/2006/relationships/oleObject" Target="../embeddings/oleObject63.bin"/><Relationship Id="rId1" Type="http://schemas.openxmlformats.org/officeDocument/2006/relationships/vmlDrawing" Target="../drawings/vmlDrawing9.vml"/><Relationship Id="rId6" Type="http://schemas.openxmlformats.org/officeDocument/2006/relationships/image" Target="../media/image15.png"/><Relationship Id="rId11" Type="http://schemas.openxmlformats.org/officeDocument/2006/relationships/oleObject" Target="../embeddings/oleObject58.bin"/><Relationship Id="rId5" Type="http://schemas.openxmlformats.org/officeDocument/2006/relationships/audio" Target="../media/audio2.wav"/><Relationship Id="rId15" Type="http://schemas.openxmlformats.org/officeDocument/2006/relationships/image" Target="../media/image78.wmf"/><Relationship Id="rId10" Type="http://schemas.openxmlformats.org/officeDocument/2006/relationships/image" Target="../media/image36.wmf"/><Relationship Id="rId19" Type="http://schemas.openxmlformats.org/officeDocument/2006/relationships/image" Target="../media/image80.wmf"/><Relationship Id="rId4" Type="http://schemas.openxmlformats.org/officeDocument/2006/relationships/audio" Target="../media/audio1.wav"/><Relationship Id="rId9" Type="http://schemas.openxmlformats.org/officeDocument/2006/relationships/oleObject" Target="../embeddings/oleObject57.bin"/><Relationship Id="rId14" Type="http://schemas.openxmlformats.org/officeDocument/2006/relationships/oleObject" Target="../embeddings/oleObject60.bin"/></Relationships>
</file>

<file path=ppt/slides/_rels/slide1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69.bin"/><Relationship Id="rId18" Type="http://schemas.openxmlformats.org/officeDocument/2006/relationships/image" Target="../media/image88.wmf"/><Relationship Id="rId3" Type="http://schemas.openxmlformats.org/officeDocument/2006/relationships/image" Target="../media/image89.png"/><Relationship Id="rId7" Type="http://schemas.openxmlformats.org/officeDocument/2006/relationships/oleObject" Target="../embeddings/oleObject66.bin"/><Relationship Id="rId12" Type="http://schemas.openxmlformats.org/officeDocument/2006/relationships/image" Target="../media/image85.wmf"/><Relationship Id="rId17" Type="http://schemas.openxmlformats.org/officeDocument/2006/relationships/oleObject" Target="../embeddings/oleObject71.bin"/><Relationship Id="rId2" Type="http://schemas.openxmlformats.org/officeDocument/2006/relationships/slideLayout" Target="../slideLayouts/slideLayout17.xml"/><Relationship Id="rId16" Type="http://schemas.openxmlformats.org/officeDocument/2006/relationships/image" Target="../media/image87.wmf"/><Relationship Id="rId1" Type="http://schemas.openxmlformats.org/officeDocument/2006/relationships/vmlDrawing" Target="../drawings/vmlDrawing10.vml"/><Relationship Id="rId6" Type="http://schemas.openxmlformats.org/officeDocument/2006/relationships/oleObject" Target="../embeddings/oleObject65.bin"/><Relationship Id="rId11" Type="http://schemas.openxmlformats.org/officeDocument/2006/relationships/oleObject" Target="../embeddings/oleObject68.bin"/><Relationship Id="rId5" Type="http://schemas.openxmlformats.org/officeDocument/2006/relationships/image" Target="../media/image36.wmf"/><Relationship Id="rId15" Type="http://schemas.openxmlformats.org/officeDocument/2006/relationships/oleObject" Target="../embeddings/oleObject70.bin"/><Relationship Id="rId10" Type="http://schemas.openxmlformats.org/officeDocument/2006/relationships/image" Target="../media/image84.wmf"/><Relationship Id="rId4" Type="http://schemas.openxmlformats.org/officeDocument/2006/relationships/oleObject" Target="../embeddings/oleObject64.bin"/><Relationship Id="rId9" Type="http://schemas.openxmlformats.org/officeDocument/2006/relationships/oleObject" Target="../embeddings/oleObject67.bin"/><Relationship Id="rId14" Type="http://schemas.openxmlformats.org/officeDocument/2006/relationships/image" Target="../media/image86.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4.bin"/><Relationship Id="rId13" Type="http://schemas.openxmlformats.org/officeDocument/2006/relationships/image" Target="../media/image93.wmf"/><Relationship Id="rId18" Type="http://schemas.openxmlformats.org/officeDocument/2006/relationships/oleObject" Target="../embeddings/oleObject79.bin"/><Relationship Id="rId3" Type="http://schemas.openxmlformats.org/officeDocument/2006/relationships/image" Target="../media/image97.png"/><Relationship Id="rId7" Type="http://schemas.openxmlformats.org/officeDocument/2006/relationships/image" Target="../media/image90.wmf"/><Relationship Id="rId12" Type="http://schemas.openxmlformats.org/officeDocument/2006/relationships/oleObject" Target="../embeddings/oleObject76.bin"/><Relationship Id="rId17" Type="http://schemas.openxmlformats.org/officeDocument/2006/relationships/image" Target="../media/image95.wmf"/><Relationship Id="rId2" Type="http://schemas.openxmlformats.org/officeDocument/2006/relationships/slideLayout" Target="../slideLayouts/slideLayout17.xml"/><Relationship Id="rId16" Type="http://schemas.openxmlformats.org/officeDocument/2006/relationships/oleObject" Target="../embeddings/oleObject78.bin"/><Relationship Id="rId1" Type="http://schemas.openxmlformats.org/officeDocument/2006/relationships/vmlDrawing" Target="../drawings/vmlDrawing11.vml"/><Relationship Id="rId6" Type="http://schemas.openxmlformats.org/officeDocument/2006/relationships/oleObject" Target="../embeddings/oleObject73.bin"/><Relationship Id="rId11" Type="http://schemas.openxmlformats.org/officeDocument/2006/relationships/image" Target="../media/image92.wmf"/><Relationship Id="rId5" Type="http://schemas.openxmlformats.org/officeDocument/2006/relationships/image" Target="../media/image36.wmf"/><Relationship Id="rId15" Type="http://schemas.openxmlformats.org/officeDocument/2006/relationships/image" Target="../media/image94.wmf"/><Relationship Id="rId10" Type="http://schemas.openxmlformats.org/officeDocument/2006/relationships/oleObject" Target="../embeddings/oleObject75.bin"/><Relationship Id="rId19" Type="http://schemas.openxmlformats.org/officeDocument/2006/relationships/image" Target="../media/image96.wmf"/><Relationship Id="rId4" Type="http://schemas.openxmlformats.org/officeDocument/2006/relationships/oleObject" Target="../embeddings/oleObject72.bin"/><Relationship Id="rId9" Type="http://schemas.openxmlformats.org/officeDocument/2006/relationships/image" Target="../media/image91.wmf"/><Relationship Id="rId14" Type="http://schemas.openxmlformats.org/officeDocument/2006/relationships/oleObject" Target="../embeddings/oleObject77.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2.bin"/><Relationship Id="rId13" Type="http://schemas.openxmlformats.org/officeDocument/2006/relationships/image" Target="../media/image101.wmf"/><Relationship Id="rId3" Type="http://schemas.openxmlformats.org/officeDocument/2006/relationships/image" Target="../media/image104.png"/><Relationship Id="rId7" Type="http://schemas.openxmlformats.org/officeDocument/2006/relationships/image" Target="../media/image98.wmf"/><Relationship Id="rId12" Type="http://schemas.openxmlformats.org/officeDocument/2006/relationships/oleObject" Target="../embeddings/oleObject84.bin"/><Relationship Id="rId17" Type="http://schemas.openxmlformats.org/officeDocument/2006/relationships/image" Target="../media/image103.emf"/><Relationship Id="rId2" Type="http://schemas.openxmlformats.org/officeDocument/2006/relationships/slideLayout" Target="../slideLayouts/slideLayout17.xml"/><Relationship Id="rId16" Type="http://schemas.openxmlformats.org/officeDocument/2006/relationships/oleObject" Target="../embeddings/oleObject86.bin"/><Relationship Id="rId1" Type="http://schemas.openxmlformats.org/officeDocument/2006/relationships/vmlDrawing" Target="../drawings/vmlDrawing12.vml"/><Relationship Id="rId6" Type="http://schemas.openxmlformats.org/officeDocument/2006/relationships/oleObject" Target="../embeddings/oleObject81.bin"/><Relationship Id="rId11" Type="http://schemas.openxmlformats.org/officeDocument/2006/relationships/image" Target="../media/image100.wmf"/><Relationship Id="rId5" Type="http://schemas.openxmlformats.org/officeDocument/2006/relationships/image" Target="../media/image36.wmf"/><Relationship Id="rId15" Type="http://schemas.openxmlformats.org/officeDocument/2006/relationships/image" Target="../media/image102.wmf"/><Relationship Id="rId10" Type="http://schemas.openxmlformats.org/officeDocument/2006/relationships/oleObject" Target="../embeddings/oleObject83.bin"/><Relationship Id="rId4" Type="http://schemas.openxmlformats.org/officeDocument/2006/relationships/oleObject" Target="../embeddings/oleObject80.bin"/><Relationship Id="rId9" Type="http://schemas.openxmlformats.org/officeDocument/2006/relationships/image" Target="../media/image99.wmf"/><Relationship Id="rId14" Type="http://schemas.openxmlformats.org/officeDocument/2006/relationships/oleObject" Target="../embeddings/oleObject85.bin"/></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105.wmf"/><Relationship Id="rId13" Type="http://schemas.openxmlformats.org/officeDocument/2006/relationships/oleObject" Target="../embeddings/oleObject91.bin"/><Relationship Id="rId3" Type="http://schemas.openxmlformats.org/officeDocument/2006/relationships/notesSlide" Target="../notesSlides/notesSlide12.xml"/><Relationship Id="rId7" Type="http://schemas.openxmlformats.org/officeDocument/2006/relationships/oleObject" Target="../embeddings/oleObject88.bin"/><Relationship Id="rId12" Type="http://schemas.openxmlformats.org/officeDocument/2006/relationships/image" Target="../media/image107.wmf"/><Relationship Id="rId2" Type="http://schemas.openxmlformats.org/officeDocument/2006/relationships/slideLayout" Target="../slideLayouts/slideLayout17.xml"/><Relationship Id="rId1" Type="http://schemas.openxmlformats.org/officeDocument/2006/relationships/vmlDrawing" Target="../drawings/vmlDrawing13.vml"/><Relationship Id="rId6" Type="http://schemas.openxmlformats.org/officeDocument/2006/relationships/image" Target="../media/image36.wmf"/><Relationship Id="rId11" Type="http://schemas.openxmlformats.org/officeDocument/2006/relationships/oleObject" Target="../embeddings/oleObject90.bin"/><Relationship Id="rId5" Type="http://schemas.openxmlformats.org/officeDocument/2006/relationships/oleObject" Target="../embeddings/oleObject87.bin"/><Relationship Id="rId10" Type="http://schemas.openxmlformats.org/officeDocument/2006/relationships/image" Target="../media/image106.wmf"/><Relationship Id="rId4" Type="http://schemas.openxmlformats.org/officeDocument/2006/relationships/image" Target="../media/image109.png"/><Relationship Id="rId9" Type="http://schemas.openxmlformats.org/officeDocument/2006/relationships/oleObject" Target="../embeddings/oleObject89.bin"/><Relationship Id="rId14" Type="http://schemas.openxmlformats.org/officeDocument/2006/relationships/image" Target="../media/image108.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94.bin"/><Relationship Id="rId3" Type="http://schemas.openxmlformats.org/officeDocument/2006/relationships/image" Target="../media/image109.png"/><Relationship Id="rId7" Type="http://schemas.openxmlformats.org/officeDocument/2006/relationships/image" Target="../media/image111.wmf"/><Relationship Id="rId2" Type="http://schemas.openxmlformats.org/officeDocument/2006/relationships/slideLayout" Target="../slideLayouts/slideLayout17.xml"/><Relationship Id="rId1" Type="http://schemas.openxmlformats.org/officeDocument/2006/relationships/vmlDrawing" Target="../drawings/vmlDrawing14.vml"/><Relationship Id="rId6" Type="http://schemas.openxmlformats.org/officeDocument/2006/relationships/oleObject" Target="../embeddings/oleObject93.bin"/><Relationship Id="rId5" Type="http://schemas.openxmlformats.org/officeDocument/2006/relationships/image" Target="../media/image110.wmf"/><Relationship Id="rId4" Type="http://schemas.openxmlformats.org/officeDocument/2006/relationships/oleObject" Target="../embeddings/oleObject92.bin"/><Relationship Id="rId9" Type="http://schemas.openxmlformats.org/officeDocument/2006/relationships/image" Target="../media/image112.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97.bin"/><Relationship Id="rId3" Type="http://schemas.openxmlformats.org/officeDocument/2006/relationships/image" Target="../media/image109.png"/><Relationship Id="rId7" Type="http://schemas.openxmlformats.org/officeDocument/2006/relationships/image" Target="../media/image114.wmf"/><Relationship Id="rId2" Type="http://schemas.openxmlformats.org/officeDocument/2006/relationships/slideLayout" Target="../slideLayouts/slideLayout17.xml"/><Relationship Id="rId1" Type="http://schemas.openxmlformats.org/officeDocument/2006/relationships/vmlDrawing" Target="../drawings/vmlDrawing15.vml"/><Relationship Id="rId6" Type="http://schemas.openxmlformats.org/officeDocument/2006/relationships/oleObject" Target="../embeddings/oleObject96.bin"/><Relationship Id="rId5" Type="http://schemas.openxmlformats.org/officeDocument/2006/relationships/image" Target="../media/image113.wmf"/><Relationship Id="rId4" Type="http://schemas.openxmlformats.org/officeDocument/2006/relationships/oleObject" Target="../embeddings/oleObject95.bin"/><Relationship Id="rId9" Type="http://schemas.openxmlformats.org/officeDocument/2006/relationships/image" Target="../media/image115.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20.wmf"/><Relationship Id="rId3" Type="http://schemas.openxmlformats.org/officeDocument/2006/relationships/image" Target="../media/image109.png"/><Relationship Id="rId7" Type="http://schemas.openxmlformats.org/officeDocument/2006/relationships/image" Target="../media/image117.wmf"/><Relationship Id="rId12" Type="http://schemas.openxmlformats.org/officeDocument/2006/relationships/oleObject" Target="../embeddings/oleObject102.bin"/><Relationship Id="rId2" Type="http://schemas.openxmlformats.org/officeDocument/2006/relationships/slideLayout" Target="../slideLayouts/slideLayout17.xml"/><Relationship Id="rId1" Type="http://schemas.openxmlformats.org/officeDocument/2006/relationships/vmlDrawing" Target="../drawings/vmlDrawing16.vml"/><Relationship Id="rId6" Type="http://schemas.openxmlformats.org/officeDocument/2006/relationships/oleObject" Target="../embeddings/oleObject99.bin"/><Relationship Id="rId11" Type="http://schemas.openxmlformats.org/officeDocument/2006/relationships/image" Target="../media/image119.wmf"/><Relationship Id="rId5" Type="http://schemas.openxmlformats.org/officeDocument/2006/relationships/image" Target="../media/image116.wmf"/><Relationship Id="rId10" Type="http://schemas.openxmlformats.org/officeDocument/2006/relationships/oleObject" Target="../embeddings/oleObject101.bin"/><Relationship Id="rId4" Type="http://schemas.openxmlformats.org/officeDocument/2006/relationships/oleObject" Target="../embeddings/oleObject98.bin"/><Relationship Id="rId9" Type="http://schemas.openxmlformats.org/officeDocument/2006/relationships/image" Target="../media/image118.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24.wmf"/><Relationship Id="rId3" Type="http://schemas.openxmlformats.org/officeDocument/2006/relationships/image" Target="../media/image127.png"/><Relationship Id="rId7" Type="http://schemas.openxmlformats.org/officeDocument/2006/relationships/image" Target="../media/image121.wmf"/><Relationship Id="rId12" Type="http://schemas.openxmlformats.org/officeDocument/2006/relationships/oleObject" Target="../embeddings/oleObject107.bin"/><Relationship Id="rId17" Type="http://schemas.openxmlformats.org/officeDocument/2006/relationships/image" Target="../media/image126.wmf"/><Relationship Id="rId2" Type="http://schemas.openxmlformats.org/officeDocument/2006/relationships/slideLayout" Target="../slideLayouts/slideLayout24.xml"/><Relationship Id="rId16" Type="http://schemas.openxmlformats.org/officeDocument/2006/relationships/oleObject" Target="../embeddings/oleObject109.bin"/><Relationship Id="rId1" Type="http://schemas.openxmlformats.org/officeDocument/2006/relationships/vmlDrawing" Target="../drawings/vmlDrawing17.vml"/><Relationship Id="rId6" Type="http://schemas.openxmlformats.org/officeDocument/2006/relationships/oleObject" Target="../embeddings/oleObject104.bin"/><Relationship Id="rId11" Type="http://schemas.openxmlformats.org/officeDocument/2006/relationships/image" Target="../media/image123.wmf"/><Relationship Id="rId5" Type="http://schemas.openxmlformats.org/officeDocument/2006/relationships/image" Target="../media/image36.wmf"/><Relationship Id="rId15" Type="http://schemas.openxmlformats.org/officeDocument/2006/relationships/image" Target="../media/image125.wmf"/><Relationship Id="rId10" Type="http://schemas.openxmlformats.org/officeDocument/2006/relationships/oleObject" Target="../embeddings/oleObject106.bin"/><Relationship Id="rId4" Type="http://schemas.openxmlformats.org/officeDocument/2006/relationships/oleObject" Target="../embeddings/oleObject103.bin"/><Relationship Id="rId9" Type="http://schemas.openxmlformats.org/officeDocument/2006/relationships/image" Target="../media/image122.wmf"/><Relationship Id="rId14" Type="http://schemas.openxmlformats.org/officeDocument/2006/relationships/oleObject" Target="../embeddings/oleObject10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12.bin"/><Relationship Id="rId3" Type="http://schemas.openxmlformats.org/officeDocument/2006/relationships/image" Target="../media/image131.png"/><Relationship Id="rId7" Type="http://schemas.openxmlformats.org/officeDocument/2006/relationships/image" Target="../media/image129.wmf"/><Relationship Id="rId2" Type="http://schemas.openxmlformats.org/officeDocument/2006/relationships/slideLayout" Target="../slideLayouts/slideLayout24.xml"/><Relationship Id="rId1" Type="http://schemas.openxmlformats.org/officeDocument/2006/relationships/vmlDrawing" Target="../drawings/vmlDrawing18.vml"/><Relationship Id="rId6" Type="http://schemas.openxmlformats.org/officeDocument/2006/relationships/oleObject" Target="../embeddings/oleObject111.bin"/><Relationship Id="rId5" Type="http://schemas.openxmlformats.org/officeDocument/2006/relationships/image" Target="../media/image128.wmf"/><Relationship Id="rId4" Type="http://schemas.openxmlformats.org/officeDocument/2006/relationships/oleObject" Target="../embeddings/oleObject110.bin"/><Relationship Id="rId9" Type="http://schemas.openxmlformats.org/officeDocument/2006/relationships/image" Target="../media/image130.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15.bin"/><Relationship Id="rId13" Type="http://schemas.openxmlformats.org/officeDocument/2006/relationships/image" Target="../media/image136.wmf"/><Relationship Id="rId3" Type="http://schemas.openxmlformats.org/officeDocument/2006/relationships/image" Target="../media/image131.png"/><Relationship Id="rId7" Type="http://schemas.openxmlformats.org/officeDocument/2006/relationships/image" Target="../media/image133.wmf"/><Relationship Id="rId12" Type="http://schemas.openxmlformats.org/officeDocument/2006/relationships/oleObject" Target="../embeddings/oleObject117.bin"/><Relationship Id="rId17" Type="http://schemas.openxmlformats.org/officeDocument/2006/relationships/image" Target="../media/image138.wmf"/><Relationship Id="rId2" Type="http://schemas.openxmlformats.org/officeDocument/2006/relationships/slideLayout" Target="../slideLayouts/slideLayout17.xml"/><Relationship Id="rId16" Type="http://schemas.openxmlformats.org/officeDocument/2006/relationships/oleObject" Target="../embeddings/oleObject119.bin"/><Relationship Id="rId1" Type="http://schemas.openxmlformats.org/officeDocument/2006/relationships/vmlDrawing" Target="../drawings/vmlDrawing19.vml"/><Relationship Id="rId6" Type="http://schemas.openxmlformats.org/officeDocument/2006/relationships/oleObject" Target="../embeddings/oleObject114.bin"/><Relationship Id="rId11" Type="http://schemas.openxmlformats.org/officeDocument/2006/relationships/image" Target="../media/image135.wmf"/><Relationship Id="rId5" Type="http://schemas.openxmlformats.org/officeDocument/2006/relationships/image" Target="../media/image132.wmf"/><Relationship Id="rId15" Type="http://schemas.openxmlformats.org/officeDocument/2006/relationships/image" Target="../media/image137.wmf"/><Relationship Id="rId10" Type="http://schemas.openxmlformats.org/officeDocument/2006/relationships/oleObject" Target="../embeddings/oleObject116.bin"/><Relationship Id="rId4" Type="http://schemas.openxmlformats.org/officeDocument/2006/relationships/oleObject" Target="../embeddings/oleObject113.bin"/><Relationship Id="rId9" Type="http://schemas.openxmlformats.org/officeDocument/2006/relationships/image" Target="../media/image134.wmf"/><Relationship Id="rId14" Type="http://schemas.openxmlformats.org/officeDocument/2006/relationships/oleObject" Target="../embeddings/oleObject118.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21.bin"/><Relationship Id="rId13" Type="http://schemas.openxmlformats.org/officeDocument/2006/relationships/image" Target="../media/image142.wmf"/><Relationship Id="rId18" Type="http://schemas.openxmlformats.org/officeDocument/2006/relationships/oleObject" Target="../embeddings/oleObject126.bin"/><Relationship Id="rId3" Type="http://schemas.openxmlformats.org/officeDocument/2006/relationships/image" Target="../media/image131.png"/><Relationship Id="rId21" Type="http://schemas.openxmlformats.org/officeDocument/2006/relationships/image" Target="../media/image146.wmf"/><Relationship Id="rId7" Type="http://schemas.openxmlformats.org/officeDocument/2006/relationships/image" Target="../media/image139.wmf"/><Relationship Id="rId12" Type="http://schemas.openxmlformats.org/officeDocument/2006/relationships/oleObject" Target="../embeddings/oleObject123.bin"/><Relationship Id="rId17" Type="http://schemas.openxmlformats.org/officeDocument/2006/relationships/image" Target="../media/image144.wmf"/><Relationship Id="rId25" Type="http://schemas.openxmlformats.org/officeDocument/2006/relationships/image" Target="../media/image148.wmf"/><Relationship Id="rId2" Type="http://schemas.openxmlformats.org/officeDocument/2006/relationships/slideLayout" Target="../slideLayouts/slideLayout17.xml"/><Relationship Id="rId16" Type="http://schemas.openxmlformats.org/officeDocument/2006/relationships/oleObject" Target="../embeddings/oleObject125.bin"/><Relationship Id="rId20" Type="http://schemas.openxmlformats.org/officeDocument/2006/relationships/oleObject" Target="../embeddings/oleObject127.bin"/><Relationship Id="rId1" Type="http://schemas.openxmlformats.org/officeDocument/2006/relationships/vmlDrawing" Target="../drawings/vmlDrawing20.vml"/><Relationship Id="rId6" Type="http://schemas.openxmlformats.org/officeDocument/2006/relationships/oleObject" Target="../embeddings/oleObject120.bin"/><Relationship Id="rId11" Type="http://schemas.openxmlformats.org/officeDocument/2006/relationships/image" Target="../media/image141.wmf"/><Relationship Id="rId24" Type="http://schemas.openxmlformats.org/officeDocument/2006/relationships/oleObject" Target="../embeddings/oleObject129.bin"/><Relationship Id="rId5" Type="http://schemas.openxmlformats.org/officeDocument/2006/relationships/image" Target="../media/image132.wmf"/><Relationship Id="rId15" Type="http://schemas.openxmlformats.org/officeDocument/2006/relationships/image" Target="../media/image143.wmf"/><Relationship Id="rId23" Type="http://schemas.openxmlformats.org/officeDocument/2006/relationships/image" Target="../media/image147.wmf"/><Relationship Id="rId10" Type="http://schemas.openxmlformats.org/officeDocument/2006/relationships/oleObject" Target="../embeddings/oleObject122.bin"/><Relationship Id="rId19" Type="http://schemas.openxmlformats.org/officeDocument/2006/relationships/image" Target="../media/image145.wmf"/><Relationship Id="rId4" Type="http://schemas.openxmlformats.org/officeDocument/2006/relationships/oleObject" Target="../embeddings/oleObject113.bin"/><Relationship Id="rId9" Type="http://schemas.openxmlformats.org/officeDocument/2006/relationships/image" Target="../media/image140.wmf"/><Relationship Id="rId14" Type="http://schemas.openxmlformats.org/officeDocument/2006/relationships/oleObject" Target="../embeddings/oleObject124.bin"/><Relationship Id="rId22" Type="http://schemas.openxmlformats.org/officeDocument/2006/relationships/oleObject" Target="../embeddings/oleObject128.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32.bin"/><Relationship Id="rId13" Type="http://schemas.openxmlformats.org/officeDocument/2006/relationships/image" Target="../media/image36.wmf"/><Relationship Id="rId3" Type="http://schemas.openxmlformats.org/officeDocument/2006/relationships/image" Target="../media/image131.png"/><Relationship Id="rId7" Type="http://schemas.openxmlformats.org/officeDocument/2006/relationships/image" Target="../media/image150.wmf"/><Relationship Id="rId12" Type="http://schemas.openxmlformats.org/officeDocument/2006/relationships/oleObject" Target="../embeddings/oleObject134.bin"/><Relationship Id="rId2" Type="http://schemas.openxmlformats.org/officeDocument/2006/relationships/slideLayout" Target="../slideLayouts/slideLayout24.xml"/><Relationship Id="rId1" Type="http://schemas.openxmlformats.org/officeDocument/2006/relationships/vmlDrawing" Target="../drawings/vmlDrawing21.vml"/><Relationship Id="rId6" Type="http://schemas.openxmlformats.org/officeDocument/2006/relationships/oleObject" Target="../embeddings/oleObject131.bin"/><Relationship Id="rId11" Type="http://schemas.openxmlformats.org/officeDocument/2006/relationships/image" Target="../media/image152.wmf"/><Relationship Id="rId5" Type="http://schemas.openxmlformats.org/officeDocument/2006/relationships/image" Target="../media/image149.wmf"/><Relationship Id="rId15" Type="http://schemas.openxmlformats.org/officeDocument/2006/relationships/image" Target="../media/image153.wmf"/><Relationship Id="rId10" Type="http://schemas.openxmlformats.org/officeDocument/2006/relationships/oleObject" Target="../embeddings/oleObject133.bin"/><Relationship Id="rId4" Type="http://schemas.openxmlformats.org/officeDocument/2006/relationships/oleObject" Target="../embeddings/oleObject130.bin"/><Relationship Id="rId9" Type="http://schemas.openxmlformats.org/officeDocument/2006/relationships/image" Target="../media/image151.wmf"/><Relationship Id="rId14" Type="http://schemas.openxmlformats.org/officeDocument/2006/relationships/oleObject" Target="../embeddings/oleObject135.bin"/></Relationships>
</file>

<file path=ppt/slides/_rels/slide29.xml.rels><?xml version="1.0" encoding="UTF-8" standalone="yes"?>
<Relationships xmlns="http://schemas.openxmlformats.org/package/2006/relationships"><Relationship Id="rId8" Type="http://schemas.openxmlformats.org/officeDocument/2006/relationships/image" Target="../media/image155.wmf"/><Relationship Id="rId3" Type="http://schemas.openxmlformats.org/officeDocument/2006/relationships/image" Target="../media/image157.jpeg"/><Relationship Id="rId7" Type="http://schemas.openxmlformats.org/officeDocument/2006/relationships/oleObject" Target="../embeddings/oleObject137.bin"/><Relationship Id="rId2" Type="http://schemas.openxmlformats.org/officeDocument/2006/relationships/slideLayout" Target="../slideLayouts/slideLayout24.xml"/><Relationship Id="rId1" Type="http://schemas.openxmlformats.org/officeDocument/2006/relationships/vmlDrawing" Target="../drawings/vmlDrawing22.vml"/><Relationship Id="rId6" Type="http://schemas.openxmlformats.org/officeDocument/2006/relationships/image" Target="../media/image154.wmf"/><Relationship Id="rId5" Type="http://schemas.openxmlformats.org/officeDocument/2006/relationships/oleObject" Target="../embeddings/oleObject136.bin"/><Relationship Id="rId10" Type="http://schemas.openxmlformats.org/officeDocument/2006/relationships/image" Target="../media/image156.wmf"/><Relationship Id="rId4" Type="http://schemas.openxmlformats.org/officeDocument/2006/relationships/image" Target="../media/image131.png"/><Relationship Id="rId9" Type="http://schemas.openxmlformats.org/officeDocument/2006/relationships/oleObject" Target="../embeddings/oleObject138.bin"/></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slide" Target="slide4.xml"/><Relationship Id="rId18" Type="http://schemas.openxmlformats.org/officeDocument/2006/relationships/image" Target="../media/image23.png"/><Relationship Id="rId3" Type="http://schemas.openxmlformats.org/officeDocument/2006/relationships/slide" Target="slide20.xml"/><Relationship Id="rId21" Type="http://schemas.openxmlformats.org/officeDocument/2006/relationships/image" Target="../media/image26.png"/><Relationship Id="rId7" Type="http://schemas.openxmlformats.org/officeDocument/2006/relationships/slide" Target="slide9.xml"/><Relationship Id="rId12" Type="http://schemas.openxmlformats.org/officeDocument/2006/relationships/image" Target="../media/image20.png"/><Relationship Id="rId17" Type="http://schemas.openxmlformats.org/officeDocument/2006/relationships/slide" Target="slide6.xml"/><Relationship Id="rId25" Type="http://schemas.openxmlformats.org/officeDocument/2006/relationships/image" Target="../media/image30.png"/><Relationship Id="rId2" Type="http://schemas.openxmlformats.org/officeDocument/2006/relationships/image" Target="../media/image15.png"/><Relationship Id="rId16" Type="http://schemas.openxmlformats.org/officeDocument/2006/relationships/image" Target="../media/image22.png"/><Relationship Id="rId20" Type="http://schemas.openxmlformats.org/officeDocument/2006/relationships/image" Target="../media/image25.png"/><Relationship Id="rId1" Type="http://schemas.openxmlformats.org/officeDocument/2006/relationships/slideLayout" Target="../slideLayouts/slideLayout52.xml"/><Relationship Id="rId6" Type="http://schemas.openxmlformats.org/officeDocument/2006/relationships/image" Target="../media/image17.png"/><Relationship Id="rId11" Type="http://schemas.openxmlformats.org/officeDocument/2006/relationships/slide" Target="slide3.xml"/><Relationship Id="rId24" Type="http://schemas.openxmlformats.org/officeDocument/2006/relationships/image" Target="../media/image29.png"/><Relationship Id="rId5" Type="http://schemas.openxmlformats.org/officeDocument/2006/relationships/slide" Target="slide11.xml"/><Relationship Id="rId15" Type="http://schemas.openxmlformats.org/officeDocument/2006/relationships/slide" Target="slide5.xml"/><Relationship Id="rId23"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slide" Target="slide7.xml"/><Relationship Id="rId14" Type="http://schemas.openxmlformats.org/officeDocument/2006/relationships/image" Target="../media/image21.png"/><Relationship Id="rId22" Type="http://schemas.openxmlformats.org/officeDocument/2006/relationships/image" Target="../media/image27.png"/></Relationships>
</file>

<file path=ppt/slides/_rels/slide30.xml.rels><?xml version="1.0" encoding="UTF-8" standalone="yes"?>
<Relationships xmlns="http://schemas.openxmlformats.org/package/2006/relationships"><Relationship Id="rId8" Type="http://schemas.openxmlformats.org/officeDocument/2006/relationships/image" Target="../media/image159.wmf"/><Relationship Id="rId3" Type="http://schemas.openxmlformats.org/officeDocument/2006/relationships/image" Target="../media/image131.png"/><Relationship Id="rId7" Type="http://schemas.openxmlformats.org/officeDocument/2006/relationships/oleObject" Target="../embeddings/oleObject140.bin"/><Relationship Id="rId2" Type="http://schemas.openxmlformats.org/officeDocument/2006/relationships/slideLayout" Target="../slideLayouts/slideLayout24.xml"/><Relationship Id="rId1" Type="http://schemas.openxmlformats.org/officeDocument/2006/relationships/vmlDrawing" Target="../drawings/vmlDrawing23.vml"/><Relationship Id="rId6" Type="http://schemas.openxmlformats.org/officeDocument/2006/relationships/image" Target="../media/image158.wmf"/><Relationship Id="rId5" Type="http://schemas.openxmlformats.org/officeDocument/2006/relationships/oleObject" Target="../embeddings/oleObject139.bin"/><Relationship Id="rId10" Type="http://schemas.openxmlformats.org/officeDocument/2006/relationships/image" Target="../media/image160.wmf"/><Relationship Id="rId4" Type="http://schemas.openxmlformats.org/officeDocument/2006/relationships/image" Target="../media/image157.jpeg"/><Relationship Id="rId9" Type="http://schemas.openxmlformats.org/officeDocument/2006/relationships/oleObject" Target="../embeddings/oleObject141.bin"/></Relationships>
</file>

<file path=ppt/slides/_rels/slide3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image" Target="../media/image131.png"/><Relationship Id="rId7" Type="http://schemas.openxmlformats.org/officeDocument/2006/relationships/oleObject" Target="../embeddings/oleObject143.bin"/><Relationship Id="rId12" Type="http://schemas.openxmlformats.org/officeDocument/2006/relationships/image" Target="../media/image163.wmf"/><Relationship Id="rId2" Type="http://schemas.openxmlformats.org/officeDocument/2006/relationships/slideLayout" Target="../slideLayouts/slideLayout24.xml"/><Relationship Id="rId1" Type="http://schemas.openxmlformats.org/officeDocument/2006/relationships/vmlDrawing" Target="../drawings/vmlDrawing24.vml"/><Relationship Id="rId6" Type="http://schemas.openxmlformats.org/officeDocument/2006/relationships/image" Target="../media/image161.wmf"/><Relationship Id="rId11" Type="http://schemas.openxmlformats.org/officeDocument/2006/relationships/oleObject" Target="../embeddings/oleObject145.bin"/><Relationship Id="rId5" Type="http://schemas.openxmlformats.org/officeDocument/2006/relationships/oleObject" Target="../embeddings/oleObject142.bin"/><Relationship Id="rId10" Type="http://schemas.openxmlformats.org/officeDocument/2006/relationships/image" Target="../media/image162.wmf"/><Relationship Id="rId4" Type="http://schemas.openxmlformats.org/officeDocument/2006/relationships/image" Target="../media/image157.jpeg"/><Relationship Id="rId9" Type="http://schemas.openxmlformats.org/officeDocument/2006/relationships/oleObject" Target="../embeddings/oleObject144.bin"/></Relationships>
</file>

<file path=ppt/slides/_rels/slide32.xml.rels><?xml version="1.0" encoding="UTF-8" standalone="yes"?>
<Relationships xmlns="http://schemas.openxmlformats.org/package/2006/relationships"><Relationship Id="rId8" Type="http://schemas.openxmlformats.org/officeDocument/2006/relationships/image" Target="../media/image165.wmf"/><Relationship Id="rId3" Type="http://schemas.openxmlformats.org/officeDocument/2006/relationships/image" Target="../media/image131.png"/><Relationship Id="rId7" Type="http://schemas.openxmlformats.org/officeDocument/2006/relationships/oleObject" Target="../embeddings/oleObject147.bin"/><Relationship Id="rId12" Type="http://schemas.openxmlformats.org/officeDocument/2006/relationships/image" Target="../media/image167.wmf"/><Relationship Id="rId2" Type="http://schemas.openxmlformats.org/officeDocument/2006/relationships/slideLayout" Target="../slideLayouts/slideLayout24.xml"/><Relationship Id="rId1" Type="http://schemas.openxmlformats.org/officeDocument/2006/relationships/vmlDrawing" Target="../drawings/vmlDrawing25.vml"/><Relationship Id="rId6" Type="http://schemas.openxmlformats.org/officeDocument/2006/relationships/image" Target="../media/image164.wmf"/><Relationship Id="rId11" Type="http://schemas.openxmlformats.org/officeDocument/2006/relationships/oleObject" Target="../embeddings/oleObject149.bin"/><Relationship Id="rId5" Type="http://schemas.openxmlformats.org/officeDocument/2006/relationships/oleObject" Target="../embeddings/oleObject146.bin"/><Relationship Id="rId10" Type="http://schemas.openxmlformats.org/officeDocument/2006/relationships/image" Target="../media/image166.wmf"/><Relationship Id="rId4" Type="http://schemas.openxmlformats.org/officeDocument/2006/relationships/image" Target="../media/image157.jpeg"/><Relationship Id="rId9" Type="http://schemas.openxmlformats.org/officeDocument/2006/relationships/oleObject" Target="../embeddings/oleObject148.bin"/></Relationships>
</file>

<file path=ppt/slides/_rels/slide33.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8" Type="http://schemas.openxmlformats.org/officeDocument/2006/relationships/image" Target="../media/image170.wmf"/><Relationship Id="rId13" Type="http://schemas.openxmlformats.org/officeDocument/2006/relationships/oleObject" Target="../embeddings/oleObject154.bin"/><Relationship Id="rId18" Type="http://schemas.openxmlformats.org/officeDocument/2006/relationships/image" Target="../media/image175.wmf"/><Relationship Id="rId3" Type="http://schemas.openxmlformats.org/officeDocument/2006/relationships/notesSlide" Target="../notesSlides/notesSlide14.xml"/><Relationship Id="rId7" Type="http://schemas.openxmlformats.org/officeDocument/2006/relationships/oleObject" Target="../embeddings/oleObject151.bin"/><Relationship Id="rId12" Type="http://schemas.openxmlformats.org/officeDocument/2006/relationships/image" Target="../media/image172.wmf"/><Relationship Id="rId17" Type="http://schemas.openxmlformats.org/officeDocument/2006/relationships/oleObject" Target="../embeddings/oleObject156.bin"/><Relationship Id="rId2" Type="http://schemas.openxmlformats.org/officeDocument/2006/relationships/slideLayout" Target="../slideLayouts/slideLayout24.xml"/><Relationship Id="rId16" Type="http://schemas.openxmlformats.org/officeDocument/2006/relationships/image" Target="../media/image174.wmf"/><Relationship Id="rId20" Type="http://schemas.openxmlformats.org/officeDocument/2006/relationships/image" Target="../media/image176.wmf"/><Relationship Id="rId1" Type="http://schemas.openxmlformats.org/officeDocument/2006/relationships/vmlDrawing" Target="../drawings/vmlDrawing26.vml"/><Relationship Id="rId6" Type="http://schemas.openxmlformats.org/officeDocument/2006/relationships/image" Target="../media/image169.wmf"/><Relationship Id="rId11" Type="http://schemas.openxmlformats.org/officeDocument/2006/relationships/oleObject" Target="../embeddings/oleObject153.bin"/><Relationship Id="rId5" Type="http://schemas.openxmlformats.org/officeDocument/2006/relationships/oleObject" Target="../embeddings/oleObject150.bin"/><Relationship Id="rId15" Type="http://schemas.openxmlformats.org/officeDocument/2006/relationships/oleObject" Target="../embeddings/oleObject155.bin"/><Relationship Id="rId10" Type="http://schemas.openxmlformats.org/officeDocument/2006/relationships/image" Target="../media/image171.wmf"/><Relationship Id="rId19" Type="http://schemas.openxmlformats.org/officeDocument/2006/relationships/oleObject" Target="../embeddings/oleObject157.bin"/><Relationship Id="rId4" Type="http://schemas.openxmlformats.org/officeDocument/2006/relationships/image" Target="../media/image97.png"/><Relationship Id="rId9" Type="http://schemas.openxmlformats.org/officeDocument/2006/relationships/oleObject" Target="../embeddings/oleObject152.bin"/><Relationship Id="rId14" Type="http://schemas.openxmlformats.org/officeDocument/2006/relationships/image" Target="../media/image173.wmf"/></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60.bin"/><Relationship Id="rId13" Type="http://schemas.openxmlformats.org/officeDocument/2006/relationships/image" Target="../media/image181.wmf"/><Relationship Id="rId18" Type="http://schemas.openxmlformats.org/officeDocument/2006/relationships/oleObject" Target="../embeddings/oleObject165.bin"/><Relationship Id="rId3" Type="http://schemas.openxmlformats.org/officeDocument/2006/relationships/image" Target="../media/image97.png"/><Relationship Id="rId21" Type="http://schemas.openxmlformats.org/officeDocument/2006/relationships/image" Target="../media/image185.wmf"/><Relationship Id="rId7" Type="http://schemas.openxmlformats.org/officeDocument/2006/relationships/image" Target="../media/image178.wmf"/><Relationship Id="rId12" Type="http://schemas.openxmlformats.org/officeDocument/2006/relationships/oleObject" Target="../embeddings/oleObject162.bin"/><Relationship Id="rId17" Type="http://schemas.openxmlformats.org/officeDocument/2006/relationships/image" Target="../media/image183.wmf"/><Relationship Id="rId2" Type="http://schemas.openxmlformats.org/officeDocument/2006/relationships/slideLayout" Target="../slideLayouts/slideLayout24.xml"/><Relationship Id="rId16" Type="http://schemas.openxmlformats.org/officeDocument/2006/relationships/oleObject" Target="../embeddings/oleObject164.bin"/><Relationship Id="rId20" Type="http://schemas.openxmlformats.org/officeDocument/2006/relationships/oleObject" Target="../embeddings/oleObject166.bin"/><Relationship Id="rId1" Type="http://schemas.openxmlformats.org/officeDocument/2006/relationships/vmlDrawing" Target="../drawings/vmlDrawing27.vml"/><Relationship Id="rId6" Type="http://schemas.openxmlformats.org/officeDocument/2006/relationships/oleObject" Target="../embeddings/oleObject159.bin"/><Relationship Id="rId11" Type="http://schemas.openxmlformats.org/officeDocument/2006/relationships/image" Target="../media/image180.wmf"/><Relationship Id="rId5" Type="http://schemas.openxmlformats.org/officeDocument/2006/relationships/image" Target="../media/image177.wmf"/><Relationship Id="rId15" Type="http://schemas.openxmlformats.org/officeDocument/2006/relationships/image" Target="../media/image182.wmf"/><Relationship Id="rId23" Type="http://schemas.openxmlformats.org/officeDocument/2006/relationships/image" Target="../media/image186.wmf"/><Relationship Id="rId10" Type="http://schemas.openxmlformats.org/officeDocument/2006/relationships/oleObject" Target="../embeddings/oleObject161.bin"/><Relationship Id="rId19" Type="http://schemas.openxmlformats.org/officeDocument/2006/relationships/image" Target="../media/image184.wmf"/><Relationship Id="rId4" Type="http://schemas.openxmlformats.org/officeDocument/2006/relationships/oleObject" Target="../embeddings/oleObject158.bin"/><Relationship Id="rId9" Type="http://schemas.openxmlformats.org/officeDocument/2006/relationships/image" Target="../media/image179.wmf"/><Relationship Id="rId14" Type="http://schemas.openxmlformats.org/officeDocument/2006/relationships/oleObject" Target="../embeddings/oleObject163.bin"/><Relationship Id="rId22" Type="http://schemas.openxmlformats.org/officeDocument/2006/relationships/oleObject" Target="../embeddings/oleObject167.bin"/></Relationships>
</file>

<file path=ppt/slides/_rels/slide36.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33.xml"/><Relationship Id="rId4" Type="http://schemas.openxmlformats.org/officeDocument/2006/relationships/image" Target="../media/image189.png"/></Relationships>
</file>

<file path=ppt/slides/_rels/slide37.xml.rels><?xml version="1.0" encoding="UTF-8" standalone="yes"?>
<Relationships xmlns="http://schemas.openxmlformats.org/package/2006/relationships"><Relationship Id="rId2" Type="http://schemas.openxmlformats.org/officeDocument/2006/relationships/image" Target="../media/image157.jpe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90.jpe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191.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2.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slide" Target="slide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slide" Target="slide11.xml"/></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20.png"/><Relationship Id="rId18" Type="http://schemas.openxmlformats.org/officeDocument/2006/relationships/slide" Target="slide14.xml"/><Relationship Id="rId26" Type="http://schemas.openxmlformats.org/officeDocument/2006/relationships/image" Target="../media/image29.png"/><Relationship Id="rId3" Type="http://schemas.openxmlformats.org/officeDocument/2006/relationships/image" Target="../media/image15.png"/><Relationship Id="rId21" Type="http://schemas.openxmlformats.org/officeDocument/2006/relationships/image" Target="../media/image24.png"/><Relationship Id="rId7" Type="http://schemas.openxmlformats.org/officeDocument/2006/relationships/image" Target="../media/image17.png"/><Relationship Id="rId12" Type="http://schemas.openxmlformats.org/officeDocument/2006/relationships/slide" Target="slide11.xml"/><Relationship Id="rId17" Type="http://schemas.openxmlformats.org/officeDocument/2006/relationships/image" Target="../media/image22.png"/><Relationship Id="rId25" Type="http://schemas.openxmlformats.org/officeDocument/2006/relationships/image" Target="../media/image33.png"/><Relationship Id="rId2" Type="http://schemas.openxmlformats.org/officeDocument/2006/relationships/notesSlide" Target="../notesSlides/notesSlide2.xml"/><Relationship Id="rId16" Type="http://schemas.openxmlformats.org/officeDocument/2006/relationships/slide" Target="slide13.xml"/><Relationship Id="rId20" Type="http://schemas.openxmlformats.org/officeDocument/2006/relationships/slide" Target="slide15.xml"/><Relationship Id="rId1" Type="http://schemas.openxmlformats.org/officeDocument/2006/relationships/slideLayout" Target="../slideLayouts/slideLayout1.xml"/><Relationship Id="rId6" Type="http://schemas.openxmlformats.org/officeDocument/2006/relationships/slide" Target="slide8.xml"/><Relationship Id="rId11" Type="http://schemas.openxmlformats.org/officeDocument/2006/relationships/image" Target="../media/image19.png"/><Relationship Id="rId24" Type="http://schemas.openxmlformats.org/officeDocument/2006/relationships/image" Target="../media/image27.png"/><Relationship Id="rId5" Type="http://schemas.openxmlformats.org/officeDocument/2006/relationships/image" Target="../media/image16.png"/><Relationship Id="rId15" Type="http://schemas.openxmlformats.org/officeDocument/2006/relationships/image" Target="../media/image21.png"/><Relationship Id="rId23" Type="http://schemas.openxmlformats.org/officeDocument/2006/relationships/image" Target="../media/image26.png"/><Relationship Id="rId28" Type="http://schemas.openxmlformats.org/officeDocument/2006/relationships/slide" Target="slide16.xml"/><Relationship Id="rId10" Type="http://schemas.openxmlformats.org/officeDocument/2006/relationships/slide" Target="slide10.xml"/><Relationship Id="rId19" Type="http://schemas.openxmlformats.org/officeDocument/2006/relationships/image" Target="../media/image23.png"/><Relationship Id="rId4" Type="http://schemas.openxmlformats.org/officeDocument/2006/relationships/slide" Target="slide7.xml"/><Relationship Id="rId9" Type="http://schemas.openxmlformats.org/officeDocument/2006/relationships/image" Target="../media/image18.png"/><Relationship Id="rId14" Type="http://schemas.openxmlformats.org/officeDocument/2006/relationships/slide" Target="slide12.xml"/><Relationship Id="rId22" Type="http://schemas.openxmlformats.org/officeDocument/2006/relationships/image" Target="../media/image25.png"/><Relationship Id="rId27"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oleObject" Target="../embeddings/oleObject3.bin"/><Relationship Id="rId18" Type="http://schemas.openxmlformats.org/officeDocument/2006/relationships/oleObject" Target="../embeddings/oleObject6.bin"/><Relationship Id="rId3" Type="http://schemas.openxmlformats.org/officeDocument/2006/relationships/notesSlide" Target="../notesSlides/notesSlide3.xml"/><Relationship Id="rId21" Type="http://schemas.openxmlformats.org/officeDocument/2006/relationships/image" Target="../media/image39.wmf"/><Relationship Id="rId7" Type="http://schemas.openxmlformats.org/officeDocument/2006/relationships/slide" Target="slide6.xml"/><Relationship Id="rId12" Type="http://schemas.openxmlformats.org/officeDocument/2006/relationships/image" Target="../media/image35.wmf"/><Relationship Id="rId17" Type="http://schemas.openxmlformats.org/officeDocument/2006/relationships/image" Target="../media/image37.wmf"/><Relationship Id="rId2" Type="http://schemas.openxmlformats.org/officeDocument/2006/relationships/slideLayout" Target="../slideLayouts/slideLayout3.xml"/><Relationship Id="rId16" Type="http://schemas.openxmlformats.org/officeDocument/2006/relationships/oleObject" Target="../embeddings/oleObject5.bin"/><Relationship Id="rId20"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image" Target="../media/image15.png"/><Relationship Id="rId11" Type="http://schemas.openxmlformats.org/officeDocument/2006/relationships/oleObject" Target="../embeddings/oleObject2.bin"/><Relationship Id="rId5" Type="http://schemas.openxmlformats.org/officeDocument/2006/relationships/audio" Target="../media/audio2.wav"/><Relationship Id="rId15" Type="http://schemas.openxmlformats.org/officeDocument/2006/relationships/oleObject" Target="../embeddings/oleObject4.bin"/><Relationship Id="rId10" Type="http://schemas.openxmlformats.org/officeDocument/2006/relationships/image" Target="../media/image34.wmf"/><Relationship Id="rId19" Type="http://schemas.openxmlformats.org/officeDocument/2006/relationships/image" Target="../media/image38.wmf"/><Relationship Id="rId4" Type="http://schemas.openxmlformats.org/officeDocument/2006/relationships/audio" Target="../media/audio1.wav"/><Relationship Id="rId9" Type="http://schemas.openxmlformats.org/officeDocument/2006/relationships/oleObject" Target="../embeddings/oleObject1.bin"/><Relationship Id="rId14" Type="http://schemas.openxmlformats.org/officeDocument/2006/relationships/image" Target="../media/image36.wmf"/></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oleObject" Target="../embeddings/oleObject10.bin"/><Relationship Id="rId18" Type="http://schemas.openxmlformats.org/officeDocument/2006/relationships/oleObject" Target="../embeddings/oleObject13.bin"/><Relationship Id="rId3" Type="http://schemas.openxmlformats.org/officeDocument/2006/relationships/notesSlide" Target="../notesSlides/notesSlide4.xml"/><Relationship Id="rId21" Type="http://schemas.openxmlformats.org/officeDocument/2006/relationships/image" Target="../media/image44.wmf"/><Relationship Id="rId7" Type="http://schemas.openxmlformats.org/officeDocument/2006/relationships/slide" Target="slide6.xml"/><Relationship Id="rId12" Type="http://schemas.openxmlformats.org/officeDocument/2006/relationships/image" Target="../media/image36.wmf"/><Relationship Id="rId17" Type="http://schemas.openxmlformats.org/officeDocument/2006/relationships/image" Target="../media/image42.wmf"/><Relationship Id="rId2" Type="http://schemas.openxmlformats.org/officeDocument/2006/relationships/slideLayout" Target="../slideLayouts/slideLayout3.xml"/><Relationship Id="rId16" Type="http://schemas.openxmlformats.org/officeDocument/2006/relationships/oleObject" Target="../embeddings/oleObject12.bin"/><Relationship Id="rId20" Type="http://schemas.openxmlformats.org/officeDocument/2006/relationships/oleObject" Target="../embeddings/oleObject14.bin"/><Relationship Id="rId1" Type="http://schemas.openxmlformats.org/officeDocument/2006/relationships/vmlDrawing" Target="../drawings/vmlDrawing2.vml"/><Relationship Id="rId6" Type="http://schemas.openxmlformats.org/officeDocument/2006/relationships/image" Target="../media/image15.png"/><Relationship Id="rId11" Type="http://schemas.openxmlformats.org/officeDocument/2006/relationships/oleObject" Target="../embeddings/oleObject9.bin"/><Relationship Id="rId5" Type="http://schemas.openxmlformats.org/officeDocument/2006/relationships/audio" Target="../media/audio2.wav"/><Relationship Id="rId15" Type="http://schemas.openxmlformats.org/officeDocument/2006/relationships/image" Target="../media/image41.wmf"/><Relationship Id="rId10" Type="http://schemas.openxmlformats.org/officeDocument/2006/relationships/image" Target="../media/image40.wmf"/><Relationship Id="rId19" Type="http://schemas.openxmlformats.org/officeDocument/2006/relationships/image" Target="../media/image43.wmf"/><Relationship Id="rId4" Type="http://schemas.openxmlformats.org/officeDocument/2006/relationships/audio" Target="../media/audio1.wav"/><Relationship Id="rId9" Type="http://schemas.openxmlformats.org/officeDocument/2006/relationships/oleObject" Target="../embeddings/oleObject8.bin"/><Relationship Id="rId14" Type="http://schemas.openxmlformats.org/officeDocument/2006/relationships/oleObject" Target="../embeddings/oleObject11.bin"/></Relationships>
</file>

<file path=ppt/slides/_rels/slide9.xml.rels><?xml version="1.0" encoding="UTF-8" standalone="yes"?>
<Relationships xmlns="http://schemas.openxmlformats.org/package/2006/relationships"><Relationship Id="rId8" Type="http://schemas.openxmlformats.org/officeDocument/2006/relationships/image" Target="../media/image31.jpg"/><Relationship Id="rId13" Type="http://schemas.openxmlformats.org/officeDocument/2006/relationships/oleObject" Target="../embeddings/oleObject17.bin"/><Relationship Id="rId18" Type="http://schemas.openxmlformats.org/officeDocument/2006/relationships/image" Target="../media/image49.wmf"/><Relationship Id="rId3" Type="http://schemas.openxmlformats.org/officeDocument/2006/relationships/notesSlide" Target="../notesSlides/notesSlide5.xml"/><Relationship Id="rId7" Type="http://schemas.openxmlformats.org/officeDocument/2006/relationships/slide" Target="slide6.xml"/><Relationship Id="rId12" Type="http://schemas.openxmlformats.org/officeDocument/2006/relationships/image" Target="../media/image46.wmf"/><Relationship Id="rId17" Type="http://schemas.openxmlformats.org/officeDocument/2006/relationships/oleObject" Target="../embeddings/oleObject19.bin"/><Relationship Id="rId2" Type="http://schemas.openxmlformats.org/officeDocument/2006/relationships/slideLayout" Target="../slideLayouts/slideLayout3.xml"/><Relationship Id="rId16" Type="http://schemas.openxmlformats.org/officeDocument/2006/relationships/image" Target="../media/image48.wmf"/><Relationship Id="rId20" Type="http://schemas.openxmlformats.org/officeDocument/2006/relationships/image" Target="../media/image50.wmf"/><Relationship Id="rId1" Type="http://schemas.openxmlformats.org/officeDocument/2006/relationships/vmlDrawing" Target="../drawings/vmlDrawing3.vml"/><Relationship Id="rId6" Type="http://schemas.openxmlformats.org/officeDocument/2006/relationships/image" Target="../media/image15.png"/><Relationship Id="rId11" Type="http://schemas.openxmlformats.org/officeDocument/2006/relationships/oleObject" Target="../embeddings/oleObject16.bin"/><Relationship Id="rId5" Type="http://schemas.openxmlformats.org/officeDocument/2006/relationships/audio" Target="../media/audio2.wav"/><Relationship Id="rId15" Type="http://schemas.openxmlformats.org/officeDocument/2006/relationships/oleObject" Target="../embeddings/oleObject18.bin"/><Relationship Id="rId10" Type="http://schemas.openxmlformats.org/officeDocument/2006/relationships/image" Target="../media/image45.wmf"/><Relationship Id="rId19" Type="http://schemas.openxmlformats.org/officeDocument/2006/relationships/oleObject" Target="../embeddings/oleObject20.bin"/><Relationship Id="rId4" Type="http://schemas.openxmlformats.org/officeDocument/2006/relationships/audio" Target="../media/audio1.wav"/><Relationship Id="rId9" Type="http://schemas.openxmlformats.org/officeDocument/2006/relationships/oleObject" Target="../embeddings/oleObject15.bin"/><Relationship Id="rId14" Type="http://schemas.openxmlformats.org/officeDocument/2006/relationships/image" Target="../media/image4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674F23F-E4DC-495E-892A-1BDE6CA7444D}"/>
              </a:ext>
            </a:extLst>
          </p:cNvPr>
          <p:cNvSpPr txBox="1">
            <a:spLocks noChangeArrowheads="1"/>
          </p:cNvSpPr>
          <p:nvPr/>
        </p:nvSpPr>
        <p:spPr bwMode="auto">
          <a:xfrm>
            <a:off x="5105400" y="1365250"/>
            <a:ext cx="31496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800" b="1">
                <a:solidFill>
                  <a:srgbClr val="FF0000"/>
                </a:solidFill>
                <a:latin typeface="Times New Roman" panose="02020603050405020304" pitchFamily="18" charset="0"/>
              </a:rPr>
              <a:t>MỞ ĐẦU</a:t>
            </a:r>
            <a:endParaRPr lang="en-US" altLang="en-US" sz="4800"/>
          </a:p>
        </p:txBody>
      </p:sp>
      <p:pic>
        <p:nvPicPr>
          <p:cNvPr id="9" name="Hình ảnh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C36DFE9-C58F-46BD-86DF-0CF627CB945D}"/>
              </a:ext>
            </a:extLst>
          </p:cNvPr>
          <p:cNvPicPr>
            <a:picLocks noChangeAspect="1"/>
          </p:cNvPicPr>
          <p:nvPr/>
        </p:nvPicPr>
        <p:blipFill rotWithShape="1">
          <a:blip r:embed="rId3" cstate="print"/>
          <a:srcRect l="18711" t="12222" r="20015" b="20370"/>
          <a:stretch/>
        </p:blipFill>
        <p:spPr>
          <a:xfrm>
            <a:off x="212518" y="3185851"/>
            <a:ext cx="3753852" cy="3634049"/>
          </a:xfrm>
          <a:prstGeom prst="ellipse">
            <a:avLst/>
          </a:prstGeom>
        </p:spPr>
      </p:pic>
      <p:sp>
        <p:nvSpPr>
          <p:cNvPr id="8" name="Sun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1A2D463-261C-4A41-9ECF-A980EC30FA6E}"/>
              </a:ext>
            </a:extLst>
          </p:cNvPr>
          <p:cNvSpPr/>
          <p:nvPr/>
        </p:nvSpPr>
        <p:spPr>
          <a:xfrm>
            <a:off x="-209550" y="76200"/>
            <a:ext cx="4171950" cy="34083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500" fill="hold"/>
                                        <p:tgtEl>
                                          <p:spTgt spid="8"/>
                                        </p:tgtEl>
                                        <p:attrNameLst>
                                          <p:attrName>ppt_w</p:attrName>
                                        </p:attrNameLst>
                                      </p:cBhvr>
                                      <p:tavLst>
                                        <p:tav tm="0">
                                          <p:val>
                                            <p:fltVal val="0"/>
                                          </p:val>
                                        </p:tav>
                                        <p:tav tm="100000">
                                          <p:val>
                                            <p:strVal val="#ppt_w"/>
                                          </p:val>
                                        </p:tav>
                                      </p:tavLst>
                                    </p:anim>
                                    <p:anim calcmode="lin" valueType="num">
                                      <p:cBhvr>
                                        <p:cTn id="8" dur="1500" fill="hold"/>
                                        <p:tgtEl>
                                          <p:spTgt spid="8"/>
                                        </p:tgtEl>
                                        <p:attrNameLst>
                                          <p:attrName>ppt_h</p:attrName>
                                        </p:attrNameLst>
                                      </p:cBhvr>
                                      <p:tavLst>
                                        <p:tav tm="0">
                                          <p:val>
                                            <p:fltVal val="0"/>
                                          </p:val>
                                        </p:tav>
                                        <p:tav tm="100000">
                                          <p:val>
                                            <p:strVal val="#ppt_h"/>
                                          </p:val>
                                        </p:tav>
                                      </p:tavLst>
                                    </p:anim>
                                    <p:anim calcmode="lin" valueType="num">
                                      <p:cBhvr>
                                        <p:cTn id="9" dur="1500" fill="hold"/>
                                        <p:tgtEl>
                                          <p:spTgt spid="8"/>
                                        </p:tgtEl>
                                        <p:attrNameLst>
                                          <p:attrName>style.rotation</p:attrName>
                                        </p:attrNameLst>
                                      </p:cBhvr>
                                      <p:tavLst>
                                        <p:tav tm="0">
                                          <p:val>
                                            <p:fltVal val="360"/>
                                          </p:val>
                                        </p:tav>
                                        <p:tav tm="100000">
                                          <p:val>
                                            <p:fltVal val="0"/>
                                          </p:val>
                                        </p:tav>
                                      </p:tavLst>
                                    </p:anim>
                                    <p:animEffect transition="in" filter="fade">
                                      <p:cBhvr>
                                        <p:cTn id="10" dur="1500"/>
                                        <p:tgtEl>
                                          <p:spTgt spid="8"/>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33CADA7-8752-40B9-9777-39E6DBD0B87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AAAE62F-098D-4A5D-AC9E-506C074DA559}"/>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3B9D6D75-730D-4CE8-B4E3-CCFC7CBD3F10}"/>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5282E204-F442-40FA-AB1B-F2ED45E90C1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820C1E7-2FE4-4714-BE1D-3B62C18DF30B}"/>
              </a:ext>
            </a:extLst>
          </p:cNvPr>
          <p:cNvGrpSpPr/>
          <p:nvPr/>
        </p:nvGrpSpPr>
        <p:grpSpPr>
          <a:xfrm>
            <a:off x="1098939" y="383594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BE4EFB62-8B09-440F-A600-71863C146F7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EDDFB171-573E-405E-91A5-7DA93ADD859F}"/>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FE24E3A-C459-4FCA-AB5F-B61120E74CE7}"/>
              </a:ext>
            </a:extLst>
          </p:cNvPr>
          <p:cNvGrpSpPr/>
          <p:nvPr/>
        </p:nvGrpSpPr>
        <p:grpSpPr>
          <a:xfrm>
            <a:off x="1208880" y="2292041"/>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5C2E7D16-97E5-4923-ACA8-FAEEE61AA882}"/>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06FAB6A3-1AB7-4724-B8F8-5A46CFD00207}"/>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FBE5A1C8-7E60-4361-BD39-7444E6B44299}"/>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6871"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9F4C34C-A7DF-4C3D-B643-F99CE1B0CEC9}"/>
              </a:ext>
            </a:extLst>
          </p:cNvPr>
          <p:cNvSpPr txBox="1">
            <a:spLocks noChangeArrowheads="1"/>
          </p:cNvSpPr>
          <p:nvPr/>
        </p:nvSpPr>
        <p:spPr bwMode="auto">
          <a:xfrm>
            <a:off x="2362200" y="488950"/>
            <a:ext cx="9372600" cy="1049583"/>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s-ES" altLang="en-US" sz="3200">
                <a:latin typeface="Times New Roman" panose="02020603050405020304" pitchFamily="18" charset="0"/>
                <a:cs typeface="Times New Roman" panose="02020603050405020304" pitchFamily="18" charset="0"/>
              </a:rPr>
              <a:t>4. Cho                                 . Giá trị của biểu thức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6872"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745F9BE-D4F5-4183-BEE6-3976EB8477F8}"/>
              </a:ext>
            </a:extLst>
          </p:cNvPr>
          <p:cNvGraphicFramePr>
            <a:graphicFrameLocks noChangeAspect="1"/>
          </p:cNvGraphicFramePr>
          <p:nvPr>
            <p:extLst>
              <p:ext uri="{D42A27DB-BD31-4B8C-83A1-F6EECF244321}">
                <p14:modId xmlns:p14="http://schemas.microsoft.com/office/powerpoint/2010/main" val="3544257911"/>
              </p:ext>
            </p:extLst>
          </p:nvPr>
        </p:nvGraphicFramePr>
        <p:xfrm>
          <a:off x="3781425" y="833438"/>
          <a:ext cx="3101975" cy="360362"/>
        </p:xfrm>
        <a:graphic>
          <a:graphicData uri="http://schemas.openxmlformats.org/presentationml/2006/ole">
            <mc:AlternateContent xmlns:mc="http://schemas.openxmlformats.org/markup-compatibility/2006">
              <mc:Choice xmlns:v="urn:schemas-microsoft-com:vml" Requires="v">
                <p:oleObj spid="_x0000_s4106" name="Equation" r:id="rId9" imgW="3708360" imgH="431640" progId="Equation.DSMT4">
                  <p:embed/>
                </p:oleObj>
              </mc:Choice>
              <mc:Fallback>
                <p:oleObj name="Equation" r:id="rId9" imgW="3708360" imgH="431640" progId="Equation.DSMT4">
                  <p:embed/>
                  <p:pic>
                    <p:nvPicPr>
                      <p:cNvPr id="0" name="Object 1"/>
                      <p:cNvPicPr>
                        <a:picLocks noChangeAspect="1" noChangeArrowheads="1"/>
                      </p:cNvPicPr>
                      <p:nvPr/>
                    </p:nvPicPr>
                    <p:blipFill>
                      <a:blip r:embed="rId10"/>
                      <a:srcRect/>
                      <a:stretch>
                        <a:fillRect/>
                      </a:stretch>
                    </p:blipFill>
                    <p:spPr bwMode="auto">
                      <a:xfrm>
                        <a:off x="3781425" y="833438"/>
                        <a:ext cx="310197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4F8ED79-543F-470C-A206-8F898F134494}"/>
              </a:ext>
            </a:extLst>
          </p:cNvPr>
          <p:cNvGraphicFramePr>
            <a:graphicFrameLocks noChangeAspect="1"/>
          </p:cNvGraphicFramePr>
          <p:nvPr>
            <p:extLst>
              <p:ext uri="{D42A27DB-BD31-4B8C-83A1-F6EECF244321}">
                <p14:modId xmlns:p14="http://schemas.microsoft.com/office/powerpoint/2010/main" val="3830907327"/>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107" name="Equation" r:id="rId11" imgW="457677" imgH="793306" progId="Equation.DSMT4">
                  <p:embed/>
                </p:oleObj>
              </mc:Choice>
              <mc:Fallback>
                <p:oleObj name="Equation" r:id="rId11" imgW="457677" imgH="793306"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4"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0E8DBE2-BD63-4938-A029-2653B737F59F}"/>
              </a:ext>
            </a:extLst>
          </p:cNvPr>
          <p:cNvGraphicFramePr>
            <a:graphicFrameLocks noChangeAspect="1"/>
          </p:cNvGraphicFramePr>
          <p:nvPr>
            <p:extLst>
              <p:ext uri="{D42A27DB-BD31-4B8C-83A1-F6EECF244321}">
                <p14:modId xmlns:p14="http://schemas.microsoft.com/office/powerpoint/2010/main" val="3637029749"/>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4108" name="Equation" r:id="rId13" imgW="457677" imgH="793306" progId="Equation.DSMT4">
                  <p:embed/>
                </p:oleObj>
              </mc:Choice>
              <mc:Fallback>
                <p:oleObj name="Equation" r:id="rId13" imgW="457677" imgH="7933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5"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11C9460-CBB6-4EB3-B02A-932E92BF9336}"/>
              </a:ext>
            </a:extLst>
          </p:cNvPr>
          <p:cNvGraphicFramePr>
            <a:graphicFrameLocks noChangeAspect="1"/>
          </p:cNvGraphicFramePr>
          <p:nvPr>
            <p:extLst>
              <p:ext uri="{D42A27DB-BD31-4B8C-83A1-F6EECF244321}">
                <p14:modId xmlns:p14="http://schemas.microsoft.com/office/powerpoint/2010/main" val="3809684014"/>
              </p:ext>
            </p:extLst>
          </p:nvPr>
        </p:nvGraphicFramePr>
        <p:xfrm>
          <a:off x="2370138" y="4146550"/>
          <a:ext cx="774700" cy="317500"/>
        </p:xfrm>
        <a:graphic>
          <a:graphicData uri="http://schemas.openxmlformats.org/presentationml/2006/ole">
            <mc:AlternateContent xmlns:mc="http://schemas.openxmlformats.org/markup-compatibility/2006">
              <mc:Choice xmlns:v="urn:schemas-microsoft-com:vml" Requires="v">
                <p:oleObj spid="_x0000_s4109" name="Equation" r:id="rId14" imgW="774360" imgH="317160" progId="Equation.DSMT4">
                  <p:embed/>
                </p:oleObj>
              </mc:Choice>
              <mc:Fallback>
                <p:oleObj name="Equation" r:id="rId14" imgW="774360" imgH="317160" progId="Equation.DSMT4">
                  <p:embed/>
                  <p:pic>
                    <p:nvPicPr>
                      <p:cNvPr id="0" name="Object 7"/>
                      <p:cNvPicPr>
                        <a:picLocks noChangeAspect="1" noChangeArrowheads="1"/>
                      </p:cNvPicPr>
                      <p:nvPr/>
                    </p:nvPicPr>
                    <p:blipFill>
                      <a:blip r:embed="rId15"/>
                      <a:srcRect/>
                      <a:stretch>
                        <a:fillRect/>
                      </a:stretch>
                    </p:blipFill>
                    <p:spPr bwMode="auto">
                      <a:xfrm>
                        <a:off x="2370138" y="4146550"/>
                        <a:ext cx="774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6" name="Object 8">
            <a:extLst>
              <a:ext uri="{FF2B5EF4-FFF2-40B4-BE49-F238E27FC236}">
                <a16:creationId xmlns:a16="http://schemas.microsoft.com/office/drawing/2014/main" id="{09C77D84-E1C3-4FD2-8D10-A037985FDF7B}"/>
              </a:ext>
            </a:extLst>
          </p:cNvPr>
          <p:cNvGraphicFramePr>
            <a:graphicFrameLocks noChangeAspect="1"/>
          </p:cNvGraphicFramePr>
          <p:nvPr>
            <p:extLst>
              <p:ext uri="{D42A27DB-BD31-4B8C-83A1-F6EECF244321}">
                <p14:modId xmlns:p14="http://schemas.microsoft.com/office/powerpoint/2010/main" val="2162785023"/>
              </p:ext>
            </p:extLst>
          </p:nvPr>
        </p:nvGraphicFramePr>
        <p:xfrm>
          <a:off x="7662863" y="2557463"/>
          <a:ext cx="774700" cy="317500"/>
        </p:xfrm>
        <a:graphic>
          <a:graphicData uri="http://schemas.openxmlformats.org/presentationml/2006/ole">
            <mc:AlternateContent xmlns:mc="http://schemas.openxmlformats.org/markup-compatibility/2006">
              <mc:Choice xmlns:v="urn:schemas-microsoft-com:vml" Requires="v">
                <p:oleObj spid="_x0000_s4110" name="Equation" r:id="rId16" imgW="774360" imgH="317160" progId="Equation.DSMT4">
                  <p:embed/>
                </p:oleObj>
              </mc:Choice>
              <mc:Fallback>
                <p:oleObj name="Equation" r:id="rId16" imgW="774360" imgH="317160" progId="Equation.DSMT4">
                  <p:embed/>
                  <p:pic>
                    <p:nvPicPr>
                      <p:cNvPr id="0" name="Object 8"/>
                      <p:cNvPicPr>
                        <a:picLocks noChangeAspect="1" noChangeArrowheads="1"/>
                      </p:cNvPicPr>
                      <p:nvPr/>
                    </p:nvPicPr>
                    <p:blipFill>
                      <a:blip r:embed="rId17"/>
                      <a:srcRect/>
                      <a:stretch>
                        <a:fillRect/>
                      </a:stretch>
                    </p:blipFill>
                    <p:spPr bwMode="auto">
                      <a:xfrm>
                        <a:off x="7662863" y="2557463"/>
                        <a:ext cx="774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6877" name="Object 9">
            <a:extLst>
              <a:ext uri="{FF2B5EF4-FFF2-40B4-BE49-F238E27FC236}">
                <a16:creationId xmlns:a16="http://schemas.microsoft.com/office/drawing/2014/main" id="{06006CE4-A9A0-479B-95B9-88698FD12DA1}"/>
              </a:ext>
            </a:extLst>
          </p:cNvPr>
          <p:cNvGraphicFramePr>
            <a:graphicFrameLocks noChangeAspect="1"/>
          </p:cNvGraphicFramePr>
          <p:nvPr>
            <p:extLst>
              <p:ext uri="{D42A27DB-BD31-4B8C-83A1-F6EECF244321}">
                <p14:modId xmlns:p14="http://schemas.microsoft.com/office/powerpoint/2010/main" val="2610791633"/>
              </p:ext>
            </p:extLst>
          </p:nvPr>
        </p:nvGraphicFramePr>
        <p:xfrm>
          <a:off x="2546350" y="2603500"/>
          <a:ext cx="596900" cy="317500"/>
        </p:xfrm>
        <a:graphic>
          <a:graphicData uri="http://schemas.openxmlformats.org/presentationml/2006/ole">
            <mc:AlternateContent xmlns:mc="http://schemas.openxmlformats.org/markup-compatibility/2006">
              <mc:Choice xmlns:v="urn:schemas-microsoft-com:vml" Requires="v">
                <p:oleObj spid="_x0000_s4111" name="Equation" r:id="rId18" imgW="596880" imgH="317160" progId="Equation.DSMT4">
                  <p:embed/>
                </p:oleObj>
              </mc:Choice>
              <mc:Fallback>
                <p:oleObj name="Equation" r:id="rId18" imgW="596880" imgH="317160" progId="Equation.DSMT4">
                  <p:embed/>
                  <p:pic>
                    <p:nvPicPr>
                      <p:cNvPr id="0" name="Object 9"/>
                      <p:cNvPicPr>
                        <a:picLocks noChangeAspect="1" noChangeArrowheads="1"/>
                      </p:cNvPicPr>
                      <p:nvPr/>
                    </p:nvPicPr>
                    <p:blipFill>
                      <a:blip r:embed="rId19"/>
                      <a:srcRect/>
                      <a:stretch>
                        <a:fillRect/>
                      </a:stretch>
                    </p:blipFill>
                    <p:spPr bwMode="auto">
                      <a:xfrm>
                        <a:off x="2546350" y="2603500"/>
                        <a:ext cx="5969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F51260DC-5BC6-4F06-8480-412BE453FE19}"/>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4BA93E99-4D21-4168-AE2A-F888F05E2C34}"/>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9D8090D-963A-4FD7-8F2C-44DC9B53DC0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D65D02D8-F1BE-4D95-98A6-4436246FD521}"/>
              </a:ext>
            </a:extLst>
          </p:cNvPr>
          <p:cNvGraphicFramePr>
            <a:graphicFrameLocks noChangeAspect="1"/>
          </p:cNvGraphicFramePr>
          <p:nvPr>
            <p:extLst>
              <p:ext uri="{D42A27DB-BD31-4B8C-83A1-F6EECF244321}">
                <p14:modId xmlns:p14="http://schemas.microsoft.com/office/powerpoint/2010/main" val="2038398094"/>
              </p:ext>
            </p:extLst>
          </p:nvPr>
        </p:nvGraphicFramePr>
        <p:xfrm>
          <a:off x="7794625" y="4197350"/>
          <a:ext cx="635000" cy="317500"/>
        </p:xfrm>
        <a:graphic>
          <a:graphicData uri="http://schemas.openxmlformats.org/presentationml/2006/ole">
            <mc:AlternateContent xmlns:mc="http://schemas.openxmlformats.org/markup-compatibility/2006">
              <mc:Choice xmlns:v="urn:schemas-microsoft-com:vml" Requires="v">
                <p:oleObj spid="_x0000_s4112" name="Equation" r:id="rId20" imgW="634680" imgH="317160" progId="Equation.DSMT4">
                  <p:embed/>
                </p:oleObj>
              </mc:Choice>
              <mc:Fallback>
                <p:oleObj name="Equation" r:id="rId20" imgW="634680" imgH="317160" progId="Equation.DSMT4">
                  <p:embed/>
                  <p:pic>
                    <p:nvPicPr>
                      <p:cNvPr id="0" name="Object 9"/>
                      <p:cNvPicPr>
                        <a:picLocks noChangeAspect="1" noChangeArrowheads="1"/>
                      </p:cNvPicPr>
                      <p:nvPr/>
                    </p:nvPicPr>
                    <p:blipFill>
                      <a:blip r:embed="rId21"/>
                      <a:srcRect/>
                      <a:stretch>
                        <a:fillRect/>
                      </a:stretch>
                    </p:blipFill>
                    <p:spPr bwMode="auto">
                      <a:xfrm>
                        <a:off x="7794625" y="4197350"/>
                        <a:ext cx="635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680596629"/>
              </p:ext>
            </p:extLst>
          </p:nvPr>
        </p:nvGraphicFramePr>
        <p:xfrm>
          <a:off x="10706100" y="906463"/>
          <a:ext cx="863600" cy="317500"/>
        </p:xfrm>
        <a:graphic>
          <a:graphicData uri="http://schemas.openxmlformats.org/presentationml/2006/ole">
            <mc:AlternateContent xmlns:mc="http://schemas.openxmlformats.org/markup-compatibility/2006">
              <mc:Choice xmlns:v="urn:schemas-microsoft-com:vml" Requires="v">
                <p:oleObj spid="_x0000_s4113" name="Equation" r:id="rId22" imgW="863280" imgH="317160" progId="Equation.DSMT4">
                  <p:embed/>
                </p:oleObj>
              </mc:Choice>
              <mc:Fallback>
                <p:oleObj name="Equation" r:id="rId22" imgW="863280" imgH="317160" progId="Equation.DSMT4">
                  <p:embed/>
                  <p:pic>
                    <p:nvPicPr>
                      <p:cNvPr id="0" name=""/>
                      <p:cNvPicPr/>
                      <p:nvPr/>
                    </p:nvPicPr>
                    <p:blipFill>
                      <a:blip r:embed="rId23"/>
                      <a:stretch>
                        <a:fillRect/>
                      </a:stretch>
                    </p:blipFill>
                    <p:spPr>
                      <a:xfrm>
                        <a:off x="10706100" y="906463"/>
                        <a:ext cx="863600" cy="317500"/>
                      </a:xfrm>
                      <a:prstGeom prst="rect">
                        <a:avLst/>
                      </a:prstGeom>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6E7FACC-1F10-4BBD-9283-9260605A10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D30B11C-4879-4D48-9C17-52C67BDD8624}"/>
              </a:ext>
            </a:extLst>
          </p:cNvPr>
          <p:cNvGrpSpPr/>
          <p:nvPr/>
        </p:nvGrpSpPr>
        <p:grpSpPr>
          <a:xfrm>
            <a:off x="6055723"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C7881D8C-1E90-4A52-859E-E81F7B905ABE}"/>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02475D72-BFFA-494D-A807-4C53457BB94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3017CBF-793A-4DD8-9315-639DB9660EF6}"/>
              </a:ext>
            </a:extLst>
          </p:cNvPr>
          <p:cNvGrpSpPr/>
          <p:nvPr/>
        </p:nvGrpSpPr>
        <p:grpSpPr>
          <a:xfrm>
            <a:off x="1066803" y="225977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62177E1-7CC4-4DB8-B13B-0172FDF7E2A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30CCA275-0B2A-4F14-B84A-D2A13EDCC751}"/>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8538F05-A974-47F2-86E4-09670E1E3A8F}"/>
              </a:ext>
            </a:extLst>
          </p:cNvPr>
          <p:cNvGrpSpPr/>
          <p:nvPr/>
        </p:nvGrpSpPr>
        <p:grpSpPr>
          <a:xfrm>
            <a:off x="1066800" y="3886200"/>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DDBF80DE-2922-473C-939F-3A240F31539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291A4B1A-E5C9-4F4C-88F1-833031CF34A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EF07DAB6-76AF-4965-9E3B-00CAD7822676}"/>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8919"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57B36AB-8C3B-4D2C-BD6F-ADB75D9A0150}"/>
              </a:ext>
            </a:extLst>
          </p:cNvPr>
          <p:cNvSpPr txBox="1">
            <a:spLocks noChangeArrowheads="1"/>
          </p:cNvSpPr>
          <p:nvPr/>
        </p:nvSpPr>
        <p:spPr bwMode="auto">
          <a:xfrm>
            <a:off x="2362200" y="488950"/>
            <a:ext cx="8948061"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eaLnBrk="1" hangingPunct="1">
              <a:lnSpc>
                <a:spcPct val="107000"/>
              </a:lnSpc>
              <a:spcBef>
                <a:spcPct val="0"/>
              </a:spcBef>
              <a:spcAft>
                <a:spcPts val="800"/>
              </a:spcAft>
              <a:buFontTx/>
              <a:buNone/>
            </a:pP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5. Phân tích đa thức            thành nhân tử: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8920"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405B41A-B1CE-4A70-9D21-5CC2D0339CE5}"/>
              </a:ext>
            </a:extLst>
          </p:cNvPr>
          <p:cNvGraphicFramePr>
            <a:graphicFrameLocks noChangeAspect="1"/>
          </p:cNvGraphicFramePr>
          <p:nvPr>
            <p:extLst>
              <p:ext uri="{D42A27DB-BD31-4B8C-83A1-F6EECF244321}">
                <p14:modId xmlns:p14="http://schemas.microsoft.com/office/powerpoint/2010/main" val="3729244024"/>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5129"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1"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2FCC7FA-D9DC-4B7F-9007-C3BA608C49C4}"/>
              </a:ext>
            </a:extLst>
          </p:cNvPr>
          <p:cNvGraphicFramePr>
            <a:graphicFrameLocks noChangeAspect="1"/>
          </p:cNvGraphicFramePr>
          <p:nvPr>
            <p:extLst>
              <p:ext uri="{D42A27DB-BD31-4B8C-83A1-F6EECF244321}">
                <p14:modId xmlns:p14="http://schemas.microsoft.com/office/powerpoint/2010/main" val="3619224827"/>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5130"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2"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4E4048-8D5B-4411-9694-1DB80B54A68C}"/>
              </a:ext>
            </a:extLst>
          </p:cNvPr>
          <p:cNvGraphicFramePr>
            <a:graphicFrameLocks noChangeAspect="1"/>
          </p:cNvGraphicFramePr>
          <p:nvPr>
            <p:extLst>
              <p:ext uri="{D42A27DB-BD31-4B8C-83A1-F6EECF244321}">
                <p14:modId xmlns:p14="http://schemas.microsoft.com/office/powerpoint/2010/main" val="2716947816"/>
              </p:ext>
            </p:extLst>
          </p:nvPr>
        </p:nvGraphicFramePr>
        <p:xfrm>
          <a:off x="1998663" y="2470150"/>
          <a:ext cx="1968500" cy="482600"/>
        </p:xfrm>
        <a:graphic>
          <a:graphicData uri="http://schemas.openxmlformats.org/presentationml/2006/ole">
            <mc:AlternateContent xmlns:mc="http://schemas.openxmlformats.org/markup-compatibility/2006">
              <mc:Choice xmlns:v="urn:schemas-microsoft-com:vml" Requires="v">
                <p:oleObj spid="_x0000_s5131" name="Equation" r:id="rId12" imgW="1968480" imgH="482400" progId="Equation.DSMT4">
                  <p:embed/>
                </p:oleObj>
              </mc:Choice>
              <mc:Fallback>
                <p:oleObj name="Equation" r:id="rId12" imgW="1968480" imgH="482400" progId="Equation.DSMT4">
                  <p:embed/>
                  <p:pic>
                    <p:nvPicPr>
                      <p:cNvPr id="0" name="Object 7"/>
                      <p:cNvPicPr>
                        <a:picLocks noChangeAspect="1" noChangeArrowheads="1"/>
                      </p:cNvPicPr>
                      <p:nvPr/>
                    </p:nvPicPr>
                    <p:blipFill>
                      <a:blip r:embed="rId13"/>
                      <a:srcRect/>
                      <a:stretch>
                        <a:fillRect/>
                      </a:stretch>
                    </p:blipFill>
                    <p:spPr bwMode="auto">
                      <a:xfrm>
                        <a:off x="1998663" y="2470150"/>
                        <a:ext cx="19685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3" name="Objec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87C36DB-AD63-431E-927D-584EB95EC74A}"/>
              </a:ext>
            </a:extLst>
          </p:cNvPr>
          <p:cNvGraphicFramePr>
            <a:graphicFrameLocks noChangeAspect="1"/>
          </p:cNvGraphicFramePr>
          <p:nvPr>
            <p:extLst>
              <p:ext uri="{D42A27DB-BD31-4B8C-83A1-F6EECF244321}">
                <p14:modId xmlns:p14="http://schemas.microsoft.com/office/powerpoint/2010/main" val="2355545009"/>
              </p:ext>
            </p:extLst>
          </p:nvPr>
        </p:nvGraphicFramePr>
        <p:xfrm>
          <a:off x="7466013" y="2436813"/>
          <a:ext cx="1168400" cy="558800"/>
        </p:xfrm>
        <a:graphic>
          <a:graphicData uri="http://schemas.openxmlformats.org/presentationml/2006/ole">
            <mc:AlternateContent xmlns:mc="http://schemas.openxmlformats.org/markup-compatibility/2006">
              <mc:Choice xmlns:v="urn:schemas-microsoft-com:vml" Requires="v">
                <p:oleObj spid="_x0000_s5132" name="Equation" r:id="rId14" imgW="1168200" imgH="558720" progId="Equation.DSMT4">
                  <p:embed/>
                </p:oleObj>
              </mc:Choice>
              <mc:Fallback>
                <p:oleObj name="Equation" r:id="rId14" imgW="1168200" imgH="558720" progId="Equation.DSMT4">
                  <p:embed/>
                  <p:pic>
                    <p:nvPicPr>
                      <p:cNvPr id="0" name="Object 8"/>
                      <p:cNvPicPr>
                        <a:picLocks noChangeAspect="1" noChangeArrowheads="1"/>
                      </p:cNvPicPr>
                      <p:nvPr/>
                    </p:nvPicPr>
                    <p:blipFill>
                      <a:blip r:embed="rId15"/>
                      <a:srcRect/>
                      <a:stretch>
                        <a:fillRect/>
                      </a:stretch>
                    </p:blipFill>
                    <p:spPr bwMode="auto">
                      <a:xfrm>
                        <a:off x="7466013" y="2436813"/>
                        <a:ext cx="11684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4" name="Object 9">
            <a:extLst>
              <a:ext uri="{FF2B5EF4-FFF2-40B4-BE49-F238E27FC236}">
                <a16:creationId xmlns:a16="http://schemas.microsoft.com/office/drawing/2014/main" id="{1DC2E8EE-4C7D-413E-93B7-0AF5F77FE4D8}"/>
              </a:ext>
            </a:extLst>
          </p:cNvPr>
          <p:cNvGraphicFramePr>
            <a:graphicFrameLocks noChangeAspect="1"/>
          </p:cNvGraphicFramePr>
          <p:nvPr>
            <p:extLst>
              <p:ext uri="{D42A27DB-BD31-4B8C-83A1-F6EECF244321}">
                <p14:modId xmlns:p14="http://schemas.microsoft.com/office/powerpoint/2010/main" val="2270762506"/>
              </p:ext>
            </p:extLst>
          </p:nvPr>
        </p:nvGraphicFramePr>
        <p:xfrm>
          <a:off x="2392363" y="4076700"/>
          <a:ext cx="1181100" cy="558800"/>
        </p:xfrm>
        <a:graphic>
          <a:graphicData uri="http://schemas.openxmlformats.org/presentationml/2006/ole">
            <mc:AlternateContent xmlns:mc="http://schemas.openxmlformats.org/markup-compatibility/2006">
              <mc:Choice xmlns:v="urn:schemas-microsoft-com:vml" Requires="v">
                <p:oleObj spid="_x0000_s5133" name="Equation" r:id="rId16" imgW="1180800" imgH="558720" progId="Equation.DSMT4">
                  <p:embed/>
                </p:oleObj>
              </mc:Choice>
              <mc:Fallback>
                <p:oleObj name="Equation" r:id="rId16" imgW="1180800" imgH="558720" progId="Equation.DSMT4">
                  <p:embed/>
                  <p:pic>
                    <p:nvPicPr>
                      <p:cNvPr id="0" name="Object 9"/>
                      <p:cNvPicPr>
                        <a:picLocks noChangeAspect="1" noChangeArrowheads="1"/>
                      </p:cNvPicPr>
                      <p:nvPr/>
                    </p:nvPicPr>
                    <p:blipFill>
                      <a:blip r:embed="rId17"/>
                      <a:srcRect/>
                      <a:stretch>
                        <a:fillRect/>
                      </a:stretch>
                    </p:blipFill>
                    <p:spPr bwMode="auto">
                      <a:xfrm>
                        <a:off x="2392363" y="4076700"/>
                        <a:ext cx="1181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BC0A87C3-17D2-4697-B6F5-A315C6EB44A5}"/>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8D2C2934-8F8F-493E-A77A-956A0C0DCFC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C5A50173-FE94-453C-9E3C-21C935CF7BCD}"/>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28E54F82-79D0-4B8E-87CC-31B6AA8FE67A}"/>
              </a:ext>
            </a:extLst>
          </p:cNvPr>
          <p:cNvGraphicFramePr>
            <a:graphicFrameLocks noChangeAspect="1"/>
          </p:cNvGraphicFramePr>
          <p:nvPr>
            <p:extLst>
              <p:ext uri="{D42A27DB-BD31-4B8C-83A1-F6EECF244321}">
                <p14:modId xmlns:p14="http://schemas.microsoft.com/office/powerpoint/2010/main" val="1039996803"/>
              </p:ext>
            </p:extLst>
          </p:nvPr>
        </p:nvGraphicFramePr>
        <p:xfrm>
          <a:off x="7013575" y="4114800"/>
          <a:ext cx="2197100" cy="482600"/>
        </p:xfrm>
        <a:graphic>
          <a:graphicData uri="http://schemas.openxmlformats.org/presentationml/2006/ole">
            <mc:AlternateContent xmlns:mc="http://schemas.openxmlformats.org/markup-compatibility/2006">
              <mc:Choice xmlns:v="urn:schemas-microsoft-com:vml" Requires="v">
                <p:oleObj spid="_x0000_s5134" name="Equation" r:id="rId18" imgW="2197080" imgH="482400" progId="Equation.DSMT4">
                  <p:embed/>
                </p:oleObj>
              </mc:Choice>
              <mc:Fallback>
                <p:oleObj name="Equation" r:id="rId18" imgW="2197080" imgH="482400" progId="Equation.DSMT4">
                  <p:embed/>
                  <p:pic>
                    <p:nvPicPr>
                      <p:cNvPr id="0" name="Object 9"/>
                      <p:cNvPicPr>
                        <a:picLocks noChangeAspect="1" noChangeArrowheads="1"/>
                      </p:cNvPicPr>
                      <p:nvPr/>
                    </p:nvPicPr>
                    <p:blipFill>
                      <a:blip r:embed="rId19"/>
                      <a:srcRect/>
                      <a:stretch>
                        <a:fillRect/>
                      </a:stretch>
                    </p:blipFill>
                    <p:spPr bwMode="auto">
                      <a:xfrm>
                        <a:off x="7013575" y="4114800"/>
                        <a:ext cx="21971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927" name="Object 1">
            <a:extLst>
              <a:ext uri="{FF2B5EF4-FFF2-40B4-BE49-F238E27FC236}">
                <a16:creationId xmlns:a16="http://schemas.microsoft.com/office/drawing/2014/main" id="{C2EB8F0E-06D7-4D19-A0EB-3FE8F7FF7E12}"/>
              </a:ext>
            </a:extLst>
          </p:cNvPr>
          <p:cNvGraphicFramePr>
            <a:graphicFrameLocks noChangeAspect="1"/>
          </p:cNvGraphicFramePr>
          <p:nvPr>
            <p:extLst>
              <p:ext uri="{D42A27DB-BD31-4B8C-83A1-F6EECF244321}">
                <p14:modId xmlns:p14="http://schemas.microsoft.com/office/powerpoint/2010/main" val="20784102"/>
              </p:ext>
            </p:extLst>
          </p:nvPr>
        </p:nvGraphicFramePr>
        <p:xfrm>
          <a:off x="5919653" y="779862"/>
          <a:ext cx="901700" cy="431800"/>
        </p:xfrm>
        <a:graphic>
          <a:graphicData uri="http://schemas.openxmlformats.org/presentationml/2006/ole">
            <mc:AlternateContent xmlns:mc="http://schemas.openxmlformats.org/markup-compatibility/2006">
              <mc:Choice xmlns:v="urn:schemas-microsoft-com:vml" Requires="v">
                <p:oleObj spid="_x0000_s5135" name="Equation" r:id="rId20" imgW="901440" imgH="431640" progId="Equation.DSMT4">
                  <p:embed/>
                </p:oleObj>
              </mc:Choice>
              <mc:Fallback>
                <p:oleObj name="Equation" r:id="rId20" imgW="901440" imgH="431640" progId="Equation.DSMT4">
                  <p:embed/>
                  <p:pic>
                    <p:nvPicPr>
                      <p:cNvPr id="0" name="Object 1"/>
                      <p:cNvPicPr>
                        <a:picLocks noChangeAspect="1" noChangeArrowheads="1"/>
                      </p:cNvPicPr>
                      <p:nvPr/>
                    </p:nvPicPr>
                    <p:blipFill>
                      <a:blip r:embed="rId21"/>
                      <a:srcRect/>
                      <a:stretch>
                        <a:fillRect/>
                      </a:stretch>
                    </p:blipFill>
                    <p:spPr bwMode="auto">
                      <a:xfrm>
                        <a:off x="5919653" y="779862"/>
                        <a:ext cx="901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44079A4-1111-466E-AE12-F090AD79BF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290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E08800A-953E-4D65-99C9-188221FD8DF9}"/>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0A141F26-1AF5-4B78-BC9B-219D8A9C6A9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9C3E6110-E7DA-4BD9-8520-89D2CC2762E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D9A05A6-505B-4264-9D50-973F92D1BF76}"/>
              </a:ext>
            </a:extLst>
          </p:cNvPr>
          <p:cNvGrpSpPr/>
          <p:nvPr/>
        </p:nvGrpSpPr>
        <p:grpSpPr>
          <a:xfrm>
            <a:off x="1112568" y="3861289"/>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952BBEC8-646F-41F1-B6FD-DE40705C548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EE3D2FA8-CE88-4D97-8BD5-57DA9C505D79}"/>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B5F24E2-AAE4-437D-84AD-778A8767AD95}"/>
              </a:ext>
            </a:extLst>
          </p:cNvPr>
          <p:cNvGrpSpPr/>
          <p:nvPr/>
        </p:nvGrpSpPr>
        <p:grpSpPr>
          <a:xfrm>
            <a:off x="6196013" y="2257737"/>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482040AF-94F2-4513-AE4B-6BDAD18EF31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B66DC428-7514-4B85-8DE6-63A89D3EE9D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6B572D6B-A4E0-494F-8353-97E0D2A5EB09}"/>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40967"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F54B5EE-84E1-49C0-9A14-53504A391FE8}"/>
              </a:ext>
            </a:extLst>
          </p:cNvPr>
          <p:cNvSpPr txBox="1">
            <a:spLocks noChangeArrowheads="1"/>
          </p:cNvSpPr>
          <p:nvPr/>
        </p:nvSpPr>
        <p:spPr bwMode="auto">
          <a:xfrm>
            <a:off x="2362200" y="488950"/>
            <a:ext cx="79248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eaLnBrk="1" hangingPunct="1">
              <a:lnSpc>
                <a:spcPct val="107000"/>
              </a:lnSpc>
              <a:spcBef>
                <a:spcPct val="0"/>
              </a:spcBef>
              <a:spcAft>
                <a:spcPts val="800"/>
              </a:spcAft>
              <a:buFontTx/>
              <a:buNone/>
            </a:pPr>
            <a:r>
              <a:rPr lang="en-US" altLang="en-US" sz="32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6. Phân tích đa thức               thành nhân tử:</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0968"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57BE76A-0C91-4470-9F9C-B42544946923}"/>
              </a:ext>
            </a:extLst>
          </p:cNvPr>
          <p:cNvGraphicFramePr>
            <a:graphicFrameLocks noChangeAspect="1"/>
          </p:cNvGraphicFramePr>
          <p:nvPr>
            <p:extLst>
              <p:ext uri="{D42A27DB-BD31-4B8C-83A1-F6EECF244321}">
                <p14:modId xmlns:p14="http://schemas.microsoft.com/office/powerpoint/2010/main" val="3649611381"/>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6153"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69"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603DED2-B765-4CE6-952F-24E9201AA9BF}"/>
              </a:ext>
            </a:extLst>
          </p:cNvPr>
          <p:cNvGraphicFramePr>
            <a:graphicFrameLocks noChangeAspect="1"/>
          </p:cNvGraphicFramePr>
          <p:nvPr>
            <p:extLst>
              <p:ext uri="{D42A27DB-BD31-4B8C-83A1-F6EECF244321}">
                <p14:modId xmlns:p14="http://schemas.microsoft.com/office/powerpoint/2010/main" val="2502819369"/>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6154"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0"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9DD92A3-0698-4436-A125-1D06487FAE16}"/>
              </a:ext>
            </a:extLst>
          </p:cNvPr>
          <p:cNvGraphicFramePr>
            <a:graphicFrameLocks noChangeAspect="1"/>
          </p:cNvGraphicFramePr>
          <p:nvPr>
            <p:extLst>
              <p:ext uri="{D42A27DB-BD31-4B8C-83A1-F6EECF244321}">
                <p14:modId xmlns:p14="http://schemas.microsoft.com/office/powerpoint/2010/main" val="4089262230"/>
              </p:ext>
            </p:extLst>
          </p:nvPr>
        </p:nvGraphicFramePr>
        <p:xfrm>
          <a:off x="6654114" y="2491689"/>
          <a:ext cx="3175000" cy="584200"/>
        </p:xfrm>
        <a:graphic>
          <a:graphicData uri="http://schemas.openxmlformats.org/presentationml/2006/ole">
            <mc:AlternateContent xmlns:mc="http://schemas.openxmlformats.org/markup-compatibility/2006">
              <mc:Choice xmlns:v="urn:schemas-microsoft-com:vml" Requires="v">
                <p:oleObj spid="_x0000_s6155" name="Equation" r:id="rId12" imgW="3174840" imgH="583920" progId="Equation.DSMT4">
                  <p:embed/>
                </p:oleObj>
              </mc:Choice>
              <mc:Fallback>
                <p:oleObj name="Equation" r:id="rId12" imgW="3174840" imgH="583920" progId="Equation.DSMT4">
                  <p:embed/>
                  <p:pic>
                    <p:nvPicPr>
                      <p:cNvPr id="0" name="Object 7"/>
                      <p:cNvPicPr>
                        <a:picLocks noChangeAspect="1" noChangeArrowheads="1"/>
                      </p:cNvPicPr>
                      <p:nvPr/>
                    </p:nvPicPr>
                    <p:blipFill>
                      <a:blip r:embed="rId13"/>
                      <a:srcRect/>
                      <a:stretch>
                        <a:fillRect/>
                      </a:stretch>
                    </p:blipFill>
                    <p:spPr bwMode="auto">
                      <a:xfrm>
                        <a:off x="6654114" y="2491689"/>
                        <a:ext cx="317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1" name="Objec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0E6C1EB-D6A3-4D6F-B2A1-5145B01EDE59}"/>
              </a:ext>
            </a:extLst>
          </p:cNvPr>
          <p:cNvGraphicFramePr>
            <a:graphicFrameLocks noChangeAspect="1"/>
          </p:cNvGraphicFramePr>
          <p:nvPr>
            <p:extLst>
              <p:ext uri="{D42A27DB-BD31-4B8C-83A1-F6EECF244321}">
                <p14:modId xmlns:p14="http://schemas.microsoft.com/office/powerpoint/2010/main" val="3685572375"/>
              </p:ext>
            </p:extLst>
          </p:nvPr>
        </p:nvGraphicFramePr>
        <p:xfrm>
          <a:off x="1672215" y="2387600"/>
          <a:ext cx="3149600" cy="584200"/>
        </p:xfrm>
        <a:graphic>
          <a:graphicData uri="http://schemas.openxmlformats.org/presentationml/2006/ole">
            <mc:AlternateContent xmlns:mc="http://schemas.openxmlformats.org/markup-compatibility/2006">
              <mc:Choice xmlns:v="urn:schemas-microsoft-com:vml" Requires="v">
                <p:oleObj spid="_x0000_s6156" name="Equation" r:id="rId14" imgW="3149280" imgH="583920" progId="Equation.DSMT4">
                  <p:embed/>
                </p:oleObj>
              </mc:Choice>
              <mc:Fallback>
                <p:oleObj name="Equation" r:id="rId14" imgW="3149280" imgH="583920" progId="Equation.DSMT4">
                  <p:embed/>
                  <p:pic>
                    <p:nvPicPr>
                      <p:cNvPr id="0" name="Object 8"/>
                      <p:cNvPicPr>
                        <a:picLocks noChangeAspect="1" noChangeArrowheads="1"/>
                      </p:cNvPicPr>
                      <p:nvPr/>
                    </p:nvPicPr>
                    <p:blipFill>
                      <a:blip r:embed="rId15"/>
                      <a:srcRect/>
                      <a:stretch>
                        <a:fillRect/>
                      </a:stretch>
                    </p:blipFill>
                    <p:spPr bwMode="auto">
                      <a:xfrm>
                        <a:off x="1672215" y="2387600"/>
                        <a:ext cx="314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2" name="Object 9">
            <a:extLst>
              <a:ext uri="{FF2B5EF4-FFF2-40B4-BE49-F238E27FC236}">
                <a16:creationId xmlns:a16="http://schemas.microsoft.com/office/drawing/2014/main" id="{51E7BE05-A529-4FFC-A70D-6BE26680F9DF}"/>
              </a:ext>
            </a:extLst>
          </p:cNvPr>
          <p:cNvGraphicFramePr>
            <a:graphicFrameLocks noChangeAspect="1"/>
          </p:cNvGraphicFramePr>
          <p:nvPr>
            <p:extLst>
              <p:ext uri="{D42A27DB-BD31-4B8C-83A1-F6EECF244321}">
                <p14:modId xmlns:p14="http://schemas.microsoft.com/office/powerpoint/2010/main" val="898304701"/>
              </p:ext>
            </p:extLst>
          </p:nvPr>
        </p:nvGraphicFramePr>
        <p:xfrm>
          <a:off x="1609318" y="4053775"/>
          <a:ext cx="3162300" cy="584200"/>
        </p:xfrm>
        <a:graphic>
          <a:graphicData uri="http://schemas.openxmlformats.org/presentationml/2006/ole">
            <mc:AlternateContent xmlns:mc="http://schemas.openxmlformats.org/markup-compatibility/2006">
              <mc:Choice xmlns:v="urn:schemas-microsoft-com:vml" Requires="v">
                <p:oleObj spid="_x0000_s6157" name="Equation" r:id="rId16" imgW="3162240" imgH="583920" progId="Equation.DSMT4">
                  <p:embed/>
                </p:oleObj>
              </mc:Choice>
              <mc:Fallback>
                <p:oleObj name="Equation" r:id="rId16" imgW="3162240" imgH="583920" progId="Equation.DSMT4">
                  <p:embed/>
                  <p:pic>
                    <p:nvPicPr>
                      <p:cNvPr id="0" name="Object 9"/>
                      <p:cNvPicPr>
                        <a:picLocks noChangeAspect="1" noChangeArrowheads="1"/>
                      </p:cNvPicPr>
                      <p:nvPr/>
                    </p:nvPicPr>
                    <p:blipFill>
                      <a:blip r:embed="rId17"/>
                      <a:srcRect/>
                      <a:stretch>
                        <a:fillRect/>
                      </a:stretch>
                    </p:blipFill>
                    <p:spPr bwMode="auto">
                      <a:xfrm>
                        <a:off x="1609318" y="4053775"/>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B0A4D0CE-F9D4-449C-B8EF-234E279FCEFE}"/>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36314BC7-AEEE-4D5D-A478-6773F83069C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14291B9-3DE5-4686-AF01-B71CA22DC6C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2A7E6B50-5495-4E55-AED6-A81689C933AE}"/>
              </a:ext>
            </a:extLst>
          </p:cNvPr>
          <p:cNvGraphicFramePr>
            <a:graphicFrameLocks noChangeAspect="1"/>
          </p:cNvGraphicFramePr>
          <p:nvPr>
            <p:extLst>
              <p:ext uri="{D42A27DB-BD31-4B8C-83A1-F6EECF244321}">
                <p14:modId xmlns:p14="http://schemas.microsoft.com/office/powerpoint/2010/main" val="3190543522"/>
              </p:ext>
            </p:extLst>
          </p:nvPr>
        </p:nvGraphicFramePr>
        <p:xfrm>
          <a:off x="6654800" y="4064411"/>
          <a:ext cx="3162300" cy="584200"/>
        </p:xfrm>
        <a:graphic>
          <a:graphicData uri="http://schemas.openxmlformats.org/presentationml/2006/ole">
            <mc:AlternateContent xmlns:mc="http://schemas.openxmlformats.org/markup-compatibility/2006">
              <mc:Choice xmlns:v="urn:schemas-microsoft-com:vml" Requires="v">
                <p:oleObj spid="_x0000_s6158" name="Equation" r:id="rId18" imgW="3162240" imgH="583920" progId="Equation.DSMT4">
                  <p:embed/>
                </p:oleObj>
              </mc:Choice>
              <mc:Fallback>
                <p:oleObj name="Equation" r:id="rId18" imgW="3162240" imgH="583920" progId="Equation.DSMT4">
                  <p:embed/>
                  <p:pic>
                    <p:nvPicPr>
                      <p:cNvPr id="0" name="Object 9"/>
                      <p:cNvPicPr>
                        <a:picLocks noChangeAspect="1" noChangeArrowheads="1"/>
                      </p:cNvPicPr>
                      <p:nvPr/>
                    </p:nvPicPr>
                    <p:blipFill>
                      <a:blip r:embed="rId19"/>
                      <a:srcRect/>
                      <a:stretch>
                        <a:fillRect/>
                      </a:stretch>
                    </p:blipFill>
                    <p:spPr bwMode="auto">
                      <a:xfrm>
                        <a:off x="6654800" y="4064411"/>
                        <a:ext cx="316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1">
            <a:extLst>
              <a:ext uri="{FF2B5EF4-FFF2-40B4-BE49-F238E27FC236}">
                <a16:creationId xmlns:a16="http://schemas.microsoft.com/office/drawing/2014/main" id="{F4787A81-313C-4DBC-A890-D9FFF130E856}"/>
              </a:ext>
            </a:extLst>
          </p:cNvPr>
          <p:cNvGraphicFramePr>
            <a:graphicFrameLocks noChangeAspect="1"/>
          </p:cNvGraphicFramePr>
          <p:nvPr>
            <p:extLst>
              <p:ext uri="{D42A27DB-BD31-4B8C-83A1-F6EECF244321}">
                <p14:modId xmlns:p14="http://schemas.microsoft.com/office/powerpoint/2010/main" val="823377308"/>
              </p:ext>
            </p:extLst>
          </p:nvPr>
        </p:nvGraphicFramePr>
        <p:xfrm>
          <a:off x="6002173" y="724721"/>
          <a:ext cx="1054100" cy="431800"/>
        </p:xfrm>
        <a:graphic>
          <a:graphicData uri="http://schemas.openxmlformats.org/presentationml/2006/ole">
            <mc:AlternateContent xmlns:mc="http://schemas.openxmlformats.org/markup-compatibility/2006">
              <mc:Choice xmlns:v="urn:schemas-microsoft-com:vml" Requires="v">
                <p:oleObj spid="_x0000_s6159" name="Equation" r:id="rId20" imgW="1054080" imgH="431640" progId="Equation.DSMT4">
                  <p:embed/>
                </p:oleObj>
              </mc:Choice>
              <mc:Fallback>
                <p:oleObj name="Equation" r:id="rId20" imgW="1054080" imgH="431640" progId="Equation.DSMT4">
                  <p:embed/>
                  <p:pic>
                    <p:nvPicPr>
                      <p:cNvPr id="0" name="Object 1"/>
                      <p:cNvPicPr>
                        <a:picLocks noChangeAspect="1" noChangeArrowheads="1"/>
                      </p:cNvPicPr>
                      <p:nvPr/>
                    </p:nvPicPr>
                    <p:blipFill>
                      <a:blip r:embed="rId21"/>
                      <a:srcRect/>
                      <a:stretch>
                        <a:fillRect/>
                      </a:stretch>
                    </p:blipFill>
                    <p:spPr bwMode="auto">
                      <a:xfrm>
                        <a:off x="6002173" y="724721"/>
                        <a:ext cx="1054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76F0FD2-BD60-4BF9-A25E-6E9D41FD5D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6FBF6BC-28D6-4436-9F94-92B7D11A68C8}"/>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1854A6B4-FC54-48B8-B6CF-DDF7A10DFFE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3B3BD303-D26F-44EF-A9DC-197581F5BE20}"/>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D4C6F35-BF4E-45CB-8E85-A81BD873FB17}"/>
              </a:ext>
            </a:extLst>
          </p:cNvPr>
          <p:cNvGrpSpPr/>
          <p:nvPr/>
        </p:nvGrpSpPr>
        <p:grpSpPr>
          <a:xfrm>
            <a:off x="998483" y="2320269"/>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EDDA9197-09B0-4CDC-B019-EB1C19B0A77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95C28AC4-CC2B-42CB-B761-8369A03E8106}"/>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6EBC93D-A149-4684-9B55-9C6AD337D543}"/>
              </a:ext>
            </a:extLst>
          </p:cNvPr>
          <p:cNvGrpSpPr/>
          <p:nvPr/>
        </p:nvGrpSpPr>
        <p:grpSpPr>
          <a:xfrm>
            <a:off x="1028249" y="38857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0F528BE2-F2A1-4957-AEA3-236CD1E29E49}"/>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1CC3C29A-FE7E-4289-9F86-E0217376B02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16A33837-9D68-4FD9-82A3-E975010B1608}"/>
              </a:ext>
            </a:extLst>
          </p:cNvPr>
          <p:cNvPicPr>
            <a:picLocks noChangeAspect="1"/>
          </p:cNvPicPr>
          <p:nvPr/>
        </p:nvPicPr>
        <p:blipFill>
          <a:blip r:embed="rId8" cstate="print"/>
          <a:stretch>
            <a:fillRect/>
          </a:stretch>
        </p:blipFill>
        <p:spPr>
          <a:xfrm>
            <a:off x="11310261" y="5105400"/>
            <a:ext cx="424539" cy="419715"/>
          </a:xfrm>
          <a:prstGeom prst="ellipse">
            <a:avLst/>
          </a:prstGeom>
        </p:spPr>
      </p:pic>
      <p:graphicFrame>
        <p:nvGraphicFramePr>
          <p:cNvPr id="43015"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166B514-FDBE-4566-A282-4B529B2F3873}"/>
              </a:ext>
            </a:extLst>
          </p:cNvPr>
          <p:cNvGraphicFramePr>
            <a:graphicFrameLocks noChangeAspect="1"/>
          </p:cNvGraphicFramePr>
          <p:nvPr>
            <p:extLst>
              <p:ext uri="{D42A27DB-BD31-4B8C-83A1-F6EECF244321}">
                <p14:modId xmlns:p14="http://schemas.microsoft.com/office/powerpoint/2010/main" val="1744836585"/>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7177"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6"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E70642E-3EF7-4D27-9BE2-E64D8D6322B9}"/>
              </a:ext>
            </a:extLst>
          </p:cNvPr>
          <p:cNvGraphicFramePr>
            <a:graphicFrameLocks noChangeAspect="1"/>
          </p:cNvGraphicFramePr>
          <p:nvPr>
            <p:extLst>
              <p:ext uri="{D42A27DB-BD31-4B8C-83A1-F6EECF244321}">
                <p14:modId xmlns:p14="http://schemas.microsoft.com/office/powerpoint/2010/main" val="3469593940"/>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7178"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7"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32AC725-52AA-4479-9038-7F5710117820}"/>
              </a:ext>
            </a:extLst>
          </p:cNvPr>
          <p:cNvGraphicFramePr>
            <a:graphicFrameLocks noChangeAspect="1"/>
          </p:cNvGraphicFramePr>
          <p:nvPr>
            <p:extLst>
              <p:ext uri="{D42A27DB-BD31-4B8C-83A1-F6EECF244321}">
                <p14:modId xmlns:p14="http://schemas.microsoft.com/office/powerpoint/2010/main" val="1493454456"/>
              </p:ext>
            </p:extLst>
          </p:nvPr>
        </p:nvGraphicFramePr>
        <p:xfrm>
          <a:off x="2647950" y="2671763"/>
          <a:ext cx="139700" cy="304800"/>
        </p:xfrm>
        <a:graphic>
          <a:graphicData uri="http://schemas.openxmlformats.org/presentationml/2006/ole">
            <mc:AlternateContent xmlns:mc="http://schemas.openxmlformats.org/markup-compatibility/2006">
              <mc:Choice xmlns:v="urn:schemas-microsoft-com:vml" Requires="v">
                <p:oleObj spid="_x0000_s7179" name="Equation" r:id="rId12" imgW="139680" imgH="304560" progId="Equation.DSMT4">
                  <p:embed/>
                </p:oleObj>
              </mc:Choice>
              <mc:Fallback>
                <p:oleObj name="Equation" r:id="rId12" imgW="139680" imgH="304560" progId="Equation.DSMT4">
                  <p:embed/>
                  <p:pic>
                    <p:nvPicPr>
                      <p:cNvPr id="0" name="Object 7"/>
                      <p:cNvPicPr>
                        <a:picLocks noChangeAspect="1" noChangeArrowheads="1"/>
                      </p:cNvPicPr>
                      <p:nvPr/>
                    </p:nvPicPr>
                    <p:blipFill>
                      <a:blip r:embed="rId13"/>
                      <a:srcRect/>
                      <a:stretch>
                        <a:fillRect/>
                      </a:stretch>
                    </p:blipFill>
                    <p:spPr bwMode="auto">
                      <a:xfrm>
                        <a:off x="2647950" y="2671763"/>
                        <a:ext cx="13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8" name="Objec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399EF44-2C86-4C4A-BBF0-2F537719F6C9}"/>
              </a:ext>
            </a:extLst>
          </p:cNvPr>
          <p:cNvGraphicFramePr>
            <a:graphicFrameLocks noChangeAspect="1"/>
          </p:cNvGraphicFramePr>
          <p:nvPr>
            <p:extLst>
              <p:ext uri="{D42A27DB-BD31-4B8C-83A1-F6EECF244321}">
                <p14:modId xmlns:p14="http://schemas.microsoft.com/office/powerpoint/2010/main" val="2785483949"/>
              </p:ext>
            </p:extLst>
          </p:nvPr>
        </p:nvGraphicFramePr>
        <p:xfrm>
          <a:off x="7948613" y="2557463"/>
          <a:ext cx="203200" cy="317500"/>
        </p:xfrm>
        <a:graphic>
          <a:graphicData uri="http://schemas.openxmlformats.org/presentationml/2006/ole">
            <mc:AlternateContent xmlns:mc="http://schemas.openxmlformats.org/markup-compatibility/2006">
              <mc:Choice xmlns:v="urn:schemas-microsoft-com:vml" Requires="v">
                <p:oleObj spid="_x0000_s7180" name="Equation" r:id="rId14" imgW="203040" imgH="317160" progId="Equation.DSMT4">
                  <p:embed/>
                </p:oleObj>
              </mc:Choice>
              <mc:Fallback>
                <p:oleObj name="Equation" r:id="rId14" imgW="203040" imgH="317160" progId="Equation.DSMT4">
                  <p:embed/>
                  <p:pic>
                    <p:nvPicPr>
                      <p:cNvPr id="0" name="Object 8"/>
                      <p:cNvPicPr>
                        <a:picLocks noChangeAspect="1" noChangeArrowheads="1"/>
                      </p:cNvPicPr>
                      <p:nvPr/>
                    </p:nvPicPr>
                    <p:blipFill>
                      <a:blip r:embed="rId15"/>
                      <a:srcRect/>
                      <a:stretch>
                        <a:fillRect/>
                      </a:stretch>
                    </p:blipFill>
                    <p:spPr bwMode="auto">
                      <a:xfrm>
                        <a:off x="7948613" y="2557463"/>
                        <a:ext cx="203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019" name="Object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316A097-CED2-42B0-840B-16BAEA6FF5C7}"/>
              </a:ext>
            </a:extLst>
          </p:cNvPr>
          <p:cNvGraphicFramePr>
            <a:graphicFrameLocks noChangeAspect="1"/>
          </p:cNvGraphicFramePr>
          <p:nvPr>
            <p:extLst>
              <p:ext uri="{D42A27DB-BD31-4B8C-83A1-F6EECF244321}">
                <p14:modId xmlns:p14="http://schemas.microsoft.com/office/powerpoint/2010/main" val="1287611703"/>
              </p:ext>
            </p:extLst>
          </p:nvPr>
        </p:nvGraphicFramePr>
        <p:xfrm>
          <a:off x="2578100" y="4203700"/>
          <a:ext cx="266700" cy="393700"/>
        </p:xfrm>
        <a:graphic>
          <a:graphicData uri="http://schemas.openxmlformats.org/presentationml/2006/ole">
            <mc:AlternateContent xmlns:mc="http://schemas.openxmlformats.org/markup-compatibility/2006">
              <mc:Choice xmlns:v="urn:schemas-microsoft-com:vml" Requires="v">
                <p:oleObj spid="_x0000_s7181" name="Equation" r:id="rId16" imgW="266400" imgH="393480" progId="Equation.DSMT4">
                  <p:embed/>
                </p:oleObj>
              </mc:Choice>
              <mc:Fallback>
                <p:oleObj name="Equation" r:id="rId16" imgW="266400" imgH="393480" progId="Equation.DSMT4">
                  <p:embed/>
                  <p:pic>
                    <p:nvPicPr>
                      <p:cNvPr id="0" name="Object 9"/>
                      <p:cNvPicPr>
                        <a:picLocks noChangeAspect="1" noChangeArrowheads="1"/>
                      </p:cNvPicPr>
                      <p:nvPr/>
                    </p:nvPicPr>
                    <p:blipFill>
                      <a:blip r:embed="rId17"/>
                      <a:srcRect/>
                      <a:stretch>
                        <a:fillRect/>
                      </a:stretch>
                    </p:blipFill>
                    <p:spPr bwMode="auto">
                      <a:xfrm>
                        <a:off x="2578100" y="4203700"/>
                        <a:ext cx="2667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1CE600FA-A788-4924-B103-466236DF8EAD}"/>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B9DB14CB-3518-4BD9-B2F3-3B6A375DF41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8E6AE11C-3990-416C-9316-DE731B20598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413D792A-1FFD-477A-BB2D-D1156A6B4D65}"/>
              </a:ext>
            </a:extLst>
          </p:cNvPr>
          <p:cNvGraphicFramePr>
            <a:graphicFrameLocks noChangeAspect="1"/>
          </p:cNvGraphicFramePr>
          <p:nvPr>
            <p:extLst>
              <p:ext uri="{D42A27DB-BD31-4B8C-83A1-F6EECF244321}">
                <p14:modId xmlns:p14="http://schemas.microsoft.com/office/powerpoint/2010/main" val="1510675971"/>
              </p:ext>
            </p:extLst>
          </p:nvPr>
        </p:nvGraphicFramePr>
        <p:xfrm>
          <a:off x="8004175" y="4203700"/>
          <a:ext cx="215900" cy="304800"/>
        </p:xfrm>
        <a:graphic>
          <a:graphicData uri="http://schemas.openxmlformats.org/presentationml/2006/ole">
            <mc:AlternateContent xmlns:mc="http://schemas.openxmlformats.org/markup-compatibility/2006">
              <mc:Choice xmlns:v="urn:schemas-microsoft-com:vml" Requires="v">
                <p:oleObj spid="_x0000_s7182" name="Equation" r:id="rId18" imgW="215640" imgH="304560" progId="Equation.DSMT4">
                  <p:embed/>
                </p:oleObj>
              </mc:Choice>
              <mc:Fallback>
                <p:oleObj name="Equation" r:id="rId18" imgW="215640" imgH="304560" progId="Equation.DSMT4">
                  <p:embed/>
                  <p:pic>
                    <p:nvPicPr>
                      <p:cNvPr id="0" name="Object 9"/>
                      <p:cNvPicPr>
                        <a:picLocks noChangeAspect="1" noChangeArrowheads="1"/>
                      </p:cNvPicPr>
                      <p:nvPr/>
                    </p:nvPicPr>
                    <p:blipFill>
                      <a:blip r:embed="rId19"/>
                      <a:srcRect/>
                      <a:stretch>
                        <a:fillRect/>
                      </a:stretch>
                    </p:blipFill>
                    <p:spPr bwMode="auto">
                      <a:xfrm>
                        <a:off x="8004175" y="4203700"/>
                        <a:ext cx="21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637DDB04-14C0-4288-AE4B-1A74337FF34C}"/>
              </a:ext>
            </a:extLst>
          </p:cNvPr>
          <p:cNvSpPr/>
          <p:nvPr/>
        </p:nvSpPr>
        <p:spPr>
          <a:xfrm>
            <a:off x="838200" y="581025"/>
            <a:ext cx="9801225"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023" name="TextBox 9">
            <a:extLst>
              <a:ext uri="{FF2B5EF4-FFF2-40B4-BE49-F238E27FC236}">
                <a16:creationId xmlns:a16="http://schemas.microsoft.com/office/drawing/2014/main" id="{ED14EA92-F024-4F26-99D4-CBA09DC1466C}"/>
              </a:ext>
            </a:extLst>
          </p:cNvPr>
          <p:cNvSpPr txBox="1">
            <a:spLocks noChangeArrowheads="1"/>
          </p:cNvSpPr>
          <p:nvPr/>
        </p:nvSpPr>
        <p:spPr bwMode="auto">
          <a:xfrm>
            <a:off x="1098550" y="854075"/>
            <a:ext cx="1046956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s-ES" altLang="en-US" sz="3200">
                <a:latin typeface="Times New Roman" panose="02020603050405020304" pitchFamily="18" charset="0"/>
                <a:cs typeface="Times New Roman" panose="02020603050405020304" pitchFamily="18" charset="0"/>
              </a:rPr>
              <a:t>7. Tính nhanh                                                     kết quả là: </a:t>
            </a:r>
            <a:endParaRPr lang="en-US" altLang="en-US" sz="3200" b="1">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Bef>
                <a:spcPct val="0"/>
              </a:spcBef>
              <a:buFontTx/>
              <a:buNone/>
            </a:pPr>
            <a:endParaRPr lang="en-US" altLang="en-US" sz="1800"/>
          </a:p>
        </p:txBody>
      </p:sp>
      <p:graphicFrame>
        <p:nvGraphicFramePr>
          <p:cNvPr id="43024" name="Object 10">
            <a:extLst>
              <a:ext uri="{FF2B5EF4-FFF2-40B4-BE49-F238E27FC236}">
                <a16:creationId xmlns:a16="http://schemas.microsoft.com/office/drawing/2014/main" id="{89209A90-426D-4359-8B15-CFF774A648F2}"/>
              </a:ext>
            </a:extLst>
          </p:cNvPr>
          <p:cNvGraphicFramePr>
            <a:graphicFrameLocks noChangeAspect="1"/>
          </p:cNvGraphicFramePr>
          <p:nvPr>
            <p:extLst>
              <p:ext uri="{D42A27DB-BD31-4B8C-83A1-F6EECF244321}">
                <p14:modId xmlns:p14="http://schemas.microsoft.com/office/powerpoint/2010/main" val="1706940518"/>
              </p:ext>
            </p:extLst>
          </p:nvPr>
        </p:nvGraphicFramePr>
        <p:xfrm>
          <a:off x="3587750" y="827842"/>
          <a:ext cx="5092700" cy="635000"/>
        </p:xfrm>
        <a:graphic>
          <a:graphicData uri="http://schemas.openxmlformats.org/presentationml/2006/ole">
            <mc:AlternateContent xmlns:mc="http://schemas.openxmlformats.org/markup-compatibility/2006">
              <mc:Choice xmlns:v="urn:schemas-microsoft-com:vml" Requires="v">
                <p:oleObj spid="_x0000_s7183" name="Equation" r:id="rId20" imgW="5092560" imgH="634680" progId="Equation.DSMT4">
                  <p:embed/>
                </p:oleObj>
              </mc:Choice>
              <mc:Fallback>
                <p:oleObj name="Equation" r:id="rId20" imgW="5092560" imgH="634680" progId="Equation.DSMT4">
                  <p:embed/>
                  <p:pic>
                    <p:nvPicPr>
                      <p:cNvPr id="0" name="Object 10"/>
                      <p:cNvPicPr>
                        <a:picLocks noChangeAspect="1" noChangeArrowheads="1"/>
                      </p:cNvPicPr>
                      <p:nvPr/>
                    </p:nvPicPr>
                    <p:blipFill>
                      <a:blip r:embed="rId21"/>
                      <a:srcRect/>
                      <a:stretch>
                        <a:fillRect/>
                      </a:stretch>
                    </p:blipFill>
                    <p:spPr bwMode="auto">
                      <a:xfrm>
                        <a:off x="3587750" y="827842"/>
                        <a:ext cx="5092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699AA7F-B893-46F0-BEE0-C8459C54E0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6525" y="34290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5CC20ED-924A-434A-8438-52F4F04998B5}"/>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8D035863-73B3-465D-94FA-D1BE46165EE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2313814F-5A0D-4626-8977-E55EA2998438}"/>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65B4F1E-0132-45A7-9A10-8036FE20CB0F}"/>
              </a:ext>
            </a:extLst>
          </p:cNvPr>
          <p:cNvGrpSpPr/>
          <p:nvPr/>
        </p:nvGrpSpPr>
        <p:grpSpPr>
          <a:xfrm>
            <a:off x="6123017" y="2079636"/>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C12BA90E-C91B-49B8-9F0F-13B75E6ED005}"/>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FCDE58AC-2315-4BCE-8427-C20087664DED}"/>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226D935-34E1-4E3E-9542-6E3E0B2A25E9}"/>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2110D405-5C5D-48BB-9221-FD467933F75A}"/>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83969DFB-4083-4E93-9929-440E6896C23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B4318031-A0C5-4022-AC1D-A11B6090B9DC}"/>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45063"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ABC9ED7-1912-4F6A-AAFE-2EA41F377291}"/>
              </a:ext>
            </a:extLst>
          </p:cNvPr>
          <p:cNvSpPr txBox="1">
            <a:spLocks noChangeArrowheads="1"/>
          </p:cNvSpPr>
          <p:nvPr/>
        </p:nvSpPr>
        <p:spPr bwMode="auto">
          <a:xfrm>
            <a:off x="2362200" y="488950"/>
            <a:ext cx="64008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8. Kết quả phép tính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5064"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AE93468-D1C3-4DA8-988D-3F675C25A6C4}"/>
              </a:ext>
            </a:extLst>
          </p:cNvPr>
          <p:cNvGraphicFramePr>
            <a:graphicFrameLocks noChangeAspect="1"/>
          </p:cNvGraphicFramePr>
          <p:nvPr>
            <p:extLst>
              <p:ext uri="{D42A27DB-BD31-4B8C-83A1-F6EECF244321}">
                <p14:modId xmlns:p14="http://schemas.microsoft.com/office/powerpoint/2010/main" val="573916819"/>
              </p:ext>
            </p:extLst>
          </p:nvPr>
        </p:nvGraphicFramePr>
        <p:xfrm>
          <a:off x="5943600" y="738210"/>
          <a:ext cx="1612900" cy="508000"/>
        </p:xfrm>
        <a:graphic>
          <a:graphicData uri="http://schemas.openxmlformats.org/presentationml/2006/ole">
            <mc:AlternateContent xmlns:mc="http://schemas.openxmlformats.org/markup-compatibility/2006">
              <mc:Choice xmlns:v="urn:schemas-microsoft-com:vml" Requires="v">
                <p:oleObj spid="_x0000_s8201" name="Equation" r:id="rId9" imgW="1612800" imgH="507960" progId="Equation.DSMT4">
                  <p:embed/>
                </p:oleObj>
              </mc:Choice>
              <mc:Fallback>
                <p:oleObj name="Equation" r:id="rId9" imgW="1612800" imgH="507960" progId="Equation.DSMT4">
                  <p:embed/>
                  <p:pic>
                    <p:nvPicPr>
                      <p:cNvPr id="0" name="Object 1"/>
                      <p:cNvPicPr>
                        <a:picLocks noChangeAspect="1" noChangeArrowheads="1"/>
                      </p:cNvPicPr>
                      <p:nvPr/>
                    </p:nvPicPr>
                    <p:blipFill>
                      <a:blip r:embed="rId10"/>
                      <a:srcRect/>
                      <a:stretch>
                        <a:fillRect/>
                      </a:stretch>
                    </p:blipFill>
                    <p:spPr bwMode="auto">
                      <a:xfrm>
                        <a:off x="5943600" y="738210"/>
                        <a:ext cx="16129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5"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EEDF42B-C4D1-4771-877B-B947C9B17160}"/>
              </a:ext>
            </a:extLst>
          </p:cNvPr>
          <p:cNvGraphicFramePr>
            <a:graphicFrameLocks noChangeAspect="1"/>
          </p:cNvGraphicFramePr>
          <p:nvPr>
            <p:extLst>
              <p:ext uri="{D42A27DB-BD31-4B8C-83A1-F6EECF244321}">
                <p14:modId xmlns:p14="http://schemas.microsoft.com/office/powerpoint/2010/main" val="445894313"/>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8202" name="Equation" r:id="rId11" imgW="457677" imgH="793306" progId="Equation.DSMT4">
                  <p:embed/>
                </p:oleObj>
              </mc:Choice>
              <mc:Fallback>
                <p:oleObj name="Equation" r:id="rId11" imgW="457677" imgH="793306"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6"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B21120-C1A8-4940-917C-EE6B7C5F4BB8}"/>
              </a:ext>
            </a:extLst>
          </p:cNvPr>
          <p:cNvGraphicFramePr>
            <a:graphicFrameLocks noChangeAspect="1"/>
          </p:cNvGraphicFramePr>
          <p:nvPr>
            <p:extLst>
              <p:ext uri="{D42A27DB-BD31-4B8C-83A1-F6EECF244321}">
                <p14:modId xmlns:p14="http://schemas.microsoft.com/office/powerpoint/2010/main" val="582468348"/>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8203" name="Equation" r:id="rId13" imgW="457677" imgH="793306" progId="Equation.DSMT4">
                  <p:embed/>
                </p:oleObj>
              </mc:Choice>
              <mc:Fallback>
                <p:oleObj name="Equation" r:id="rId13" imgW="457677" imgH="7933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7"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0298C19-1EA5-44CA-A366-62F1E94C769C}"/>
              </a:ext>
            </a:extLst>
          </p:cNvPr>
          <p:cNvGraphicFramePr>
            <a:graphicFrameLocks noChangeAspect="1"/>
          </p:cNvGraphicFramePr>
          <p:nvPr>
            <p:extLst>
              <p:ext uri="{D42A27DB-BD31-4B8C-83A1-F6EECF244321}">
                <p14:modId xmlns:p14="http://schemas.microsoft.com/office/powerpoint/2010/main" val="3114927469"/>
              </p:ext>
            </p:extLst>
          </p:nvPr>
        </p:nvGraphicFramePr>
        <p:xfrm>
          <a:off x="7585075" y="2317750"/>
          <a:ext cx="736600" cy="457200"/>
        </p:xfrm>
        <a:graphic>
          <a:graphicData uri="http://schemas.openxmlformats.org/presentationml/2006/ole">
            <mc:AlternateContent xmlns:mc="http://schemas.openxmlformats.org/markup-compatibility/2006">
              <mc:Choice xmlns:v="urn:schemas-microsoft-com:vml" Requires="v">
                <p:oleObj spid="_x0000_s8204" name="Equation" r:id="rId14" imgW="736560" imgH="457200" progId="Equation.DSMT4">
                  <p:embed/>
                </p:oleObj>
              </mc:Choice>
              <mc:Fallback>
                <p:oleObj name="Equation" r:id="rId14" imgW="736560" imgH="457200" progId="Equation.DSMT4">
                  <p:embed/>
                  <p:pic>
                    <p:nvPicPr>
                      <p:cNvPr id="0" name="Object 7"/>
                      <p:cNvPicPr>
                        <a:picLocks noChangeAspect="1" noChangeArrowheads="1"/>
                      </p:cNvPicPr>
                      <p:nvPr/>
                    </p:nvPicPr>
                    <p:blipFill>
                      <a:blip r:embed="rId15"/>
                      <a:srcRect/>
                      <a:stretch>
                        <a:fillRect/>
                      </a:stretch>
                    </p:blipFill>
                    <p:spPr bwMode="auto">
                      <a:xfrm>
                        <a:off x="7585075" y="2317750"/>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8" name="Object 8">
            <a:extLst>
              <a:ext uri="{FF2B5EF4-FFF2-40B4-BE49-F238E27FC236}">
                <a16:creationId xmlns:a16="http://schemas.microsoft.com/office/drawing/2014/main" id="{FFA1FE99-E42A-424B-BBA9-DFF2BC305350}"/>
              </a:ext>
            </a:extLst>
          </p:cNvPr>
          <p:cNvGraphicFramePr>
            <a:graphicFrameLocks noChangeAspect="1"/>
          </p:cNvGraphicFramePr>
          <p:nvPr>
            <p:extLst>
              <p:ext uri="{D42A27DB-BD31-4B8C-83A1-F6EECF244321}">
                <p14:modId xmlns:p14="http://schemas.microsoft.com/office/powerpoint/2010/main" val="1245389622"/>
              </p:ext>
            </p:extLst>
          </p:nvPr>
        </p:nvGraphicFramePr>
        <p:xfrm>
          <a:off x="2227263" y="2470150"/>
          <a:ext cx="1079500" cy="457200"/>
        </p:xfrm>
        <a:graphic>
          <a:graphicData uri="http://schemas.openxmlformats.org/presentationml/2006/ole">
            <mc:AlternateContent xmlns:mc="http://schemas.openxmlformats.org/markup-compatibility/2006">
              <mc:Choice xmlns:v="urn:schemas-microsoft-com:vml" Requires="v">
                <p:oleObj spid="_x0000_s8205" name="Equation" r:id="rId16" imgW="1079280" imgH="457200" progId="Equation.DSMT4">
                  <p:embed/>
                </p:oleObj>
              </mc:Choice>
              <mc:Fallback>
                <p:oleObj name="Equation" r:id="rId16" imgW="1079280" imgH="457200" progId="Equation.DSMT4">
                  <p:embed/>
                  <p:pic>
                    <p:nvPicPr>
                      <p:cNvPr id="0" name="Object 8"/>
                      <p:cNvPicPr>
                        <a:picLocks noChangeAspect="1" noChangeArrowheads="1"/>
                      </p:cNvPicPr>
                      <p:nvPr/>
                    </p:nvPicPr>
                    <p:blipFill>
                      <a:blip r:embed="rId17"/>
                      <a:srcRect/>
                      <a:stretch>
                        <a:fillRect/>
                      </a:stretch>
                    </p:blipFill>
                    <p:spPr bwMode="auto">
                      <a:xfrm>
                        <a:off x="2227263" y="2470150"/>
                        <a:ext cx="107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5069" name="Object 9">
            <a:extLst>
              <a:ext uri="{FF2B5EF4-FFF2-40B4-BE49-F238E27FC236}">
                <a16:creationId xmlns:a16="http://schemas.microsoft.com/office/drawing/2014/main" id="{FADC7601-38D7-49E4-A0E3-088E346BC373}"/>
              </a:ext>
            </a:extLst>
          </p:cNvPr>
          <p:cNvGraphicFramePr>
            <a:graphicFrameLocks noChangeAspect="1"/>
          </p:cNvGraphicFramePr>
          <p:nvPr>
            <p:extLst>
              <p:ext uri="{D42A27DB-BD31-4B8C-83A1-F6EECF244321}">
                <p14:modId xmlns:p14="http://schemas.microsoft.com/office/powerpoint/2010/main" val="3329383069"/>
              </p:ext>
            </p:extLst>
          </p:nvPr>
        </p:nvGraphicFramePr>
        <p:xfrm>
          <a:off x="2382838" y="4013200"/>
          <a:ext cx="749300" cy="457200"/>
        </p:xfrm>
        <a:graphic>
          <a:graphicData uri="http://schemas.openxmlformats.org/presentationml/2006/ole">
            <mc:AlternateContent xmlns:mc="http://schemas.openxmlformats.org/markup-compatibility/2006">
              <mc:Choice xmlns:v="urn:schemas-microsoft-com:vml" Requires="v">
                <p:oleObj spid="_x0000_s8206" name="Equation" r:id="rId18" imgW="749160" imgH="457200" progId="Equation.DSMT4">
                  <p:embed/>
                </p:oleObj>
              </mc:Choice>
              <mc:Fallback>
                <p:oleObj name="Equation" r:id="rId18" imgW="749160" imgH="457200" progId="Equation.DSMT4">
                  <p:embed/>
                  <p:pic>
                    <p:nvPicPr>
                      <p:cNvPr id="0" name="Object 9"/>
                      <p:cNvPicPr>
                        <a:picLocks noChangeAspect="1" noChangeArrowheads="1"/>
                      </p:cNvPicPr>
                      <p:nvPr/>
                    </p:nvPicPr>
                    <p:blipFill>
                      <a:blip r:embed="rId19"/>
                      <a:srcRect/>
                      <a:stretch>
                        <a:fillRect/>
                      </a:stretch>
                    </p:blipFill>
                    <p:spPr bwMode="auto">
                      <a:xfrm>
                        <a:off x="2382838" y="4013200"/>
                        <a:ext cx="74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2AB1E109-894E-4FC3-983C-6E7F3098C4C6}"/>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758FDFBE-A470-4744-A605-AA10F3FDD95B}"/>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775923EE-9D5E-4420-800B-E50C6BE07751}"/>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DED61589-3F21-41A8-9894-D255CA895B60}"/>
              </a:ext>
            </a:extLst>
          </p:cNvPr>
          <p:cNvGraphicFramePr>
            <a:graphicFrameLocks noChangeAspect="1"/>
          </p:cNvGraphicFramePr>
          <p:nvPr>
            <p:extLst>
              <p:ext uri="{D42A27DB-BD31-4B8C-83A1-F6EECF244321}">
                <p14:modId xmlns:p14="http://schemas.microsoft.com/office/powerpoint/2010/main" val="2324726363"/>
              </p:ext>
            </p:extLst>
          </p:nvPr>
        </p:nvGraphicFramePr>
        <p:xfrm>
          <a:off x="7737475" y="4127500"/>
          <a:ext cx="749300" cy="457200"/>
        </p:xfrm>
        <a:graphic>
          <a:graphicData uri="http://schemas.openxmlformats.org/presentationml/2006/ole">
            <mc:AlternateContent xmlns:mc="http://schemas.openxmlformats.org/markup-compatibility/2006">
              <mc:Choice xmlns:v="urn:schemas-microsoft-com:vml" Requires="v">
                <p:oleObj spid="_x0000_s8207" name="Equation" r:id="rId20" imgW="749160" imgH="457200" progId="Equation.DSMT4">
                  <p:embed/>
                </p:oleObj>
              </mc:Choice>
              <mc:Fallback>
                <p:oleObj name="Equation" r:id="rId20" imgW="749160" imgH="457200" progId="Equation.DSMT4">
                  <p:embed/>
                  <p:pic>
                    <p:nvPicPr>
                      <p:cNvPr id="0" name="Object 9"/>
                      <p:cNvPicPr>
                        <a:picLocks noChangeAspect="1" noChangeArrowheads="1"/>
                      </p:cNvPicPr>
                      <p:nvPr/>
                    </p:nvPicPr>
                    <p:blipFill>
                      <a:blip r:embed="rId21"/>
                      <a:srcRect/>
                      <a:stretch>
                        <a:fillRect/>
                      </a:stretch>
                    </p:blipFill>
                    <p:spPr bwMode="auto">
                      <a:xfrm>
                        <a:off x="7737475" y="4127500"/>
                        <a:ext cx="749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13F3773-447F-4D09-BC4C-8FD69F0184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4ECE3EE-36F1-420A-BB5D-C851D180C03E}"/>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7273267E-21EB-4212-A769-A66BF32F4478}"/>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52FE2972-ED5E-400A-832A-69051F27ABE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B839B99-2A73-4911-AC12-A45C24A39BD5}"/>
              </a:ext>
            </a:extLst>
          </p:cNvPr>
          <p:cNvGrpSpPr/>
          <p:nvPr/>
        </p:nvGrpSpPr>
        <p:grpSpPr>
          <a:xfrm>
            <a:off x="1188714" y="3746089"/>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5443217-EE8E-4089-A0D7-3A7E715D0C53}"/>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3586128D-0EA4-445E-AC3B-C18664FD2103}"/>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2AC3107-F30F-417C-9906-F873C1E7BC95}"/>
              </a:ext>
            </a:extLst>
          </p:cNvPr>
          <p:cNvGrpSpPr/>
          <p:nvPr/>
        </p:nvGrpSpPr>
        <p:grpSpPr>
          <a:xfrm>
            <a:off x="6034640" y="2249482"/>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B709C62D-0465-4443-A55A-15F6F5012742}"/>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5CD6BAE5-3145-4765-AB51-900C98495A1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5C98BBE9-0809-4FB4-9E13-151AEA7F84C8}"/>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47111"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1695515-63D2-4700-AAC8-B5E8957F667E}"/>
              </a:ext>
            </a:extLst>
          </p:cNvPr>
          <p:cNvSpPr txBox="1">
            <a:spLocks noChangeArrowheads="1"/>
          </p:cNvSpPr>
          <p:nvPr/>
        </p:nvSpPr>
        <p:spPr bwMode="auto">
          <a:xfrm>
            <a:off x="2362200" y="488950"/>
            <a:ext cx="8077200" cy="1049338"/>
          </a:xfrm>
          <a:prstGeom prst="rect">
            <a:avLst/>
          </a:prstGeom>
          <a:solidFill>
            <a:srgbClr val="FFFFFF"/>
          </a:solidFill>
          <a:ln w="9525">
            <a:solidFill>
              <a:srgbClr val="00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sz="3200">
                <a:latin typeface="Times New Roman" panose="02020603050405020304" pitchFamily="18" charset="0"/>
                <a:cs typeface="Times New Roman" panose="02020603050405020304" pitchFamily="18" charset="0"/>
              </a:rPr>
              <a:t>9. Tính nhanh                                     kết quả  là:</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7112"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D570168-F06D-47AE-9BB6-A3FB894F1F3D}"/>
              </a:ext>
            </a:extLst>
          </p:cNvPr>
          <p:cNvGraphicFramePr>
            <a:graphicFrameLocks noChangeAspect="1"/>
          </p:cNvGraphicFramePr>
          <p:nvPr>
            <p:extLst>
              <p:ext uri="{D42A27DB-BD31-4B8C-83A1-F6EECF244321}">
                <p14:modId xmlns:p14="http://schemas.microsoft.com/office/powerpoint/2010/main" val="2002424135"/>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9225" name="Equation" r:id="rId9" imgW="457677" imgH="793306" progId="Equation.DSMT4">
                  <p:embed/>
                </p:oleObj>
              </mc:Choice>
              <mc:Fallback>
                <p:oleObj name="Equation" r:id="rId9" imgW="457677" imgH="793306" progId="Equation.DSMT4">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3"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6B67BED-50DF-464B-8B15-07B15F528CDF}"/>
              </a:ext>
            </a:extLst>
          </p:cNvPr>
          <p:cNvGraphicFramePr>
            <a:graphicFrameLocks noChangeAspect="1"/>
          </p:cNvGraphicFramePr>
          <p:nvPr>
            <p:extLst>
              <p:ext uri="{D42A27DB-BD31-4B8C-83A1-F6EECF244321}">
                <p14:modId xmlns:p14="http://schemas.microsoft.com/office/powerpoint/2010/main" val="3418999508"/>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9226" name="Equation" r:id="rId11" imgW="457677" imgH="793306" progId="Equation.DSMT4">
                  <p:embed/>
                </p:oleObj>
              </mc:Choice>
              <mc:Fallback>
                <p:oleObj name="Equation" r:id="rId11" imgW="457677" imgH="793306" progId="Equation.DSMT4">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898250A-C7E7-4CEC-849E-D38F41D8B5A0}"/>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04A3A898-8EE7-415C-8356-B9C9913E660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49CE87CF-9DB0-4D84-BFED-7D8BA3F823A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47115"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44D98B2-4A9C-428A-A489-F1183D5CF719}"/>
              </a:ext>
            </a:extLst>
          </p:cNvPr>
          <p:cNvGraphicFramePr>
            <a:graphicFrameLocks noChangeAspect="1"/>
          </p:cNvGraphicFramePr>
          <p:nvPr>
            <p:extLst>
              <p:ext uri="{D42A27DB-BD31-4B8C-83A1-F6EECF244321}">
                <p14:modId xmlns:p14="http://schemas.microsoft.com/office/powerpoint/2010/main" val="2191753848"/>
              </p:ext>
            </p:extLst>
          </p:nvPr>
        </p:nvGraphicFramePr>
        <p:xfrm>
          <a:off x="4945063" y="792163"/>
          <a:ext cx="3314700" cy="431800"/>
        </p:xfrm>
        <a:graphic>
          <a:graphicData uri="http://schemas.openxmlformats.org/presentationml/2006/ole">
            <mc:AlternateContent xmlns:mc="http://schemas.openxmlformats.org/markup-compatibility/2006">
              <mc:Choice xmlns:v="urn:schemas-microsoft-com:vml" Requires="v">
                <p:oleObj spid="_x0000_s9227" name="Equation" r:id="rId12" imgW="3314520" imgH="431640" progId="Equation.DSMT4">
                  <p:embed/>
                </p:oleObj>
              </mc:Choice>
              <mc:Fallback>
                <p:oleObj name="Equation" r:id="rId12" imgW="3314520" imgH="431640" progId="Equation.DSMT4">
                  <p:embed/>
                  <p:pic>
                    <p:nvPicPr>
                      <p:cNvPr id="0" name="Object 1"/>
                      <p:cNvPicPr>
                        <a:picLocks noChangeAspect="1" noChangeArrowheads="1"/>
                      </p:cNvPicPr>
                      <p:nvPr/>
                    </p:nvPicPr>
                    <p:blipFill>
                      <a:blip r:embed="rId13"/>
                      <a:srcRect/>
                      <a:stretch>
                        <a:fillRect/>
                      </a:stretch>
                    </p:blipFill>
                    <p:spPr bwMode="auto">
                      <a:xfrm>
                        <a:off x="4945063" y="792163"/>
                        <a:ext cx="33147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6" name="Object 2">
            <a:extLst>
              <a:ext uri="{FF2B5EF4-FFF2-40B4-BE49-F238E27FC236}">
                <a16:creationId xmlns:a16="http://schemas.microsoft.com/office/drawing/2014/main" id="{52931AA8-3AC5-447E-97DB-685645A13981}"/>
              </a:ext>
            </a:extLst>
          </p:cNvPr>
          <p:cNvGraphicFramePr>
            <a:graphicFrameLocks noChangeAspect="1"/>
          </p:cNvGraphicFramePr>
          <p:nvPr>
            <p:extLst>
              <p:ext uri="{D42A27DB-BD31-4B8C-83A1-F6EECF244321}">
                <p14:modId xmlns:p14="http://schemas.microsoft.com/office/powerpoint/2010/main" val="2150773496"/>
              </p:ext>
            </p:extLst>
          </p:nvPr>
        </p:nvGraphicFramePr>
        <p:xfrm>
          <a:off x="2235200" y="2443163"/>
          <a:ext cx="1092200" cy="317500"/>
        </p:xfrm>
        <a:graphic>
          <a:graphicData uri="http://schemas.openxmlformats.org/presentationml/2006/ole">
            <mc:AlternateContent xmlns:mc="http://schemas.openxmlformats.org/markup-compatibility/2006">
              <mc:Choice xmlns:v="urn:schemas-microsoft-com:vml" Requires="v">
                <p:oleObj spid="_x0000_s9228" name="Equation" r:id="rId14" imgW="1091880" imgH="317160" progId="Equation.DSMT4">
                  <p:embed/>
                </p:oleObj>
              </mc:Choice>
              <mc:Fallback>
                <p:oleObj name="Equation" r:id="rId14" imgW="1091880" imgH="317160" progId="Equation.DSMT4">
                  <p:embed/>
                  <p:pic>
                    <p:nvPicPr>
                      <p:cNvPr id="0" name="Object 2"/>
                      <p:cNvPicPr>
                        <a:picLocks noChangeAspect="1" noChangeArrowheads="1"/>
                      </p:cNvPicPr>
                      <p:nvPr/>
                    </p:nvPicPr>
                    <p:blipFill>
                      <a:blip r:embed="rId15"/>
                      <a:srcRect/>
                      <a:stretch>
                        <a:fillRect/>
                      </a:stretch>
                    </p:blipFill>
                    <p:spPr bwMode="auto">
                      <a:xfrm>
                        <a:off x="2235200" y="2443163"/>
                        <a:ext cx="1092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7" name="Object 3">
            <a:extLst>
              <a:ext uri="{FF2B5EF4-FFF2-40B4-BE49-F238E27FC236}">
                <a16:creationId xmlns:a16="http://schemas.microsoft.com/office/drawing/2014/main" id="{1F06381A-640F-4995-8C14-673D46036149}"/>
              </a:ext>
            </a:extLst>
          </p:cNvPr>
          <p:cNvGraphicFramePr>
            <a:graphicFrameLocks noChangeAspect="1"/>
          </p:cNvGraphicFramePr>
          <p:nvPr>
            <p:extLst>
              <p:ext uri="{D42A27DB-BD31-4B8C-83A1-F6EECF244321}">
                <p14:modId xmlns:p14="http://schemas.microsoft.com/office/powerpoint/2010/main" val="3174127107"/>
              </p:ext>
            </p:extLst>
          </p:nvPr>
        </p:nvGraphicFramePr>
        <p:xfrm>
          <a:off x="2082800" y="4019162"/>
          <a:ext cx="1244600" cy="317500"/>
        </p:xfrm>
        <a:graphic>
          <a:graphicData uri="http://schemas.openxmlformats.org/presentationml/2006/ole">
            <mc:AlternateContent xmlns:mc="http://schemas.openxmlformats.org/markup-compatibility/2006">
              <mc:Choice xmlns:v="urn:schemas-microsoft-com:vml" Requires="v">
                <p:oleObj spid="_x0000_s9229" name="Equation" r:id="rId16" imgW="1244520" imgH="317160" progId="Equation.DSMT4">
                  <p:embed/>
                </p:oleObj>
              </mc:Choice>
              <mc:Fallback>
                <p:oleObj name="Equation" r:id="rId16" imgW="1244520" imgH="317160" progId="Equation.DSMT4">
                  <p:embed/>
                  <p:pic>
                    <p:nvPicPr>
                      <p:cNvPr id="0" name="Object 3"/>
                      <p:cNvPicPr>
                        <a:picLocks noChangeAspect="1" noChangeArrowheads="1"/>
                      </p:cNvPicPr>
                      <p:nvPr/>
                    </p:nvPicPr>
                    <p:blipFill>
                      <a:blip r:embed="rId17"/>
                      <a:srcRect/>
                      <a:stretch>
                        <a:fillRect/>
                      </a:stretch>
                    </p:blipFill>
                    <p:spPr bwMode="auto">
                      <a:xfrm>
                        <a:off x="2082800" y="4019162"/>
                        <a:ext cx="1244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8" name="Object 7">
            <a:extLst>
              <a:ext uri="{FF2B5EF4-FFF2-40B4-BE49-F238E27FC236}">
                <a16:creationId xmlns:a16="http://schemas.microsoft.com/office/drawing/2014/main" id="{931082E3-C1EB-49CE-A180-98F3D5744D4A}"/>
              </a:ext>
            </a:extLst>
          </p:cNvPr>
          <p:cNvGraphicFramePr>
            <a:graphicFrameLocks noChangeAspect="1"/>
          </p:cNvGraphicFramePr>
          <p:nvPr>
            <p:extLst>
              <p:ext uri="{D42A27DB-BD31-4B8C-83A1-F6EECF244321}">
                <p14:modId xmlns:p14="http://schemas.microsoft.com/office/powerpoint/2010/main" val="2782141130"/>
              </p:ext>
            </p:extLst>
          </p:nvPr>
        </p:nvGraphicFramePr>
        <p:xfrm>
          <a:off x="7035800" y="2595586"/>
          <a:ext cx="901700" cy="317500"/>
        </p:xfrm>
        <a:graphic>
          <a:graphicData uri="http://schemas.openxmlformats.org/presentationml/2006/ole">
            <mc:AlternateContent xmlns:mc="http://schemas.openxmlformats.org/markup-compatibility/2006">
              <mc:Choice xmlns:v="urn:schemas-microsoft-com:vml" Requires="v">
                <p:oleObj spid="_x0000_s9230" name="Equation" r:id="rId18" imgW="901440" imgH="317160" progId="Equation.DSMT4">
                  <p:embed/>
                </p:oleObj>
              </mc:Choice>
              <mc:Fallback>
                <p:oleObj name="Equation" r:id="rId18" imgW="901440" imgH="317160" progId="Equation.DSMT4">
                  <p:embed/>
                  <p:pic>
                    <p:nvPicPr>
                      <p:cNvPr id="0" name="Object 7"/>
                      <p:cNvPicPr>
                        <a:picLocks noChangeAspect="1" noChangeArrowheads="1"/>
                      </p:cNvPicPr>
                      <p:nvPr/>
                    </p:nvPicPr>
                    <p:blipFill>
                      <a:blip r:embed="rId19"/>
                      <a:srcRect/>
                      <a:stretch>
                        <a:fillRect/>
                      </a:stretch>
                    </p:blipFill>
                    <p:spPr bwMode="auto">
                      <a:xfrm>
                        <a:off x="7035800" y="2595586"/>
                        <a:ext cx="9017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7119" name="Object 8">
            <a:extLst>
              <a:ext uri="{FF2B5EF4-FFF2-40B4-BE49-F238E27FC236}">
                <a16:creationId xmlns:a16="http://schemas.microsoft.com/office/drawing/2014/main" id="{86707AFF-54A5-4CFA-B429-85DCD4F4FBE5}"/>
              </a:ext>
            </a:extLst>
          </p:cNvPr>
          <p:cNvGraphicFramePr>
            <a:graphicFrameLocks noChangeAspect="1"/>
          </p:cNvGraphicFramePr>
          <p:nvPr>
            <p:extLst>
              <p:ext uri="{D42A27DB-BD31-4B8C-83A1-F6EECF244321}">
                <p14:modId xmlns:p14="http://schemas.microsoft.com/office/powerpoint/2010/main" val="3132964630"/>
              </p:ext>
            </p:extLst>
          </p:nvPr>
        </p:nvGraphicFramePr>
        <p:xfrm>
          <a:off x="7937500" y="4216400"/>
          <a:ext cx="203200" cy="317500"/>
        </p:xfrm>
        <a:graphic>
          <a:graphicData uri="http://schemas.openxmlformats.org/presentationml/2006/ole">
            <mc:AlternateContent xmlns:mc="http://schemas.openxmlformats.org/markup-compatibility/2006">
              <mc:Choice xmlns:v="urn:schemas-microsoft-com:vml" Requires="v">
                <p:oleObj spid="_x0000_s9231" name="Equation" r:id="rId20" imgW="203040" imgH="317160" progId="Equation.DSMT4">
                  <p:embed/>
                </p:oleObj>
              </mc:Choice>
              <mc:Fallback>
                <p:oleObj name="Equation" r:id="rId20" imgW="203040" imgH="317160" progId="Equation.DSMT4">
                  <p:embed/>
                  <p:pic>
                    <p:nvPicPr>
                      <p:cNvPr id="0" name="Object 8"/>
                      <p:cNvPicPr>
                        <a:picLocks noChangeAspect="1" noChangeArrowheads="1"/>
                      </p:cNvPicPr>
                      <p:nvPr/>
                    </p:nvPicPr>
                    <p:blipFill>
                      <a:blip r:embed="rId21"/>
                      <a:srcRect/>
                      <a:stretch>
                        <a:fillRect/>
                      </a:stretch>
                    </p:blipFill>
                    <p:spPr bwMode="auto">
                      <a:xfrm>
                        <a:off x="7937500" y="4216400"/>
                        <a:ext cx="203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9" presetClass="emph" presetSubtype="0" nodeType="click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9" presetClass="emph" presetSubtype="0" nodeType="clickEffect">
                                  <p:stCondLst>
                                    <p:cond delay="0"/>
                                  </p:stCondLst>
                                  <p:childTnLst>
                                    <p:set>
                                      <p:cBhvr rctx="PPT">
                                        <p:cTn id="31" dur="indefinite"/>
                                        <p:tgtEl>
                                          <p:spTgt spid="16"/>
                                        </p:tgtEl>
                                        <p:attrNameLst>
                                          <p:attrName>style.opacity</p:attrName>
                                        </p:attrNameLst>
                                      </p:cBhvr>
                                      <p:to>
                                        <p:strVal val="0.5"/>
                                      </p:to>
                                    </p:set>
                                    <p:animEffect filter="image" prLst="opacity: 0.5">
                                      <p:cBhvr rctx="IE">
                                        <p:cTn id="32" dur="indefinite"/>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9" presetClass="emph" presetSubtype="0" nodeType="clickEffect">
                                  <p:stCondLst>
                                    <p:cond delay="0"/>
                                  </p:stCondLst>
                                  <p:childTnLst>
                                    <p:set>
                                      <p:cBhvr rctx="PPT">
                                        <p:cTn id="37" dur="indefinite"/>
                                        <p:tgtEl>
                                          <p:spTgt spid="24"/>
                                        </p:tgtEl>
                                        <p:attrNameLst>
                                          <p:attrName>style.opacity</p:attrName>
                                        </p:attrNameLst>
                                      </p:cBhvr>
                                      <p:to>
                                        <p:strVal val="0.5"/>
                                      </p:to>
                                    </p:set>
                                    <p:animEffect filter="image" prLst="opacity: 0.5">
                                      <p:cBhvr rctx="IE">
                                        <p:cTn id="38" dur="indefinite"/>
                                        <p:tgtEl>
                                          <p:spTgt spid="24"/>
                                        </p:tgtEl>
                                      </p:cBhvr>
                                    </p:animEffect>
                                  </p:childTnLst>
                                  <p:subTnLst>
                                    <p:audio>
                                      <p:cMediaNode>
                                        <p:cTn display="0" masterRel="sameClick">
                                          <p:stCondLst>
                                            <p:cond evt="begin" delay="0">
                                              <p:tn val="36"/>
                                            </p:cond>
                                          </p:stCondLst>
                                          <p:endCondLst>
                                            <p:cond evt="onStopAudio" delay="0">
                                              <p:tgtEl>
                                                <p:sldTgt/>
                                              </p:tgtEl>
                                            </p:cond>
                                          </p:endCondLst>
                                        </p:cTn>
                                        <p:tgtEl>
                                          <p:sndTgt r:embed="rId5" name="ban chon sai roi 2.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mph" presetSubtype="0" nodeType="clickEffect">
                                  <p:stCondLst>
                                    <p:cond delay="0"/>
                                  </p:stCondLst>
                                  <p:childTnLst>
                                    <p:set>
                                      <p:cBhvr rctx="PPT">
                                        <p:cTn id="42" dur="indefinite"/>
                                        <p:tgtEl>
                                          <p:spTgt spid="24"/>
                                        </p:tgtEl>
                                        <p:attrNameLst>
                                          <p:attrName>style.opacity</p:attrName>
                                        </p:attrNameLst>
                                      </p:cBhvr>
                                      <p:to>
                                        <p:strVal val="0.5"/>
                                      </p:to>
                                    </p:set>
                                    <p:animEffect filter="image" prLst="opacity: 0.5">
                                      <p:cBhvr rctx="IE">
                                        <p:cTn id="43"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31F0937-35ED-41B9-9B15-48F2D637C2F2}"/>
              </a:ext>
            </a:extLst>
          </p:cNvPr>
          <p:cNvSpPr/>
          <p:nvPr/>
        </p:nvSpPr>
        <p:spPr>
          <a:xfrm>
            <a:off x="228600" y="152400"/>
            <a:ext cx="4332288" cy="4132263"/>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3200" b="1">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C75499B-80EF-4DA2-BC25-3EEFF21C8F71}"/>
              </a:ext>
            </a:extLst>
          </p:cNvPr>
          <p:cNvSpPr txBox="1">
            <a:spLocks noChangeArrowheads="1"/>
          </p:cNvSpPr>
          <p:nvPr/>
        </p:nvSpPr>
        <p:spPr bwMode="auto">
          <a:xfrm>
            <a:off x="5211763" y="1709738"/>
            <a:ext cx="41275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6000" b="1">
                <a:solidFill>
                  <a:srgbClr val="FF0000"/>
                </a:solidFill>
                <a:latin typeface="Times New Roman" panose="02020603050405020304" pitchFamily="18" charset="0"/>
                <a:cs typeface="Calibri" panose="020F0502020204030204" pitchFamily="34" charset="0"/>
              </a:rPr>
              <a:t>Luyện tập</a:t>
            </a:r>
            <a:endParaRPr lang="en-US" altLang="en-US" sz="6000">
              <a:solidFill>
                <a:srgbClr val="000000"/>
              </a:solidFill>
            </a:endParaRPr>
          </a:p>
        </p:txBody>
      </p:sp>
      <p:pic>
        <p:nvPicPr>
          <p:cNvPr id="49156"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CAD0E22-70D4-4E31-904C-1A2C9C3A74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1763" y="2819400"/>
            <a:ext cx="635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1" nodeType="click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Punched Tape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12799F-9026-4393-99A4-6CFB7170C43D}"/>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7" name="Rectangle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2B723A7-E477-4C2A-B808-15C146CDE5F8}"/>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8" name="Snip Diagonal Corner Rectangle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6880B29-B113-4505-A8EA-BD73306E0BF3}"/>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1" name="Rectangle 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BA30FD4-6F3E-4083-AB04-32DBA7D530CC}"/>
              </a:ext>
            </a:extLst>
          </p:cNvPr>
          <p:cNvSpPr>
            <a:spLocks noChangeArrowheads="1"/>
          </p:cNvSpPr>
          <p:nvPr/>
        </p:nvSpPr>
        <p:spPr bwMode="auto">
          <a:xfrm>
            <a:off x="2495550" y="920750"/>
            <a:ext cx="5479385"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25" name="Picture 2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19A571B-B9C6-42D5-AE4E-2B8BB83FA1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613" y="1189038"/>
            <a:ext cx="19939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9943" name="Object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CDF1E00-C659-46F2-BE38-AE36721A7ACF}"/>
              </a:ext>
            </a:extLst>
          </p:cNvPr>
          <p:cNvGraphicFramePr>
            <a:graphicFrameLocks noChangeAspect="1"/>
          </p:cNvGraphicFramePr>
          <p:nvPr>
            <p:extLst>
              <p:ext uri="{D42A27DB-BD31-4B8C-83A1-F6EECF244321}">
                <p14:modId xmlns:p14="http://schemas.microsoft.com/office/powerpoint/2010/main" val="2915994830"/>
              </p:ext>
            </p:extLst>
          </p:nvPr>
        </p:nvGraphicFramePr>
        <p:xfrm>
          <a:off x="3513138" y="3086100"/>
          <a:ext cx="254000" cy="439738"/>
        </p:xfrm>
        <a:graphic>
          <a:graphicData uri="http://schemas.openxmlformats.org/presentationml/2006/ole">
            <mc:AlternateContent xmlns:mc="http://schemas.openxmlformats.org/markup-compatibility/2006">
              <mc:Choice xmlns:v="urn:schemas-microsoft-com:vml" Requires="v">
                <p:oleObj spid="_x0000_s10250" name="Equation" r:id="rId4" imgW="457677" imgH="793306" progId="Equation.DSMT4">
                  <p:embed/>
                </p:oleObj>
              </mc:Choice>
              <mc:Fallback>
                <p:oleObj name="Equation" r:id="rId4" imgW="457677" imgH="79330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138"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944" name="Object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1CF4E67-90E5-47DF-A251-DE9386C07E5A}"/>
              </a:ext>
            </a:extLst>
          </p:cNvPr>
          <p:cNvGraphicFramePr>
            <a:graphicFrameLocks noChangeAspect="1"/>
          </p:cNvGraphicFramePr>
          <p:nvPr>
            <p:extLst>
              <p:ext uri="{D42A27DB-BD31-4B8C-83A1-F6EECF244321}">
                <p14:modId xmlns:p14="http://schemas.microsoft.com/office/powerpoint/2010/main" val="85879050"/>
              </p:ext>
            </p:extLst>
          </p:nvPr>
        </p:nvGraphicFramePr>
        <p:xfrm>
          <a:off x="3513138" y="3086100"/>
          <a:ext cx="254000" cy="439738"/>
        </p:xfrm>
        <a:graphic>
          <a:graphicData uri="http://schemas.openxmlformats.org/presentationml/2006/ole">
            <mc:AlternateContent xmlns:mc="http://schemas.openxmlformats.org/markup-compatibility/2006">
              <mc:Choice xmlns:v="urn:schemas-microsoft-com:vml" Requires="v">
                <p:oleObj spid="_x0000_s10251" name="Equation" r:id="rId6" imgW="457677" imgH="793306" progId="Equation.DSMT4">
                  <p:embed/>
                </p:oleObj>
              </mc:Choice>
              <mc:Fallback>
                <p:oleObj name="Equation" r:id="rId6" imgW="457677" imgH="793306" progId="Equation.DSMT4">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13138"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Horizontal Scroll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7CE24FD-19F5-4D6E-AFAC-44BA22309EDA}"/>
              </a:ext>
            </a:extLst>
          </p:cNvPr>
          <p:cNvSpPr/>
          <p:nvPr/>
        </p:nvSpPr>
        <p:spPr>
          <a:xfrm>
            <a:off x="-102265" y="2949972"/>
            <a:ext cx="12192000" cy="4470400"/>
          </a:xfrm>
          <a:prstGeom prst="horizontalScroll">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39946" name="Object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2F1DFBF-3641-4A4C-AF6B-E7AD543AE659}"/>
              </a:ext>
            </a:extLst>
          </p:cNvPr>
          <p:cNvGraphicFramePr>
            <a:graphicFrameLocks noChangeAspect="1"/>
          </p:cNvGraphicFramePr>
          <p:nvPr>
            <p:extLst>
              <p:ext uri="{D42A27DB-BD31-4B8C-83A1-F6EECF244321}">
                <p14:modId xmlns:p14="http://schemas.microsoft.com/office/powerpoint/2010/main" val="754789766"/>
              </p:ext>
            </p:extLst>
          </p:nvPr>
        </p:nvGraphicFramePr>
        <p:xfrm>
          <a:off x="8093476" y="5058917"/>
          <a:ext cx="2536946" cy="558331"/>
        </p:xfrm>
        <a:graphic>
          <a:graphicData uri="http://schemas.openxmlformats.org/presentationml/2006/ole">
            <mc:AlternateContent xmlns:mc="http://schemas.openxmlformats.org/markup-compatibility/2006">
              <mc:Choice xmlns:v="urn:schemas-microsoft-com:vml" Requires="v">
                <p:oleObj spid="_x0000_s10252" name="Equation" r:id="rId7" imgW="1790640" imgH="393480" progId="Equation.DSMT4">
                  <p:embed/>
                </p:oleObj>
              </mc:Choice>
              <mc:Fallback>
                <p:oleObj name="Equation" r:id="rId7" imgW="1790640" imgH="393480" progId="Equation.DSMT4">
                  <p:embed/>
                  <p:pic>
                    <p:nvPicPr>
                      <p:cNvPr id="0" name="Object 11"/>
                      <p:cNvPicPr>
                        <a:picLocks noChangeAspect="1" noChangeArrowheads="1"/>
                      </p:cNvPicPr>
                      <p:nvPr/>
                    </p:nvPicPr>
                    <p:blipFill>
                      <a:blip r:embed="rId8"/>
                      <a:srcRect/>
                      <a:stretch>
                        <a:fillRect/>
                      </a:stretch>
                    </p:blipFill>
                    <p:spPr bwMode="auto">
                      <a:xfrm>
                        <a:off x="8093476" y="5058917"/>
                        <a:ext cx="2536946" cy="558331"/>
                      </a:xfrm>
                      <a:prstGeom prst="rect">
                        <a:avLst/>
                      </a:prstGeom>
                      <a:noFill/>
                      <a:ln>
                        <a:noFill/>
                      </a:ln>
                    </p:spPr>
                  </p:pic>
                </p:oleObj>
              </mc:Fallback>
            </mc:AlternateContent>
          </a:graphicData>
        </a:graphic>
      </p:graphicFrame>
      <p:grpSp>
        <p:nvGrpSpPr>
          <p:cNvPr id="4" name="Group 3" descr="OPL20U25GSXzBJYl68kk8uQGfFKzs7yb1M4KJWUiLk6ZEvGF+qCIPSnY57AbBFCvTW2023.15.85+K4lPs7H94VUqPe2XwIsfPRnrXQE//QTEXxb8/8N4CNc6FpgZahzpTjFhMzSA7T/nHJa11DE8Ng2TP3iAmRczFlmslSuUNOgUeb6yRvs0="/>
          <p:cNvGrpSpPr/>
          <p:nvPr/>
        </p:nvGrpSpPr>
        <p:grpSpPr>
          <a:xfrm>
            <a:off x="220600" y="3460752"/>
            <a:ext cx="11843735" cy="2964594"/>
            <a:chOff x="358775" y="3497858"/>
            <a:chExt cx="11843735" cy="2964594"/>
          </a:xfrm>
        </p:grpSpPr>
        <p:sp>
          <p:nvSpPr>
            <p:cNvPr id="16" name="TextBox 15">
              <a:extLst>
                <a:ext uri="{FF2B5EF4-FFF2-40B4-BE49-F238E27FC236}">
                  <a16:creationId xmlns:a16="http://schemas.microsoft.com/office/drawing/2014/main" id="{A8217E06-568D-441B-A1C4-D558C81D43E1}"/>
                </a:ext>
              </a:extLst>
            </p:cNvPr>
            <p:cNvSpPr txBox="1"/>
            <p:nvPr/>
          </p:nvSpPr>
          <p:spPr>
            <a:xfrm>
              <a:off x="612173" y="4973345"/>
              <a:ext cx="11590337" cy="666786"/>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a. Tính giá trị của mỗi đa thức         tại </a:t>
              </a:r>
              <a:endParaRPr lang="en-US" sz="3733" dirty="0">
                <a:solidFill>
                  <a:prstClr val="black"/>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A8217E06-568D-441B-A1C4-D558C81D43E1}"/>
                </a:ext>
              </a:extLst>
            </p:cNvPr>
            <p:cNvSpPr txBox="1"/>
            <p:nvPr/>
          </p:nvSpPr>
          <p:spPr>
            <a:xfrm>
              <a:off x="358775" y="3497858"/>
              <a:ext cx="11590337" cy="2964594"/>
            </a:xfrm>
            <a:prstGeom prst="rect">
              <a:avLst/>
            </a:prstGeom>
            <a:noFill/>
          </p:spPr>
          <p:txBody>
            <a:bodyPr wrap="square">
              <a:spAutoFit/>
            </a:bodyPr>
            <a:lstStyle/>
            <a:p>
              <a:pPr defTabSz="1219170" eaLnBrk="1" fontAlgn="auto" hangingPunct="1">
                <a:spcBef>
                  <a:spcPts val="0"/>
                </a:spcBef>
                <a:spcAft>
                  <a:spcPts val="0"/>
                </a:spcAft>
                <a:defRPr/>
              </a:pPr>
              <a:r>
                <a:rPr lang="en-US" sz="3733" err="1">
                  <a:solidFill>
                    <a:prstClr val="black"/>
                  </a:solidFill>
                  <a:latin typeface="Times New Roman" panose="02020603050405020304" pitchFamily="18" charset="0"/>
                  <a:cs typeface="Times New Roman" panose="02020603050405020304" pitchFamily="18" charset="0"/>
                </a:rPr>
                <a:t>Bài</a:t>
              </a:r>
              <a:r>
                <a:rPr lang="en-US" sz="3733">
                  <a:solidFill>
                    <a:prstClr val="black"/>
                  </a:solidFill>
                  <a:latin typeface="Times New Roman" panose="02020603050405020304" pitchFamily="18" charset="0"/>
                  <a:cs typeface="Times New Roman" panose="02020603050405020304" pitchFamily="18" charset="0"/>
                </a:rPr>
                <a:t> 1 </a:t>
              </a:r>
              <a:r>
                <a:rPr lang="en-US" sz="3733" dirty="0">
                  <a:solidFill>
                    <a:prstClr val="black"/>
                  </a:solidFill>
                  <a:latin typeface="Times New Roman" panose="02020603050405020304" pitchFamily="18" charset="0"/>
                  <a:cs typeface="Times New Roman" panose="02020603050405020304" pitchFamily="18" charset="0"/>
                </a:rPr>
                <a:t>(SGK </a:t>
              </a:r>
              <a:r>
                <a:rPr lang="en-US" sz="3733">
                  <a:solidFill>
                    <a:prstClr val="black"/>
                  </a:solidFill>
                  <a:latin typeface="Times New Roman" panose="02020603050405020304" pitchFamily="18" charset="0"/>
                  <a:cs typeface="Times New Roman" panose="02020603050405020304" pitchFamily="18" charset="0"/>
                </a:rPr>
                <a:t>– 28): Cho hai đa thức:  </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  b. Tính</a:t>
              </a:r>
              <a:endParaRPr lang="en-US" sz="3733" dirty="0">
                <a:solidFill>
                  <a:prstClr val="black"/>
                </a:solidFill>
                <a:latin typeface="Times New Roman" panose="02020603050405020304" pitchFamily="18" charset="0"/>
                <a:cs typeface="Times New Roman" panose="02020603050405020304" pitchFamily="18" charset="0"/>
              </a:endParaRPr>
            </a:p>
          </p:txBody>
        </p:sp>
        <p:graphicFrame>
          <p:nvGraphicFramePr>
            <p:cNvPr id="39948" name="Object 13">
              <a:extLst>
                <a:ext uri="{FF2B5EF4-FFF2-40B4-BE49-F238E27FC236}">
                  <a16:creationId xmlns:a16="http://schemas.microsoft.com/office/drawing/2014/main" id="{93616E48-74E2-4634-B6BB-3CCB406A81D1}"/>
                </a:ext>
              </a:extLst>
            </p:cNvPr>
            <p:cNvGraphicFramePr>
              <a:graphicFrameLocks noChangeAspect="1"/>
            </p:cNvGraphicFramePr>
            <p:nvPr>
              <p:extLst>
                <p:ext uri="{D42A27DB-BD31-4B8C-83A1-F6EECF244321}">
                  <p14:modId xmlns:p14="http://schemas.microsoft.com/office/powerpoint/2010/main" val="919267412"/>
                </p:ext>
              </p:extLst>
            </p:nvPr>
          </p:nvGraphicFramePr>
          <p:xfrm>
            <a:off x="2319338" y="5856729"/>
            <a:ext cx="2387600" cy="490538"/>
          </p:xfrm>
          <a:graphic>
            <a:graphicData uri="http://schemas.openxmlformats.org/presentationml/2006/ole">
              <mc:AlternateContent xmlns:mc="http://schemas.openxmlformats.org/markup-compatibility/2006">
                <mc:Choice xmlns:v="urn:schemas-microsoft-com:vml" Requires="v">
                  <p:oleObj spid="_x0000_s10253" name="Equation" r:id="rId9" imgW="1790640" imgH="368280" progId="Equation.DSMT4">
                    <p:embed/>
                  </p:oleObj>
                </mc:Choice>
                <mc:Fallback>
                  <p:oleObj name="Equation" r:id="rId9" imgW="1790640" imgH="368280" progId="Equation.DSMT4">
                    <p:embed/>
                    <p:pic>
                      <p:nvPicPr>
                        <p:cNvPr id="0" name="Object 13"/>
                        <p:cNvPicPr>
                          <a:picLocks noChangeAspect="1" noChangeArrowheads="1"/>
                        </p:cNvPicPr>
                        <p:nvPr/>
                      </p:nvPicPr>
                      <p:blipFill>
                        <a:blip r:embed="rId10"/>
                        <a:srcRect/>
                        <a:stretch>
                          <a:fillRect/>
                        </a:stretch>
                      </p:blipFill>
                      <p:spPr bwMode="auto">
                        <a:xfrm>
                          <a:off x="2319338" y="5856729"/>
                          <a:ext cx="2387600" cy="490538"/>
                        </a:xfrm>
                        <a:prstGeom prst="rect">
                          <a:avLst/>
                        </a:prstGeom>
                        <a:noFill/>
                        <a:ln>
                          <a:noFill/>
                        </a:ln>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1742512"/>
                </p:ext>
              </p:extLst>
            </p:nvPr>
          </p:nvGraphicFramePr>
          <p:xfrm>
            <a:off x="7584627" y="3497858"/>
            <a:ext cx="4505108" cy="573088"/>
          </p:xfrm>
          <a:graphic>
            <a:graphicData uri="http://schemas.openxmlformats.org/presentationml/2006/ole">
              <mc:AlternateContent xmlns:mc="http://schemas.openxmlformats.org/markup-compatibility/2006">
                <mc:Choice xmlns:v="urn:schemas-microsoft-com:vml" Requires="v">
                  <p:oleObj spid="_x0000_s10254" name="Equation" r:id="rId11" imgW="3593880" imgH="457200" progId="Equation.DSMT4">
                    <p:embed/>
                  </p:oleObj>
                </mc:Choice>
                <mc:Fallback>
                  <p:oleObj name="Equation" r:id="rId11" imgW="3593880" imgH="457200" progId="Equation.DSMT4">
                    <p:embed/>
                    <p:pic>
                      <p:nvPicPr>
                        <p:cNvPr id="0" name=""/>
                        <p:cNvPicPr/>
                        <p:nvPr/>
                      </p:nvPicPr>
                      <p:blipFill>
                        <a:blip r:embed="rId12"/>
                        <a:stretch>
                          <a:fillRect/>
                        </a:stretch>
                      </p:blipFill>
                      <p:spPr>
                        <a:xfrm>
                          <a:off x="7584627" y="3497858"/>
                          <a:ext cx="4505108" cy="573088"/>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232311256"/>
                </p:ext>
              </p:extLst>
            </p:nvPr>
          </p:nvGraphicFramePr>
          <p:xfrm>
            <a:off x="914400" y="4046539"/>
            <a:ext cx="3918753" cy="613370"/>
          </p:xfrm>
          <a:graphic>
            <a:graphicData uri="http://schemas.openxmlformats.org/presentationml/2006/ole">
              <mc:AlternateContent xmlns:mc="http://schemas.openxmlformats.org/markup-compatibility/2006">
                <mc:Choice xmlns:v="urn:schemas-microsoft-com:vml" Requires="v">
                  <p:oleObj spid="_x0000_s10255" name="Equation" r:id="rId13" imgW="2920680" imgH="457200" progId="Equation.DSMT4">
                    <p:embed/>
                  </p:oleObj>
                </mc:Choice>
                <mc:Fallback>
                  <p:oleObj name="Equation" r:id="rId13" imgW="2920680" imgH="457200" progId="Equation.DSMT4">
                    <p:embed/>
                    <p:pic>
                      <p:nvPicPr>
                        <p:cNvPr id="0" name=""/>
                        <p:cNvPicPr/>
                        <p:nvPr/>
                      </p:nvPicPr>
                      <p:blipFill>
                        <a:blip r:embed="rId14"/>
                        <a:stretch>
                          <a:fillRect/>
                        </a:stretch>
                      </p:blipFill>
                      <p:spPr>
                        <a:xfrm>
                          <a:off x="914400" y="4046539"/>
                          <a:ext cx="3918753" cy="61337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539734393"/>
                </p:ext>
              </p:extLst>
            </p:nvPr>
          </p:nvGraphicFramePr>
          <p:xfrm>
            <a:off x="6538912" y="5147015"/>
            <a:ext cx="411827" cy="426535"/>
          </p:xfrm>
          <a:graphic>
            <a:graphicData uri="http://schemas.openxmlformats.org/presentationml/2006/ole">
              <mc:AlternateContent xmlns:mc="http://schemas.openxmlformats.org/markup-compatibility/2006">
                <mc:Choice xmlns:v="urn:schemas-microsoft-com:vml" Requires="v">
                  <p:oleObj spid="_x0000_s10256" name="Equation" r:id="rId15" imgW="355320" imgH="368280" progId="Equation.DSMT4">
                    <p:embed/>
                  </p:oleObj>
                </mc:Choice>
                <mc:Fallback>
                  <p:oleObj name="Equation" r:id="rId15" imgW="355320" imgH="368280" progId="Equation.DSMT4">
                    <p:embed/>
                    <p:pic>
                      <p:nvPicPr>
                        <p:cNvPr id="0" name=""/>
                        <p:cNvPicPr/>
                        <p:nvPr/>
                      </p:nvPicPr>
                      <p:blipFill>
                        <a:blip r:embed="rId16"/>
                        <a:stretch>
                          <a:fillRect/>
                        </a:stretch>
                      </p:blipFill>
                      <p:spPr>
                        <a:xfrm>
                          <a:off x="6538912" y="5147015"/>
                          <a:ext cx="411827" cy="42653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42219483"/>
                </p:ext>
              </p:extLst>
            </p:nvPr>
          </p:nvGraphicFramePr>
          <p:xfrm>
            <a:off x="7091362" y="5147015"/>
            <a:ext cx="334835" cy="350194"/>
          </p:xfrm>
          <a:graphic>
            <a:graphicData uri="http://schemas.openxmlformats.org/presentationml/2006/ole">
              <mc:AlternateContent xmlns:mc="http://schemas.openxmlformats.org/markup-compatibility/2006">
                <mc:Choice xmlns:v="urn:schemas-microsoft-com:vml" Requires="v">
                  <p:oleObj spid="_x0000_s10257" name="Equation" r:id="rId17" imgW="279360" imgH="291960" progId="Equation.DSMT4">
                    <p:embed/>
                  </p:oleObj>
                </mc:Choice>
                <mc:Fallback>
                  <p:oleObj name="Equation" r:id="rId17" imgW="279360" imgH="291960" progId="Equation.DSMT4">
                    <p:embed/>
                    <p:pic>
                      <p:nvPicPr>
                        <p:cNvPr id="0" name=""/>
                        <p:cNvPicPr/>
                        <p:nvPr/>
                      </p:nvPicPr>
                      <p:blipFill>
                        <a:blip r:embed="rId18"/>
                        <a:stretch>
                          <a:fillRect/>
                        </a:stretch>
                      </p:blipFill>
                      <p:spPr>
                        <a:xfrm>
                          <a:off x="7091362" y="5147015"/>
                          <a:ext cx="334835" cy="350194"/>
                        </a:xfrm>
                        <a:prstGeom prst="rect">
                          <a:avLst/>
                        </a:prstGeom>
                      </p:spPr>
                    </p:pic>
                  </p:oleObj>
                </mc:Fallback>
              </mc:AlternateContent>
            </a:graphicData>
          </a:graphic>
        </p:graphicFrame>
      </p:gr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EAC3AEA-B641-4505-97B1-B25F23EB5B99}"/>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CB36EDB-78C0-4A4E-BD23-1115076D23A3}"/>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6" name="Snip Diagonal Corner Rectangl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505351D-53E0-4F5E-A1BC-D8744C809C5F}"/>
              </a:ext>
            </a:extLst>
          </p:cNvPr>
          <p:cNvSpPr/>
          <p:nvPr/>
        </p:nvSpPr>
        <p:spPr>
          <a:xfrm>
            <a:off x="2451100" y="698500"/>
            <a:ext cx="8826500"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7" name="Rectangl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9644540-0D09-4D84-8FA3-358C034C759F}"/>
              </a:ext>
            </a:extLst>
          </p:cNvPr>
          <p:cNvSpPr>
            <a:spLocks noChangeArrowheads="1"/>
          </p:cNvSpPr>
          <p:nvPr/>
        </p:nvSpPr>
        <p:spPr bwMode="auto">
          <a:xfrm>
            <a:off x="2495550" y="920750"/>
            <a:ext cx="53607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sp>
        <p:nvSpPr>
          <p:cNvPr id="2" name="Flowchart: Alternate Process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47EAC2C-EA75-4A25-A6C4-65B801F5F88D}"/>
              </a:ext>
            </a:extLst>
          </p:cNvPr>
          <p:cNvSpPr/>
          <p:nvPr/>
        </p:nvSpPr>
        <p:spPr>
          <a:xfrm>
            <a:off x="12700" y="2374900"/>
            <a:ext cx="12192000" cy="4546600"/>
          </a:xfrm>
          <a:prstGeom prst="flowChartAlternate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9" name="Pictur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7A4C47A-9577-4D9E-8FB9-0E6932EE809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29825" y="4648200"/>
            <a:ext cx="2209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Box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798162B-85EC-4A83-8AF1-3174B1AEEFC1}"/>
              </a:ext>
            </a:extLst>
          </p:cNvPr>
          <p:cNvSpPr txBox="1">
            <a:spLocks noChangeArrowheads="1"/>
          </p:cNvSpPr>
          <p:nvPr/>
        </p:nvSpPr>
        <p:spPr bwMode="auto">
          <a:xfrm>
            <a:off x="5508625" y="2817813"/>
            <a:ext cx="15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2400">
              <a:solidFill>
                <a:srgbClr val="000000"/>
              </a:solidFill>
            </a:endParaRPr>
          </a:p>
        </p:txBody>
      </p:sp>
      <p:graphicFrame>
        <p:nvGraphicFramePr>
          <p:cNvPr id="40969" name="Object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2C1DE3E-C123-41E2-BC8A-F840BD6E95E5}"/>
              </a:ext>
            </a:extLst>
          </p:cNvPr>
          <p:cNvGraphicFramePr>
            <a:graphicFrameLocks noChangeAspect="1"/>
          </p:cNvGraphicFramePr>
          <p:nvPr>
            <p:extLst>
              <p:ext uri="{D42A27DB-BD31-4B8C-83A1-F6EECF244321}">
                <p14:modId xmlns:p14="http://schemas.microsoft.com/office/powerpoint/2010/main" val="739117922"/>
              </p:ext>
            </p:extLst>
          </p:nvPr>
        </p:nvGraphicFramePr>
        <p:xfrm>
          <a:off x="3530600" y="3086100"/>
          <a:ext cx="254000" cy="439738"/>
        </p:xfrm>
        <a:graphic>
          <a:graphicData uri="http://schemas.openxmlformats.org/presentationml/2006/ole">
            <mc:AlternateContent xmlns:mc="http://schemas.openxmlformats.org/markup-compatibility/2006">
              <mc:Choice xmlns:v="urn:schemas-microsoft-com:vml" Requires="v">
                <p:oleObj spid="_x0000_s11274" name="Equation" r:id="rId4" imgW="457677" imgH="793306" progId="Equation.DSMT4">
                  <p:embed/>
                </p:oleObj>
              </mc:Choice>
              <mc:Fallback>
                <p:oleObj name="Equation" r:id="rId4" imgW="457677" imgH="793306"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0600" y="3086100"/>
                        <a:ext cx="2540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0" name="Object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CAF0CCA-502E-46A6-B77E-E21E80995055}"/>
              </a:ext>
            </a:extLst>
          </p:cNvPr>
          <p:cNvGraphicFramePr>
            <a:graphicFrameLocks noChangeAspect="1"/>
          </p:cNvGraphicFramePr>
          <p:nvPr>
            <p:extLst>
              <p:ext uri="{D42A27DB-BD31-4B8C-83A1-F6EECF244321}">
                <p14:modId xmlns:p14="http://schemas.microsoft.com/office/powerpoint/2010/main" val="3105809478"/>
              </p:ext>
            </p:extLst>
          </p:nvPr>
        </p:nvGraphicFramePr>
        <p:xfrm>
          <a:off x="6864350" y="3439467"/>
          <a:ext cx="371475" cy="406400"/>
        </p:xfrm>
        <a:graphic>
          <a:graphicData uri="http://schemas.openxmlformats.org/presentationml/2006/ole">
            <mc:AlternateContent xmlns:mc="http://schemas.openxmlformats.org/markup-compatibility/2006">
              <mc:Choice xmlns:v="urn:schemas-microsoft-com:vml" Requires="v">
                <p:oleObj spid="_x0000_s11275" name="Equation" r:id="rId6" imgW="279360" imgH="304560" progId="Equation.DSMT4">
                  <p:embed/>
                </p:oleObj>
              </mc:Choice>
              <mc:Fallback>
                <p:oleObj name="Equation" r:id="rId6" imgW="279360" imgH="304560" progId="Equation.DSMT4">
                  <p:embed/>
                  <p:pic>
                    <p:nvPicPr>
                      <p:cNvPr id="0" name="Object 21"/>
                      <p:cNvPicPr>
                        <a:picLocks noChangeAspect="1" noChangeArrowheads="1"/>
                      </p:cNvPicPr>
                      <p:nvPr/>
                    </p:nvPicPr>
                    <p:blipFill>
                      <a:blip r:embed="rId7"/>
                      <a:srcRect/>
                      <a:stretch>
                        <a:fillRect/>
                      </a:stretch>
                    </p:blipFill>
                    <p:spPr bwMode="auto">
                      <a:xfrm>
                        <a:off x="6864350" y="3439467"/>
                        <a:ext cx="3714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1" name="Object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6A5670B-29C2-4273-AE0F-4F3CC4695D22}"/>
              </a:ext>
            </a:extLst>
          </p:cNvPr>
          <p:cNvGraphicFramePr>
            <a:graphicFrameLocks noChangeAspect="1"/>
          </p:cNvGraphicFramePr>
          <p:nvPr>
            <p:extLst>
              <p:ext uri="{D42A27DB-BD31-4B8C-83A1-F6EECF244321}">
                <p14:modId xmlns:p14="http://schemas.microsoft.com/office/powerpoint/2010/main" val="3685164869"/>
              </p:ext>
            </p:extLst>
          </p:nvPr>
        </p:nvGraphicFramePr>
        <p:xfrm>
          <a:off x="529431" y="4033044"/>
          <a:ext cx="7789863" cy="744537"/>
        </p:xfrm>
        <a:graphic>
          <a:graphicData uri="http://schemas.openxmlformats.org/presentationml/2006/ole">
            <mc:AlternateContent xmlns:mc="http://schemas.openxmlformats.org/markup-compatibility/2006">
              <mc:Choice xmlns:v="urn:schemas-microsoft-com:vml" Requires="v">
                <p:oleObj spid="_x0000_s11276" name="Equation" r:id="rId8" imgW="5841720" imgH="558720" progId="Equation.DSMT4">
                  <p:embed/>
                </p:oleObj>
              </mc:Choice>
              <mc:Fallback>
                <p:oleObj name="Equation" r:id="rId8" imgW="5841720" imgH="558720" progId="Equation.DSMT4">
                  <p:embed/>
                  <p:pic>
                    <p:nvPicPr>
                      <p:cNvPr id="0" name="Object 22"/>
                      <p:cNvPicPr>
                        <a:picLocks noChangeAspect="1" noChangeArrowheads="1"/>
                      </p:cNvPicPr>
                      <p:nvPr/>
                    </p:nvPicPr>
                    <p:blipFill>
                      <a:blip r:embed="rId9"/>
                      <a:srcRect/>
                      <a:stretch>
                        <a:fillRect/>
                      </a:stretch>
                    </p:blipFill>
                    <p:spPr bwMode="auto">
                      <a:xfrm>
                        <a:off x="529431" y="4033044"/>
                        <a:ext cx="778986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2" name="Object 23">
            <a:extLst>
              <a:ext uri="{FF2B5EF4-FFF2-40B4-BE49-F238E27FC236}">
                <a16:creationId xmlns:a16="http://schemas.microsoft.com/office/drawing/2014/main" id="{671286D2-7DD1-4C06-8D1E-CFF26FEC7E2F}"/>
              </a:ext>
            </a:extLst>
          </p:cNvPr>
          <p:cNvGraphicFramePr>
            <a:graphicFrameLocks noChangeAspect="1"/>
          </p:cNvGraphicFramePr>
          <p:nvPr>
            <p:extLst>
              <p:ext uri="{D42A27DB-BD31-4B8C-83A1-F6EECF244321}">
                <p14:modId xmlns:p14="http://schemas.microsoft.com/office/powerpoint/2010/main" val="93956061"/>
              </p:ext>
            </p:extLst>
          </p:nvPr>
        </p:nvGraphicFramePr>
        <p:xfrm>
          <a:off x="2005014" y="3432969"/>
          <a:ext cx="2251075" cy="525463"/>
        </p:xfrm>
        <a:graphic>
          <a:graphicData uri="http://schemas.openxmlformats.org/presentationml/2006/ole">
            <mc:AlternateContent xmlns:mc="http://schemas.openxmlformats.org/markup-compatibility/2006">
              <mc:Choice xmlns:v="urn:schemas-microsoft-com:vml" Requires="v">
                <p:oleObj spid="_x0000_s11277" name="Equation" r:id="rId10" imgW="1688760" imgH="393480" progId="Equation.DSMT4">
                  <p:embed/>
                </p:oleObj>
              </mc:Choice>
              <mc:Fallback>
                <p:oleObj name="Equation" r:id="rId10" imgW="1688760" imgH="393480" progId="Equation.DSMT4">
                  <p:embed/>
                  <p:pic>
                    <p:nvPicPr>
                      <p:cNvPr id="0" name="Object 23"/>
                      <p:cNvPicPr>
                        <a:picLocks noChangeAspect="1" noChangeArrowheads="1"/>
                      </p:cNvPicPr>
                      <p:nvPr/>
                    </p:nvPicPr>
                    <p:blipFill>
                      <a:blip r:embed="rId11"/>
                      <a:srcRect/>
                      <a:stretch>
                        <a:fillRect/>
                      </a:stretch>
                    </p:blipFill>
                    <p:spPr bwMode="auto">
                      <a:xfrm>
                        <a:off x="2005014" y="3432969"/>
                        <a:ext cx="2251075"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3" name="Object 24">
            <a:extLst>
              <a:ext uri="{FF2B5EF4-FFF2-40B4-BE49-F238E27FC236}">
                <a16:creationId xmlns:a16="http://schemas.microsoft.com/office/drawing/2014/main" id="{700C047B-ACDB-4901-A617-74091BB47009}"/>
              </a:ext>
            </a:extLst>
          </p:cNvPr>
          <p:cNvGraphicFramePr>
            <a:graphicFrameLocks noChangeAspect="1"/>
          </p:cNvGraphicFramePr>
          <p:nvPr>
            <p:extLst>
              <p:ext uri="{D42A27DB-BD31-4B8C-83A1-F6EECF244321}">
                <p14:modId xmlns:p14="http://schemas.microsoft.com/office/powerpoint/2010/main" val="1941610124"/>
              </p:ext>
            </p:extLst>
          </p:nvPr>
        </p:nvGraphicFramePr>
        <p:xfrm>
          <a:off x="8539162" y="4197350"/>
          <a:ext cx="625475" cy="422275"/>
        </p:xfrm>
        <a:graphic>
          <a:graphicData uri="http://schemas.openxmlformats.org/presentationml/2006/ole">
            <mc:AlternateContent xmlns:mc="http://schemas.openxmlformats.org/markup-compatibility/2006">
              <mc:Choice xmlns:v="urn:schemas-microsoft-com:vml" Requires="v">
                <p:oleObj spid="_x0000_s11278" name="Equation" r:id="rId12" imgW="469800" imgH="317160" progId="Equation.DSMT4">
                  <p:embed/>
                </p:oleObj>
              </mc:Choice>
              <mc:Fallback>
                <p:oleObj name="Equation" r:id="rId12" imgW="469800" imgH="317160" progId="Equation.DSMT4">
                  <p:embed/>
                  <p:pic>
                    <p:nvPicPr>
                      <p:cNvPr id="0" name="Object 24"/>
                      <p:cNvPicPr>
                        <a:picLocks noChangeAspect="1" noChangeArrowheads="1"/>
                      </p:cNvPicPr>
                      <p:nvPr/>
                    </p:nvPicPr>
                    <p:blipFill>
                      <a:blip r:embed="rId13"/>
                      <a:srcRect/>
                      <a:stretch>
                        <a:fillRect/>
                      </a:stretch>
                    </p:blipFill>
                    <p:spPr bwMode="auto">
                      <a:xfrm>
                        <a:off x="8539162" y="4197350"/>
                        <a:ext cx="6254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4" name="Object 28">
            <a:extLst>
              <a:ext uri="{FF2B5EF4-FFF2-40B4-BE49-F238E27FC236}">
                <a16:creationId xmlns:a16="http://schemas.microsoft.com/office/drawing/2014/main" id="{37B6C256-3625-492C-B5C5-D9F5505F2EEC}"/>
              </a:ext>
            </a:extLst>
          </p:cNvPr>
          <p:cNvGraphicFramePr>
            <a:graphicFrameLocks noChangeAspect="1"/>
          </p:cNvGraphicFramePr>
          <p:nvPr>
            <p:extLst>
              <p:ext uri="{D42A27DB-BD31-4B8C-83A1-F6EECF244321}">
                <p14:modId xmlns:p14="http://schemas.microsoft.com/office/powerpoint/2010/main" val="436980523"/>
              </p:ext>
            </p:extLst>
          </p:nvPr>
        </p:nvGraphicFramePr>
        <p:xfrm>
          <a:off x="2046288" y="5153025"/>
          <a:ext cx="2251075" cy="523875"/>
        </p:xfrm>
        <a:graphic>
          <a:graphicData uri="http://schemas.openxmlformats.org/presentationml/2006/ole">
            <mc:AlternateContent xmlns:mc="http://schemas.openxmlformats.org/markup-compatibility/2006">
              <mc:Choice xmlns:v="urn:schemas-microsoft-com:vml" Requires="v">
                <p:oleObj spid="_x0000_s11279" name="Equation" r:id="rId14" imgW="1688760" imgH="393480" progId="Equation.DSMT4">
                  <p:embed/>
                </p:oleObj>
              </mc:Choice>
              <mc:Fallback>
                <p:oleObj name="Equation" r:id="rId14" imgW="1688760" imgH="393480" progId="Equation.DSMT4">
                  <p:embed/>
                  <p:pic>
                    <p:nvPicPr>
                      <p:cNvPr id="0" name="Object 28"/>
                      <p:cNvPicPr>
                        <a:picLocks noChangeAspect="1" noChangeArrowheads="1"/>
                      </p:cNvPicPr>
                      <p:nvPr/>
                    </p:nvPicPr>
                    <p:blipFill>
                      <a:blip r:embed="rId15"/>
                      <a:srcRect/>
                      <a:stretch>
                        <a:fillRect/>
                      </a:stretch>
                    </p:blipFill>
                    <p:spPr bwMode="auto">
                      <a:xfrm>
                        <a:off x="2046288" y="5153025"/>
                        <a:ext cx="2251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29">
            <a:extLst>
              <a:ext uri="{FF2B5EF4-FFF2-40B4-BE49-F238E27FC236}">
                <a16:creationId xmlns:a16="http://schemas.microsoft.com/office/drawing/2014/main" id="{A274D500-0EFC-4F82-877C-8666ED87D2D2}"/>
              </a:ext>
            </a:extLst>
          </p:cNvPr>
          <p:cNvGraphicFramePr>
            <a:graphicFrameLocks noChangeAspect="1"/>
          </p:cNvGraphicFramePr>
          <p:nvPr>
            <p:extLst>
              <p:ext uri="{D42A27DB-BD31-4B8C-83A1-F6EECF244321}">
                <p14:modId xmlns:p14="http://schemas.microsoft.com/office/powerpoint/2010/main" val="1811731204"/>
              </p:ext>
            </p:extLst>
          </p:nvPr>
        </p:nvGraphicFramePr>
        <p:xfrm>
          <a:off x="719137" y="5907163"/>
          <a:ext cx="6130925" cy="677863"/>
        </p:xfrm>
        <a:graphic>
          <a:graphicData uri="http://schemas.openxmlformats.org/presentationml/2006/ole">
            <mc:AlternateContent xmlns:mc="http://schemas.openxmlformats.org/markup-compatibility/2006">
              <mc:Choice xmlns:v="urn:schemas-microsoft-com:vml" Requires="v">
                <p:oleObj spid="_x0000_s11280" name="Equation" r:id="rId16" imgW="4597200" imgH="507960" progId="Equation.DSMT4">
                  <p:embed/>
                </p:oleObj>
              </mc:Choice>
              <mc:Fallback>
                <p:oleObj name="Equation" r:id="rId16" imgW="4597200" imgH="507960" progId="Equation.DSMT4">
                  <p:embed/>
                  <p:pic>
                    <p:nvPicPr>
                      <p:cNvPr id="0" name="Object 29"/>
                      <p:cNvPicPr>
                        <a:picLocks noChangeAspect="1" noChangeArrowheads="1"/>
                      </p:cNvPicPr>
                      <p:nvPr/>
                    </p:nvPicPr>
                    <p:blipFill>
                      <a:blip r:embed="rId17"/>
                      <a:srcRect/>
                      <a:stretch>
                        <a:fillRect/>
                      </a:stretch>
                    </p:blipFill>
                    <p:spPr bwMode="auto">
                      <a:xfrm>
                        <a:off x="719137" y="5907163"/>
                        <a:ext cx="61309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6" name="TextBox 30">
            <a:extLst>
              <a:ext uri="{FF2B5EF4-FFF2-40B4-BE49-F238E27FC236}">
                <a16:creationId xmlns:a16="http://schemas.microsoft.com/office/drawing/2014/main" id="{CDA45C9B-6EE1-40FE-A315-1A9757206452}"/>
              </a:ext>
            </a:extLst>
          </p:cNvPr>
          <p:cNvSpPr txBox="1">
            <a:spLocks noChangeArrowheads="1"/>
          </p:cNvSpPr>
          <p:nvPr/>
        </p:nvSpPr>
        <p:spPr bwMode="auto">
          <a:xfrm>
            <a:off x="376292" y="5002427"/>
            <a:ext cx="10004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000">
                <a:solidFill>
                  <a:srgbClr val="000000"/>
                </a:solidFill>
                <a:latin typeface="Times New Roman" panose="02020603050405020304" pitchFamily="18" charset="0"/>
                <a:cs typeface="Times New Roman" panose="02020603050405020304" pitchFamily="18" charset="0"/>
              </a:rPr>
              <a:t>b. Thay                    vào biểu thức      </a:t>
            </a:r>
            <a:endParaRPr lang="en-US" altLang="en-US" sz="4000" b="1">
              <a:solidFill>
                <a:srgbClr val="000000"/>
              </a:solidFill>
              <a:latin typeface="Times New Roman" panose="02020603050405020304" pitchFamily="18" charset="0"/>
              <a:cs typeface="Times New Roman" panose="02020603050405020304" pitchFamily="18" charset="0"/>
            </a:endParaRPr>
          </a:p>
        </p:txBody>
      </p:sp>
      <p:sp>
        <p:nvSpPr>
          <p:cNvPr id="40977" name="TextBox 31">
            <a:extLst>
              <a:ext uri="{FF2B5EF4-FFF2-40B4-BE49-F238E27FC236}">
                <a16:creationId xmlns:a16="http://schemas.microsoft.com/office/drawing/2014/main" id="{6B34297D-0E3F-43D0-A78C-48669147E1CD}"/>
              </a:ext>
            </a:extLst>
          </p:cNvPr>
          <p:cNvSpPr txBox="1">
            <a:spLocks noChangeArrowheads="1"/>
          </p:cNvSpPr>
          <p:nvPr/>
        </p:nvSpPr>
        <p:spPr bwMode="auto">
          <a:xfrm>
            <a:off x="207636" y="2418262"/>
            <a:ext cx="68881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rgbClr val="000000"/>
                </a:solidFill>
                <a:latin typeface="Times New Roman" panose="02020603050405020304" pitchFamily="18" charset="0"/>
                <a:cs typeface="Times New Roman" panose="02020603050405020304" pitchFamily="18" charset="0"/>
              </a:rPr>
              <a:t>Bài 1 (SGK – 28):</a:t>
            </a:r>
          </a:p>
        </p:txBody>
      </p:sp>
      <p:sp>
        <p:nvSpPr>
          <p:cNvPr id="3" name="TextBox 2">
            <a:extLst>
              <a:ext uri="{FF2B5EF4-FFF2-40B4-BE49-F238E27FC236}">
                <a16:creationId xmlns:a16="http://schemas.microsoft.com/office/drawing/2014/main" id="{53A082C7-C0A2-47D2-8636-805EC97B21D8}"/>
              </a:ext>
            </a:extLst>
          </p:cNvPr>
          <p:cNvSpPr txBox="1">
            <a:spLocks noChangeArrowheads="1"/>
          </p:cNvSpPr>
          <p:nvPr/>
        </p:nvSpPr>
        <p:spPr bwMode="auto">
          <a:xfrm>
            <a:off x="406073" y="3311414"/>
            <a:ext cx="87963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latin typeface="Times New Roman" panose="02020603050405020304" pitchFamily="18" charset="0"/>
                <a:cs typeface="Times New Roman" panose="02020603050405020304" pitchFamily="18" charset="0"/>
              </a:rPr>
              <a:t>a. Thay                      vào biểu thức  </a:t>
            </a:r>
          </a:p>
        </p:txBody>
      </p:sp>
      <p:graphicFrame>
        <p:nvGraphicFramePr>
          <p:cNvPr id="8" name="Object 7"/>
          <p:cNvGraphicFramePr>
            <a:graphicFrameLocks noChangeAspect="1"/>
          </p:cNvGraphicFramePr>
          <p:nvPr>
            <p:extLst>
              <p:ext uri="{D42A27DB-BD31-4B8C-83A1-F6EECF244321}">
                <p14:modId xmlns:p14="http://schemas.microsoft.com/office/powerpoint/2010/main" val="3084905769"/>
              </p:ext>
            </p:extLst>
          </p:nvPr>
        </p:nvGraphicFramePr>
        <p:xfrm>
          <a:off x="7521126" y="5127626"/>
          <a:ext cx="381000" cy="398318"/>
        </p:xfrm>
        <a:graphic>
          <a:graphicData uri="http://schemas.openxmlformats.org/presentationml/2006/ole">
            <mc:AlternateContent xmlns:mc="http://schemas.openxmlformats.org/markup-compatibility/2006">
              <mc:Choice xmlns:v="urn:schemas-microsoft-com:vml" Requires="v">
                <p:oleObj spid="_x0000_s11281" name="Equation" r:id="rId18" imgW="279360" imgH="291960" progId="Equation.DSMT4">
                  <p:embed/>
                </p:oleObj>
              </mc:Choice>
              <mc:Fallback>
                <p:oleObj name="Equation" r:id="rId18" imgW="279360" imgH="291960" progId="Equation.DSMT4">
                  <p:embed/>
                  <p:pic>
                    <p:nvPicPr>
                      <p:cNvPr id="0" name=""/>
                      <p:cNvPicPr/>
                      <p:nvPr/>
                    </p:nvPicPr>
                    <p:blipFill>
                      <a:blip r:embed="rId19"/>
                      <a:stretch>
                        <a:fillRect/>
                      </a:stretch>
                    </p:blipFill>
                    <p:spPr>
                      <a:xfrm>
                        <a:off x="7521126" y="5127626"/>
                        <a:ext cx="381000" cy="398318"/>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7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9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09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97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97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09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40976" grpId="0"/>
      <p:bldP spid="40977"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Punched Tap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3E75914-815D-4239-80CD-F1B650120565}"/>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0" name="Rectang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B445B3-CCE4-4EBD-9116-0421B3D1F967}"/>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1" name="Snip Diagonal Corner Rectangle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5E20F80-6B4A-4815-B3B9-9A1830752207}"/>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2" name="Rectangl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46F9F84-49C1-4AB2-8851-4232852D1920}"/>
              </a:ext>
            </a:extLst>
          </p:cNvPr>
          <p:cNvSpPr>
            <a:spLocks noChangeArrowheads="1"/>
          </p:cNvSpPr>
          <p:nvPr/>
        </p:nvSpPr>
        <p:spPr bwMode="auto">
          <a:xfrm>
            <a:off x="2495550" y="920750"/>
            <a:ext cx="53607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sp>
        <p:nvSpPr>
          <p:cNvPr id="3" name="Round Diagonal Corner 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771A91B-225C-4D80-98B9-FC6E230CB8FB}"/>
              </a:ext>
            </a:extLst>
          </p:cNvPr>
          <p:cNvSpPr/>
          <p:nvPr/>
        </p:nvSpPr>
        <p:spPr>
          <a:xfrm>
            <a:off x="-33338" y="2894013"/>
            <a:ext cx="12192001" cy="3963987"/>
          </a:xfrm>
          <a:prstGeom prst="round2Diag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1219170" eaLnBrk="1" fontAlgn="auto" hangingPunct="1">
              <a:spcBef>
                <a:spcPts val="0"/>
              </a:spcBef>
              <a:spcAft>
                <a:spcPts val="0"/>
              </a:spcAft>
              <a:defRPr/>
            </a:pPr>
            <a:endParaRPr lang="en-US" sz="2400" b="1">
              <a:solidFill>
                <a:prstClr val="white"/>
              </a:solidFill>
              <a:latin typeface="Times New Roman" panose="02020603050405020304" pitchFamily="18" charset="0"/>
              <a:cs typeface="Times New Roman" panose="02020603050405020304" pitchFamily="18" charset="0"/>
            </a:endParaRPr>
          </a:p>
        </p:txBody>
      </p:sp>
      <p:pic>
        <p:nvPicPr>
          <p:cNvPr id="30" name="Picture 2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C490172-5BB2-4A00-AB5D-7D854D2953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64850" y="5530850"/>
            <a:ext cx="132715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998" name="Object 3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631D1FB-EC65-4B80-B46D-0217752E006D}"/>
              </a:ext>
            </a:extLst>
          </p:cNvPr>
          <p:cNvGraphicFramePr>
            <a:graphicFrameLocks noChangeAspect="1"/>
          </p:cNvGraphicFramePr>
          <p:nvPr>
            <p:extLst>
              <p:ext uri="{D42A27DB-BD31-4B8C-83A1-F6EECF244321}">
                <p14:modId xmlns:p14="http://schemas.microsoft.com/office/powerpoint/2010/main" val="2429598123"/>
              </p:ext>
            </p:extLst>
          </p:nvPr>
        </p:nvGraphicFramePr>
        <p:xfrm>
          <a:off x="3048000" y="3081338"/>
          <a:ext cx="1219200" cy="449262"/>
        </p:xfrm>
        <a:graphic>
          <a:graphicData uri="http://schemas.openxmlformats.org/presentationml/2006/ole">
            <mc:AlternateContent xmlns:mc="http://schemas.openxmlformats.org/markup-compatibility/2006">
              <mc:Choice xmlns:v="urn:schemas-microsoft-com:vml" Requires="v">
                <p:oleObj spid="_x0000_s12297" name="Equation" r:id="rId4" imgW="457677" imgH="793306" progId="Equation.DSMT4">
                  <p:embed/>
                </p:oleObj>
              </mc:Choice>
              <mc:Fallback>
                <p:oleObj name="Equation" r:id="rId4" imgW="457677" imgH="793306" progId="Equation.DSMT4">
                  <p:embed/>
                  <p:pic>
                    <p:nvPicPr>
                      <p:cNvPr id="0" name="Object 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081338"/>
                        <a:ext cx="1219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4ADE700-87CB-45C6-8BEB-A75D4A598953}"/>
              </a:ext>
            </a:extLst>
          </p:cNvPr>
          <p:cNvSpPr txBox="1">
            <a:spLocks noChangeArrowheads="1"/>
          </p:cNvSpPr>
          <p:nvPr/>
        </p:nvSpPr>
        <p:spPr bwMode="auto">
          <a:xfrm>
            <a:off x="39688" y="3000375"/>
            <a:ext cx="3465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000000"/>
                </a:solidFill>
                <a:latin typeface="Times New Roman" panose="02020603050405020304" pitchFamily="18" charset="0"/>
                <a:cs typeface="Times New Roman" panose="02020603050405020304" pitchFamily="18" charset="0"/>
              </a:rPr>
              <a:t>Bài 1 (SGK – 28):</a:t>
            </a:r>
          </a:p>
        </p:txBody>
      </p:sp>
      <p:sp>
        <p:nvSpPr>
          <p:cNvPr id="2" name="TextBox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849EA65-A102-473B-9D3B-D230DB53A15D}"/>
              </a:ext>
            </a:extLst>
          </p:cNvPr>
          <p:cNvSpPr txBox="1">
            <a:spLocks noChangeArrowheads="1"/>
          </p:cNvSpPr>
          <p:nvPr/>
        </p:nvSpPr>
        <p:spPr bwMode="auto">
          <a:xfrm>
            <a:off x="228600" y="3584575"/>
            <a:ext cx="2438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a:latin typeface="Times New Roman" panose="02020603050405020304" pitchFamily="18" charset="0"/>
                <a:cs typeface="Times New Roman" panose="02020603050405020304" pitchFamily="18" charset="0"/>
              </a:rPr>
              <a:t>b. Ta có:</a:t>
            </a:r>
          </a:p>
        </p:txBody>
      </p:sp>
      <p:graphicFrame>
        <p:nvGraphicFramePr>
          <p:cNvPr id="4" name="Object 3"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874321612"/>
              </p:ext>
            </p:extLst>
          </p:nvPr>
        </p:nvGraphicFramePr>
        <p:xfrm>
          <a:off x="1935844" y="3654712"/>
          <a:ext cx="6667500" cy="444500"/>
        </p:xfrm>
        <a:graphic>
          <a:graphicData uri="http://schemas.openxmlformats.org/presentationml/2006/ole">
            <mc:AlternateContent xmlns:mc="http://schemas.openxmlformats.org/markup-compatibility/2006">
              <mc:Choice xmlns:v="urn:schemas-microsoft-com:vml" Requires="v">
                <p:oleObj spid="_x0000_s12298" name="Equation" r:id="rId6" imgW="6667200" imgH="444240" progId="Equation.DSMT4">
                  <p:embed/>
                </p:oleObj>
              </mc:Choice>
              <mc:Fallback>
                <p:oleObj name="Equation" r:id="rId6" imgW="6667200" imgH="444240" progId="Equation.DSMT4">
                  <p:embed/>
                  <p:pic>
                    <p:nvPicPr>
                      <p:cNvPr id="0" name=""/>
                      <p:cNvPicPr/>
                      <p:nvPr/>
                    </p:nvPicPr>
                    <p:blipFill>
                      <a:blip r:embed="rId7"/>
                      <a:stretch>
                        <a:fillRect/>
                      </a:stretch>
                    </p:blipFill>
                    <p:spPr>
                      <a:xfrm>
                        <a:off x="1935844" y="3654712"/>
                        <a:ext cx="6667500" cy="4445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49416802"/>
              </p:ext>
            </p:extLst>
          </p:nvPr>
        </p:nvGraphicFramePr>
        <p:xfrm>
          <a:off x="2837544" y="4167050"/>
          <a:ext cx="5765800" cy="444500"/>
        </p:xfrm>
        <a:graphic>
          <a:graphicData uri="http://schemas.openxmlformats.org/presentationml/2006/ole">
            <mc:AlternateContent xmlns:mc="http://schemas.openxmlformats.org/markup-compatibility/2006">
              <mc:Choice xmlns:v="urn:schemas-microsoft-com:vml" Requires="v">
                <p:oleObj spid="_x0000_s12299" name="Equation" r:id="rId8" imgW="5765760" imgH="444240" progId="Equation.DSMT4">
                  <p:embed/>
                </p:oleObj>
              </mc:Choice>
              <mc:Fallback>
                <p:oleObj name="Equation" r:id="rId8" imgW="5765760" imgH="444240" progId="Equation.DSMT4">
                  <p:embed/>
                  <p:pic>
                    <p:nvPicPr>
                      <p:cNvPr id="0" name=""/>
                      <p:cNvPicPr/>
                      <p:nvPr/>
                    </p:nvPicPr>
                    <p:blipFill>
                      <a:blip r:embed="rId9"/>
                      <a:stretch>
                        <a:fillRect/>
                      </a:stretch>
                    </p:blipFill>
                    <p:spPr>
                      <a:xfrm>
                        <a:off x="2837544" y="4167050"/>
                        <a:ext cx="5765800" cy="4445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48312371"/>
              </p:ext>
            </p:extLst>
          </p:nvPr>
        </p:nvGraphicFramePr>
        <p:xfrm>
          <a:off x="2837544" y="4792950"/>
          <a:ext cx="2260600" cy="444500"/>
        </p:xfrm>
        <a:graphic>
          <a:graphicData uri="http://schemas.openxmlformats.org/presentationml/2006/ole">
            <mc:AlternateContent xmlns:mc="http://schemas.openxmlformats.org/markup-compatibility/2006">
              <mc:Choice xmlns:v="urn:schemas-microsoft-com:vml" Requires="v">
                <p:oleObj spid="_x0000_s12300" name="Equation" r:id="rId10" imgW="2260440" imgH="444240" progId="Equation.DSMT4">
                  <p:embed/>
                </p:oleObj>
              </mc:Choice>
              <mc:Fallback>
                <p:oleObj name="Equation" r:id="rId10" imgW="2260440" imgH="444240" progId="Equation.DSMT4">
                  <p:embed/>
                  <p:pic>
                    <p:nvPicPr>
                      <p:cNvPr id="0" name=""/>
                      <p:cNvPicPr/>
                      <p:nvPr/>
                    </p:nvPicPr>
                    <p:blipFill>
                      <a:blip r:embed="rId11"/>
                      <a:stretch>
                        <a:fillRect/>
                      </a:stretch>
                    </p:blipFill>
                    <p:spPr>
                      <a:xfrm>
                        <a:off x="2837544" y="4792950"/>
                        <a:ext cx="2260600" cy="4445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90121499"/>
              </p:ext>
            </p:extLst>
          </p:nvPr>
        </p:nvGraphicFramePr>
        <p:xfrm>
          <a:off x="330200" y="5810796"/>
          <a:ext cx="6654800" cy="444500"/>
        </p:xfrm>
        <a:graphic>
          <a:graphicData uri="http://schemas.openxmlformats.org/presentationml/2006/ole">
            <mc:AlternateContent xmlns:mc="http://schemas.openxmlformats.org/markup-compatibility/2006">
              <mc:Choice xmlns:v="urn:schemas-microsoft-com:vml" Requires="v">
                <p:oleObj spid="_x0000_s12301" name="Equation" r:id="rId12" imgW="6654600" imgH="444240" progId="Equation.DSMT4">
                  <p:embed/>
                </p:oleObj>
              </mc:Choice>
              <mc:Fallback>
                <p:oleObj name="Equation" r:id="rId12" imgW="6654600" imgH="444240" progId="Equation.DSMT4">
                  <p:embed/>
                  <p:pic>
                    <p:nvPicPr>
                      <p:cNvPr id="0" name=""/>
                      <p:cNvPicPr/>
                      <p:nvPr/>
                    </p:nvPicPr>
                    <p:blipFill>
                      <a:blip r:embed="rId13"/>
                      <a:stretch>
                        <a:fillRect/>
                      </a:stretch>
                    </p:blipFill>
                    <p:spPr>
                      <a:xfrm>
                        <a:off x="330200" y="5810796"/>
                        <a:ext cx="6654800" cy="44450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38227985"/>
              </p:ext>
            </p:extLst>
          </p:nvPr>
        </p:nvGraphicFramePr>
        <p:xfrm>
          <a:off x="1308520" y="6395571"/>
          <a:ext cx="3429000" cy="444500"/>
        </p:xfrm>
        <a:graphic>
          <a:graphicData uri="http://schemas.openxmlformats.org/presentationml/2006/ole">
            <mc:AlternateContent xmlns:mc="http://schemas.openxmlformats.org/markup-compatibility/2006">
              <mc:Choice xmlns:v="urn:schemas-microsoft-com:vml" Requires="v">
                <p:oleObj spid="_x0000_s12302" name="Equation" r:id="rId14" imgW="3429000" imgH="444240" progId="Equation.DSMT4">
                  <p:embed/>
                </p:oleObj>
              </mc:Choice>
              <mc:Fallback>
                <p:oleObj name="Equation" r:id="rId14" imgW="3429000" imgH="444240" progId="Equation.DSMT4">
                  <p:embed/>
                  <p:pic>
                    <p:nvPicPr>
                      <p:cNvPr id="0" name=""/>
                      <p:cNvPicPr/>
                      <p:nvPr/>
                    </p:nvPicPr>
                    <p:blipFill>
                      <a:blip r:embed="rId15"/>
                      <a:stretch>
                        <a:fillRect/>
                      </a:stretch>
                    </p:blipFill>
                    <p:spPr>
                      <a:xfrm>
                        <a:off x="1308520" y="6395571"/>
                        <a:ext cx="3429000" cy="4445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64630787"/>
              </p:ext>
            </p:extLst>
          </p:nvPr>
        </p:nvGraphicFramePr>
        <p:xfrm>
          <a:off x="330200" y="5283590"/>
          <a:ext cx="7080250" cy="527050"/>
        </p:xfrm>
        <a:graphic>
          <a:graphicData uri="http://schemas.openxmlformats.org/presentationml/2006/ole">
            <mc:AlternateContent xmlns:mc="http://schemas.openxmlformats.org/markup-compatibility/2006">
              <mc:Choice xmlns:v="urn:schemas-microsoft-com:vml" Requires="v">
                <p:oleObj spid="_x0000_s12303" name="Equation" r:id="rId16" imgW="7080435" imgH="527234" progId="Equation.DSMT4">
                  <p:embed/>
                </p:oleObj>
              </mc:Choice>
              <mc:Fallback>
                <p:oleObj name="Equation" r:id="rId16" imgW="7080435" imgH="527234" progId="Equation.DSMT4">
                  <p:embed/>
                  <p:pic>
                    <p:nvPicPr>
                      <p:cNvPr id="0" name=""/>
                      <p:cNvPicPr/>
                      <p:nvPr/>
                    </p:nvPicPr>
                    <p:blipFill>
                      <a:blip r:embed="rId17"/>
                      <a:stretch>
                        <a:fillRect/>
                      </a:stretch>
                    </p:blipFill>
                    <p:spPr>
                      <a:xfrm>
                        <a:off x="330200" y="5283590"/>
                        <a:ext cx="7080250" cy="527050"/>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8"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0" name="Picture 16"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3417" y="1499394"/>
            <a:ext cx="3127247" cy="2061369"/>
          </a:xfrm>
          <a:prstGeom prst="rect">
            <a:avLst/>
          </a:prstGeom>
          <a:noFill/>
          <a:extLst>
            <a:ext uri="{909E8E84-426E-40DD-AFC4-6F175D3DCCD1}">
              <a14:hiddenFill xmlns:a14="http://schemas.microsoft.com/office/drawing/2010/main">
                <a:solidFill>
                  <a:srgbClr val="FFFFFF"/>
                </a:solidFill>
              </a14:hiddenFill>
            </a:ext>
          </a:extLst>
        </p:spPr>
      </p:pic>
      <p:pic>
        <p:nvPicPr>
          <p:cNvPr id="21519" name="Picture 15"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129" y="3495392"/>
            <a:ext cx="3559479" cy="2412382"/>
          </a:xfrm>
          <a:prstGeom prst="rect">
            <a:avLst/>
          </a:prstGeom>
          <a:noFill/>
          <a:extLst>
            <a:ext uri="{909E8E84-426E-40DD-AFC4-6F175D3DCCD1}">
              <a14:hiddenFill xmlns:a14="http://schemas.microsoft.com/office/drawing/2010/main">
                <a:solidFill>
                  <a:srgbClr val="FFFFFF"/>
                </a:solidFill>
              </a14:hiddenFill>
            </a:ext>
          </a:extLst>
        </p:spPr>
      </p:pic>
      <p:pic>
        <p:nvPicPr>
          <p:cNvPr id="21518" name="Picture 14"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5991" y="3469992"/>
            <a:ext cx="1977915" cy="2342718"/>
          </a:xfrm>
          <a:prstGeom prst="rect">
            <a:avLst/>
          </a:prstGeom>
          <a:noFill/>
          <a:extLst>
            <a:ext uri="{909E8E84-426E-40DD-AFC4-6F175D3DCCD1}">
              <a14:hiddenFill xmlns:a14="http://schemas.microsoft.com/office/drawing/2010/main">
                <a:solidFill>
                  <a:srgbClr val="FFFFFF"/>
                </a:solidFill>
              </a14:hiddenFill>
            </a:ext>
          </a:extLst>
        </p:spPr>
      </p:pic>
      <p:pic>
        <p:nvPicPr>
          <p:cNvPr id="21517" name="Picture 13"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59" y="3447744"/>
            <a:ext cx="3327770" cy="1422558"/>
          </a:xfrm>
          <a:prstGeom prst="rect">
            <a:avLst/>
          </a:prstGeom>
          <a:noFill/>
          <a:extLst>
            <a:ext uri="{909E8E84-426E-40DD-AFC4-6F175D3DCCD1}">
              <a14:hiddenFill xmlns:a14="http://schemas.microsoft.com/office/drawing/2010/main">
                <a:solidFill>
                  <a:srgbClr val="FFFFFF"/>
                </a:solidFill>
              </a14:hiddenFill>
            </a:ext>
          </a:extLst>
        </p:spPr>
      </p:pic>
      <p:pic>
        <p:nvPicPr>
          <p:cNvPr id="21516" name="Picture 12"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3" y="2718708"/>
            <a:ext cx="3137192" cy="897730"/>
          </a:xfrm>
          <a:prstGeom prst="rect">
            <a:avLst/>
          </a:prstGeom>
          <a:noFill/>
          <a:extLst>
            <a:ext uri="{909E8E84-426E-40DD-AFC4-6F175D3DCCD1}">
              <a14:hiddenFill xmlns:a14="http://schemas.microsoft.com/office/drawing/2010/main">
                <a:solidFill>
                  <a:srgbClr val="FFFFFF"/>
                </a:solidFill>
              </a14:hiddenFill>
            </a:ext>
          </a:extLst>
        </p:spPr>
      </p:pic>
      <p:pic>
        <p:nvPicPr>
          <p:cNvPr id="21515" name="Picture 11"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81" y="3331027"/>
            <a:ext cx="3105561" cy="827996"/>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68" y="1959428"/>
            <a:ext cx="3100076" cy="1247775"/>
          </a:xfrm>
          <a:prstGeom prst="rect">
            <a:avLst/>
          </a:prstGeom>
          <a:noFill/>
          <a:extLst>
            <a:ext uri="{909E8E84-426E-40DD-AFC4-6F175D3DCCD1}">
              <a14:hiddenFill xmlns:a14="http://schemas.microsoft.com/office/drawing/2010/main">
                <a:solidFill>
                  <a:srgbClr val="FFFFFF"/>
                </a:solidFill>
              </a14:hiddenFill>
            </a:ext>
          </a:extLst>
        </p:spPr>
      </p:pic>
      <p:pic>
        <p:nvPicPr>
          <p:cNvPr id="21513" name="Picture 9"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38633" y="2922157"/>
            <a:ext cx="3901868" cy="810056"/>
          </a:xfrm>
          <a:prstGeom prst="rect">
            <a:avLst/>
          </a:prstGeom>
          <a:noFill/>
          <a:extLst>
            <a:ext uri="{909E8E84-426E-40DD-AFC4-6F175D3DCCD1}">
              <a14:hiddenFill xmlns:a14="http://schemas.microsoft.com/office/drawing/2010/main">
                <a:solidFill>
                  <a:srgbClr val="FFFFFF"/>
                </a:solidFill>
              </a14:hiddenFill>
            </a:ext>
          </a:extLst>
        </p:spPr>
      </p:pic>
      <p:pic>
        <p:nvPicPr>
          <p:cNvPr id="21512" name="Picture 8"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03010" y="3167573"/>
            <a:ext cx="2187735" cy="779463"/>
          </a:xfrm>
          <a:prstGeom prst="rect">
            <a:avLst/>
          </a:prstGeom>
          <a:noFill/>
          <a:extLst>
            <a:ext uri="{909E8E84-426E-40DD-AFC4-6F175D3DCCD1}">
              <a14:hiddenFill xmlns:a14="http://schemas.microsoft.com/office/drawing/2010/main">
                <a:solidFill>
                  <a:srgbClr val="FFFFFF"/>
                </a:solidFill>
              </a14:hiddenFill>
            </a:ext>
          </a:extLst>
        </p:spPr>
      </p:pic>
      <p:pic>
        <p:nvPicPr>
          <p:cNvPr id="21511" name="Picture 7" descr="OPL20U25GSXzBJYl68kk8uQGfFKzs7yb1M4KJWUiLk6ZEvGF+qCIPSnY57AbBFCvTW2023.15.85+K4lPs7H94VUqPe2XwIsfPRnrXQE//QTEXxb8/8N4CNc6FpgZahzpTjFhMzSA7T/nHJa11DE8Ng2TP3iAmRczFlmslSuUNOgUeb6yRvs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380635" y="3038583"/>
            <a:ext cx="1897062" cy="1816905"/>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68658" y="2445827"/>
            <a:ext cx="2470942" cy="682342"/>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53313" y="2936875"/>
            <a:ext cx="2360916" cy="51911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703888" y="2536825"/>
            <a:ext cx="2026542" cy="13144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C75499B-80EF-4DA2-BC25-3EEFF21C8F71}"/>
              </a:ext>
            </a:extLst>
          </p:cNvPr>
          <p:cNvSpPr txBox="1">
            <a:spLocks noChangeArrowheads="1"/>
          </p:cNvSpPr>
          <p:nvPr/>
        </p:nvSpPr>
        <p:spPr bwMode="auto">
          <a:xfrm>
            <a:off x="80964" y="-24944"/>
            <a:ext cx="120396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FF0000"/>
                </a:solidFill>
                <a:latin typeface="Times New Roman" panose="02020603050405020304" pitchFamily="18" charset="0"/>
                <a:cs typeface="Calibri" panose="020F0502020204030204" pitchFamily="34" charset="0"/>
              </a:rPr>
              <a:t>Chương 1 Bài 4: Vận dụng hằng đẳng thức vào phân tích đa thức thành nhân tử</a:t>
            </a:r>
            <a:endParaRPr lang="en-US" altLang="en-US" sz="4400">
              <a:solidFill>
                <a:srgbClr val="000000"/>
              </a:solidFill>
            </a:endParaRPr>
          </a:p>
        </p:txBody>
      </p:sp>
    </p:spTree>
    <p:extLst>
      <p:ext uri="{BB962C8B-B14F-4D97-AF65-F5344CB8AC3E}">
        <p14:creationId xmlns:p14="http://schemas.microsoft.com/office/powerpoint/2010/main" val="268518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box(out)">
                                      <p:cBhvr>
                                        <p:cTn id="7" dur="5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09"/>
                                        </p:tgtEl>
                                        <p:attrNameLst>
                                          <p:attrName>style.visibility</p:attrName>
                                        </p:attrNameLst>
                                      </p:cBhvr>
                                      <p:to>
                                        <p:strVal val="visible"/>
                                      </p:to>
                                    </p:set>
                                    <p:animEffect transition="in" filter="wipe(left)">
                                      <p:cBhvr>
                                        <p:cTn id="12" dur="500"/>
                                        <p:tgtEl>
                                          <p:spTgt spid="2150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animEffect transition="in" filter="wipe(left)">
                                      <p:cBhvr>
                                        <p:cTn id="17" dur="500"/>
                                        <p:tgtEl>
                                          <p:spTgt spid="215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512"/>
                                        </p:tgtEl>
                                        <p:attrNameLst>
                                          <p:attrName>style.visibility</p:attrName>
                                        </p:attrNameLst>
                                      </p:cBhvr>
                                      <p:to>
                                        <p:strVal val="visible"/>
                                      </p:to>
                                    </p:set>
                                    <p:animEffect transition="in" filter="wipe(left)">
                                      <p:cBhvr>
                                        <p:cTn id="22" dur="500"/>
                                        <p:tgtEl>
                                          <p:spTgt spid="215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1511"/>
                                        </p:tgtEl>
                                        <p:attrNameLst>
                                          <p:attrName>style.visibility</p:attrName>
                                        </p:attrNameLst>
                                      </p:cBhvr>
                                      <p:to>
                                        <p:strVal val="visible"/>
                                      </p:to>
                                    </p:set>
                                    <p:animEffect transition="in" filter="wipe(left)">
                                      <p:cBhvr>
                                        <p:cTn id="27" dur="500"/>
                                        <p:tgtEl>
                                          <p:spTgt spid="215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2" fill="hold" nodeType="clickEffect">
                                  <p:stCondLst>
                                    <p:cond delay="0"/>
                                  </p:stCondLst>
                                  <p:childTnLst>
                                    <p:set>
                                      <p:cBhvr>
                                        <p:cTn id="31" dur="1" fill="hold">
                                          <p:stCondLst>
                                            <p:cond delay="0"/>
                                          </p:stCondLst>
                                        </p:cTn>
                                        <p:tgtEl>
                                          <p:spTgt spid="21513"/>
                                        </p:tgtEl>
                                        <p:attrNameLst>
                                          <p:attrName>style.visibility</p:attrName>
                                        </p:attrNameLst>
                                      </p:cBhvr>
                                      <p:to>
                                        <p:strVal val="visible"/>
                                      </p:to>
                                    </p:set>
                                    <p:animEffect transition="in" filter="wipe(right)">
                                      <p:cBhvr>
                                        <p:cTn id="32" dur="500"/>
                                        <p:tgtEl>
                                          <p:spTgt spid="2151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2" fill="hold" nodeType="clickEffect">
                                  <p:stCondLst>
                                    <p:cond delay="0"/>
                                  </p:stCondLst>
                                  <p:childTnLst>
                                    <p:set>
                                      <p:cBhvr>
                                        <p:cTn id="36" dur="1" fill="hold">
                                          <p:stCondLst>
                                            <p:cond delay="0"/>
                                          </p:stCondLst>
                                        </p:cTn>
                                        <p:tgtEl>
                                          <p:spTgt spid="21514"/>
                                        </p:tgtEl>
                                        <p:attrNameLst>
                                          <p:attrName>style.visibility</p:attrName>
                                        </p:attrNameLst>
                                      </p:cBhvr>
                                      <p:to>
                                        <p:strVal val="visible"/>
                                      </p:to>
                                    </p:set>
                                    <p:animEffect transition="in" filter="wipe(right)">
                                      <p:cBhvr>
                                        <p:cTn id="37" dur="500"/>
                                        <p:tgtEl>
                                          <p:spTgt spid="215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2" fill="hold" nodeType="clickEffect">
                                  <p:stCondLst>
                                    <p:cond delay="0"/>
                                  </p:stCondLst>
                                  <p:childTnLst>
                                    <p:set>
                                      <p:cBhvr>
                                        <p:cTn id="41" dur="1" fill="hold">
                                          <p:stCondLst>
                                            <p:cond delay="0"/>
                                          </p:stCondLst>
                                        </p:cTn>
                                        <p:tgtEl>
                                          <p:spTgt spid="21516"/>
                                        </p:tgtEl>
                                        <p:attrNameLst>
                                          <p:attrName>style.visibility</p:attrName>
                                        </p:attrNameLst>
                                      </p:cBhvr>
                                      <p:to>
                                        <p:strVal val="visible"/>
                                      </p:to>
                                    </p:set>
                                    <p:animEffect transition="in" filter="wipe(right)">
                                      <p:cBhvr>
                                        <p:cTn id="42" dur="500"/>
                                        <p:tgtEl>
                                          <p:spTgt spid="215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21515"/>
                                        </p:tgtEl>
                                        <p:attrNameLst>
                                          <p:attrName>style.visibility</p:attrName>
                                        </p:attrNameLst>
                                      </p:cBhvr>
                                      <p:to>
                                        <p:strVal val="visible"/>
                                      </p:to>
                                    </p:set>
                                    <p:animEffect transition="in" filter="wipe(right)">
                                      <p:cBhvr>
                                        <p:cTn id="47" dur="500"/>
                                        <p:tgtEl>
                                          <p:spTgt spid="215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1517"/>
                                        </p:tgtEl>
                                        <p:attrNameLst>
                                          <p:attrName>style.visibility</p:attrName>
                                        </p:attrNameLst>
                                      </p:cBhvr>
                                      <p:to>
                                        <p:strVal val="visible"/>
                                      </p:to>
                                    </p:set>
                                    <p:animEffect transition="in" filter="wipe(right)">
                                      <p:cBhvr>
                                        <p:cTn id="52" dur="500"/>
                                        <p:tgtEl>
                                          <p:spTgt spid="215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1518"/>
                                        </p:tgtEl>
                                        <p:attrNameLst>
                                          <p:attrName>style.visibility</p:attrName>
                                        </p:attrNameLst>
                                      </p:cBhvr>
                                      <p:to>
                                        <p:strVal val="visible"/>
                                      </p:to>
                                    </p:set>
                                    <p:animEffect transition="in" filter="wipe(right)">
                                      <p:cBhvr>
                                        <p:cTn id="57" dur="500"/>
                                        <p:tgtEl>
                                          <p:spTgt spid="215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21519"/>
                                        </p:tgtEl>
                                        <p:attrNameLst>
                                          <p:attrName>style.visibility</p:attrName>
                                        </p:attrNameLst>
                                      </p:cBhvr>
                                      <p:to>
                                        <p:strVal val="visible"/>
                                      </p:to>
                                    </p:set>
                                    <p:animEffect transition="in" filter="wipe(left)">
                                      <p:cBhvr>
                                        <p:cTn id="62" dur="500"/>
                                        <p:tgtEl>
                                          <p:spTgt spid="2151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1520"/>
                                        </p:tgtEl>
                                        <p:attrNameLst>
                                          <p:attrName>style.visibility</p:attrName>
                                        </p:attrNameLst>
                                      </p:cBhvr>
                                      <p:to>
                                        <p:strVal val="visible"/>
                                      </p:to>
                                    </p:set>
                                    <p:animEffect transition="in" filter="wipe(right)">
                                      <p:cBhvr>
                                        <p:cTn id="67" dur="500"/>
                                        <p:tgtEl>
                                          <p:spTgt spid="21520"/>
                                        </p:tgtEl>
                                      </p:cBhvr>
                                    </p:animEffect>
                                  </p:childTnLst>
                                </p:cTn>
                              </p:par>
                            </p:childTnLst>
                          </p:cTn>
                        </p:par>
                        <p:par>
                          <p:cTn id="68" fill="hold">
                            <p:stCondLst>
                              <p:cond delay="500"/>
                            </p:stCondLst>
                            <p:childTnLst>
                              <p:par>
                                <p:cTn id="69" presetID="56" presetClass="entr" presetSubtype="0" fill="hold" grpId="0" nodeType="afterEffect">
                                  <p:stCondLst>
                                    <p:cond delay="0"/>
                                  </p:stCondLst>
                                  <p:iterate type="lt">
                                    <p:tmPct val="10000"/>
                                  </p:iterate>
                                  <p:childTnLst>
                                    <p:set>
                                      <p:cBhvr>
                                        <p:cTn id="70" dur="1" fill="hold">
                                          <p:stCondLst>
                                            <p:cond delay="0"/>
                                          </p:stCondLst>
                                        </p:cTn>
                                        <p:tgtEl>
                                          <p:spTgt spid="15"/>
                                        </p:tgtEl>
                                        <p:attrNameLst>
                                          <p:attrName>style.visibility</p:attrName>
                                        </p:attrNameLst>
                                      </p:cBhvr>
                                      <p:to>
                                        <p:strVal val="visible"/>
                                      </p:to>
                                    </p:set>
                                    <p:anim by="(-#ppt_w*2)" calcmode="lin" valueType="num">
                                      <p:cBhvr rctx="PPT">
                                        <p:cTn id="71" dur="500" autoRev="1" fill="hold">
                                          <p:stCondLst>
                                            <p:cond delay="0"/>
                                          </p:stCondLst>
                                        </p:cTn>
                                        <p:tgtEl>
                                          <p:spTgt spid="15"/>
                                        </p:tgtEl>
                                        <p:attrNameLst>
                                          <p:attrName>ppt_w</p:attrName>
                                        </p:attrNameLst>
                                      </p:cBhvr>
                                    </p:anim>
                                    <p:anim by="(#ppt_w*0.50)" calcmode="lin" valueType="num">
                                      <p:cBhvr>
                                        <p:cTn id="72" dur="500" decel="50000" autoRev="1" fill="hold">
                                          <p:stCondLst>
                                            <p:cond delay="0"/>
                                          </p:stCondLst>
                                        </p:cTn>
                                        <p:tgtEl>
                                          <p:spTgt spid="15"/>
                                        </p:tgtEl>
                                        <p:attrNameLst>
                                          <p:attrName>ppt_x</p:attrName>
                                        </p:attrNameLst>
                                      </p:cBhvr>
                                    </p:anim>
                                    <p:anim from="(-#ppt_h/2)" to="(#ppt_y)" calcmode="lin" valueType="num">
                                      <p:cBhvr>
                                        <p:cTn id="73" dur="1000" fill="hold">
                                          <p:stCondLst>
                                            <p:cond delay="0"/>
                                          </p:stCondLst>
                                        </p:cTn>
                                        <p:tgtEl>
                                          <p:spTgt spid="15"/>
                                        </p:tgtEl>
                                        <p:attrNameLst>
                                          <p:attrName>ppt_y</p:attrName>
                                        </p:attrNameLst>
                                      </p:cBhvr>
                                    </p:anim>
                                    <p:animRot by="21600000">
                                      <p:cBhvr>
                                        <p:cTn id="74"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F4E71BA-5412-4B33-9296-B10053A2BD02}"/>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Rectangl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3F8D6FF-C8F7-4082-B718-539601475EDC}"/>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10" name="Snip Diagonal Corner Rectangl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FAEAA39-E098-406A-8F5C-6E4228C5A7A9}"/>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1" name="Rectangle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738E26E-20EF-4F8D-9816-8B12503A4CEE}"/>
              </a:ext>
            </a:extLst>
          </p:cNvPr>
          <p:cNvSpPr>
            <a:spLocks noChangeArrowheads="1"/>
          </p:cNvSpPr>
          <p:nvPr/>
        </p:nvSpPr>
        <p:spPr bwMode="auto">
          <a:xfrm>
            <a:off x="2495550" y="920750"/>
            <a:ext cx="536076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12" name="Pictur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1EE6856-E3B5-4581-B161-3BE1CB20D38B}"/>
              </a:ext>
            </a:extLst>
          </p:cNvPr>
          <p:cNvPicPr>
            <a:picLocks noChangeAspect="1"/>
          </p:cNvPicPr>
          <p:nvPr/>
        </p:nvPicPr>
        <p:blipFill>
          <a:blip r:embed="rId4">
            <a:extLst>
              <a:ext uri="{28A0092B-C50C-407E-A947-70E740481C1C}">
                <a14:useLocalDpi xmlns:a14="http://schemas.microsoft.com/office/drawing/2010/main" val="0"/>
              </a:ext>
            </a:extLst>
          </a:blip>
          <a:srcRect b="8820"/>
          <a:stretch>
            <a:fillRect/>
          </a:stretch>
        </p:blipFill>
        <p:spPr bwMode="auto">
          <a:xfrm>
            <a:off x="-693738"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 Single Corner Rectang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418497C-50BD-4447-A81E-21C86C42861A}"/>
              </a:ext>
            </a:extLst>
          </p:cNvPr>
          <p:cNvSpPr/>
          <p:nvPr/>
        </p:nvSpPr>
        <p:spPr>
          <a:xfrm>
            <a:off x="1744663" y="2413000"/>
            <a:ext cx="10464800" cy="4445000"/>
          </a:xfrm>
          <a:prstGeom prst="round1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034BD23-13EF-4E93-A557-49A742623B79}"/>
              </a:ext>
            </a:extLst>
          </p:cNvPr>
          <p:cNvSpPr txBox="1"/>
          <p:nvPr/>
        </p:nvSpPr>
        <p:spPr>
          <a:xfrm>
            <a:off x="1724025" y="2419350"/>
            <a:ext cx="10415588" cy="666786"/>
          </a:xfrm>
          <a:prstGeom prst="rect">
            <a:avLst/>
          </a:prstGeom>
          <a:noFill/>
        </p:spPr>
        <p:txBody>
          <a:bodyPr>
            <a:spAutoFit/>
          </a:bodyPr>
          <a:lstStyle/>
          <a:p>
            <a:pPr defTabSz="1219170" eaLnBrk="1" fontAlgn="auto" hangingPunct="1">
              <a:spcBef>
                <a:spcPts val="0"/>
              </a:spcBef>
              <a:spcAft>
                <a:spcPts val="0"/>
              </a:spcAft>
              <a:defRPr/>
            </a:pPr>
            <a:r>
              <a:rPr lang="en-US" sz="3733" b="1" err="1">
                <a:solidFill>
                  <a:prstClr val="black"/>
                </a:solidFill>
                <a:latin typeface="Times New Roman" panose="02020603050405020304" pitchFamily="18" charset="0"/>
                <a:cs typeface="Times New Roman" panose="02020603050405020304" pitchFamily="18" charset="0"/>
              </a:rPr>
              <a:t>Bài</a:t>
            </a:r>
            <a:r>
              <a:rPr lang="en-US" sz="3733" b="1">
                <a:solidFill>
                  <a:prstClr val="black"/>
                </a:solidFill>
                <a:latin typeface="Times New Roman" panose="02020603050405020304" pitchFamily="18" charset="0"/>
                <a:cs typeface="Times New Roman" panose="02020603050405020304" pitchFamily="18" charset="0"/>
              </a:rPr>
              <a:t> 2 </a:t>
            </a:r>
            <a:r>
              <a:rPr lang="en-US" sz="3733" b="1" dirty="0">
                <a:solidFill>
                  <a:prstClr val="black"/>
                </a:solidFill>
                <a:latin typeface="Times New Roman" panose="02020603050405020304" pitchFamily="18" charset="0"/>
                <a:cs typeface="Times New Roman" panose="02020603050405020304" pitchFamily="18" charset="0"/>
              </a:rPr>
              <a:t>(SGK </a:t>
            </a:r>
            <a:r>
              <a:rPr lang="en-US" sz="3733" b="1">
                <a:solidFill>
                  <a:prstClr val="black"/>
                </a:solidFill>
                <a:latin typeface="Times New Roman" panose="02020603050405020304" pitchFamily="18" charset="0"/>
                <a:cs typeface="Times New Roman" panose="02020603050405020304" pitchFamily="18" charset="0"/>
              </a:rPr>
              <a:t>– 28): Thực hiện phép tính:</a:t>
            </a:r>
            <a:endParaRPr lang="en-US" sz="3733" b="1" dirty="0">
              <a:solidFill>
                <a:prstClr val="black"/>
              </a:solidFill>
              <a:latin typeface="Times New Roman" panose="02020603050405020304" pitchFamily="18" charset="0"/>
              <a:cs typeface="Times New Roman" panose="02020603050405020304" pitchFamily="18" charset="0"/>
            </a:endParaRPr>
          </a:p>
        </p:txBody>
      </p:sp>
      <p:graphicFrame>
        <p:nvGraphicFramePr>
          <p:cNvPr id="44041" name="Object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D4809A2-31FC-4EC8-A5E4-00E76C8F12B5}"/>
              </a:ext>
            </a:extLst>
          </p:cNvPr>
          <p:cNvGraphicFramePr>
            <a:graphicFrameLocks noChangeAspect="1"/>
          </p:cNvGraphicFramePr>
          <p:nvPr>
            <p:extLst>
              <p:ext uri="{D42A27DB-BD31-4B8C-83A1-F6EECF244321}">
                <p14:modId xmlns:p14="http://schemas.microsoft.com/office/powerpoint/2010/main" val="1306416466"/>
              </p:ext>
            </p:extLst>
          </p:nvPr>
        </p:nvGraphicFramePr>
        <p:xfrm>
          <a:off x="3030538" y="3081338"/>
          <a:ext cx="1219200" cy="449262"/>
        </p:xfrm>
        <a:graphic>
          <a:graphicData uri="http://schemas.openxmlformats.org/presentationml/2006/ole">
            <mc:AlternateContent xmlns:mc="http://schemas.openxmlformats.org/markup-compatibility/2006">
              <mc:Choice xmlns:v="urn:schemas-microsoft-com:vml" Requires="v">
                <p:oleObj spid="_x0000_s13319" name="Equation" r:id="rId5" imgW="457677" imgH="793306" progId="Equation.DSMT4">
                  <p:embed/>
                </p:oleObj>
              </mc:Choice>
              <mc:Fallback>
                <p:oleObj name="Equation" r:id="rId5" imgW="457677" imgH="793306"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0538" y="3081338"/>
                        <a:ext cx="1219200"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42" name="Object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0DC3608-CF7C-42C5-AD33-557842E4B5CA}"/>
              </a:ext>
            </a:extLst>
          </p:cNvPr>
          <p:cNvGraphicFramePr>
            <a:graphicFrameLocks noChangeAspect="1"/>
          </p:cNvGraphicFramePr>
          <p:nvPr>
            <p:extLst>
              <p:ext uri="{D42A27DB-BD31-4B8C-83A1-F6EECF244321}">
                <p14:modId xmlns:p14="http://schemas.microsoft.com/office/powerpoint/2010/main" val="2914636293"/>
              </p:ext>
            </p:extLst>
          </p:nvPr>
        </p:nvGraphicFramePr>
        <p:xfrm>
          <a:off x="1752600" y="3081338"/>
          <a:ext cx="5611813" cy="1117600"/>
        </p:xfrm>
        <a:graphic>
          <a:graphicData uri="http://schemas.openxmlformats.org/presentationml/2006/ole">
            <mc:AlternateContent xmlns:mc="http://schemas.openxmlformats.org/markup-compatibility/2006">
              <mc:Choice xmlns:v="urn:schemas-microsoft-com:vml" Requires="v">
                <p:oleObj spid="_x0000_s13320" name="Equation" r:id="rId7" imgW="4203360" imgH="838080" progId="Equation.DSMT4">
                  <p:embed/>
                </p:oleObj>
              </mc:Choice>
              <mc:Fallback>
                <p:oleObj name="Equation" r:id="rId7" imgW="4203360" imgH="838080" progId="Equation.DSMT4">
                  <p:embed/>
                  <p:pic>
                    <p:nvPicPr>
                      <p:cNvPr id="0" name="Object 12"/>
                      <p:cNvPicPr>
                        <a:picLocks noChangeAspect="1" noChangeArrowheads="1"/>
                      </p:cNvPicPr>
                      <p:nvPr/>
                    </p:nvPicPr>
                    <p:blipFill>
                      <a:blip r:embed="rId8"/>
                      <a:srcRect/>
                      <a:stretch>
                        <a:fillRect/>
                      </a:stretch>
                    </p:blipFill>
                    <p:spPr bwMode="auto">
                      <a:xfrm>
                        <a:off x="1752600" y="3081338"/>
                        <a:ext cx="5611813"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4051" name="Object 2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0FB6FD6-2C44-4126-ADA2-8A0C43BAF7A2}"/>
              </a:ext>
            </a:extLst>
          </p:cNvPr>
          <p:cNvGraphicFramePr>
            <a:graphicFrameLocks noChangeAspect="1"/>
          </p:cNvGraphicFramePr>
          <p:nvPr>
            <p:extLst>
              <p:ext uri="{D42A27DB-BD31-4B8C-83A1-F6EECF244321}">
                <p14:modId xmlns:p14="http://schemas.microsoft.com/office/powerpoint/2010/main" val="2347600622"/>
              </p:ext>
            </p:extLst>
          </p:nvPr>
        </p:nvGraphicFramePr>
        <p:xfrm>
          <a:off x="1790700" y="4269617"/>
          <a:ext cx="5308600" cy="781050"/>
        </p:xfrm>
        <a:graphic>
          <a:graphicData uri="http://schemas.openxmlformats.org/presentationml/2006/ole">
            <mc:AlternateContent xmlns:mc="http://schemas.openxmlformats.org/markup-compatibility/2006">
              <mc:Choice xmlns:v="urn:schemas-microsoft-com:vml" Requires="v">
                <p:oleObj spid="_x0000_s13321" name="Equation" r:id="rId9" imgW="3987720" imgH="583920" progId="Equation.DSMT4">
                  <p:embed/>
                </p:oleObj>
              </mc:Choice>
              <mc:Fallback>
                <p:oleObj name="Equation" r:id="rId9" imgW="3987720" imgH="583920" progId="Equation.DSMT4">
                  <p:embed/>
                  <p:pic>
                    <p:nvPicPr>
                      <p:cNvPr id="0" name="Object 25"/>
                      <p:cNvPicPr>
                        <a:picLocks noChangeAspect="1" noChangeArrowheads="1"/>
                      </p:cNvPicPr>
                      <p:nvPr/>
                    </p:nvPicPr>
                    <p:blipFill>
                      <a:blip r:embed="rId10"/>
                      <a:srcRect/>
                      <a:stretch>
                        <a:fillRect/>
                      </a:stretch>
                    </p:blipFill>
                    <p:spPr bwMode="auto">
                      <a:xfrm>
                        <a:off x="1790700" y="4269617"/>
                        <a:ext cx="53086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01870278"/>
              </p:ext>
            </p:extLst>
          </p:nvPr>
        </p:nvGraphicFramePr>
        <p:xfrm>
          <a:off x="1790700" y="4895644"/>
          <a:ext cx="4125570" cy="1102138"/>
        </p:xfrm>
        <a:graphic>
          <a:graphicData uri="http://schemas.openxmlformats.org/presentationml/2006/ole">
            <mc:AlternateContent xmlns:mc="http://schemas.openxmlformats.org/markup-compatibility/2006">
              <mc:Choice xmlns:v="urn:schemas-microsoft-com:vml" Requires="v">
                <p:oleObj spid="_x0000_s13322" name="Equation" r:id="rId11" imgW="3517560" imgH="939600" progId="Equation.DSMT4">
                  <p:embed/>
                </p:oleObj>
              </mc:Choice>
              <mc:Fallback>
                <p:oleObj name="Equation" r:id="rId11" imgW="3517560" imgH="939600" progId="Equation.DSMT4">
                  <p:embed/>
                  <p:pic>
                    <p:nvPicPr>
                      <p:cNvPr id="0" name=""/>
                      <p:cNvPicPr/>
                      <p:nvPr/>
                    </p:nvPicPr>
                    <p:blipFill>
                      <a:blip r:embed="rId12"/>
                      <a:stretch>
                        <a:fillRect/>
                      </a:stretch>
                    </p:blipFill>
                    <p:spPr>
                      <a:xfrm>
                        <a:off x="1790700" y="4895644"/>
                        <a:ext cx="4125570" cy="1102138"/>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788140050"/>
              </p:ext>
            </p:extLst>
          </p:nvPr>
        </p:nvGraphicFramePr>
        <p:xfrm>
          <a:off x="1724024" y="6045994"/>
          <a:ext cx="7943537" cy="812006"/>
        </p:xfrm>
        <a:graphic>
          <a:graphicData uri="http://schemas.openxmlformats.org/presentationml/2006/ole">
            <mc:AlternateContent xmlns:mc="http://schemas.openxmlformats.org/markup-compatibility/2006">
              <mc:Choice xmlns:v="urn:schemas-microsoft-com:vml" Requires="v">
                <p:oleObj spid="_x0000_s13323" name="Equation" r:id="rId13" imgW="5715000" imgH="583920" progId="Equation.DSMT4">
                  <p:embed/>
                </p:oleObj>
              </mc:Choice>
              <mc:Fallback>
                <p:oleObj name="Equation" r:id="rId13" imgW="5715000" imgH="583920" progId="Equation.DSMT4">
                  <p:embed/>
                  <p:pic>
                    <p:nvPicPr>
                      <p:cNvPr id="0" name=""/>
                      <p:cNvPicPr/>
                      <p:nvPr/>
                    </p:nvPicPr>
                    <p:blipFill>
                      <a:blip r:embed="rId14"/>
                      <a:stretch>
                        <a:fillRect/>
                      </a:stretch>
                    </p:blipFill>
                    <p:spPr>
                      <a:xfrm>
                        <a:off x="1724024" y="6045994"/>
                        <a:ext cx="7943537" cy="812006"/>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042"/>
                                        </p:tgtEl>
                                        <p:attrNameLst>
                                          <p:attrName>style.visibility</p:attrName>
                                        </p:attrNameLst>
                                      </p:cBhvr>
                                      <p:to>
                                        <p:strVal val="visible"/>
                                      </p:to>
                                    </p:set>
                                    <p:animEffect transition="in" filter="fade">
                                      <p:cBhvr>
                                        <p:cTn id="21" dur="500"/>
                                        <p:tgtEl>
                                          <p:spTgt spid="44042"/>
                                        </p:tgtEl>
                                      </p:cBhvr>
                                    </p:animEffect>
                                  </p:childTnLst>
                                </p:cTn>
                              </p:par>
                              <p:par>
                                <p:cTn id="22" presetID="10" presetClass="entr" presetSubtype="0" fill="hold" nodeType="withEffect">
                                  <p:stCondLst>
                                    <p:cond delay="0"/>
                                  </p:stCondLst>
                                  <p:childTnLst>
                                    <p:set>
                                      <p:cBhvr>
                                        <p:cTn id="23" dur="1" fill="hold">
                                          <p:stCondLst>
                                            <p:cond delay="0"/>
                                          </p:stCondLst>
                                        </p:cTn>
                                        <p:tgtEl>
                                          <p:spTgt spid="44051"/>
                                        </p:tgtEl>
                                        <p:attrNameLst>
                                          <p:attrName>style.visibility</p:attrName>
                                        </p:attrNameLst>
                                      </p:cBhvr>
                                      <p:to>
                                        <p:strVal val="visible"/>
                                      </p:to>
                                    </p:set>
                                    <p:animEffect transition="in" filter="fade">
                                      <p:cBhvr>
                                        <p:cTn id="24" dur="500"/>
                                        <p:tgtEl>
                                          <p:spTgt spid="44051"/>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animBg="1"/>
      <p:bldP spid="1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65499AD-7114-4FAE-A7D7-C78870729D6B}"/>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8F93384-DC61-4969-98BB-8624241F2DF2}"/>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4" name="Snip Diagonal Corner 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4C1A327-480A-4B04-A7F8-2DA443710476}"/>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EA8E033-09D6-4029-8221-1BF238FD5186}"/>
              </a:ext>
            </a:extLst>
          </p:cNvPr>
          <p:cNvSpPr>
            <a:spLocks noChangeArrowheads="1"/>
          </p:cNvSpPr>
          <p:nvPr/>
        </p:nvSpPr>
        <p:spPr bwMode="auto">
          <a:xfrm>
            <a:off x="2495550" y="920750"/>
            <a:ext cx="533992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51F394C-C57C-4369-B52C-72F540F32EFD}"/>
              </a:ext>
            </a:extLst>
          </p:cNvPr>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95504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858E011-26E7-4B89-A47C-1E98F832AAC4}"/>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45D70B8-F558-494A-B5B5-8A8FB71AA64C}"/>
              </a:ext>
            </a:extLst>
          </p:cNvPr>
          <p:cNvSpPr txBox="1"/>
          <p:nvPr/>
        </p:nvSpPr>
        <p:spPr>
          <a:xfrm>
            <a:off x="431800" y="3448844"/>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a.</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graphicFrame>
        <p:nvGraphicFramePr>
          <p:cNvPr id="9" name="Object 8"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597068094"/>
              </p:ext>
            </p:extLst>
          </p:nvPr>
        </p:nvGraphicFramePr>
        <p:xfrm>
          <a:off x="1086644" y="3448844"/>
          <a:ext cx="3657600" cy="838200"/>
        </p:xfrm>
        <a:graphic>
          <a:graphicData uri="http://schemas.openxmlformats.org/presentationml/2006/ole">
            <mc:AlternateContent xmlns:mc="http://schemas.openxmlformats.org/markup-compatibility/2006">
              <mc:Choice xmlns:v="urn:schemas-microsoft-com:vml" Requires="v">
                <p:oleObj spid="_x0000_s14341" name="Equation" r:id="rId4" imgW="3657600" imgH="838080" progId="Equation.DSMT4">
                  <p:embed/>
                </p:oleObj>
              </mc:Choice>
              <mc:Fallback>
                <p:oleObj name="Equation" r:id="rId4" imgW="3657600" imgH="838080" progId="Equation.DSMT4">
                  <p:embed/>
                  <p:pic>
                    <p:nvPicPr>
                      <p:cNvPr id="0" name=""/>
                      <p:cNvPicPr/>
                      <p:nvPr/>
                    </p:nvPicPr>
                    <p:blipFill>
                      <a:blip r:embed="rId5"/>
                      <a:stretch>
                        <a:fillRect/>
                      </a:stretch>
                    </p:blipFill>
                    <p:spPr>
                      <a:xfrm>
                        <a:off x="1086644" y="3448844"/>
                        <a:ext cx="3657600" cy="838200"/>
                      </a:xfrm>
                      <a:prstGeom prst="rect">
                        <a:avLst/>
                      </a:prstGeom>
                    </p:spPr>
                  </p:pic>
                </p:oleObj>
              </mc:Fallback>
            </mc:AlternateContent>
          </a:graphicData>
        </a:graphic>
      </p:graphicFrame>
      <p:graphicFrame>
        <p:nvGraphicFramePr>
          <p:cNvPr id="10" name="Object 9"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262352770"/>
              </p:ext>
            </p:extLst>
          </p:nvPr>
        </p:nvGraphicFramePr>
        <p:xfrm>
          <a:off x="696912" y="4379725"/>
          <a:ext cx="6350000" cy="838200"/>
        </p:xfrm>
        <a:graphic>
          <a:graphicData uri="http://schemas.openxmlformats.org/presentationml/2006/ole">
            <mc:AlternateContent xmlns:mc="http://schemas.openxmlformats.org/markup-compatibility/2006">
              <mc:Choice xmlns:v="urn:schemas-microsoft-com:vml" Requires="v">
                <p:oleObj spid="_x0000_s14342" name="Equation" r:id="rId6" imgW="6349680" imgH="838080" progId="Equation.DSMT4">
                  <p:embed/>
                </p:oleObj>
              </mc:Choice>
              <mc:Fallback>
                <p:oleObj name="Equation" r:id="rId6" imgW="6349680" imgH="838080" progId="Equation.DSMT4">
                  <p:embed/>
                  <p:pic>
                    <p:nvPicPr>
                      <p:cNvPr id="0" name=""/>
                      <p:cNvPicPr/>
                      <p:nvPr/>
                    </p:nvPicPr>
                    <p:blipFill>
                      <a:blip r:embed="rId7"/>
                      <a:stretch>
                        <a:fillRect/>
                      </a:stretch>
                    </p:blipFill>
                    <p:spPr>
                      <a:xfrm>
                        <a:off x="696912" y="4379725"/>
                        <a:ext cx="6350000" cy="838200"/>
                      </a:xfrm>
                      <a:prstGeom prst="rect">
                        <a:avLst/>
                      </a:prstGeom>
                    </p:spPr>
                  </p:pic>
                </p:oleObj>
              </mc:Fallback>
            </mc:AlternateContent>
          </a:graphicData>
        </a:graphic>
      </p:graphicFrame>
      <p:graphicFrame>
        <p:nvGraphicFramePr>
          <p:cNvPr id="11" name="Object 10"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529288562"/>
              </p:ext>
            </p:extLst>
          </p:nvPr>
        </p:nvGraphicFramePr>
        <p:xfrm>
          <a:off x="709612" y="5561619"/>
          <a:ext cx="2946400" cy="368300"/>
        </p:xfrm>
        <a:graphic>
          <a:graphicData uri="http://schemas.openxmlformats.org/presentationml/2006/ole">
            <mc:AlternateContent xmlns:mc="http://schemas.openxmlformats.org/markup-compatibility/2006">
              <mc:Choice xmlns:v="urn:schemas-microsoft-com:vml" Requires="v">
                <p:oleObj spid="_x0000_s14343" name="Equation" r:id="rId8" imgW="2946240" imgH="368280" progId="Equation.DSMT4">
                  <p:embed/>
                </p:oleObj>
              </mc:Choice>
              <mc:Fallback>
                <p:oleObj name="Equation" r:id="rId8" imgW="2946240" imgH="368280" progId="Equation.DSMT4">
                  <p:embed/>
                  <p:pic>
                    <p:nvPicPr>
                      <p:cNvPr id="0" name=""/>
                      <p:cNvPicPr/>
                      <p:nvPr/>
                    </p:nvPicPr>
                    <p:blipFill>
                      <a:blip r:embed="rId9"/>
                      <a:stretch>
                        <a:fillRect/>
                      </a:stretch>
                    </p:blipFill>
                    <p:spPr>
                      <a:xfrm>
                        <a:off x="709612" y="5561619"/>
                        <a:ext cx="2946400" cy="368300"/>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65499AD-7114-4FAE-A7D7-C78870729D6B}"/>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8F93384-DC61-4969-98BB-8624241F2DF2}"/>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4" name="Snip Diagonal Corner 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4C1A327-480A-4B04-A7F8-2DA443710476}"/>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EA8E033-09D6-4029-8221-1BF238FD5186}"/>
              </a:ext>
            </a:extLst>
          </p:cNvPr>
          <p:cNvSpPr>
            <a:spLocks noChangeArrowheads="1"/>
          </p:cNvSpPr>
          <p:nvPr/>
        </p:nvSpPr>
        <p:spPr bwMode="auto">
          <a:xfrm>
            <a:off x="2495550" y="920750"/>
            <a:ext cx="533992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51F394C-C57C-4369-B52C-72F540F32EFD}"/>
              </a:ext>
            </a:extLst>
          </p:cNvPr>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95504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858E011-26E7-4B89-A47C-1E98F832AAC4}"/>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45D70B8-F558-494A-B5B5-8A8FB71AA64C}"/>
              </a:ext>
            </a:extLst>
          </p:cNvPr>
          <p:cNvSpPr txBox="1"/>
          <p:nvPr/>
        </p:nvSpPr>
        <p:spPr>
          <a:xfrm>
            <a:off x="431800" y="3448844"/>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b.</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graphicFrame>
        <p:nvGraphicFramePr>
          <p:cNvPr id="12" name="Object 11"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298621040"/>
              </p:ext>
            </p:extLst>
          </p:nvPr>
        </p:nvGraphicFramePr>
        <p:xfrm>
          <a:off x="1231900" y="3548762"/>
          <a:ext cx="3467100" cy="533400"/>
        </p:xfrm>
        <a:graphic>
          <a:graphicData uri="http://schemas.openxmlformats.org/presentationml/2006/ole">
            <mc:AlternateContent xmlns:mc="http://schemas.openxmlformats.org/markup-compatibility/2006">
              <mc:Choice xmlns:v="urn:schemas-microsoft-com:vml" Requires="v">
                <p:oleObj spid="_x0000_s15365" name="Equation" r:id="rId4" imgW="3466800" imgH="533160" progId="Equation.DSMT4">
                  <p:embed/>
                </p:oleObj>
              </mc:Choice>
              <mc:Fallback>
                <p:oleObj name="Equation" r:id="rId4" imgW="3466800" imgH="533160" progId="Equation.DSMT4">
                  <p:embed/>
                  <p:pic>
                    <p:nvPicPr>
                      <p:cNvPr id="0" name=""/>
                      <p:cNvPicPr/>
                      <p:nvPr/>
                    </p:nvPicPr>
                    <p:blipFill>
                      <a:blip r:embed="rId5"/>
                      <a:stretch>
                        <a:fillRect/>
                      </a:stretch>
                    </p:blipFill>
                    <p:spPr>
                      <a:xfrm>
                        <a:off x="1231900" y="3548762"/>
                        <a:ext cx="3467100" cy="533400"/>
                      </a:xfrm>
                      <a:prstGeom prst="rect">
                        <a:avLst/>
                      </a:prstGeom>
                    </p:spPr>
                  </p:pic>
                </p:oleObj>
              </mc:Fallback>
            </mc:AlternateContent>
          </a:graphicData>
        </a:graphic>
      </p:graphicFrame>
      <p:graphicFrame>
        <p:nvGraphicFramePr>
          <p:cNvPr id="13" name="Object 12"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998121112"/>
              </p:ext>
            </p:extLst>
          </p:nvPr>
        </p:nvGraphicFramePr>
        <p:xfrm>
          <a:off x="1054100" y="4241706"/>
          <a:ext cx="4991100" cy="368300"/>
        </p:xfrm>
        <a:graphic>
          <a:graphicData uri="http://schemas.openxmlformats.org/presentationml/2006/ole">
            <mc:AlternateContent xmlns:mc="http://schemas.openxmlformats.org/markup-compatibility/2006">
              <mc:Choice xmlns:v="urn:schemas-microsoft-com:vml" Requires="v">
                <p:oleObj spid="_x0000_s15366" name="Equation" r:id="rId6" imgW="4991040" imgH="368280" progId="Equation.DSMT4">
                  <p:embed/>
                </p:oleObj>
              </mc:Choice>
              <mc:Fallback>
                <p:oleObj name="Equation" r:id="rId6" imgW="4991040" imgH="368280" progId="Equation.DSMT4">
                  <p:embed/>
                  <p:pic>
                    <p:nvPicPr>
                      <p:cNvPr id="0" name=""/>
                      <p:cNvPicPr/>
                      <p:nvPr/>
                    </p:nvPicPr>
                    <p:blipFill>
                      <a:blip r:embed="rId7"/>
                      <a:stretch>
                        <a:fillRect/>
                      </a:stretch>
                    </p:blipFill>
                    <p:spPr>
                      <a:xfrm>
                        <a:off x="1054100" y="4241706"/>
                        <a:ext cx="4991100" cy="368300"/>
                      </a:xfrm>
                      <a:prstGeom prst="rect">
                        <a:avLst/>
                      </a:prstGeom>
                    </p:spPr>
                  </p:pic>
                </p:oleObj>
              </mc:Fallback>
            </mc:AlternateContent>
          </a:graphicData>
        </a:graphic>
      </p:graphicFrame>
      <p:graphicFrame>
        <p:nvGraphicFramePr>
          <p:cNvPr id="14" name="Object 13"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858362067"/>
              </p:ext>
            </p:extLst>
          </p:nvPr>
        </p:nvGraphicFramePr>
        <p:xfrm>
          <a:off x="1054100" y="4875024"/>
          <a:ext cx="1244600" cy="368300"/>
        </p:xfrm>
        <a:graphic>
          <a:graphicData uri="http://schemas.openxmlformats.org/presentationml/2006/ole">
            <mc:AlternateContent xmlns:mc="http://schemas.openxmlformats.org/markup-compatibility/2006">
              <mc:Choice xmlns:v="urn:schemas-microsoft-com:vml" Requires="v">
                <p:oleObj spid="_x0000_s15367" name="Equation" r:id="rId8" imgW="1244520" imgH="368280" progId="Equation.DSMT4">
                  <p:embed/>
                </p:oleObj>
              </mc:Choice>
              <mc:Fallback>
                <p:oleObj name="Equation" r:id="rId8" imgW="1244520" imgH="368280" progId="Equation.DSMT4">
                  <p:embed/>
                  <p:pic>
                    <p:nvPicPr>
                      <p:cNvPr id="0" name=""/>
                      <p:cNvPicPr/>
                      <p:nvPr/>
                    </p:nvPicPr>
                    <p:blipFill>
                      <a:blip r:embed="rId9"/>
                      <a:stretch>
                        <a:fillRect/>
                      </a:stretch>
                    </p:blipFill>
                    <p:spPr>
                      <a:xfrm>
                        <a:off x="1054100" y="4875024"/>
                        <a:ext cx="1244600" cy="368300"/>
                      </a:xfrm>
                      <a:prstGeom prst="rect">
                        <a:avLst/>
                      </a:prstGeom>
                    </p:spPr>
                  </p:pic>
                </p:oleObj>
              </mc:Fallback>
            </mc:AlternateContent>
          </a:graphicData>
        </a:graphic>
      </p:graphicFrame>
    </p:spTree>
    <p:extLst>
      <p:ext uri="{BB962C8B-B14F-4D97-AF65-F5344CB8AC3E}">
        <p14:creationId xmlns:p14="http://schemas.microsoft.com/office/powerpoint/2010/main" val="1954847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65499AD-7114-4FAE-A7D7-C78870729D6B}"/>
              </a:ext>
            </a:extLst>
          </p:cNvPr>
          <p:cNvSpPr/>
          <p:nvPr/>
        </p:nvSpPr>
        <p:spPr>
          <a:xfrm>
            <a:off x="12700" y="-22225"/>
            <a:ext cx="2438400" cy="1270000"/>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8F93384-DC61-4969-98BB-8624241F2DF2}"/>
              </a:ext>
            </a:extLst>
          </p:cNvPr>
          <p:cNvSpPr>
            <a:spLocks noChangeArrowheads="1"/>
          </p:cNvSpPr>
          <p:nvPr/>
        </p:nvSpPr>
        <p:spPr bwMode="auto">
          <a:xfrm>
            <a:off x="384175" y="285750"/>
            <a:ext cx="163353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fr-FR" altLang="en-US" sz="3700" b="1">
                <a:solidFill>
                  <a:srgbClr val="000000"/>
                </a:solidFill>
                <a:latin typeface="Times New Roman" panose="02020603050405020304" pitchFamily="18" charset="0"/>
                <a:cs typeface="Calibri" panose="020F0502020204030204" pitchFamily="34" charset="0"/>
              </a:rPr>
              <a:t>Dạng 1</a:t>
            </a:r>
            <a:endParaRPr lang="en-US" altLang="en-US" sz="3700">
              <a:solidFill>
                <a:srgbClr val="000000"/>
              </a:solidFill>
            </a:endParaRPr>
          </a:p>
        </p:txBody>
      </p:sp>
      <p:sp>
        <p:nvSpPr>
          <p:cNvPr id="4" name="Snip Diagonal Corner Rectangl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4C1A327-480A-4B04-A7F8-2DA443710476}"/>
              </a:ext>
            </a:extLst>
          </p:cNvPr>
          <p:cNvSpPr/>
          <p:nvPr/>
        </p:nvSpPr>
        <p:spPr>
          <a:xfrm>
            <a:off x="2451100" y="698500"/>
            <a:ext cx="8672513" cy="1254125"/>
          </a:xfrm>
          <a:prstGeom prst="snip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Rectangl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EA8E033-09D6-4029-8221-1BF238FD5186}"/>
              </a:ext>
            </a:extLst>
          </p:cNvPr>
          <p:cNvSpPr>
            <a:spLocks noChangeArrowheads="1"/>
          </p:cNvSpPr>
          <p:nvPr/>
        </p:nvSpPr>
        <p:spPr bwMode="auto">
          <a:xfrm>
            <a:off x="2495550" y="920750"/>
            <a:ext cx="5339923" cy="66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700" b="1">
                <a:solidFill>
                  <a:srgbClr val="000000"/>
                </a:solidFill>
                <a:latin typeface="Times New Roman" panose="02020603050405020304" pitchFamily="18" charset="0"/>
                <a:cs typeface="Calibri" panose="020F0502020204030204" pitchFamily="34" charset="0"/>
              </a:rPr>
              <a:t>Tính giá trị của biểu thức</a:t>
            </a:r>
            <a:endParaRPr lang="en-US" altLang="en-US" sz="3700" b="1">
              <a:solidFill>
                <a:srgbClr val="000000"/>
              </a:solidFill>
            </a:endParaRP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51F394C-C57C-4369-B52C-72F540F32EFD}"/>
              </a:ext>
            </a:extLst>
          </p:cNvPr>
          <p:cNvPicPr>
            <a:picLocks noChangeAspect="1"/>
          </p:cNvPicPr>
          <p:nvPr/>
        </p:nvPicPr>
        <p:blipFill>
          <a:blip r:embed="rId3">
            <a:extLst>
              <a:ext uri="{28A0092B-C50C-407E-A947-70E740481C1C}">
                <a14:useLocalDpi xmlns:a14="http://schemas.microsoft.com/office/drawing/2010/main" val="0"/>
              </a:ext>
            </a:extLst>
          </a:blip>
          <a:srcRect b="8820"/>
          <a:stretch>
            <a:fillRect/>
          </a:stretch>
        </p:blipFill>
        <p:spPr bwMode="auto">
          <a:xfrm>
            <a:off x="9550400" y="4665663"/>
            <a:ext cx="3189288" cy="21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ame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858E011-26E7-4B89-A47C-1E98F832AAC4}"/>
              </a:ext>
            </a:extLst>
          </p:cNvPr>
          <p:cNvSpPr/>
          <p:nvPr/>
        </p:nvSpPr>
        <p:spPr>
          <a:xfrm>
            <a:off x="12700" y="2921000"/>
            <a:ext cx="10248900" cy="3937000"/>
          </a:xfrm>
          <a:prstGeom prst="frame">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black"/>
              </a:solidFill>
            </a:endParaRPr>
          </a:p>
        </p:txBody>
      </p:sp>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45D70B8-F558-494A-B5B5-8A8FB71AA64C}"/>
              </a:ext>
            </a:extLst>
          </p:cNvPr>
          <p:cNvSpPr txBox="1"/>
          <p:nvPr/>
        </p:nvSpPr>
        <p:spPr>
          <a:xfrm>
            <a:off x="431800" y="3448844"/>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c.</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sp>
        <p:nvSpPr>
          <p:cNvPr id="9" name="Rectangle 2" descr="OPL20U25GSXzBJYl68kk8uQGfFKzs7yb1M4KJWUiLk6ZEvGF+qCIPSnY57AbBFCvTW2023.15.85+K4lPs7H94VUqPe2XwIsfPRnrXQE//QTEXxb8/8N4CNc6FpgZahzpTjFhMzSA7T/nHJa11DE8Ng2TP3iAmRczFlmslSuUNOgUeb6yRvs0="/>
          <p:cNvSpPr>
            <a:spLocks noChangeArrowheads="1"/>
          </p:cNvSpPr>
          <p:nvPr/>
        </p:nvSpPr>
        <p:spPr bwMode="auto">
          <a:xfrm>
            <a:off x="1060450" y="36258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10" name="Object 9"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047284914"/>
              </p:ext>
            </p:extLst>
          </p:nvPr>
        </p:nvGraphicFramePr>
        <p:xfrm>
          <a:off x="1041400" y="3423444"/>
          <a:ext cx="3048000" cy="939800"/>
        </p:xfrm>
        <a:graphic>
          <a:graphicData uri="http://schemas.openxmlformats.org/presentationml/2006/ole">
            <mc:AlternateContent xmlns:mc="http://schemas.openxmlformats.org/markup-compatibility/2006">
              <mc:Choice xmlns:v="urn:schemas-microsoft-com:vml" Requires="v">
                <p:oleObj spid="_x0000_s16391" name="Equation" r:id="rId4" imgW="3047760" imgH="939600" progId="Equation.DSMT4">
                  <p:embed/>
                </p:oleObj>
              </mc:Choice>
              <mc:Fallback>
                <p:oleObj name="Equation" r:id="rId4" imgW="3047760" imgH="939600" progId="Equation.DSMT4">
                  <p:embed/>
                  <p:pic>
                    <p:nvPicPr>
                      <p:cNvPr id="0" name="Object 1"/>
                      <p:cNvPicPr>
                        <a:picLocks noChangeAspect="1" noChangeArrowheads="1"/>
                      </p:cNvPicPr>
                      <p:nvPr/>
                    </p:nvPicPr>
                    <p:blipFill>
                      <a:blip r:embed="rId5"/>
                      <a:srcRect/>
                      <a:stretch>
                        <a:fillRect/>
                      </a:stretch>
                    </p:blipFill>
                    <p:spPr bwMode="auto">
                      <a:xfrm>
                        <a:off x="1041400" y="3423444"/>
                        <a:ext cx="30480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927307572"/>
              </p:ext>
            </p:extLst>
          </p:nvPr>
        </p:nvGraphicFramePr>
        <p:xfrm>
          <a:off x="4267200" y="3525044"/>
          <a:ext cx="1549400" cy="838200"/>
        </p:xfrm>
        <a:graphic>
          <a:graphicData uri="http://schemas.openxmlformats.org/presentationml/2006/ole">
            <mc:AlternateContent xmlns:mc="http://schemas.openxmlformats.org/markup-compatibility/2006">
              <mc:Choice xmlns:v="urn:schemas-microsoft-com:vml" Requires="v">
                <p:oleObj spid="_x0000_s16392" name="Equation" r:id="rId6" imgW="1549080" imgH="838080" progId="Equation.DSMT4">
                  <p:embed/>
                </p:oleObj>
              </mc:Choice>
              <mc:Fallback>
                <p:oleObj name="Equation" r:id="rId6" imgW="1549080" imgH="838080" progId="Equation.DSMT4">
                  <p:embed/>
                  <p:pic>
                    <p:nvPicPr>
                      <p:cNvPr id="0" name=""/>
                      <p:cNvPicPr/>
                      <p:nvPr/>
                    </p:nvPicPr>
                    <p:blipFill>
                      <a:blip r:embed="rId7"/>
                      <a:stretch>
                        <a:fillRect/>
                      </a:stretch>
                    </p:blipFill>
                    <p:spPr>
                      <a:xfrm>
                        <a:off x="4267200" y="3525044"/>
                        <a:ext cx="1549400" cy="83820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753817543"/>
              </p:ext>
            </p:extLst>
          </p:nvPr>
        </p:nvGraphicFramePr>
        <p:xfrm>
          <a:off x="5835650" y="3607594"/>
          <a:ext cx="1104900" cy="838200"/>
        </p:xfrm>
        <a:graphic>
          <a:graphicData uri="http://schemas.openxmlformats.org/presentationml/2006/ole">
            <mc:AlternateContent xmlns:mc="http://schemas.openxmlformats.org/markup-compatibility/2006">
              <mc:Choice xmlns:v="urn:schemas-microsoft-com:vml" Requires="v">
                <p:oleObj spid="_x0000_s16393" name="Equation" r:id="rId8" imgW="1104840" imgH="838080" progId="Equation.DSMT4">
                  <p:embed/>
                </p:oleObj>
              </mc:Choice>
              <mc:Fallback>
                <p:oleObj name="Equation" r:id="rId8" imgW="1104840" imgH="838080" progId="Equation.DSMT4">
                  <p:embed/>
                  <p:pic>
                    <p:nvPicPr>
                      <p:cNvPr id="0" name=""/>
                      <p:cNvPicPr/>
                      <p:nvPr/>
                    </p:nvPicPr>
                    <p:blipFill>
                      <a:blip r:embed="rId9"/>
                      <a:stretch>
                        <a:fillRect/>
                      </a:stretch>
                    </p:blipFill>
                    <p:spPr>
                      <a:xfrm>
                        <a:off x="5835650" y="3607594"/>
                        <a:ext cx="1104900" cy="8382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945D70B8-F558-494A-B5B5-8A8FB71AA64C}"/>
              </a:ext>
            </a:extLst>
          </p:cNvPr>
          <p:cNvSpPr txBox="1"/>
          <p:nvPr/>
        </p:nvSpPr>
        <p:spPr>
          <a:xfrm>
            <a:off x="438150" y="4990003"/>
            <a:ext cx="1244600" cy="1241237"/>
          </a:xfrm>
          <a:prstGeom prst="rect">
            <a:avLst/>
          </a:prstGeom>
          <a:noFill/>
        </p:spPr>
        <p:txBody>
          <a:bodyPr wrap="square">
            <a:spAutoFit/>
          </a:bodyPr>
          <a:lstStyle/>
          <a:p>
            <a:pPr defTabSz="1219170" eaLnBrk="1" fontAlgn="auto" hangingPunct="1">
              <a:spcBef>
                <a:spcPts val="0"/>
              </a:spcBef>
              <a:spcAft>
                <a:spcPts val="0"/>
              </a:spcAft>
              <a:defRPr/>
            </a:pPr>
            <a:r>
              <a:rPr lang="en-US" sz="3733">
                <a:solidFill>
                  <a:prstClr val="black"/>
                </a:solidFill>
                <a:latin typeface="Times New Roman" panose="02020603050405020304" pitchFamily="18" charset="0"/>
                <a:cs typeface="Times New Roman" panose="02020603050405020304" pitchFamily="18" charset="0"/>
              </a:rPr>
              <a:t>d.</a:t>
            </a:r>
            <a:endParaRPr lang="en-US" sz="3733" dirty="0">
              <a:solidFill>
                <a:prstClr val="black"/>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dirty="0">
                <a:solidFill>
                  <a:prstClr val="black"/>
                </a:solidFill>
                <a:latin typeface="Times New Roman" panose="02020603050405020304" pitchFamily="18" charset="0"/>
                <a:cs typeface="Times New Roman" panose="02020603050405020304" pitchFamily="18" charset="0"/>
              </a:rPr>
              <a:t> </a:t>
            </a:r>
          </a:p>
        </p:txBody>
      </p:sp>
      <p:graphicFrame>
        <p:nvGraphicFramePr>
          <p:cNvPr id="17" name="Object 16"/>
          <p:cNvGraphicFramePr>
            <a:graphicFrameLocks noChangeAspect="1"/>
          </p:cNvGraphicFramePr>
          <p:nvPr>
            <p:extLst>
              <p:ext uri="{D42A27DB-BD31-4B8C-83A1-F6EECF244321}">
                <p14:modId xmlns:p14="http://schemas.microsoft.com/office/powerpoint/2010/main" val="2760314347"/>
              </p:ext>
            </p:extLst>
          </p:nvPr>
        </p:nvGraphicFramePr>
        <p:xfrm>
          <a:off x="984250" y="5050140"/>
          <a:ext cx="5156200" cy="533400"/>
        </p:xfrm>
        <a:graphic>
          <a:graphicData uri="http://schemas.openxmlformats.org/presentationml/2006/ole">
            <mc:AlternateContent xmlns:mc="http://schemas.openxmlformats.org/markup-compatibility/2006">
              <mc:Choice xmlns:v="urn:schemas-microsoft-com:vml" Requires="v">
                <p:oleObj spid="_x0000_s16394" name="Equation" r:id="rId10" imgW="5155920" imgH="533160" progId="Equation.DSMT4">
                  <p:embed/>
                </p:oleObj>
              </mc:Choice>
              <mc:Fallback>
                <p:oleObj name="Equation" r:id="rId10" imgW="5155920" imgH="533160" progId="Equation.DSMT4">
                  <p:embed/>
                  <p:pic>
                    <p:nvPicPr>
                      <p:cNvPr id="0" name=""/>
                      <p:cNvPicPr/>
                      <p:nvPr/>
                    </p:nvPicPr>
                    <p:blipFill>
                      <a:blip r:embed="rId11"/>
                      <a:stretch>
                        <a:fillRect/>
                      </a:stretch>
                    </p:blipFill>
                    <p:spPr>
                      <a:xfrm>
                        <a:off x="984250" y="5050140"/>
                        <a:ext cx="5156200" cy="5334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822625804"/>
              </p:ext>
            </p:extLst>
          </p:nvPr>
        </p:nvGraphicFramePr>
        <p:xfrm>
          <a:off x="6264275" y="5076826"/>
          <a:ext cx="2794000" cy="444500"/>
        </p:xfrm>
        <a:graphic>
          <a:graphicData uri="http://schemas.openxmlformats.org/presentationml/2006/ole">
            <mc:AlternateContent xmlns:mc="http://schemas.openxmlformats.org/markup-compatibility/2006">
              <mc:Choice xmlns:v="urn:schemas-microsoft-com:vml" Requires="v">
                <p:oleObj spid="_x0000_s16395" name="Equation" r:id="rId12" imgW="2793960" imgH="444240" progId="Equation.DSMT4">
                  <p:embed/>
                </p:oleObj>
              </mc:Choice>
              <mc:Fallback>
                <p:oleObj name="Equation" r:id="rId12" imgW="2793960" imgH="444240" progId="Equation.DSMT4">
                  <p:embed/>
                  <p:pic>
                    <p:nvPicPr>
                      <p:cNvPr id="0" name=""/>
                      <p:cNvPicPr/>
                      <p:nvPr/>
                    </p:nvPicPr>
                    <p:blipFill>
                      <a:blip r:embed="rId13"/>
                      <a:stretch>
                        <a:fillRect/>
                      </a:stretch>
                    </p:blipFill>
                    <p:spPr>
                      <a:xfrm>
                        <a:off x="6264275" y="5076826"/>
                        <a:ext cx="2794000" cy="444500"/>
                      </a:xfrm>
                      <a:prstGeom prst="rect">
                        <a:avLst/>
                      </a:prstGeom>
                    </p:spPr>
                  </p:pic>
                </p:oleObj>
              </mc:Fallback>
            </mc:AlternateContent>
          </a:graphicData>
        </a:graphic>
      </p:graphicFrame>
    </p:spTree>
    <p:extLst>
      <p:ext uri="{BB962C8B-B14F-4D97-AF65-F5344CB8AC3E}">
        <p14:creationId xmlns:p14="http://schemas.microsoft.com/office/powerpoint/2010/main" val="35658790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8"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0B0F130-8059-41C0-960A-8B856A6247CC}"/>
              </a:ext>
            </a:extLst>
          </p:cNvPr>
          <p:cNvSpPr/>
          <p:nvPr/>
        </p:nvSpPr>
        <p:spPr>
          <a:xfrm>
            <a:off x="-1" y="2647951"/>
            <a:ext cx="6442869" cy="4210050"/>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nip Diagonal Corner 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7841A33-81FF-49F6-BB43-35DB4608CE23}"/>
              </a:ext>
            </a:extLst>
          </p:cNvPr>
          <p:cNvSpPr/>
          <p:nvPr/>
        </p:nvSpPr>
        <p:spPr>
          <a:xfrm>
            <a:off x="6621462" y="2647951"/>
            <a:ext cx="5570537" cy="4235450"/>
          </a:xfrm>
          <a:prstGeom prst="snip2Diag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836BD2B-BF91-4269-8174-21B1800EAB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4669" y="1272382"/>
            <a:ext cx="1225550"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8373"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E3AEB04-92AF-457A-B948-E289D9FAE25E}"/>
              </a:ext>
            </a:extLst>
          </p:cNvPr>
          <p:cNvGraphicFramePr>
            <a:graphicFrameLocks noChangeAspect="1"/>
          </p:cNvGraphicFramePr>
          <p:nvPr>
            <p:extLst>
              <p:ext uri="{D42A27DB-BD31-4B8C-83A1-F6EECF244321}">
                <p14:modId xmlns:p14="http://schemas.microsoft.com/office/powerpoint/2010/main" val="398814194"/>
              </p:ext>
            </p:extLst>
          </p:nvPr>
        </p:nvGraphicFramePr>
        <p:xfrm>
          <a:off x="2247900" y="2311400"/>
          <a:ext cx="914400" cy="336550"/>
        </p:xfrm>
        <a:graphic>
          <a:graphicData uri="http://schemas.openxmlformats.org/presentationml/2006/ole">
            <mc:AlternateContent xmlns:mc="http://schemas.openxmlformats.org/markup-compatibility/2006">
              <mc:Choice xmlns:v="urn:schemas-microsoft-com:vml" Requires="v">
                <p:oleObj spid="_x0000_s17417" name="Equation" r:id="rId4" imgW="457677" imgH="793306" progId="Equation.DSMT4">
                  <p:embed/>
                </p:oleObj>
              </mc:Choice>
              <mc:Fallback>
                <p:oleObj name="Equation" r:id="rId4" imgW="457677" imgH="793306"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7900" y="2311400"/>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A3E4919-039F-40E7-A614-C3077107CBA5}"/>
              </a:ext>
            </a:extLst>
          </p:cNvPr>
          <p:cNvGraphicFramePr>
            <a:graphicFrameLocks noChangeAspect="1"/>
          </p:cNvGraphicFramePr>
          <p:nvPr>
            <p:extLst>
              <p:ext uri="{D42A27DB-BD31-4B8C-83A1-F6EECF244321}">
                <p14:modId xmlns:p14="http://schemas.microsoft.com/office/powerpoint/2010/main" val="3620398703"/>
              </p:ext>
            </p:extLst>
          </p:nvPr>
        </p:nvGraphicFramePr>
        <p:xfrm>
          <a:off x="1108075" y="3105150"/>
          <a:ext cx="3187700" cy="635000"/>
        </p:xfrm>
        <a:graphic>
          <a:graphicData uri="http://schemas.openxmlformats.org/presentationml/2006/ole">
            <mc:AlternateContent xmlns:mc="http://schemas.openxmlformats.org/markup-compatibility/2006">
              <mc:Choice xmlns:v="urn:schemas-microsoft-com:vml" Requires="v">
                <p:oleObj spid="_x0000_s17418" name="Equation" r:id="rId6" imgW="3187440" imgH="634680" progId="Equation.DSMT4">
                  <p:embed/>
                </p:oleObj>
              </mc:Choice>
              <mc:Fallback>
                <p:oleObj name="Equation" r:id="rId6" imgW="3187440" imgH="634680" progId="Equation.DSMT4">
                  <p:embed/>
                  <p:pic>
                    <p:nvPicPr>
                      <p:cNvPr id="0" name="Object 8"/>
                      <p:cNvPicPr>
                        <a:picLocks noChangeAspect="1" noChangeArrowheads="1"/>
                      </p:cNvPicPr>
                      <p:nvPr/>
                    </p:nvPicPr>
                    <p:blipFill>
                      <a:blip r:embed="rId7"/>
                      <a:srcRect/>
                      <a:stretch>
                        <a:fillRect/>
                      </a:stretch>
                    </p:blipFill>
                    <p:spPr bwMode="auto">
                      <a:xfrm>
                        <a:off x="1108075" y="3105150"/>
                        <a:ext cx="31877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FD0C218-0BDA-4F18-9E36-5A575E2395B4}"/>
              </a:ext>
            </a:extLst>
          </p:cNvPr>
          <p:cNvSpPr txBox="1">
            <a:spLocks noChangeArrowheads="1"/>
          </p:cNvSpPr>
          <p:nvPr/>
        </p:nvSpPr>
        <p:spPr bwMode="auto">
          <a:xfrm>
            <a:off x="6874669" y="2913858"/>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b.</a:t>
            </a:r>
          </a:p>
        </p:txBody>
      </p:sp>
      <p:sp>
        <p:nvSpPr>
          <p:cNvPr id="12" name="TextBox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0AD9EEC-47CD-4373-8021-6B5DEB957E07}"/>
              </a:ext>
            </a:extLst>
          </p:cNvPr>
          <p:cNvSpPr txBox="1">
            <a:spLocks noChangeArrowheads="1"/>
          </p:cNvSpPr>
          <p:nvPr/>
        </p:nvSpPr>
        <p:spPr bwMode="auto">
          <a:xfrm>
            <a:off x="228600" y="3021014"/>
            <a:ext cx="590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a.</a:t>
            </a:r>
          </a:p>
        </p:txBody>
      </p:sp>
      <p:graphicFrame>
        <p:nvGraphicFramePr>
          <p:cNvPr id="13" name="Object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DEB898A-7362-4401-A571-001F8EF4B35B}"/>
              </a:ext>
            </a:extLst>
          </p:cNvPr>
          <p:cNvGraphicFramePr>
            <a:graphicFrameLocks noChangeAspect="1"/>
          </p:cNvGraphicFramePr>
          <p:nvPr>
            <p:extLst>
              <p:ext uri="{D42A27DB-BD31-4B8C-83A1-F6EECF244321}">
                <p14:modId xmlns:p14="http://schemas.microsoft.com/office/powerpoint/2010/main" val="960351362"/>
              </p:ext>
            </p:extLst>
          </p:nvPr>
        </p:nvGraphicFramePr>
        <p:xfrm>
          <a:off x="1066800" y="4314825"/>
          <a:ext cx="3289300" cy="482600"/>
        </p:xfrm>
        <a:graphic>
          <a:graphicData uri="http://schemas.openxmlformats.org/presentationml/2006/ole">
            <mc:AlternateContent xmlns:mc="http://schemas.openxmlformats.org/markup-compatibility/2006">
              <mc:Choice xmlns:v="urn:schemas-microsoft-com:vml" Requires="v">
                <p:oleObj spid="_x0000_s17419" name="Equation" r:id="rId8" imgW="3288960" imgH="482400" progId="Equation.DSMT4">
                  <p:embed/>
                </p:oleObj>
              </mc:Choice>
              <mc:Fallback>
                <p:oleObj name="Equation" r:id="rId8" imgW="3288960" imgH="482400" progId="Equation.DSMT4">
                  <p:embed/>
                  <p:pic>
                    <p:nvPicPr>
                      <p:cNvPr id="0" name="Object 12"/>
                      <p:cNvPicPr>
                        <a:picLocks noChangeAspect="1" noChangeArrowheads="1"/>
                      </p:cNvPicPr>
                      <p:nvPr/>
                    </p:nvPicPr>
                    <p:blipFill>
                      <a:blip r:embed="rId9"/>
                      <a:srcRect/>
                      <a:stretch>
                        <a:fillRect/>
                      </a:stretch>
                    </p:blipFill>
                    <p:spPr bwMode="auto">
                      <a:xfrm>
                        <a:off x="1066800" y="4314825"/>
                        <a:ext cx="32893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ounded Rectangular Callout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B14C84B-A858-41AB-A11B-7674AAB15840}"/>
              </a:ext>
            </a:extLst>
          </p:cNvPr>
          <p:cNvSpPr/>
          <p:nvPr/>
        </p:nvSpPr>
        <p:spPr>
          <a:xfrm>
            <a:off x="8494713" y="1303338"/>
            <a:ext cx="3733800" cy="1243012"/>
          </a:xfrm>
          <a:prstGeom prst="wedgeRound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EA60F3D-C9CA-43CA-BFF9-38BF3CC5CFB4}"/>
              </a:ext>
            </a:extLst>
          </p:cNvPr>
          <p:cNvSpPr txBox="1">
            <a:spLocks noChangeArrowheads="1"/>
          </p:cNvSpPr>
          <p:nvPr/>
        </p:nvSpPr>
        <p:spPr bwMode="auto">
          <a:xfrm>
            <a:off x="8686800" y="1231552"/>
            <a:ext cx="36576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a:latin typeface="Times New Roman" panose="02020603050405020304" pitchFamily="18" charset="0"/>
                <a:cs typeface="Times New Roman" panose="02020603050405020304" pitchFamily="18" charset="0"/>
              </a:rPr>
              <a:t>Bài 5 (SGK – 28) </a:t>
            </a:r>
          </a:p>
          <a:p>
            <a:r>
              <a:rPr lang="en-US" altLang="en-US" sz="2800">
                <a:latin typeface="Times New Roman" panose="02020603050405020304" pitchFamily="18" charset="0"/>
                <a:cs typeface="Times New Roman" panose="02020603050405020304" pitchFamily="18" charset="0"/>
              </a:rPr>
              <a:t>Phân tích mỗi đa thức sau thành nhân tử</a:t>
            </a:r>
          </a:p>
        </p:txBody>
      </p:sp>
      <p:sp>
        <p:nvSpPr>
          <p:cNvPr id="19" name="Flowchart: Punched Tape 18">
            <a:extLst>
              <a:ext uri="{FF2B5EF4-FFF2-40B4-BE49-F238E27FC236}">
                <a16:creationId xmlns:a16="http://schemas.microsoft.com/office/drawing/2014/main" id="{1A26B1DD-76AB-42F8-A77F-B743673EB499}"/>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0" name="TextBox 5">
            <a:extLst>
              <a:ext uri="{FF2B5EF4-FFF2-40B4-BE49-F238E27FC236}">
                <a16:creationId xmlns:a16="http://schemas.microsoft.com/office/drawing/2014/main" id="{3DDC7620-7AC4-4CF8-9969-FB739208932A}"/>
              </a:ext>
            </a:extLst>
          </p:cNvPr>
          <p:cNvSpPr txBox="1">
            <a:spLocks noChangeArrowheads="1"/>
          </p:cNvSpPr>
          <p:nvPr/>
        </p:nvSpPr>
        <p:spPr bwMode="auto">
          <a:xfrm>
            <a:off x="3848100" y="262979"/>
            <a:ext cx="83439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sp>
        <p:nvSpPr>
          <p:cNvPr id="21" name="Cloud 20">
            <a:extLst>
              <a:ext uri="{FF2B5EF4-FFF2-40B4-BE49-F238E27FC236}">
                <a16:creationId xmlns:a16="http://schemas.microsoft.com/office/drawing/2014/main" id="{E8C14BD5-9F93-4B76-B09E-132D2A52764B}"/>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2" name="TextBox 21">
            <a:extLst>
              <a:ext uri="{FF2B5EF4-FFF2-40B4-BE49-F238E27FC236}">
                <a16:creationId xmlns:a16="http://schemas.microsoft.com/office/drawing/2014/main" id="{296E1D7F-7A44-48F9-A83A-1676B658ABF2}"/>
              </a:ext>
            </a:extLst>
          </p:cNvPr>
          <p:cNvSpPr txBox="1"/>
          <p:nvPr/>
        </p:nvSpPr>
        <p:spPr>
          <a:xfrm>
            <a:off x="654050" y="381000"/>
            <a:ext cx="2235200" cy="747713"/>
          </a:xfrm>
          <a:prstGeom prst="rect">
            <a:avLst/>
          </a:prstGeom>
          <a:noFill/>
        </p:spPr>
        <p:txBody>
          <a:bodyPr>
            <a:spAutoFit/>
          </a:bodyPr>
          <a:lstStyle/>
          <a:p>
            <a:pPr defTabSz="1219170" eaLnBrk="1" fontAlgn="auto" hangingPunct="1">
              <a:spcBef>
                <a:spcPts val="0"/>
              </a:spcBef>
              <a:spcAft>
                <a:spcPts val="0"/>
              </a:spcAft>
              <a:defRPr/>
            </a:pPr>
            <a:r>
              <a:rPr lang="en-US" sz="4267" b="1" dirty="0">
                <a:solidFill>
                  <a:prstClr val="black"/>
                </a:solidFill>
                <a:latin typeface="Times New Roman" panose="02020603050405020304" pitchFamily="18" charset="0"/>
                <a:cs typeface="Times New Roman" panose="02020603050405020304" pitchFamily="18" charset="0"/>
              </a:rPr>
              <a:t>DẠNG 2 </a:t>
            </a:r>
          </a:p>
        </p:txBody>
      </p:sp>
      <p:graphicFrame>
        <p:nvGraphicFramePr>
          <p:cNvPr id="5" name="Object 4"/>
          <p:cNvGraphicFramePr>
            <a:graphicFrameLocks noChangeAspect="1"/>
          </p:cNvGraphicFramePr>
          <p:nvPr>
            <p:extLst>
              <p:ext uri="{D42A27DB-BD31-4B8C-83A1-F6EECF244321}">
                <p14:modId xmlns:p14="http://schemas.microsoft.com/office/powerpoint/2010/main" val="2441873641"/>
              </p:ext>
            </p:extLst>
          </p:nvPr>
        </p:nvGraphicFramePr>
        <p:xfrm>
          <a:off x="7699376" y="2863980"/>
          <a:ext cx="2717800" cy="635000"/>
        </p:xfrm>
        <a:graphic>
          <a:graphicData uri="http://schemas.openxmlformats.org/presentationml/2006/ole">
            <mc:AlternateContent xmlns:mc="http://schemas.openxmlformats.org/markup-compatibility/2006">
              <mc:Choice xmlns:v="urn:schemas-microsoft-com:vml" Requires="v">
                <p:oleObj spid="_x0000_s17420" name="Equation" r:id="rId10" imgW="2717640" imgH="634680" progId="Equation.DSMT4">
                  <p:embed/>
                </p:oleObj>
              </mc:Choice>
              <mc:Fallback>
                <p:oleObj name="Equation" r:id="rId10" imgW="2717640" imgH="634680" progId="Equation.DSMT4">
                  <p:embed/>
                  <p:pic>
                    <p:nvPicPr>
                      <p:cNvPr id="0" name=""/>
                      <p:cNvPicPr/>
                      <p:nvPr/>
                    </p:nvPicPr>
                    <p:blipFill>
                      <a:blip r:embed="rId11"/>
                      <a:stretch>
                        <a:fillRect/>
                      </a:stretch>
                    </p:blipFill>
                    <p:spPr>
                      <a:xfrm>
                        <a:off x="7699376" y="2863980"/>
                        <a:ext cx="2717800" cy="635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7244169"/>
              </p:ext>
            </p:extLst>
          </p:nvPr>
        </p:nvGraphicFramePr>
        <p:xfrm>
          <a:off x="7599363" y="4137025"/>
          <a:ext cx="3543300" cy="482600"/>
        </p:xfrm>
        <a:graphic>
          <a:graphicData uri="http://schemas.openxmlformats.org/presentationml/2006/ole">
            <mc:AlternateContent xmlns:mc="http://schemas.openxmlformats.org/markup-compatibility/2006">
              <mc:Choice xmlns:v="urn:schemas-microsoft-com:vml" Requires="v">
                <p:oleObj spid="_x0000_s17421" name="Equation" r:id="rId12" imgW="3543120" imgH="482400" progId="Equation.DSMT4">
                  <p:embed/>
                </p:oleObj>
              </mc:Choice>
              <mc:Fallback>
                <p:oleObj name="Equation" r:id="rId12" imgW="3543120" imgH="482400" progId="Equation.DSMT4">
                  <p:embed/>
                  <p:pic>
                    <p:nvPicPr>
                      <p:cNvPr id="0" name=""/>
                      <p:cNvPicPr/>
                      <p:nvPr/>
                    </p:nvPicPr>
                    <p:blipFill>
                      <a:blip r:embed="rId13"/>
                      <a:stretch>
                        <a:fillRect/>
                      </a:stretch>
                    </p:blipFill>
                    <p:spPr>
                      <a:xfrm>
                        <a:off x="7599363" y="4137025"/>
                        <a:ext cx="3543300" cy="48260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62761331"/>
              </p:ext>
            </p:extLst>
          </p:nvPr>
        </p:nvGraphicFramePr>
        <p:xfrm>
          <a:off x="1301750" y="5624513"/>
          <a:ext cx="2908300" cy="444500"/>
        </p:xfrm>
        <a:graphic>
          <a:graphicData uri="http://schemas.openxmlformats.org/presentationml/2006/ole">
            <mc:AlternateContent xmlns:mc="http://schemas.openxmlformats.org/markup-compatibility/2006">
              <mc:Choice xmlns:v="urn:schemas-microsoft-com:vml" Requires="v">
                <p:oleObj spid="_x0000_s17422" name="Equation" r:id="rId14" imgW="2908080" imgH="444240" progId="Equation.DSMT4">
                  <p:embed/>
                </p:oleObj>
              </mc:Choice>
              <mc:Fallback>
                <p:oleObj name="Equation" r:id="rId14" imgW="2908080" imgH="444240" progId="Equation.DSMT4">
                  <p:embed/>
                  <p:pic>
                    <p:nvPicPr>
                      <p:cNvPr id="0" name=""/>
                      <p:cNvPicPr/>
                      <p:nvPr/>
                    </p:nvPicPr>
                    <p:blipFill>
                      <a:blip r:embed="rId15"/>
                      <a:stretch>
                        <a:fillRect/>
                      </a:stretch>
                    </p:blipFill>
                    <p:spPr>
                      <a:xfrm>
                        <a:off x="1301750" y="5624513"/>
                        <a:ext cx="2908300" cy="4445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210348502"/>
              </p:ext>
            </p:extLst>
          </p:nvPr>
        </p:nvGraphicFramePr>
        <p:xfrm>
          <a:off x="7885113" y="5337175"/>
          <a:ext cx="2857500" cy="444500"/>
        </p:xfrm>
        <a:graphic>
          <a:graphicData uri="http://schemas.openxmlformats.org/presentationml/2006/ole">
            <mc:AlternateContent xmlns:mc="http://schemas.openxmlformats.org/markup-compatibility/2006">
              <mc:Choice xmlns:v="urn:schemas-microsoft-com:vml" Requires="v">
                <p:oleObj spid="_x0000_s17423" name="Equation" r:id="rId16" imgW="2857320" imgH="444240" progId="Equation.DSMT4">
                  <p:embed/>
                </p:oleObj>
              </mc:Choice>
              <mc:Fallback>
                <p:oleObj name="Equation" r:id="rId16" imgW="2857320" imgH="444240" progId="Equation.DSMT4">
                  <p:embed/>
                  <p:pic>
                    <p:nvPicPr>
                      <p:cNvPr id="0" name=""/>
                      <p:cNvPicPr/>
                      <p:nvPr/>
                    </p:nvPicPr>
                    <p:blipFill>
                      <a:blip r:embed="rId17"/>
                      <a:stretch>
                        <a:fillRect/>
                      </a:stretch>
                    </p:blipFill>
                    <p:spPr>
                      <a:xfrm>
                        <a:off x="7885113" y="5337175"/>
                        <a:ext cx="2857500" cy="4445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8FD0C218-0BDA-4F18-9E36-5A575E2395B4}"/>
              </a:ext>
            </a:extLst>
          </p:cNvPr>
          <p:cNvSpPr txBox="1">
            <a:spLocks noChangeArrowheads="1"/>
          </p:cNvSpPr>
          <p:nvPr/>
        </p:nvSpPr>
        <p:spPr bwMode="auto">
          <a:xfrm>
            <a:off x="6926264" y="3935019"/>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d.</a:t>
            </a:r>
          </a:p>
        </p:txBody>
      </p:sp>
      <p:sp>
        <p:nvSpPr>
          <p:cNvPr id="24" name="TextBox 23">
            <a:extLst>
              <a:ext uri="{FF2B5EF4-FFF2-40B4-BE49-F238E27FC236}">
                <a16:creationId xmlns:a16="http://schemas.microsoft.com/office/drawing/2014/main" id="{8FD0C218-0BDA-4F18-9E36-5A575E2395B4}"/>
              </a:ext>
            </a:extLst>
          </p:cNvPr>
          <p:cNvSpPr txBox="1">
            <a:spLocks noChangeArrowheads="1"/>
          </p:cNvSpPr>
          <p:nvPr/>
        </p:nvSpPr>
        <p:spPr bwMode="auto">
          <a:xfrm>
            <a:off x="6829029" y="5268124"/>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f.</a:t>
            </a:r>
          </a:p>
        </p:txBody>
      </p:sp>
      <p:sp>
        <p:nvSpPr>
          <p:cNvPr id="25" name="TextBox 24">
            <a:extLst>
              <a:ext uri="{FF2B5EF4-FFF2-40B4-BE49-F238E27FC236}">
                <a16:creationId xmlns:a16="http://schemas.microsoft.com/office/drawing/2014/main" id="{8FD0C218-0BDA-4F18-9E36-5A575E2395B4}"/>
              </a:ext>
            </a:extLst>
          </p:cNvPr>
          <p:cNvSpPr txBox="1">
            <a:spLocks noChangeArrowheads="1"/>
          </p:cNvSpPr>
          <p:nvPr/>
        </p:nvSpPr>
        <p:spPr bwMode="auto">
          <a:xfrm>
            <a:off x="137319" y="4258075"/>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c.</a:t>
            </a:r>
          </a:p>
        </p:txBody>
      </p:sp>
      <p:sp>
        <p:nvSpPr>
          <p:cNvPr id="26" name="TextBox 25">
            <a:extLst>
              <a:ext uri="{FF2B5EF4-FFF2-40B4-BE49-F238E27FC236}">
                <a16:creationId xmlns:a16="http://schemas.microsoft.com/office/drawing/2014/main" id="{8FD0C218-0BDA-4F18-9E36-5A575E2395B4}"/>
              </a:ext>
            </a:extLst>
          </p:cNvPr>
          <p:cNvSpPr txBox="1">
            <a:spLocks noChangeArrowheads="1"/>
          </p:cNvSpPr>
          <p:nvPr/>
        </p:nvSpPr>
        <p:spPr bwMode="auto">
          <a:xfrm>
            <a:off x="182563" y="5553276"/>
            <a:ext cx="77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1000" fill="hold"/>
                                        <p:tgtEl>
                                          <p:spTgt spid="22"/>
                                        </p:tgtEl>
                                        <p:attrNameLst>
                                          <p:attrName>ppt_w</p:attrName>
                                        </p:attrNameLst>
                                      </p:cBhvr>
                                      <p:tavLst>
                                        <p:tav tm="0">
                                          <p:val>
                                            <p:fltVal val="0"/>
                                          </p:val>
                                        </p:tav>
                                        <p:tav tm="100000">
                                          <p:val>
                                            <p:strVal val="#ppt_w"/>
                                          </p:val>
                                        </p:tav>
                                      </p:tavLst>
                                    </p:anim>
                                    <p:anim calcmode="lin" valueType="num">
                                      <p:cBhvr>
                                        <p:cTn id="20" dur="1000" fill="hold"/>
                                        <p:tgtEl>
                                          <p:spTgt spid="22"/>
                                        </p:tgtEl>
                                        <p:attrNameLst>
                                          <p:attrName>ppt_h</p:attrName>
                                        </p:attrNameLst>
                                      </p:cBhvr>
                                      <p:tavLst>
                                        <p:tav tm="0">
                                          <p:val>
                                            <p:fltVal val="0"/>
                                          </p:val>
                                        </p:tav>
                                        <p:tav tm="100000">
                                          <p:val>
                                            <p:strVal val="#ppt_h"/>
                                          </p:val>
                                        </p:tav>
                                      </p:tavLst>
                                    </p:anim>
                                    <p:anim calcmode="lin" valueType="num">
                                      <p:cBhvr>
                                        <p:cTn id="21" dur="1000" fill="hold"/>
                                        <p:tgtEl>
                                          <p:spTgt spid="22"/>
                                        </p:tgtEl>
                                        <p:attrNameLst>
                                          <p:attrName>style.rotation</p:attrName>
                                        </p:attrNameLst>
                                      </p:cBhvr>
                                      <p:tavLst>
                                        <p:tav tm="0">
                                          <p:val>
                                            <p:fltVal val="90"/>
                                          </p:val>
                                        </p:tav>
                                        <p:tav tm="100000">
                                          <p:val>
                                            <p:fltVal val="0"/>
                                          </p:val>
                                        </p:tav>
                                      </p:tavLst>
                                    </p:anim>
                                    <p:animEffect transition="in" filter="fade">
                                      <p:cBhvr>
                                        <p:cTn id="22" dur="1000"/>
                                        <p:tgtEl>
                                          <p:spTgt spid="22"/>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1000" fill="hold"/>
                                        <p:tgtEl>
                                          <p:spTgt spid="19"/>
                                        </p:tgtEl>
                                        <p:attrNameLst>
                                          <p:attrName>ppt_w</p:attrName>
                                        </p:attrNameLst>
                                      </p:cBhvr>
                                      <p:tavLst>
                                        <p:tav tm="0">
                                          <p:val>
                                            <p:fltVal val="0"/>
                                          </p:val>
                                        </p:tav>
                                        <p:tav tm="100000">
                                          <p:val>
                                            <p:strVal val="#ppt_w"/>
                                          </p:val>
                                        </p:tav>
                                      </p:tavLst>
                                    </p:anim>
                                    <p:anim calcmode="lin" valueType="num">
                                      <p:cBhvr>
                                        <p:cTn id="26" dur="1000" fill="hold"/>
                                        <p:tgtEl>
                                          <p:spTgt spid="19"/>
                                        </p:tgtEl>
                                        <p:attrNameLst>
                                          <p:attrName>ppt_h</p:attrName>
                                        </p:attrNameLst>
                                      </p:cBhvr>
                                      <p:tavLst>
                                        <p:tav tm="0">
                                          <p:val>
                                            <p:fltVal val="0"/>
                                          </p:val>
                                        </p:tav>
                                        <p:tav tm="100000">
                                          <p:val>
                                            <p:strVal val="#ppt_h"/>
                                          </p:val>
                                        </p:tav>
                                      </p:tavLst>
                                    </p:anim>
                                    <p:anim calcmode="lin" valueType="num">
                                      <p:cBhvr>
                                        <p:cTn id="27" dur="1000" fill="hold"/>
                                        <p:tgtEl>
                                          <p:spTgt spid="19"/>
                                        </p:tgtEl>
                                        <p:attrNameLst>
                                          <p:attrName>style.rotation</p:attrName>
                                        </p:attrNameLst>
                                      </p:cBhvr>
                                      <p:tavLst>
                                        <p:tav tm="0">
                                          <p:val>
                                            <p:fltVal val="90"/>
                                          </p:val>
                                        </p:tav>
                                        <p:tav tm="100000">
                                          <p:val>
                                            <p:fltVal val="0"/>
                                          </p:val>
                                        </p:tav>
                                      </p:tavLst>
                                    </p:anim>
                                    <p:animEffect transition="in" filter="fade">
                                      <p:cBhvr>
                                        <p:cTn id="28" dur="1000"/>
                                        <p:tgtEl>
                                          <p:spTgt spid="1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80">
                                          <p:stCondLst>
                                            <p:cond delay="0"/>
                                          </p:stCondLst>
                                        </p:cTn>
                                        <p:tgtEl>
                                          <p:spTgt spid="14"/>
                                        </p:tgtEl>
                                      </p:cBhvr>
                                    </p:animEffect>
                                    <p:anim calcmode="lin" valueType="num">
                                      <p:cBhvr>
                                        <p:cTn id="4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5" dur="26">
                                          <p:stCondLst>
                                            <p:cond delay="650"/>
                                          </p:stCondLst>
                                        </p:cTn>
                                        <p:tgtEl>
                                          <p:spTgt spid="14"/>
                                        </p:tgtEl>
                                      </p:cBhvr>
                                      <p:to x="100000" y="60000"/>
                                    </p:animScale>
                                    <p:animScale>
                                      <p:cBhvr>
                                        <p:cTn id="46" dur="166" decel="50000">
                                          <p:stCondLst>
                                            <p:cond delay="676"/>
                                          </p:stCondLst>
                                        </p:cTn>
                                        <p:tgtEl>
                                          <p:spTgt spid="14"/>
                                        </p:tgtEl>
                                      </p:cBhvr>
                                      <p:to x="100000" y="100000"/>
                                    </p:animScale>
                                    <p:animScale>
                                      <p:cBhvr>
                                        <p:cTn id="47" dur="26">
                                          <p:stCondLst>
                                            <p:cond delay="1312"/>
                                          </p:stCondLst>
                                        </p:cTn>
                                        <p:tgtEl>
                                          <p:spTgt spid="14"/>
                                        </p:tgtEl>
                                      </p:cBhvr>
                                      <p:to x="100000" y="80000"/>
                                    </p:animScale>
                                    <p:animScale>
                                      <p:cBhvr>
                                        <p:cTn id="48" dur="166" decel="50000">
                                          <p:stCondLst>
                                            <p:cond delay="1338"/>
                                          </p:stCondLst>
                                        </p:cTn>
                                        <p:tgtEl>
                                          <p:spTgt spid="14"/>
                                        </p:tgtEl>
                                      </p:cBhvr>
                                      <p:to x="100000" y="100000"/>
                                    </p:animScale>
                                    <p:animScale>
                                      <p:cBhvr>
                                        <p:cTn id="49" dur="26">
                                          <p:stCondLst>
                                            <p:cond delay="1642"/>
                                          </p:stCondLst>
                                        </p:cTn>
                                        <p:tgtEl>
                                          <p:spTgt spid="14"/>
                                        </p:tgtEl>
                                      </p:cBhvr>
                                      <p:to x="100000" y="90000"/>
                                    </p:animScale>
                                    <p:animScale>
                                      <p:cBhvr>
                                        <p:cTn id="50" dur="166" decel="50000">
                                          <p:stCondLst>
                                            <p:cond delay="1668"/>
                                          </p:stCondLst>
                                        </p:cTn>
                                        <p:tgtEl>
                                          <p:spTgt spid="14"/>
                                        </p:tgtEl>
                                      </p:cBhvr>
                                      <p:to x="100000" y="100000"/>
                                    </p:animScale>
                                    <p:animScale>
                                      <p:cBhvr>
                                        <p:cTn id="51" dur="26">
                                          <p:stCondLst>
                                            <p:cond delay="1808"/>
                                          </p:stCondLst>
                                        </p:cTn>
                                        <p:tgtEl>
                                          <p:spTgt spid="14"/>
                                        </p:tgtEl>
                                      </p:cBhvr>
                                      <p:to x="100000" y="95000"/>
                                    </p:animScale>
                                    <p:animScale>
                                      <p:cBhvr>
                                        <p:cTn id="52" dur="166" decel="50000">
                                          <p:stCondLst>
                                            <p:cond delay="1834"/>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down)">
                                      <p:cBhvr>
                                        <p:cTn id="55" dur="580">
                                          <p:stCondLst>
                                            <p:cond delay="0"/>
                                          </p:stCondLst>
                                        </p:cTn>
                                        <p:tgtEl>
                                          <p:spTgt spid="16"/>
                                        </p:tgtEl>
                                      </p:cBhvr>
                                    </p:animEffect>
                                    <p:anim calcmode="lin" valueType="num">
                                      <p:cBhvr>
                                        <p:cTn id="5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1" dur="26">
                                          <p:stCondLst>
                                            <p:cond delay="650"/>
                                          </p:stCondLst>
                                        </p:cTn>
                                        <p:tgtEl>
                                          <p:spTgt spid="16"/>
                                        </p:tgtEl>
                                      </p:cBhvr>
                                      <p:to x="100000" y="60000"/>
                                    </p:animScale>
                                    <p:animScale>
                                      <p:cBhvr>
                                        <p:cTn id="62" dur="166" decel="50000">
                                          <p:stCondLst>
                                            <p:cond delay="676"/>
                                          </p:stCondLst>
                                        </p:cTn>
                                        <p:tgtEl>
                                          <p:spTgt spid="16"/>
                                        </p:tgtEl>
                                      </p:cBhvr>
                                      <p:to x="100000" y="100000"/>
                                    </p:animScale>
                                    <p:animScale>
                                      <p:cBhvr>
                                        <p:cTn id="63" dur="26">
                                          <p:stCondLst>
                                            <p:cond delay="1312"/>
                                          </p:stCondLst>
                                        </p:cTn>
                                        <p:tgtEl>
                                          <p:spTgt spid="16"/>
                                        </p:tgtEl>
                                      </p:cBhvr>
                                      <p:to x="100000" y="80000"/>
                                    </p:animScale>
                                    <p:animScale>
                                      <p:cBhvr>
                                        <p:cTn id="64" dur="166" decel="50000">
                                          <p:stCondLst>
                                            <p:cond delay="1338"/>
                                          </p:stCondLst>
                                        </p:cTn>
                                        <p:tgtEl>
                                          <p:spTgt spid="16"/>
                                        </p:tgtEl>
                                      </p:cBhvr>
                                      <p:to x="100000" y="100000"/>
                                    </p:animScale>
                                    <p:animScale>
                                      <p:cBhvr>
                                        <p:cTn id="65" dur="26">
                                          <p:stCondLst>
                                            <p:cond delay="1642"/>
                                          </p:stCondLst>
                                        </p:cTn>
                                        <p:tgtEl>
                                          <p:spTgt spid="16"/>
                                        </p:tgtEl>
                                      </p:cBhvr>
                                      <p:to x="100000" y="90000"/>
                                    </p:animScale>
                                    <p:animScale>
                                      <p:cBhvr>
                                        <p:cTn id="66" dur="166" decel="50000">
                                          <p:stCondLst>
                                            <p:cond delay="1668"/>
                                          </p:stCondLst>
                                        </p:cTn>
                                        <p:tgtEl>
                                          <p:spTgt spid="16"/>
                                        </p:tgtEl>
                                      </p:cBhvr>
                                      <p:to x="100000" y="100000"/>
                                    </p:animScale>
                                    <p:animScale>
                                      <p:cBhvr>
                                        <p:cTn id="67" dur="26">
                                          <p:stCondLst>
                                            <p:cond delay="1808"/>
                                          </p:stCondLst>
                                        </p:cTn>
                                        <p:tgtEl>
                                          <p:spTgt spid="16"/>
                                        </p:tgtEl>
                                      </p:cBhvr>
                                      <p:to x="100000" y="95000"/>
                                    </p:animScale>
                                    <p:animScale>
                                      <p:cBhvr>
                                        <p:cTn id="68" dur="166" decel="50000">
                                          <p:stCondLst>
                                            <p:cond delay="1834"/>
                                          </p:stCondLst>
                                        </p:cTn>
                                        <p:tgtEl>
                                          <p:spTgt spid="1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animEffect transition="in" filter="fade">
                                      <p:cBhvr>
                                        <p:cTn id="73" dur="500"/>
                                        <p:tgtEl>
                                          <p:spTgt spid="12"/>
                                        </p:tgtEl>
                                      </p:cBhvr>
                                    </p:animEffect>
                                  </p:childTnLst>
                                </p:cTn>
                              </p:par>
                              <p:par>
                                <p:cTn id="74" presetID="10" presetClass="entr" presetSubtype="0" fill="hold" nodeType="withEffect">
                                  <p:stCondLst>
                                    <p:cond delay="0"/>
                                  </p:stCondLst>
                                  <p:childTnLst>
                                    <p:set>
                                      <p:cBhvr>
                                        <p:cTn id="75" dur="1" fill="hold">
                                          <p:stCondLst>
                                            <p:cond delay="0"/>
                                          </p:stCondLst>
                                        </p:cTn>
                                        <p:tgtEl>
                                          <p:spTgt spid="9"/>
                                        </p:tgtEl>
                                        <p:attrNameLst>
                                          <p:attrName>style.visibility</p:attrName>
                                        </p:attrNameLst>
                                      </p:cBhvr>
                                      <p:to>
                                        <p:strVal val="visible"/>
                                      </p:to>
                                    </p:set>
                                    <p:animEffect transition="in" filter="fade">
                                      <p:cBhvr>
                                        <p:cTn id="76" dur="500"/>
                                        <p:tgtEl>
                                          <p:spTgt spid="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0"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par>
                                <p:cTn id="86" presetID="10" presetClass="entr" presetSubtype="0"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nodeType="with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500"/>
                                        <p:tgtEl>
                                          <p:spTgt spid="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1"/>
                                        </p:tgtEl>
                                        <p:attrNameLst>
                                          <p:attrName>style.visibility</p:attrName>
                                        </p:attrNameLst>
                                      </p:cBhvr>
                                      <p:to>
                                        <p:strVal val="visible"/>
                                      </p:to>
                                    </p:set>
                                    <p:animEffect transition="in" filter="fade">
                                      <p:cBhvr>
                                        <p:cTn id="94" dur="500"/>
                                        <p:tgtEl>
                                          <p:spTgt spid="1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par>
                                <p:cTn id="98" presetID="10" presetClass="entr" presetSubtype="0" fill="hold" nodeType="with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fade">
                                      <p:cBhvr>
                                        <p:cTn id="100" dur="500"/>
                                        <p:tgtEl>
                                          <p:spTgt spid="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500"/>
                                        <p:tgtEl>
                                          <p:spTgt spid="24"/>
                                        </p:tgtEl>
                                      </p:cBhvr>
                                    </p:animEffect>
                                  </p:childTnLst>
                                </p:cTn>
                              </p:par>
                              <p:par>
                                <p:cTn id="104" presetID="10" presetClass="entr" presetSubtype="0" fill="hold" nodeType="withEffect">
                                  <p:stCondLst>
                                    <p:cond delay="0"/>
                                  </p:stCondLst>
                                  <p:childTnLst>
                                    <p:set>
                                      <p:cBhvr>
                                        <p:cTn id="105" dur="1" fill="hold">
                                          <p:stCondLst>
                                            <p:cond delay="0"/>
                                          </p:stCondLst>
                                        </p:cTn>
                                        <p:tgtEl>
                                          <p:spTgt spid="8"/>
                                        </p:tgtEl>
                                        <p:attrNameLst>
                                          <p:attrName>style.visibility</p:attrName>
                                        </p:attrNameLst>
                                      </p:cBhvr>
                                      <p:to>
                                        <p:strVal val="visible"/>
                                      </p:to>
                                    </p:set>
                                    <p:animEffect transition="in" filter="fade">
                                      <p:cBhvr>
                                        <p:cTn id="10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animBg="1"/>
      <p:bldP spid="16" grpId="0"/>
      <p:bldP spid="19" grpId="0" animBg="1"/>
      <p:bldP spid="20" grpId="0"/>
      <p:bldP spid="22" grpId="0"/>
      <p:bldP spid="23" grpId="0"/>
      <p:bldP spid="24" grpId="0"/>
      <p:bldP spid="25" grpId="0"/>
      <p:bldP spid="2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9C09E59-D6C5-4764-A7E5-6830D362A9D8}"/>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8131"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1307A90-5A36-4464-8A2C-3910E7661FF9}"/>
              </a:ext>
            </a:extLst>
          </p:cNvPr>
          <p:cNvSpPr txBox="1">
            <a:spLocks noChangeArrowheads="1"/>
          </p:cNvSpPr>
          <p:nvPr/>
        </p:nvSpPr>
        <p:spPr bwMode="auto">
          <a:xfrm>
            <a:off x="4514850" y="176213"/>
            <a:ext cx="75755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a:t>
            </a:r>
          </a:p>
        </p:txBody>
      </p:sp>
      <p:pic>
        <p:nvPicPr>
          <p:cNvPr id="9" name="Pictur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8083D65-93C6-4C1D-9C87-8E51DB44B8E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338" y="3779838"/>
            <a:ext cx="3103563" cy="310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loud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AB92BCB-D885-4F41-9118-3E34D60188CC}"/>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6313901-EC01-4430-A5B3-342D9BC27FCC}"/>
              </a:ext>
            </a:extLst>
          </p:cNvPr>
          <p:cNvSpPr txBox="1"/>
          <p:nvPr/>
        </p:nvSpPr>
        <p:spPr>
          <a:xfrm>
            <a:off x="654050" y="381000"/>
            <a:ext cx="2235200"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17" name="Folded Corner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9351106-1D9E-4E8E-985B-C3997190AF1B}"/>
              </a:ext>
            </a:extLst>
          </p:cNvPr>
          <p:cNvSpPr/>
          <p:nvPr/>
        </p:nvSpPr>
        <p:spPr>
          <a:xfrm>
            <a:off x="3251200" y="1736725"/>
            <a:ext cx="8940800" cy="5129213"/>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TextBox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BF90A01-98BC-4861-A4A0-476386293472}"/>
              </a:ext>
            </a:extLst>
          </p:cNvPr>
          <p:cNvSpPr txBox="1"/>
          <p:nvPr/>
        </p:nvSpPr>
        <p:spPr>
          <a:xfrm>
            <a:off x="3759200" y="1879600"/>
            <a:ext cx="8813800" cy="2390141"/>
          </a:xfrm>
          <a:prstGeom prst="rect">
            <a:avLst/>
          </a:prstGeom>
          <a:noFill/>
        </p:spPr>
        <p:txBody>
          <a:bodyPr wrap="square">
            <a:spAutoFit/>
          </a:bodyPr>
          <a:lstStyle/>
          <a:p>
            <a:pPr defTabSz="1219170" eaLnBrk="1" fontAlgn="auto" hangingPunct="1">
              <a:spcBef>
                <a:spcPts val="0"/>
              </a:spcBef>
              <a:spcAft>
                <a:spcPts val="0"/>
              </a:spcAft>
              <a:defRPr/>
            </a:pPr>
            <a:r>
              <a:rPr lang="en-US" sz="3733" b="1" err="1">
                <a:solidFill>
                  <a:prstClr val="white"/>
                </a:solidFill>
                <a:latin typeface="Times New Roman" panose="02020603050405020304" pitchFamily="18" charset="0"/>
                <a:cs typeface="Times New Roman" panose="02020603050405020304" pitchFamily="18" charset="0"/>
              </a:rPr>
              <a:t>Bài</a:t>
            </a:r>
            <a:r>
              <a:rPr lang="en-US" sz="3733" b="1">
                <a:solidFill>
                  <a:prstClr val="white"/>
                </a:solidFill>
                <a:latin typeface="Times New Roman" panose="02020603050405020304" pitchFamily="18" charset="0"/>
                <a:cs typeface="Times New Roman" panose="02020603050405020304" pitchFamily="18" charset="0"/>
              </a:rPr>
              <a:t> 5 (SGK – 28): Phân tích mỗi đa thức sau thành nhân tử: </a:t>
            </a:r>
          </a:p>
          <a:p>
            <a:pPr defTabSz="1219170" eaLnBrk="1" fontAlgn="auto" hangingPunct="1">
              <a:spcBef>
                <a:spcPts val="0"/>
              </a:spcBef>
              <a:spcAft>
                <a:spcPts val="0"/>
              </a:spcAft>
              <a:defRPr/>
            </a:pPr>
            <a:endParaRPr lang="en-US" sz="3733">
              <a:solidFill>
                <a:prstClr val="white"/>
              </a:solidFill>
              <a:latin typeface="Times New Roman" panose="02020603050405020304" pitchFamily="18" charset="0"/>
              <a:cs typeface="Times New Roman" panose="02020603050405020304" pitchFamily="18" charset="0"/>
            </a:endParaRPr>
          </a:p>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a. </a:t>
            </a:r>
          </a:p>
        </p:txBody>
      </p:sp>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8801AFF-1205-47C5-A1B0-0897F501B801}"/>
              </a:ext>
            </a:extLst>
          </p:cNvPr>
          <p:cNvGraphicFramePr>
            <a:graphicFrameLocks noChangeAspect="1"/>
          </p:cNvGraphicFramePr>
          <p:nvPr>
            <p:extLst>
              <p:ext uri="{D42A27DB-BD31-4B8C-83A1-F6EECF244321}">
                <p14:modId xmlns:p14="http://schemas.microsoft.com/office/powerpoint/2010/main" val="3653680231"/>
              </p:ext>
            </p:extLst>
          </p:nvPr>
        </p:nvGraphicFramePr>
        <p:xfrm>
          <a:off x="4845050" y="3757613"/>
          <a:ext cx="2768600" cy="546100"/>
        </p:xfrm>
        <a:graphic>
          <a:graphicData uri="http://schemas.openxmlformats.org/presentationml/2006/ole">
            <mc:AlternateContent xmlns:mc="http://schemas.openxmlformats.org/markup-compatibility/2006">
              <mc:Choice xmlns:v="urn:schemas-microsoft-com:vml" Requires="v">
                <p:oleObj spid="_x0000_s18437" name="Equation" r:id="rId4" imgW="2768400" imgH="545760" progId="Equation.DSMT4">
                  <p:embed/>
                </p:oleObj>
              </mc:Choice>
              <mc:Fallback>
                <p:oleObj name="Equation" r:id="rId4" imgW="2768400" imgH="545760" progId="Equation.DSMT4">
                  <p:embed/>
                  <p:pic>
                    <p:nvPicPr>
                      <p:cNvPr id="0" name="Object 2"/>
                      <p:cNvPicPr>
                        <a:picLocks noChangeAspect="1" noChangeArrowheads="1"/>
                      </p:cNvPicPr>
                      <p:nvPr/>
                    </p:nvPicPr>
                    <p:blipFill>
                      <a:blip r:embed="rId5"/>
                      <a:srcRect/>
                      <a:stretch>
                        <a:fillRect/>
                      </a:stretch>
                    </p:blipFill>
                    <p:spPr bwMode="auto">
                      <a:xfrm>
                        <a:off x="4845050" y="3757613"/>
                        <a:ext cx="27686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76337006"/>
              </p:ext>
            </p:extLst>
          </p:nvPr>
        </p:nvGraphicFramePr>
        <p:xfrm>
          <a:off x="4724400" y="4711065"/>
          <a:ext cx="4813300" cy="482600"/>
        </p:xfrm>
        <a:graphic>
          <a:graphicData uri="http://schemas.openxmlformats.org/presentationml/2006/ole">
            <mc:AlternateContent xmlns:mc="http://schemas.openxmlformats.org/markup-compatibility/2006">
              <mc:Choice xmlns:v="urn:schemas-microsoft-com:vml" Requires="v">
                <p:oleObj spid="_x0000_s18438" name="Equation" r:id="rId6" imgW="4813200" imgH="482400" progId="Equation.DSMT4">
                  <p:embed/>
                </p:oleObj>
              </mc:Choice>
              <mc:Fallback>
                <p:oleObj name="Equation" r:id="rId6" imgW="4813200" imgH="482400" progId="Equation.DSMT4">
                  <p:embed/>
                  <p:pic>
                    <p:nvPicPr>
                      <p:cNvPr id="0" name=""/>
                      <p:cNvPicPr/>
                      <p:nvPr/>
                    </p:nvPicPr>
                    <p:blipFill>
                      <a:blip r:embed="rId7"/>
                      <a:stretch>
                        <a:fillRect/>
                      </a:stretch>
                    </p:blipFill>
                    <p:spPr>
                      <a:xfrm>
                        <a:off x="4724400" y="4711065"/>
                        <a:ext cx="4813300" cy="482600"/>
                      </a:xfrm>
                      <a:prstGeom prst="rect">
                        <a:avLst/>
                      </a:prstGeom>
                    </p:spPr>
                  </p:pic>
                </p:oleObj>
              </mc:Fallback>
            </mc:AlternateContent>
          </a:graphicData>
        </a:graphic>
      </p:graphicFrame>
      <p:graphicFrame>
        <p:nvGraphicFramePr>
          <p:cNvPr id="6" name="Object 5"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123315041"/>
              </p:ext>
            </p:extLst>
          </p:nvPr>
        </p:nvGraphicFramePr>
        <p:xfrm>
          <a:off x="4724400" y="5547201"/>
          <a:ext cx="1930400" cy="482600"/>
        </p:xfrm>
        <a:graphic>
          <a:graphicData uri="http://schemas.openxmlformats.org/presentationml/2006/ole">
            <mc:AlternateContent xmlns:mc="http://schemas.openxmlformats.org/markup-compatibility/2006">
              <mc:Choice xmlns:v="urn:schemas-microsoft-com:vml" Requires="v">
                <p:oleObj spid="_x0000_s18439" name="Equation" r:id="rId8" imgW="1930320" imgH="482400" progId="Equation.DSMT4">
                  <p:embed/>
                </p:oleObj>
              </mc:Choice>
              <mc:Fallback>
                <p:oleObj name="Equation" r:id="rId8" imgW="1930320" imgH="482400" progId="Equation.DSMT4">
                  <p:embed/>
                  <p:pic>
                    <p:nvPicPr>
                      <p:cNvPr id="0" name=""/>
                      <p:cNvPicPr/>
                      <p:nvPr/>
                    </p:nvPicPr>
                    <p:blipFill>
                      <a:blip r:embed="rId9"/>
                      <a:stretch>
                        <a:fillRect/>
                      </a:stretch>
                    </p:blipFill>
                    <p:spPr>
                      <a:xfrm>
                        <a:off x="4724400" y="5547201"/>
                        <a:ext cx="1930400" cy="482600"/>
                      </a:xfrm>
                      <a:prstGeom prst="rect">
                        <a:avLst/>
                      </a:prstGeom>
                    </p:spPr>
                  </p:pic>
                </p:oleObj>
              </mc:Fallback>
            </mc:AlternateContent>
          </a:graphicData>
        </a:graphic>
      </p:graphicFrame>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8131"/>
                                        </p:tgtEl>
                                        <p:attrNameLst>
                                          <p:attrName>style.visibility</p:attrName>
                                        </p:attrNameLst>
                                      </p:cBhvr>
                                      <p:to>
                                        <p:strVal val="visible"/>
                                      </p:to>
                                    </p:set>
                                    <p:animEffect transition="in" filter="wipe(down)">
                                      <p:cBhvr>
                                        <p:cTn id="15" dur="500"/>
                                        <p:tgtEl>
                                          <p:spTgt spid="4813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circle(in)">
                                      <p:cBhvr>
                                        <p:cTn id="26" dur="2000"/>
                                        <p:tgtEl>
                                          <p:spTgt spid="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8131" grpId="0"/>
      <p:bldP spid="11" grpId="0"/>
      <p:bldP spid="17" grpId="0" animBg="1"/>
      <p:bldP spid="1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41D1773-6C9B-4563-857E-BC42DF540E26}"/>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915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C77E369-FB55-4C26-9D80-822BA27B80EF}"/>
              </a:ext>
            </a:extLst>
          </p:cNvPr>
          <p:cNvSpPr txBox="1">
            <a:spLocks noChangeArrowheads="1"/>
          </p:cNvSpPr>
          <p:nvPr/>
        </p:nvSpPr>
        <p:spPr bwMode="auto">
          <a:xfrm>
            <a:off x="3779838" y="239665"/>
            <a:ext cx="85153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28F318A-B110-4583-BE01-46A700D207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8225"/>
            <a:ext cx="45497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49D1EE2-771A-42FB-A77D-5CC05703C80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F063F56-E176-4CD3-BB88-ABA1635DF734}"/>
              </a:ext>
            </a:extLst>
          </p:cNvPr>
          <p:cNvSpPr txBox="1"/>
          <p:nvPr/>
        </p:nvSpPr>
        <p:spPr>
          <a:xfrm>
            <a:off x="749300" y="468313"/>
            <a:ext cx="2235200" cy="747712"/>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9" name="Folded Corner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70B1828-451A-468F-A69A-DF15CEF249FE}"/>
              </a:ext>
            </a:extLst>
          </p:cNvPr>
          <p:cNvSpPr/>
          <p:nvPr/>
        </p:nvSpPr>
        <p:spPr>
          <a:xfrm>
            <a:off x="4694238" y="2613025"/>
            <a:ext cx="7497762" cy="4244975"/>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60424" name="Object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EE29767-34ED-486C-91D7-BCBC265DC060}"/>
              </a:ext>
            </a:extLst>
          </p:cNvPr>
          <p:cNvGraphicFramePr>
            <a:graphicFrameLocks noChangeAspect="1"/>
          </p:cNvGraphicFramePr>
          <p:nvPr>
            <p:extLst>
              <p:ext uri="{D42A27DB-BD31-4B8C-83A1-F6EECF244321}">
                <p14:modId xmlns:p14="http://schemas.microsoft.com/office/powerpoint/2010/main" val="1841190934"/>
              </p:ext>
            </p:extLst>
          </p:nvPr>
        </p:nvGraphicFramePr>
        <p:xfrm>
          <a:off x="3522663" y="3086100"/>
          <a:ext cx="236537" cy="406400"/>
        </p:xfrm>
        <a:graphic>
          <a:graphicData uri="http://schemas.openxmlformats.org/presentationml/2006/ole">
            <mc:AlternateContent xmlns:mc="http://schemas.openxmlformats.org/markup-compatibility/2006">
              <mc:Choice xmlns:v="urn:schemas-microsoft-com:vml" Requires="v">
                <p:oleObj spid="_x0000_s19465" name="Equation" r:id="rId4" imgW="177569" imgH="304404" progId="Equation.DSMT4">
                  <p:embed/>
                </p:oleObj>
              </mc:Choice>
              <mc:Fallback>
                <p:oleObj name="Equation" r:id="rId4" imgW="177569" imgH="304404" progId="Equation.DSMT4">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663" y="3086100"/>
                        <a:ext cx="236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D91E3B2-F5CD-4E53-93B4-89E363F87BFA}"/>
              </a:ext>
            </a:extLst>
          </p:cNvPr>
          <p:cNvSpPr txBox="1">
            <a:spLocks noChangeArrowheads="1"/>
          </p:cNvSpPr>
          <p:nvPr/>
        </p:nvSpPr>
        <p:spPr bwMode="auto">
          <a:xfrm>
            <a:off x="4694238" y="2473324"/>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b.</a:t>
            </a:r>
          </a:p>
        </p:txBody>
      </p:sp>
      <p:graphicFrame>
        <p:nvGraphicFramePr>
          <p:cNvPr id="5" name="Object 4"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032602377"/>
              </p:ext>
            </p:extLst>
          </p:nvPr>
        </p:nvGraphicFramePr>
        <p:xfrm>
          <a:off x="5308600" y="2584449"/>
          <a:ext cx="2378075" cy="546100"/>
        </p:xfrm>
        <a:graphic>
          <a:graphicData uri="http://schemas.openxmlformats.org/presentationml/2006/ole">
            <mc:AlternateContent xmlns:mc="http://schemas.openxmlformats.org/markup-compatibility/2006">
              <mc:Choice xmlns:v="urn:schemas-microsoft-com:vml" Requires="v">
                <p:oleObj spid="_x0000_s19466" name="Equation" r:id="rId6" imgW="2374560" imgH="545760" progId="Equation.DSMT4">
                  <p:embed/>
                </p:oleObj>
              </mc:Choice>
              <mc:Fallback>
                <p:oleObj name="Equation" r:id="rId6" imgW="2374560" imgH="545760" progId="Equation.DSMT4">
                  <p:embed/>
                  <p:pic>
                    <p:nvPicPr>
                      <p:cNvPr id="0" name=""/>
                      <p:cNvPicPr/>
                      <p:nvPr/>
                    </p:nvPicPr>
                    <p:blipFill>
                      <a:blip r:embed="rId7"/>
                      <a:stretch>
                        <a:fillRect/>
                      </a:stretch>
                    </p:blipFill>
                    <p:spPr>
                      <a:xfrm>
                        <a:off x="5308600" y="2584449"/>
                        <a:ext cx="2378075" cy="546100"/>
                      </a:xfrm>
                      <a:prstGeom prst="rect">
                        <a:avLst/>
                      </a:prstGeom>
                    </p:spPr>
                  </p:pic>
                </p:oleObj>
              </mc:Fallback>
            </mc:AlternateContent>
          </a:graphicData>
        </a:graphic>
      </p:graphicFrame>
      <p:graphicFrame>
        <p:nvGraphicFramePr>
          <p:cNvPr id="10" name="Object 9"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721353890"/>
              </p:ext>
            </p:extLst>
          </p:nvPr>
        </p:nvGraphicFramePr>
        <p:xfrm>
          <a:off x="5086350" y="3059112"/>
          <a:ext cx="7023100" cy="660400"/>
        </p:xfrm>
        <a:graphic>
          <a:graphicData uri="http://schemas.openxmlformats.org/presentationml/2006/ole">
            <mc:AlternateContent xmlns:mc="http://schemas.openxmlformats.org/markup-compatibility/2006">
              <mc:Choice xmlns:v="urn:schemas-microsoft-com:vml" Requires="v">
                <p:oleObj spid="_x0000_s19467" name="Equation" r:id="rId8" imgW="7022880" imgH="660240" progId="Equation.DSMT4">
                  <p:embed/>
                </p:oleObj>
              </mc:Choice>
              <mc:Fallback>
                <p:oleObj name="Equation" r:id="rId8" imgW="7022880" imgH="660240" progId="Equation.DSMT4">
                  <p:embed/>
                  <p:pic>
                    <p:nvPicPr>
                      <p:cNvPr id="0" name=""/>
                      <p:cNvPicPr/>
                      <p:nvPr/>
                    </p:nvPicPr>
                    <p:blipFill>
                      <a:blip r:embed="rId9"/>
                      <a:stretch>
                        <a:fillRect/>
                      </a:stretch>
                    </p:blipFill>
                    <p:spPr>
                      <a:xfrm>
                        <a:off x="5086350" y="3059112"/>
                        <a:ext cx="7023100" cy="6604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78421318"/>
              </p:ext>
            </p:extLst>
          </p:nvPr>
        </p:nvGraphicFramePr>
        <p:xfrm>
          <a:off x="5086350" y="3790950"/>
          <a:ext cx="5283200" cy="533400"/>
        </p:xfrm>
        <a:graphic>
          <a:graphicData uri="http://schemas.openxmlformats.org/presentationml/2006/ole">
            <mc:AlternateContent xmlns:mc="http://schemas.openxmlformats.org/markup-compatibility/2006">
              <mc:Choice xmlns:v="urn:schemas-microsoft-com:vml" Requires="v">
                <p:oleObj spid="_x0000_s19468" name="Equation" r:id="rId10" imgW="5283000" imgH="533160" progId="Equation.DSMT4">
                  <p:embed/>
                </p:oleObj>
              </mc:Choice>
              <mc:Fallback>
                <p:oleObj name="Equation" r:id="rId10" imgW="5283000" imgH="533160" progId="Equation.DSMT4">
                  <p:embed/>
                  <p:pic>
                    <p:nvPicPr>
                      <p:cNvPr id="0" name=""/>
                      <p:cNvPicPr/>
                      <p:nvPr/>
                    </p:nvPicPr>
                    <p:blipFill>
                      <a:blip r:embed="rId11"/>
                      <a:stretch>
                        <a:fillRect/>
                      </a:stretch>
                    </p:blipFill>
                    <p:spPr>
                      <a:xfrm>
                        <a:off x="5086350" y="3790950"/>
                        <a:ext cx="5283200" cy="5334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82366412"/>
              </p:ext>
            </p:extLst>
          </p:nvPr>
        </p:nvGraphicFramePr>
        <p:xfrm>
          <a:off x="5086350" y="4402136"/>
          <a:ext cx="1930400" cy="533400"/>
        </p:xfrm>
        <a:graphic>
          <a:graphicData uri="http://schemas.openxmlformats.org/presentationml/2006/ole">
            <mc:AlternateContent xmlns:mc="http://schemas.openxmlformats.org/markup-compatibility/2006">
              <mc:Choice xmlns:v="urn:schemas-microsoft-com:vml" Requires="v">
                <p:oleObj spid="_x0000_s19469" name="Equation" r:id="rId12" imgW="1930320" imgH="533160" progId="Equation.DSMT4">
                  <p:embed/>
                </p:oleObj>
              </mc:Choice>
              <mc:Fallback>
                <p:oleObj name="Equation" r:id="rId12" imgW="1930320" imgH="533160" progId="Equation.DSMT4">
                  <p:embed/>
                  <p:pic>
                    <p:nvPicPr>
                      <p:cNvPr id="0" name=""/>
                      <p:cNvPicPr/>
                      <p:nvPr/>
                    </p:nvPicPr>
                    <p:blipFill>
                      <a:blip r:embed="rId13"/>
                      <a:stretch>
                        <a:fillRect/>
                      </a:stretch>
                    </p:blipFill>
                    <p:spPr>
                      <a:xfrm>
                        <a:off x="5086350" y="4402136"/>
                        <a:ext cx="1930400" cy="5334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CD91E3B2-F5CD-4E53-93B4-89E363F87BFA}"/>
              </a:ext>
            </a:extLst>
          </p:cNvPr>
          <p:cNvSpPr txBox="1">
            <a:spLocks noChangeArrowheads="1"/>
          </p:cNvSpPr>
          <p:nvPr/>
        </p:nvSpPr>
        <p:spPr bwMode="auto">
          <a:xfrm>
            <a:off x="4694238" y="5056186"/>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c.</a:t>
            </a:r>
          </a:p>
        </p:txBody>
      </p:sp>
      <p:graphicFrame>
        <p:nvGraphicFramePr>
          <p:cNvPr id="13" name="Object 12"/>
          <p:cNvGraphicFramePr>
            <a:graphicFrameLocks noChangeAspect="1"/>
          </p:cNvGraphicFramePr>
          <p:nvPr>
            <p:extLst>
              <p:ext uri="{D42A27DB-BD31-4B8C-83A1-F6EECF244321}">
                <p14:modId xmlns:p14="http://schemas.microsoft.com/office/powerpoint/2010/main" val="2231973213"/>
              </p:ext>
            </p:extLst>
          </p:nvPr>
        </p:nvGraphicFramePr>
        <p:xfrm>
          <a:off x="5308600" y="5159374"/>
          <a:ext cx="3289300" cy="482600"/>
        </p:xfrm>
        <a:graphic>
          <a:graphicData uri="http://schemas.openxmlformats.org/presentationml/2006/ole">
            <mc:AlternateContent xmlns:mc="http://schemas.openxmlformats.org/markup-compatibility/2006">
              <mc:Choice xmlns:v="urn:schemas-microsoft-com:vml" Requires="v">
                <p:oleObj spid="_x0000_s19470" name="Equation" r:id="rId14" imgW="3288960" imgH="482400" progId="Equation.DSMT4">
                  <p:embed/>
                </p:oleObj>
              </mc:Choice>
              <mc:Fallback>
                <p:oleObj name="Equation" r:id="rId14" imgW="3288960" imgH="482400" progId="Equation.DSMT4">
                  <p:embed/>
                  <p:pic>
                    <p:nvPicPr>
                      <p:cNvPr id="0" name=""/>
                      <p:cNvPicPr/>
                      <p:nvPr/>
                    </p:nvPicPr>
                    <p:blipFill>
                      <a:blip r:embed="rId15"/>
                      <a:stretch>
                        <a:fillRect/>
                      </a:stretch>
                    </p:blipFill>
                    <p:spPr>
                      <a:xfrm>
                        <a:off x="5308600" y="5159374"/>
                        <a:ext cx="3289300" cy="4826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530394100"/>
              </p:ext>
            </p:extLst>
          </p:nvPr>
        </p:nvGraphicFramePr>
        <p:xfrm>
          <a:off x="5251450" y="5838824"/>
          <a:ext cx="2667000" cy="482600"/>
        </p:xfrm>
        <a:graphic>
          <a:graphicData uri="http://schemas.openxmlformats.org/presentationml/2006/ole">
            <mc:AlternateContent xmlns:mc="http://schemas.openxmlformats.org/markup-compatibility/2006">
              <mc:Choice xmlns:v="urn:schemas-microsoft-com:vml" Requires="v">
                <p:oleObj spid="_x0000_s19471" name="Equation" r:id="rId16" imgW="2666880" imgH="482400" progId="Equation.DSMT4">
                  <p:embed/>
                </p:oleObj>
              </mc:Choice>
              <mc:Fallback>
                <p:oleObj name="Equation" r:id="rId16" imgW="2666880" imgH="482400" progId="Equation.DSMT4">
                  <p:embed/>
                  <p:pic>
                    <p:nvPicPr>
                      <p:cNvPr id="0" name=""/>
                      <p:cNvPicPr/>
                      <p:nvPr/>
                    </p:nvPicPr>
                    <p:blipFill>
                      <a:blip r:embed="rId17"/>
                      <a:stretch>
                        <a:fillRect/>
                      </a:stretch>
                    </p:blipFill>
                    <p:spPr>
                      <a:xfrm>
                        <a:off x="5251450" y="5838824"/>
                        <a:ext cx="2667000" cy="482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155"/>
                                        </p:tgtEl>
                                        <p:attrNameLst>
                                          <p:attrName>style.visibility</p:attrName>
                                        </p:attrNameLst>
                                      </p:cBhvr>
                                      <p:to>
                                        <p:strVal val="visible"/>
                                      </p:to>
                                    </p:set>
                                    <p:animEffect transition="in" filter="barn(inVertical)">
                                      <p:cBhvr>
                                        <p:cTn id="15" dur="500"/>
                                        <p:tgtEl>
                                          <p:spTgt spid="4915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9155" grpId="0"/>
      <p:bldP spid="8"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41D1773-6C9B-4563-857E-BC42DF540E26}"/>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4915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C77E369-FB55-4C26-9D80-822BA27B80EF}"/>
              </a:ext>
            </a:extLst>
          </p:cNvPr>
          <p:cNvSpPr txBox="1">
            <a:spLocks noChangeArrowheads="1"/>
          </p:cNvSpPr>
          <p:nvPr/>
        </p:nvSpPr>
        <p:spPr bwMode="auto">
          <a:xfrm>
            <a:off x="3779838" y="239665"/>
            <a:ext cx="851535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pic>
        <p:nvPicPr>
          <p:cNvPr id="6" name="Picture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28F318A-B110-4583-BE01-46A700D2071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308225"/>
            <a:ext cx="4549775" cy="454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49D1EE2-771A-42FB-A77D-5CC05703C80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8" name="TextBox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F063F56-E176-4CD3-BB88-ABA1635DF734}"/>
              </a:ext>
            </a:extLst>
          </p:cNvPr>
          <p:cNvSpPr txBox="1"/>
          <p:nvPr/>
        </p:nvSpPr>
        <p:spPr>
          <a:xfrm>
            <a:off x="749300" y="468313"/>
            <a:ext cx="2235200" cy="747712"/>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sp>
        <p:nvSpPr>
          <p:cNvPr id="9" name="Folded Corner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70B1828-451A-468F-A69A-DF15CEF249FE}"/>
              </a:ext>
            </a:extLst>
          </p:cNvPr>
          <p:cNvSpPr/>
          <p:nvPr/>
        </p:nvSpPr>
        <p:spPr>
          <a:xfrm>
            <a:off x="4694238" y="2613025"/>
            <a:ext cx="7497762" cy="4244975"/>
          </a:xfrm>
          <a:prstGeom prst="foldedCorner">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aphicFrame>
        <p:nvGraphicFramePr>
          <p:cNvPr id="60424" name="Object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EE29767-34ED-486C-91D7-BCBC265DC060}"/>
              </a:ext>
            </a:extLst>
          </p:cNvPr>
          <p:cNvGraphicFramePr>
            <a:graphicFrameLocks noChangeAspect="1"/>
          </p:cNvGraphicFramePr>
          <p:nvPr>
            <p:extLst>
              <p:ext uri="{D42A27DB-BD31-4B8C-83A1-F6EECF244321}">
                <p14:modId xmlns:p14="http://schemas.microsoft.com/office/powerpoint/2010/main" val="1076295025"/>
              </p:ext>
            </p:extLst>
          </p:nvPr>
        </p:nvGraphicFramePr>
        <p:xfrm>
          <a:off x="3522663" y="3086100"/>
          <a:ext cx="236537" cy="406400"/>
        </p:xfrm>
        <a:graphic>
          <a:graphicData uri="http://schemas.openxmlformats.org/presentationml/2006/ole">
            <mc:AlternateContent xmlns:mc="http://schemas.openxmlformats.org/markup-compatibility/2006">
              <mc:Choice xmlns:v="urn:schemas-microsoft-com:vml" Requires="v">
                <p:oleObj spid="_x0000_s20493" name="Equation" r:id="rId4" imgW="177569" imgH="304404" progId="Equation.DSMT4">
                  <p:embed/>
                </p:oleObj>
              </mc:Choice>
              <mc:Fallback>
                <p:oleObj name="Equation" r:id="rId4" imgW="177569" imgH="304404" progId="Equation.DSMT4">
                  <p:embed/>
                  <p:pic>
                    <p:nvPicPr>
                      <p:cNvPr id="60424" name="Object 10">
                        <a:extLst>
                          <a:ext uri="{FF2B5EF4-FFF2-40B4-BE49-F238E27FC236}">
                            <a16:creationId xmlns:a16="http://schemas.microsoft.com/office/drawing/2014/main" id="{7EE29767-34ED-486C-91D7-BCBC265DC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2663" y="3086100"/>
                        <a:ext cx="2365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TextBox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D91E3B2-F5CD-4E53-93B4-89E363F87BFA}"/>
              </a:ext>
            </a:extLst>
          </p:cNvPr>
          <p:cNvSpPr txBox="1">
            <a:spLocks noChangeArrowheads="1"/>
          </p:cNvSpPr>
          <p:nvPr/>
        </p:nvSpPr>
        <p:spPr bwMode="auto">
          <a:xfrm>
            <a:off x="4739481" y="2600322"/>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d.</a:t>
            </a:r>
          </a:p>
        </p:txBody>
      </p:sp>
      <p:sp>
        <p:nvSpPr>
          <p:cNvPr id="16" name="TextBox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D91E3B2-F5CD-4E53-93B4-89E363F87BFA}"/>
              </a:ext>
            </a:extLst>
          </p:cNvPr>
          <p:cNvSpPr txBox="1">
            <a:spLocks noChangeArrowheads="1"/>
          </p:cNvSpPr>
          <p:nvPr/>
        </p:nvSpPr>
        <p:spPr bwMode="auto">
          <a:xfrm>
            <a:off x="4706937" y="3855640"/>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e.</a:t>
            </a:r>
          </a:p>
        </p:txBody>
      </p:sp>
      <p:graphicFrame>
        <p:nvGraphicFramePr>
          <p:cNvPr id="2" name="Object 1"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2506758301"/>
              </p:ext>
            </p:extLst>
          </p:nvPr>
        </p:nvGraphicFramePr>
        <p:xfrm>
          <a:off x="5364956" y="2696361"/>
          <a:ext cx="3543300" cy="482600"/>
        </p:xfrm>
        <a:graphic>
          <a:graphicData uri="http://schemas.openxmlformats.org/presentationml/2006/ole">
            <mc:AlternateContent xmlns:mc="http://schemas.openxmlformats.org/markup-compatibility/2006">
              <mc:Choice xmlns:v="urn:schemas-microsoft-com:vml" Requires="v">
                <p:oleObj spid="_x0000_s20494" name="Equation" r:id="rId6" imgW="3543120" imgH="482400" progId="Equation.DSMT4">
                  <p:embed/>
                </p:oleObj>
              </mc:Choice>
              <mc:Fallback>
                <p:oleObj name="Equation" r:id="rId6" imgW="3543120" imgH="482400" progId="Equation.DSMT4">
                  <p:embed/>
                  <p:pic>
                    <p:nvPicPr>
                      <p:cNvPr id="0" name=""/>
                      <p:cNvPicPr/>
                      <p:nvPr/>
                    </p:nvPicPr>
                    <p:blipFill>
                      <a:blip r:embed="rId7"/>
                      <a:stretch>
                        <a:fillRect/>
                      </a:stretch>
                    </p:blipFill>
                    <p:spPr>
                      <a:xfrm>
                        <a:off x="5364956" y="2696361"/>
                        <a:ext cx="3543300" cy="4826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3176467918"/>
              </p:ext>
            </p:extLst>
          </p:nvPr>
        </p:nvGraphicFramePr>
        <p:xfrm>
          <a:off x="9067800" y="2693972"/>
          <a:ext cx="3086100" cy="533400"/>
        </p:xfrm>
        <a:graphic>
          <a:graphicData uri="http://schemas.openxmlformats.org/presentationml/2006/ole">
            <mc:AlternateContent xmlns:mc="http://schemas.openxmlformats.org/markup-compatibility/2006">
              <mc:Choice xmlns:v="urn:schemas-microsoft-com:vml" Requires="v">
                <p:oleObj spid="_x0000_s20495" name="Equation" r:id="rId8" imgW="3085920" imgH="533160" progId="Equation.DSMT4">
                  <p:embed/>
                </p:oleObj>
              </mc:Choice>
              <mc:Fallback>
                <p:oleObj name="Equation" r:id="rId8" imgW="3085920" imgH="533160" progId="Equation.DSMT4">
                  <p:embed/>
                  <p:pic>
                    <p:nvPicPr>
                      <p:cNvPr id="0" name=""/>
                      <p:cNvPicPr/>
                      <p:nvPr/>
                    </p:nvPicPr>
                    <p:blipFill>
                      <a:blip r:embed="rId9"/>
                      <a:stretch>
                        <a:fillRect/>
                      </a:stretch>
                    </p:blipFill>
                    <p:spPr>
                      <a:xfrm>
                        <a:off x="9067800" y="2693972"/>
                        <a:ext cx="3086100" cy="533400"/>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236316338"/>
              </p:ext>
            </p:extLst>
          </p:nvPr>
        </p:nvGraphicFramePr>
        <p:xfrm>
          <a:off x="9067800" y="3322999"/>
          <a:ext cx="2984500" cy="482600"/>
        </p:xfrm>
        <a:graphic>
          <a:graphicData uri="http://schemas.openxmlformats.org/presentationml/2006/ole">
            <mc:AlternateContent xmlns:mc="http://schemas.openxmlformats.org/markup-compatibility/2006">
              <mc:Choice xmlns:v="urn:schemas-microsoft-com:vml" Requires="v">
                <p:oleObj spid="_x0000_s20496" name="Equation" r:id="rId10" imgW="2984400" imgH="482400" progId="Equation.DSMT4">
                  <p:embed/>
                </p:oleObj>
              </mc:Choice>
              <mc:Fallback>
                <p:oleObj name="Equation" r:id="rId10" imgW="2984400" imgH="482400" progId="Equation.DSMT4">
                  <p:embed/>
                  <p:pic>
                    <p:nvPicPr>
                      <p:cNvPr id="0" name=""/>
                      <p:cNvPicPr/>
                      <p:nvPr/>
                    </p:nvPicPr>
                    <p:blipFill>
                      <a:blip r:embed="rId11"/>
                      <a:stretch>
                        <a:fillRect/>
                      </a:stretch>
                    </p:blipFill>
                    <p:spPr>
                      <a:xfrm>
                        <a:off x="9067800" y="3322999"/>
                        <a:ext cx="2984500" cy="482600"/>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51181758"/>
              </p:ext>
            </p:extLst>
          </p:nvPr>
        </p:nvGraphicFramePr>
        <p:xfrm>
          <a:off x="5410200" y="4010046"/>
          <a:ext cx="2908300" cy="444500"/>
        </p:xfrm>
        <a:graphic>
          <a:graphicData uri="http://schemas.openxmlformats.org/presentationml/2006/ole">
            <mc:AlternateContent xmlns:mc="http://schemas.openxmlformats.org/markup-compatibility/2006">
              <mc:Choice xmlns:v="urn:schemas-microsoft-com:vml" Requires="v">
                <p:oleObj spid="_x0000_s20497" name="Equation" r:id="rId12" imgW="2908080" imgH="444240" progId="Equation.DSMT4">
                  <p:embed/>
                </p:oleObj>
              </mc:Choice>
              <mc:Fallback>
                <p:oleObj name="Equation" r:id="rId12" imgW="2908080" imgH="444240" progId="Equation.DSMT4">
                  <p:embed/>
                  <p:pic>
                    <p:nvPicPr>
                      <p:cNvPr id="0" name=""/>
                      <p:cNvPicPr/>
                      <p:nvPr/>
                    </p:nvPicPr>
                    <p:blipFill>
                      <a:blip r:embed="rId13"/>
                      <a:stretch>
                        <a:fillRect/>
                      </a:stretch>
                    </p:blipFill>
                    <p:spPr>
                      <a:xfrm>
                        <a:off x="5410200" y="4010046"/>
                        <a:ext cx="2908300" cy="444500"/>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633942382"/>
              </p:ext>
            </p:extLst>
          </p:nvPr>
        </p:nvGraphicFramePr>
        <p:xfrm>
          <a:off x="8594725" y="3906349"/>
          <a:ext cx="1965325" cy="546100"/>
        </p:xfrm>
        <a:graphic>
          <a:graphicData uri="http://schemas.openxmlformats.org/presentationml/2006/ole">
            <mc:AlternateContent xmlns:mc="http://schemas.openxmlformats.org/markup-compatibility/2006">
              <mc:Choice xmlns:v="urn:schemas-microsoft-com:vml" Requires="v">
                <p:oleObj spid="_x0000_s20498" name="Equation" r:id="rId14" imgW="1968480" imgH="545760" progId="Equation.DSMT4">
                  <p:embed/>
                </p:oleObj>
              </mc:Choice>
              <mc:Fallback>
                <p:oleObj name="Equation" r:id="rId14" imgW="1968480" imgH="545760" progId="Equation.DSMT4">
                  <p:embed/>
                  <p:pic>
                    <p:nvPicPr>
                      <p:cNvPr id="0" name=""/>
                      <p:cNvPicPr/>
                      <p:nvPr/>
                    </p:nvPicPr>
                    <p:blipFill>
                      <a:blip r:embed="rId15"/>
                      <a:stretch>
                        <a:fillRect/>
                      </a:stretch>
                    </p:blipFill>
                    <p:spPr>
                      <a:xfrm>
                        <a:off x="8594725" y="3906349"/>
                        <a:ext cx="1965325" cy="54610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712275024"/>
              </p:ext>
            </p:extLst>
          </p:nvPr>
        </p:nvGraphicFramePr>
        <p:xfrm>
          <a:off x="5364956" y="4567928"/>
          <a:ext cx="5283200" cy="660400"/>
        </p:xfrm>
        <a:graphic>
          <a:graphicData uri="http://schemas.openxmlformats.org/presentationml/2006/ole">
            <mc:AlternateContent xmlns:mc="http://schemas.openxmlformats.org/markup-compatibility/2006">
              <mc:Choice xmlns:v="urn:schemas-microsoft-com:vml" Requires="v">
                <p:oleObj spid="_x0000_s20499" name="Equation" r:id="rId16" imgW="5283000" imgH="660240" progId="Equation.DSMT4">
                  <p:embed/>
                </p:oleObj>
              </mc:Choice>
              <mc:Fallback>
                <p:oleObj name="Equation" r:id="rId16" imgW="5283000" imgH="660240" progId="Equation.DSMT4">
                  <p:embed/>
                  <p:pic>
                    <p:nvPicPr>
                      <p:cNvPr id="0" name=""/>
                      <p:cNvPicPr/>
                      <p:nvPr/>
                    </p:nvPicPr>
                    <p:blipFill>
                      <a:blip r:embed="rId17"/>
                      <a:stretch>
                        <a:fillRect/>
                      </a:stretch>
                    </p:blipFill>
                    <p:spPr>
                      <a:xfrm>
                        <a:off x="5364956" y="4567928"/>
                        <a:ext cx="5283200" cy="660400"/>
                      </a:xfrm>
                      <a:prstGeom prst="rect">
                        <a:avLst/>
                      </a:prstGeom>
                    </p:spPr>
                  </p:pic>
                </p:oleObj>
              </mc:Fallback>
            </mc:AlternateContent>
          </a:graphicData>
        </a:graphic>
      </p:graphicFrame>
      <p:sp>
        <p:nvSpPr>
          <p:cNvPr id="23" name="TextBox 22">
            <a:extLst>
              <a:ext uri="{FF2B5EF4-FFF2-40B4-BE49-F238E27FC236}">
                <a16:creationId xmlns:a16="http://schemas.microsoft.com/office/drawing/2014/main" id="{CD91E3B2-F5CD-4E53-93B4-89E363F87BFA}"/>
              </a:ext>
            </a:extLst>
          </p:cNvPr>
          <p:cNvSpPr txBox="1">
            <a:spLocks noChangeArrowheads="1"/>
          </p:cNvSpPr>
          <p:nvPr/>
        </p:nvSpPr>
        <p:spPr bwMode="auto">
          <a:xfrm>
            <a:off x="4729956" y="5203757"/>
            <a:ext cx="10239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f.</a:t>
            </a:r>
          </a:p>
        </p:txBody>
      </p:sp>
      <p:graphicFrame>
        <p:nvGraphicFramePr>
          <p:cNvPr id="21" name="Object 20"/>
          <p:cNvGraphicFramePr>
            <a:graphicFrameLocks noChangeAspect="1"/>
          </p:cNvGraphicFramePr>
          <p:nvPr>
            <p:extLst>
              <p:ext uri="{D42A27DB-BD31-4B8C-83A1-F6EECF244321}">
                <p14:modId xmlns:p14="http://schemas.microsoft.com/office/powerpoint/2010/main" val="3834071503"/>
              </p:ext>
            </p:extLst>
          </p:nvPr>
        </p:nvGraphicFramePr>
        <p:xfrm>
          <a:off x="5295900" y="5284650"/>
          <a:ext cx="2857500" cy="444500"/>
        </p:xfrm>
        <a:graphic>
          <a:graphicData uri="http://schemas.openxmlformats.org/presentationml/2006/ole">
            <mc:AlternateContent xmlns:mc="http://schemas.openxmlformats.org/markup-compatibility/2006">
              <mc:Choice xmlns:v="urn:schemas-microsoft-com:vml" Requires="v">
                <p:oleObj spid="_x0000_s20500" name="Equation" r:id="rId18" imgW="2857320" imgH="444240" progId="Equation.DSMT4">
                  <p:embed/>
                </p:oleObj>
              </mc:Choice>
              <mc:Fallback>
                <p:oleObj name="Equation" r:id="rId18" imgW="2857320" imgH="444240" progId="Equation.DSMT4">
                  <p:embed/>
                  <p:pic>
                    <p:nvPicPr>
                      <p:cNvPr id="0" name=""/>
                      <p:cNvPicPr/>
                      <p:nvPr/>
                    </p:nvPicPr>
                    <p:blipFill>
                      <a:blip r:embed="rId19"/>
                      <a:stretch>
                        <a:fillRect/>
                      </a:stretch>
                    </p:blipFill>
                    <p:spPr>
                      <a:xfrm>
                        <a:off x="5295900" y="5284650"/>
                        <a:ext cx="2857500" cy="44450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070659474"/>
              </p:ext>
            </p:extLst>
          </p:nvPr>
        </p:nvGraphicFramePr>
        <p:xfrm>
          <a:off x="8358187" y="5308016"/>
          <a:ext cx="3162300" cy="533400"/>
        </p:xfrm>
        <a:graphic>
          <a:graphicData uri="http://schemas.openxmlformats.org/presentationml/2006/ole">
            <mc:AlternateContent xmlns:mc="http://schemas.openxmlformats.org/markup-compatibility/2006">
              <mc:Choice xmlns:v="urn:schemas-microsoft-com:vml" Requires="v">
                <p:oleObj spid="_x0000_s20501" name="Equation" r:id="rId20" imgW="3162240" imgH="533160" progId="Equation.DSMT4">
                  <p:embed/>
                </p:oleObj>
              </mc:Choice>
              <mc:Fallback>
                <p:oleObj name="Equation" r:id="rId20" imgW="3162240" imgH="533160" progId="Equation.DSMT4">
                  <p:embed/>
                  <p:pic>
                    <p:nvPicPr>
                      <p:cNvPr id="0" name=""/>
                      <p:cNvPicPr/>
                      <p:nvPr/>
                    </p:nvPicPr>
                    <p:blipFill>
                      <a:blip r:embed="rId21"/>
                      <a:stretch>
                        <a:fillRect/>
                      </a:stretch>
                    </p:blipFill>
                    <p:spPr>
                      <a:xfrm>
                        <a:off x="8358187" y="5308016"/>
                        <a:ext cx="3162300" cy="53340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57297312"/>
              </p:ext>
            </p:extLst>
          </p:nvPr>
        </p:nvGraphicFramePr>
        <p:xfrm>
          <a:off x="5639593" y="5926413"/>
          <a:ext cx="2616200" cy="660400"/>
        </p:xfrm>
        <a:graphic>
          <a:graphicData uri="http://schemas.openxmlformats.org/presentationml/2006/ole">
            <mc:AlternateContent xmlns:mc="http://schemas.openxmlformats.org/markup-compatibility/2006">
              <mc:Choice xmlns:v="urn:schemas-microsoft-com:vml" Requires="v">
                <p:oleObj spid="_x0000_s20502" name="Equation" r:id="rId22" imgW="2616120" imgH="660240" progId="Equation.DSMT4">
                  <p:embed/>
                </p:oleObj>
              </mc:Choice>
              <mc:Fallback>
                <p:oleObj name="Equation" r:id="rId22" imgW="2616120" imgH="660240" progId="Equation.DSMT4">
                  <p:embed/>
                  <p:pic>
                    <p:nvPicPr>
                      <p:cNvPr id="0" name=""/>
                      <p:cNvPicPr/>
                      <p:nvPr/>
                    </p:nvPicPr>
                    <p:blipFill>
                      <a:blip r:embed="rId23"/>
                      <a:stretch>
                        <a:fillRect/>
                      </a:stretch>
                    </p:blipFill>
                    <p:spPr>
                      <a:xfrm>
                        <a:off x="5639593" y="5926413"/>
                        <a:ext cx="2616200" cy="6604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874832941"/>
              </p:ext>
            </p:extLst>
          </p:nvPr>
        </p:nvGraphicFramePr>
        <p:xfrm>
          <a:off x="8358187" y="6063352"/>
          <a:ext cx="3556000" cy="482600"/>
        </p:xfrm>
        <a:graphic>
          <a:graphicData uri="http://schemas.openxmlformats.org/presentationml/2006/ole">
            <mc:AlternateContent xmlns:mc="http://schemas.openxmlformats.org/markup-compatibility/2006">
              <mc:Choice xmlns:v="urn:schemas-microsoft-com:vml" Requires="v">
                <p:oleObj spid="_x0000_s20503" name="Equation" r:id="rId24" imgW="3555720" imgH="482400" progId="Equation.DSMT4">
                  <p:embed/>
                </p:oleObj>
              </mc:Choice>
              <mc:Fallback>
                <p:oleObj name="Equation" r:id="rId24" imgW="3555720" imgH="482400" progId="Equation.DSMT4">
                  <p:embed/>
                  <p:pic>
                    <p:nvPicPr>
                      <p:cNvPr id="0" name=""/>
                      <p:cNvPicPr/>
                      <p:nvPr/>
                    </p:nvPicPr>
                    <p:blipFill>
                      <a:blip r:embed="rId25"/>
                      <a:stretch>
                        <a:fillRect/>
                      </a:stretch>
                    </p:blipFill>
                    <p:spPr>
                      <a:xfrm>
                        <a:off x="8358187" y="6063352"/>
                        <a:ext cx="3556000" cy="482600"/>
                      </a:xfrm>
                      <a:prstGeom prst="rect">
                        <a:avLst/>
                      </a:prstGeom>
                    </p:spPr>
                  </p:pic>
                </p:oleObj>
              </mc:Fallback>
            </mc:AlternateContent>
          </a:graphicData>
        </a:graphic>
      </p:graphicFrame>
    </p:spTree>
    <p:extLst>
      <p:ext uri="{BB962C8B-B14F-4D97-AF65-F5344CB8AC3E}">
        <p14:creationId xmlns:p14="http://schemas.microsoft.com/office/powerpoint/2010/main" val="267969510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9155"/>
                                        </p:tgtEl>
                                        <p:attrNameLst>
                                          <p:attrName>style.visibility</p:attrName>
                                        </p:attrNameLst>
                                      </p:cBhvr>
                                      <p:to>
                                        <p:strVal val="visible"/>
                                      </p:to>
                                    </p:set>
                                    <p:animEffect transition="in" filter="barn(inVertical)">
                                      <p:cBhvr>
                                        <p:cTn id="15" dur="500"/>
                                        <p:tgtEl>
                                          <p:spTgt spid="49155"/>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5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9155" grpId="0"/>
      <p:bldP spid="8" grpId="0"/>
      <p:bldP spid="15" grpId="0"/>
      <p:bldP spid="16"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1E2470B-A930-489D-9E8C-34D9DBF8E4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503613"/>
            <a:ext cx="3389313" cy="338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loud Callout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7840EC6-CB5B-459B-BDA5-7AE98EF2334C}"/>
              </a:ext>
            </a:extLst>
          </p:cNvPr>
          <p:cNvSpPr/>
          <p:nvPr/>
        </p:nvSpPr>
        <p:spPr>
          <a:xfrm>
            <a:off x="-152401" y="136524"/>
            <a:ext cx="5399881" cy="3590925"/>
          </a:xfrm>
          <a:prstGeom prst="cloud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TextBox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6388C6E-C08F-4CCE-96E4-74D68FB6A37D}"/>
              </a:ext>
            </a:extLst>
          </p:cNvPr>
          <p:cNvSpPr txBox="1">
            <a:spLocks noChangeArrowheads="1"/>
          </p:cNvSpPr>
          <p:nvPr/>
        </p:nvSpPr>
        <p:spPr bwMode="auto">
          <a:xfrm>
            <a:off x="531018" y="415866"/>
            <a:ext cx="486886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a:latin typeface="Times New Roman" panose="02020603050405020304" pitchFamily="18" charset="0"/>
                <a:cs typeface="Times New Roman" panose="02020603050405020304" pitchFamily="18" charset="0"/>
              </a:rPr>
              <a:t>Bài 3 (SGK – 28): </a:t>
            </a:r>
            <a:r>
              <a:rPr lang="en-US" altLang="en-US" sz="3600">
                <a:latin typeface="Times New Roman" panose="02020603050405020304" pitchFamily="18" charset="0"/>
                <a:cs typeface="Times New Roman" panose="02020603050405020304" pitchFamily="18" charset="0"/>
              </a:rPr>
              <a:t>Viết mỗi biểu thức sau có dạng bình phương, lập phương của một tổng hoặc một hiệu:</a:t>
            </a:r>
          </a:p>
        </p:txBody>
      </p:sp>
      <p:sp>
        <p:nvSpPr>
          <p:cNvPr id="18" name="Flowchart: Predefined Process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17EDFF2-1BC5-4959-81E9-235225CD54B4}"/>
              </a:ext>
            </a:extLst>
          </p:cNvPr>
          <p:cNvSpPr/>
          <p:nvPr/>
        </p:nvSpPr>
        <p:spPr>
          <a:xfrm>
            <a:off x="5715000" y="577850"/>
            <a:ext cx="6248400" cy="1382713"/>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Flowchart: Predefined Process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57B2759-BF2C-4966-A08A-63B24135AFAA}"/>
              </a:ext>
            </a:extLst>
          </p:cNvPr>
          <p:cNvSpPr/>
          <p:nvPr/>
        </p:nvSpPr>
        <p:spPr>
          <a:xfrm>
            <a:off x="5715000" y="21526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Flowchart: Predefined Process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425D5D3-6BAF-46AE-871F-D077E96C93C6}"/>
              </a:ext>
            </a:extLst>
          </p:cNvPr>
          <p:cNvSpPr/>
          <p:nvPr/>
        </p:nvSpPr>
        <p:spPr>
          <a:xfrm>
            <a:off x="5715000" y="37274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Flowchart: Predefined Process 2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39EB7DA-B54D-4B83-A0E3-773742607593}"/>
              </a:ext>
            </a:extLst>
          </p:cNvPr>
          <p:cNvSpPr/>
          <p:nvPr/>
        </p:nvSpPr>
        <p:spPr>
          <a:xfrm>
            <a:off x="5715000" y="5302250"/>
            <a:ext cx="6248400" cy="1384300"/>
          </a:xfrm>
          <a:prstGeom prst="flowChartPredefinedProcess">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B533E26-8F79-4A8A-80C3-299324C5A894}"/>
              </a:ext>
            </a:extLst>
          </p:cNvPr>
          <p:cNvSpPr txBox="1">
            <a:spLocks noChangeArrowheads="1"/>
          </p:cNvSpPr>
          <p:nvPr/>
        </p:nvSpPr>
        <p:spPr bwMode="auto">
          <a:xfrm>
            <a:off x="5867400" y="946150"/>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a</a:t>
            </a:r>
            <a:r>
              <a:rPr lang="en-US" altLang="en-US" sz="3600">
                <a:solidFill>
                  <a:schemeClr val="bg1"/>
                </a:solidFill>
              </a:rPr>
              <a:t>.</a:t>
            </a:r>
          </a:p>
        </p:txBody>
      </p:sp>
      <p:sp>
        <p:nvSpPr>
          <p:cNvPr id="26" name="TextBox 2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2EC2EFE-C315-4CB6-9879-2F40372281E0}"/>
              </a:ext>
            </a:extLst>
          </p:cNvPr>
          <p:cNvSpPr txBox="1">
            <a:spLocks noChangeArrowheads="1"/>
          </p:cNvSpPr>
          <p:nvPr/>
        </p:nvSpPr>
        <p:spPr bwMode="auto">
          <a:xfrm>
            <a:off x="5867400" y="2574925"/>
            <a:ext cx="685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b</a:t>
            </a:r>
            <a:r>
              <a:rPr lang="en-US" altLang="en-US" sz="3600">
                <a:solidFill>
                  <a:schemeClr val="bg1"/>
                </a:solidFill>
              </a:rPr>
              <a:t>.</a:t>
            </a:r>
          </a:p>
        </p:txBody>
      </p:sp>
      <p:sp>
        <p:nvSpPr>
          <p:cNvPr id="27" name="TextBox 2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2C30E7D-81A5-4AE6-BB00-606BAB420636}"/>
              </a:ext>
            </a:extLst>
          </p:cNvPr>
          <p:cNvSpPr txBox="1">
            <a:spLocks noChangeArrowheads="1"/>
          </p:cNvSpPr>
          <p:nvPr/>
        </p:nvSpPr>
        <p:spPr bwMode="auto">
          <a:xfrm>
            <a:off x="5892800" y="409575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c</a:t>
            </a:r>
            <a:r>
              <a:rPr lang="en-US" altLang="en-US" sz="3600">
                <a:solidFill>
                  <a:schemeClr val="bg1"/>
                </a:solidFill>
              </a:rPr>
              <a:t>.</a:t>
            </a:r>
          </a:p>
        </p:txBody>
      </p:sp>
      <p:sp>
        <p:nvSpPr>
          <p:cNvPr id="28" name="TextBox 27">
            <a:extLst>
              <a:ext uri="{FF2B5EF4-FFF2-40B4-BE49-F238E27FC236}">
                <a16:creationId xmlns:a16="http://schemas.microsoft.com/office/drawing/2014/main" id="{C5F89A0D-C8B0-460B-95ED-6770F187A9A9}"/>
              </a:ext>
            </a:extLst>
          </p:cNvPr>
          <p:cNvSpPr txBox="1">
            <a:spLocks noChangeArrowheads="1"/>
          </p:cNvSpPr>
          <p:nvPr/>
        </p:nvSpPr>
        <p:spPr bwMode="auto">
          <a:xfrm>
            <a:off x="5892800" y="567055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a:solidFill>
                  <a:schemeClr val="bg1"/>
                </a:solidFill>
                <a:latin typeface="Times New Roman" panose="02020603050405020304" pitchFamily="18" charset="0"/>
                <a:cs typeface="Times New Roman" panose="02020603050405020304" pitchFamily="18" charset="0"/>
              </a:rPr>
              <a:t>d</a:t>
            </a:r>
            <a:r>
              <a:rPr lang="en-US" altLang="en-US" sz="3600">
                <a:solidFill>
                  <a:schemeClr val="bg1"/>
                </a:solidFill>
              </a:rPr>
              <a:t>.</a:t>
            </a:r>
          </a:p>
        </p:txBody>
      </p:sp>
      <p:graphicFrame>
        <p:nvGraphicFramePr>
          <p:cNvPr id="29" name="Object 28">
            <a:extLst>
              <a:ext uri="{FF2B5EF4-FFF2-40B4-BE49-F238E27FC236}">
                <a16:creationId xmlns:a16="http://schemas.microsoft.com/office/drawing/2014/main" id="{2D9CC198-115E-40AC-9073-4AEC291A954A}"/>
              </a:ext>
            </a:extLst>
          </p:cNvPr>
          <p:cNvGraphicFramePr>
            <a:graphicFrameLocks noChangeAspect="1"/>
          </p:cNvGraphicFramePr>
          <p:nvPr>
            <p:extLst>
              <p:ext uri="{D42A27DB-BD31-4B8C-83A1-F6EECF244321}">
                <p14:modId xmlns:p14="http://schemas.microsoft.com/office/powerpoint/2010/main" val="3823240506"/>
              </p:ext>
            </p:extLst>
          </p:nvPr>
        </p:nvGraphicFramePr>
        <p:xfrm>
          <a:off x="7004050" y="793750"/>
          <a:ext cx="2044700" cy="952500"/>
        </p:xfrm>
        <a:graphic>
          <a:graphicData uri="http://schemas.openxmlformats.org/presentationml/2006/ole">
            <mc:AlternateContent xmlns:mc="http://schemas.openxmlformats.org/markup-compatibility/2006">
              <mc:Choice xmlns:v="urn:schemas-microsoft-com:vml" Requires="v">
                <p:oleObj spid="_x0000_s21512" name="Equation" r:id="rId4" imgW="2044440" imgH="952200" progId="Equation.DSMT4">
                  <p:embed/>
                </p:oleObj>
              </mc:Choice>
              <mc:Fallback>
                <p:oleObj name="Equation" r:id="rId4" imgW="2044440" imgH="952200" progId="Equation.DSMT4">
                  <p:embed/>
                  <p:pic>
                    <p:nvPicPr>
                      <p:cNvPr id="0" name="Object 28"/>
                      <p:cNvPicPr>
                        <a:picLocks noChangeAspect="1" noChangeArrowheads="1"/>
                      </p:cNvPicPr>
                      <p:nvPr/>
                    </p:nvPicPr>
                    <p:blipFill>
                      <a:blip r:embed="rId5"/>
                      <a:srcRect/>
                      <a:stretch>
                        <a:fillRect/>
                      </a:stretch>
                    </p:blipFill>
                    <p:spPr bwMode="auto">
                      <a:xfrm>
                        <a:off x="7004050" y="793750"/>
                        <a:ext cx="2044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 name="Object 29">
            <a:extLst>
              <a:ext uri="{FF2B5EF4-FFF2-40B4-BE49-F238E27FC236}">
                <a16:creationId xmlns:a16="http://schemas.microsoft.com/office/drawing/2014/main" id="{AB3755F5-12C1-43B5-9500-CC346BBFDA44}"/>
              </a:ext>
            </a:extLst>
          </p:cNvPr>
          <p:cNvGraphicFramePr>
            <a:graphicFrameLocks noChangeAspect="1"/>
          </p:cNvGraphicFramePr>
          <p:nvPr>
            <p:extLst>
              <p:ext uri="{D42A27DB-BD31-4B8C-83A1-F6EECF244321}">
                <p14:modId xmlns:p14="http://schemas.microsoft.com/office/powerpoint/2010/main" val="1466870862"/>
              </p:ext>
            </p:extLst>
          </p:nvPr>
        </p:nvGraphicFramePr>
        <p:xfrm>
          <a:off x="7613650" y="2601913"/>
          <a:ext cx="2654300" cy="508000"/>
        </p:xfrm>
        <a:graphic>
          <a:graphicData uri="http://schemas.openxmlformats.org/presentationml/2006/ole">
            <mc:AlternateContent xmlns:mc="http://schemas.openxmlformats.org/markup-compatibility/2006">
              <mc:Choice xmlns:v="urn:schemas-microsoft-com:vml" Requires="v">
                <p:oleObj spid="_x0000_s21513" name="Equation" r:id="rId6" imgW="2654280" imgH="507960" progId="Equation.DSMT4">
                  <p:embed/>
                </p:oleObj>
              </mc:Choice>
              <mc:Fallback>
                <p:oleObj name="Equation" r:id="rId6" imgW="2654280" imgH="507960" progId="Equation.DSMT4">
                  <p:embed/>
                  <p:pic>
                    <p:nvPicPr>
                      <p:cNvPr id="0" name="Object 29"/>
                      <p:cNvPicPr>
                        <a:picLocks noChangeAspect="1" noChangeArrowheads="1"/>
                      </p:cNvPicPr>
                      <p:nvPr/>
                    </p:nvPicPr>
                    <p:blipFill>
                      <a:blip r:embed="rId7"/>
                      <a:srcRect/>
                      <a:stretch>
                        <a:fillRect/>
                      </a:stretch>
                    </p:blipFill>
                    <p:spPr bwMode="auto">
                      <a:xfrm>
                        <a:off x="7613650" y="2601913"/>
                        <a:ext cx="26543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1" name="Object 30">
            <a:extLst>
              <a:ext uri="{FF2B5EF4-FFF2-40B4-BE49-F238E27FC236}">
                <a16:creationId xmlns:a16="http://schemas.microsoft.com/office/drawing/2014/main" id="{52D4AE2E-FE89-452F-B863-2A09C8F10192}"/>
              </a:ext>
            </a:extLst>
          </p:cNvPr>
          <p:cNvGraphicFramePr>
            <a:graphicFrameLocks noChangeAspect="1"/>
          </p:cNvGraphicFramePr>
          <p:nvPr>
            <p:extLst>
              <p:ext uri="{D42A27DB-BD31-4B8C-83A1-F6EECF244321}">
                <p14:modId xmlns:p14="http://schemas.microsoft.com/office/powerpoint/2010/main" val="1262879109"/>
              </p:ext>
            </p:extLst>
          </p:nvPr>
        </p:nvGraphicFramePr>
        <p:xfrm>
          <a:off x="6629400" y="4165600"/>
          <a:ext cx="3975100" cy="508000"/>
        </p:xfrm>
        <a:graphic>
          <a:graphicData uri="http://schemas.openxmlformats.org/presentationml/2006/ole">
            <mc:AlternateContent xmlns:mc="http://schemas.openxmlformats.org/markup-compatibility/2006">
              <mc:Choice xmlns:v="urn:schemas-microsoft-com:vml" Requires="v">
                <p:oleObj spid="_x0000_s21514" name="Equation" r:id="rId8" imgW="3974760" imgH="507960" progId="Equation.DSMT4">
                  <p:embed/>
                </p:oleObj>
              </mc:Choice>
              <mc:Fallback>
                <p:oleObj name="Equation" r:id="rId8" imgW="3974760" imgH="507960" progId="Equation.DSMT4">
                  <p:embed/>
                  <p:pic>
                    <p:nvPicPr>
                      <p:cNvPr id="0" name="Object 30"/>
                      <p:cNvPicPr>
                        <a:picLocks noChangeAspect="1" noChangeArrowheads="1"/>
                      </p:cNvPicPr>
                      <p:nvPr/>
                    </p:nvPicPr>
                    <p:blipFill>
                      <a:blip r:embed="rId9"/>
                      <a:srcRect/>
                      <a:stretch>
                        <a:fillRect/>
                      </a:stretch>
                    </p:blipFill>
                    <p:spPr bwMode="auto">
                      <a:xfrm>
                        <a:off x="6629400" y="4165600"/>
                        <a:ext cx="3975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 name="Object 31">
            <a:extLst>
              <a:ext uri="{FF2B5EF4-FFF2-40B4-BE49-F238E27FC236}">
                <a16:creationId xmlns:a16="http://schemas.microsoft.com/office/drawing/2014/main" id="{D93C2C94-CAB4-48BD-8616-344A6BAB9B2C}"/>
              </a:ext>
            </a:extLst>
          </p:cNvPr>
          <p:cNvGraphicFramePr>
            <a:graphicFrameLocks noChangeAspect="1"/>
          </p:cNvGraphicFramePr>
          <p:nvPr/>
        </p:nvGraphicFramePr>
        <p:xfrm>
          <a:off x="2597150" y="2312988"/>
          <a:ext cx="215900" cy="368300"/>
        </p:xfrm>
        <a:graphic>
          <a:graphicData uri="http://schemas.openxmlformats.org/presentationml/2006/ole">
            <mc:AlternateContent xmlns:mc="http://schemas.openxmlformats.org/markup-compatibility/2006">
              <mc:Choice xmlns:v="urn:schemas-microsoft-com:vml" Requires="v">
                <p:oleObj spid="_x0000_s21515" name="Equation" r:id="rId10" imgW="215806" imgH="368140" progId="Equation.DSMT4">
                  <p:embed/>
                </p:oleObj>
              </mc:Choice>
              <mc:Fallback>
                <p:oleObj name="Equation" r:id="rId10" imgW="215806" imgH="368140" progId="Equation.DSMT4">
                  <p:embed/>
                  <p:pic>
                    <p:nvPicPr>
                      <p:cNvPr id="0" name="Object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7150" y="2312988"/>
                        <a:ext cx="2159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3" name="Object 32">
            <a:extLst>
              <a:ext uri="{FF2B5EF4-FFF2-40B4-BE49-F238E27FC236}">
                <a16:creationId xmlns:a16="http://schemas.microsoft.com/office/drawing/2014/main" id="{C62CB682-2DF1-48D1-8817-FD9D40CB7A35}"/>
              </a:ext>
            </a:extLst>
          </p:cNvPr>
          <p:cNvGraphicFramePr>
            <a:graphicFrameLocks noChangeAspect="1"/>
          </p:cNvGraphicFramePr>
          <p:nvPr/>
        </p:nvGraphicFramePr>
        <p:xfrm>
          <a:off x="2609850" y="2314575"/>
          <a:ext cx="190500" cy="330200"/>
        </p:xfrm>
        <a:graphic>
          <a:graphicData uri="http://schemas.openxmlformats.org/presentationml/2006/ole">
            <mc:AlternateContent xmlns:mc="http://schemas.openxmlformats.org/markup-compatibility/2006">
              <mc:Choice xmlns:v="urn:schemas-microsoft-com:vml" Requires="v">
                <p:oleObj spid="_x0000_s21516" name="Equation" r:id="rId12" imgW="457677" imgH="793306" progId="Equation.DSMT4">
                  <p:embed/>
                </p:oleObj>
              </mc:Choice>
              <mc:Fallback>
                <p:oleObj name="Equation" r:id="rId12" imgW="457677" imgH="793306" progId="Equation.DSMT4">
                  <p:embed/>
                  <p:pic>
                    <p:nvPicPr>
                      <p:cNvPr id="0" name="Object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9850" y="2314575"/>
                        <a:ext cx="1905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 name="Object 33">
            <a:extLst>
              <a:ext uri="{FF2B5EF4-FFF2-40B4-BE49-F238E27FC236}">
                <a16:creationId xmlns:a16="http://schemas.microsoft.com/office/drawing/2014/main" id="{B95E167A-C249-48F3-A7E7-89DA2C4DC02A}"/>
              </a:ext>
            </a:extLst>
          </p:cNvPr>
          <p:cNvGraphicFramePr>
            <a:graphicFrameLocks noChangeAspect="1"/>
          </p:cNvGraphicFramePr>
          <p:nvPr>
            <p:extLst>
              <p:ext uri="{D42A27DB-BD31-4B8C-83A1-F6EECF244321}">
                <p14:modId xmlns:p14="http://schemas.microsoft.com/office/powerpoint/2010/main" val="2877768126"/>
              </p:ext>
            </p:extLst>
          </p:nvPr>
        </p:nvGraphicFramePr>
        <p:xfrm>
          <a:off x="6508750" y="5740400"/>
          <a:ext cx="3721100" cy="508000"/>
        </p:xfrm>
        <a:graphic>
          <a:graphicData uri="http://schemas.openxmlformats.org/presentationml/2006/ole">
            <mc:AlternateContent xmlns:mc="http://schemas.openxmlformats.org/markup-compatibility/2006">
              <mc:Choice xmlns:v="urn:schemas-microsoft-com:vml" Requires="v">
                <p:oleObj spid="_x0000_s21517" name="Equation" r:id="rId14" imgW="3720960" imgH="507960" progId="Equation.DSMT4">
                  <p:embed/>
                </p:oleObj>
              </mc:Choice>
              <mc:Fallback>
                <p:oleObj name="Equation" r:id="rId14" imgW="3720960" imgH="507960" progId="Equation.DSMT4">
                  <p:embed/>
                  <p:pic>
                    <p:nvPicPr>
                      <p:cNvPr id="0" name="Object 33"/>
                      <p:cNvPicPr>
                        <a:picLocks noChangeAspect="1" noChangeArrowheads="1"/>
                      </p:cNvPicPr>
                      <p:nvPr/>
                    </p:nvPicPr>
                    <p:blipFill>
                      <a:blip r:embed="rId15"/>
                      <a:srcRect/>
                      <a:stretch>
                        <a:fillRect/>
                      </a:stretch>
                    </p:blipFill>
                    <p:spPr bwMode="auto">
                      <a:xfrm>
                        <a:off x="6508750" y="5740400"/>
                        <a:ext cx="37211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style.rotation</p:attrName>
                                        </p:attrNameLst>
                                      </p:cBhvr>
                                      <p:tavLst>
                                        <p:tav tm="0">
                                          <p:val>
                                            <p:fltVal val="90"/>
                                          </p:val>
                                        </p:tav>
                                        <p:tav tm="100000">
                                          <p:val>
                                            <p:fltVal val="0"/>
                                          </p:val>
                                        </p:tav>
                                      </p:tavLst>
                                    </p:anim>
                                    <p:animEffect transition="in" filter="fade">
                                      <p:cBhvr>
                                        <p:cTn id="21" dur="1000"/>
                                        <p:tgtEl>
                                          <p:spTgt spid="7"/>
                                        </p:tgtEl>
                                      </p:cBhvr>
                                    </p:animEffect>
                                  </p:childTnLst>
                                </p:cTn>
                              </p:par>
                              <p:par>
                                <p:cTn id="22" presetID="31"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p:cTn id="24" dur="1000" fill="hold"/>
                                        <p:tgtEl>
                                          <p:spTgt spid="32"/>
                                        </p:tgtEl>
                                        <p:attrNameLst>
                                          <p:attrName>ppt_w</p:attrName>
                                        </p:attrNameLst>
                                      </p:cBhvr>
                                      <p:tavLst>
                                        <p:tav tm="0">
                                          <p:val>
                                            <p:fltVal val="0"/>
                                          </p:val>
                                        </p:tav>
                                        <p:tav tm="100000">
                                          <p:val>
                                            <p:strVal val="#ppt_w"/>
                                          </p:val>
                                        </p:tav>
                                      </p:tavLst>
                                    </p:anim>
                                    <p:anim calcmode="lin" valueType="num">
                                      <p:cBhvr>
                                        <p:cTn id="25" dur="1000" fill="hold"/>
                                        <p:tgtEl>
                                          <p:spTgt spid="32"/>
                                        </p:tgtEl>
                                        <p:attrNameLst>
                                          <p:attrName>ppt_h</p:attrName>
                                        </p:attrNameLst>
                                      </p:cBhvr>
                                      <p:tavLst>
                                        <p:tav tm="0">
                                          <p:val>
                                            <p:fltVal val="0"/>
                                          </p:val>
                                        </p:tav>
                                        <p:tav tm="100000">
                                          <p:val>
                                            <p:strVal val="#ppt_h"/>
                                          </p:val>
                                        </p:tav>
                                      </p:tavLst>
                                    </p:anim>
                                    <p:anim calcmode="lin" valueType="num">
                                      <p:cBhvr>
                                        <p:cTn id="26" dur="1000" fill="hold"/>
                                        <p:tgtEl>
                                          <p:spTgt spid="32"/>
                                        </p:tgtEl>
                                        <p:attrNameLst>
                                          <p:attrName>style.rotation</p:attrName>
                                        </p:attrNameLst>
                                      </p:cBhvr>
                                      <p:tavLst>
                                        <p:tav tm="0">
                                          <p:val>
                                            <p:fltVal val="90"/>
                                          </p:val>
                                        </p:tav>
                                        <p:tav tm="100000">
                                          <p:val>
                                            <p:fltVal val="0"/>
                                          </p:val>
                                        </p:tav>
                                      </p:tavLst>
                                    </p:anim>
                                    <p:animEffect transition="in" filter="fade">
                                      <p:cBhvr>
                                        <p:cTn id="27" dur="1000"/>
                                        <p:tgtEl>
                                          <p:spTgt spid="32"/>
                                        </p:tgtEl>
                                      </p:cBhvr>
                                    </p:animEffect>
                                  </p:childTnLst>
                                </p:cTn>
                              </p:par>
                              <p:par>
                                <p:cTn id="28" presetID="31"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1000" fill="hold"/>
                                        <p:tgtEl>
                                          <p:spTgt spid="33"/>
                                        </p:tgtEl>
                                        <p:attrNameLst>
                                          <p:attrName>ppt_w</p:attrName>
                                        </p:attrNameLst>
                                      </p:cBhvr>
                                      <p:tavLst>
                                        <p:tav tm="0">
                                          <p:val>
                                            <p:fltVal val="0"/>
                                          </p:val>
                                        </p:tav>
                                        <p:tav tm="100000">
                                          <p:val>
                                            <p:strVal val="#ppt_w"/>
                                          </p:val>
                                        </p:tav>
                                      </p:tavLst>
                                    </p:anim>
                                    <p:anim calcmode="lin" valueType="num">
                                      <p:cBhvr>
                                        <p:cTn id="31" dur="1000" fill="hold"/>
                                        <p:tgtEl>
                                          <p:spTgt spid="33"/>
                                        </p:tgtEl>
                                        <p:attrNameLst>
                                          <p:attrName>ppt_h</p:attrName>
                                        </p:attrNameLst>
                                      </p:cBhvr>
                                      <p:tavLst>
                                        <p:tav tm="0">
                                          <p:val>
                                            <p:fltVal val="0"/>
                                          </p:val>
                                        </p:tav>
                                        <p:tav tm="100000">
                                          <p:val>
                                            <p:strVal val="#ppt_h"/>
                                          </p:val>
                                        </p:tav>
                                      </p:tavLst>
                                    </p:anim>
                                    <p:anim calcmode="lin" valueType="num">
                                      <p:cBhvr>
                                        <p:cTn id="32" dur="1000" fill="hold"/>
                                        <p:tgtEl>
                                          <p:spTgt spid="33"/>
                                        </p:tgtEl>
                                        <p:attrNameLst>
                                          <p:attrName>style.rotation</p:attrName>
                                        </p:attrNameLst>
                                      </p:cBhvr>
                                      <p:tavLst>
                                        <p:tav tm="0">
                                          <p:val>
                                            <p:fltVal val="90"/>
                                          </p:val>
                                        </p:tav>
                                        <p:tav tm="100000">
                                          <p:val>
                                            <p:fltVal val="0"/>
                                          </p:val>
                                        </p:tav>
                                      </p:tavLst>
                                    </p:anim>
                                    <p:animEffect transition="in" filter="fade">
                                      <p:cBhvr>
                                        <p:cTn id="33" dur="1000"/>
                                        <p:tgtEl>
                                          <p:spTgt spid="3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randombar(horizontal)">
                                      <p:cBhvr>
                                        <p:cTn id="41" dur="500"/>
                                        <p:tgtEl>
                                          <p:spTgt spid="25"/>
                                        </p:tgtEl>
                                      </p:cBhvr>
                                    </p:animEffect>
                                  </p:childTnLst>
                                </p:cTn>
                              </p:par>
                              <p:par>
                                <p:cTn id="42" presetID="14" presetClass="entr" presetSubtype="10" fill="hold"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randombar(horizontal)">
                                      <p:cBhvr>
                                        <p:cTn id="44" dur="500"/>
                                        <p:tgtEl>
                                          <p:spTgt spid="2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randombar(horizontal)">
                                      <p:cBhvr>
                                        <p:cTn id="49" dur="500"/>
                                        <p:tgtEl>
                                          <p:spTgt spid="2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randombar(horizontal)">
                                      <p:cBhvr>
                                        <p:cTn id="52" dur="500"/>
                                        <p:tgtEl>
                                          <p:spTgt spid="26"/>
                                        </p:tgtEl>
                                      </p:cBhvr>
                                    </p:animEffect>
                                  </p:childTnLst>
                                </p:cTn>
                              </p:par>
                              <p:par>
                                <p:cTn id="53" presetID="14" presetClass="entr" presetSubtype="1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randombar(horizontal)">
                                      <p:cBhvr>
                                        <p:cTn id="55" dur="500"/>
                                        <p:tgtEl>
                                          <p:spTgt spid="3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randombar(horizontal)">
                                      <p:cBhvr>
                                        <p:cTn id="63" dur="500"/>
                                        <p:tgtEl>
                                          <p:spTgt spid="27"/>
                                        </p:tgtEl>
                                      </p:cBhvr>
                                    </p:animEffect>
                                  </p:childTnLst>
                                </p:cTn>
                              </p:par>
                              <p:par>
                                <p:cTn id="64" presetID="14" presetClass="entr" presetSubtype="1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randombar(horizontal)">
                                      <p:cBhvr>
                                        <p:cTn id="66" dur="500"/>
                                        <p:tgtEl>
                                          <p:spTgt spid="3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randombar(horizontal)">
                                      <p:cBhvr>
                                        <p:cTn id="71" dur="500"/>
                                        <p:tgtEl>
                                          <p:spTgt spid="24"/>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randombar(horizontal)">
                                      <p:cBhvr>
                                        <p:cTn id="74" dur="500"/>
                                        <p:tgtEl>
                                          <p:spTgt spid="28"/>
                                        </p:tgtEl>
                                      </p:cBhvr>
                                    </p:animEffect>
                                  </p:childTnLst>
                                </p:cTn>
                              </p:par>
                              <p:par>
                                <p:cTn id="75" presetID="14" presetClass="entr" presetSubtype="10" fill="hold" nodeType="with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randombar(horizontal)">
                                      <p:cBhvr>
                                        <p:cTn id="7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8" grpId="0" animBg="1"/>
      <p:bldP spid="22" grpId="0" animBg="1"/>
      <p:bldP spid="23" grpId="0" animBg="1"/>
      <p:bldP spid="24" grpId="0" animBg="1"/>
      <p:bldP spid="25" grpId="0"/>
      <p:bldP spid="26" grpId="0"/>
      <p:bldP spid="27"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E0C3BAE-5BBD-4FBE-A73D-E7E2087BBA83}"/>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0179"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sp>
        <p:nvSpPr>
          <p:cNvPr id="6" name="Cloud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FECA7B9-14A3-43A6-AEA2-27E255733CF4}"/>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7" name="TextBox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2EDB7F7-0D32-4727-A94F-231C11685D21}"/>
              </a:ext>
            </a:extLst>
          </p:cNvPr>
          <p:cNvSpPr txBox="1"/>
          <p:nvPr/>
        </p:nvSpPr>
        <p:spPr>
          <a:xfrm>
            <a:off x="676275" y="479425"/>
            <a:ext cx="2400300"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pic>
        <p:nvPicPr>
          <p:cNvPr id="50182"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5BCF061-594A-480A-96E3-E5EB22A5318E}"/>
              </a:ext>
            </a:extLst>
          </p:cNvPr>
          <p:cNvPicPr>
            <a:picLocks noChangeAspect="1"/>
          </p:cNvPicPr>
          <p:nvPr/>
        </p:nvPicPr>
        <p:blipFill>
          <a:blip r:embed="rId3">
            <a:extLst>
              <a:ext uri="{28A0092B-C50C-407E-A947-70E740481C1C}">
                <a14:useLocalDpi xmlns:a14="http://schemas.microsoft.com/office/drawing/2010/main" val="0"/>
              </a:ext>
            </a:extLst>
          </a:blip>
          <a:srcRect l="12090" t="11940" r="13022" b="13632"/>
          <a:stretch>
            <a:fillRect/>
          </a:stretch>
        </p:blipFill>
        <p:spPr bwMode="auto">
          <a:xfrm>
            <a:off x="-33338" y="2144713"/>
            <a:ext cx="7043738"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3C5B005-34F6-454E-9761-5969DB5630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8244624-2328-4025-A87D-DD72D650D251}"/>
              </a:ext>
            </a:extLst>
          </p:cNvPr>
          <p:cNvSpPr txBox="1">
            <a:spLocks noChangeArrowheads="1"/>
          </p:cNvSpPr>
          <p:nvPr/>
        </p:nvSpPr>
        <p:spPr bwMode="auto">
          <a:xfrm>
            <a:off x="304800" y="2582863"/>
            <a:ext cx="7924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FFFFFF"/>
                </a:solidFill>
                <a:latin typeface="Times New Roman" panose="02020603050405020304" pitchFamily="18" charset="0"/>
                <a:cs typeface="Times New Roman" panose="02020603050405020304" pitchFamily="18" charset="0"/>
              </a:rPr>
              <a:t>Bài 3 (SGK – 28): </a:t>
            </a:r>
            <a:endParaRPr lang="en-US" altLang="en-US" sz="3200">
              <a:solidFill>
                <a:srgbClr val="FFFFFF"/>
              </a:solidFill>
              <a:latin typeface="Times New Roman" panose="02020603050405020304" pitchFamily="18" charset="0"/>
              <a:cs typeface="Times New Roman" panose="02020603050405020304" pitchFamily="18" charset="0"/>
            </a:endParaRPr>
          </a:p>
          <a:p>
            <a:pPr eaLnBrk="1" hangingPunct="1"/>
            <a:r>
              <a:rPr lang="en-US" altLang="en-US" sz="3200">
                <a:solidFill>
                  <a:srgbClr val="FFFFFF"/>
                </a:solidFill>
                <a:latin typeface="Times New Roman" panose="02020603050405020304" pitchFamily="18" charset="0"/>
                <a:cs typeface="Times New Roman" panose="02020603050405020304" pitchFamily="18" charset="0"/>
              </a:rPr>
              <a:t>a.</a:t>
            </a:r>
          </a:p>
        </p:txBody>
      </p:sp>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155E256-AD92-4CBE-B99C-B5FBD7B6BBEC}"/>
              </a:ext>
            </a:extLst>
          </p:cNvPr>
          <p:cNvGraphicFramePr>
            <a:graphicFrameLocks noChangeAspect="1"/>
          </p:cNvGraphicFramePr>
          <p:nvPr>
            <p:extLst>
              <p:ext uri="{D42A27DB-BD31-4B8C-83A1-F6EECF244321}">
                <p14:modId xmlns:p14="http://schemas.microsoft.com/office/powerpoint/2010/main" val="821017162"/>
              </p:ext>
            </p:extLst>
          </p:nvPr>
        </p:nvGraphicFramePr>
        <p:xfrm>
          <a:off x="1025525" y="3979863"/>
          <a:ext cx="3124200" cy="1117600"/>
        </p:xfrm>
        <a:graphic>
          <a:graphicData uri="http://schemas.openxmlformats.org/presentationml/2006/ole">
            <mc:AlternateContent xmlns:mc="http://schemas.openxmlformats.org/markup-compatibility/2006">
              <mc:Choice xmlns:v="urn:schemas-microsoft-com:vml" Requires="v">
                <p:oleObj spid="_x0000_s22533" name="Equation" r:id="rId5" imgW="3124080" imgH="1117440" progId="Equation.DSMT4">
                  <p:embed/>
                </p:oleObj>
              </mc:Choice>
              <mc:Fallback>
                <p:oleObj name="Equation" r:id="rId5" imgW="3124080" imgH="1117440" progId="Equation.DSMT4">
                  <p:embed/>
                  <p:pic>
                    <p:nvPicPr>
                      <p:cNvPr id="0" name="Object 2"/>
                      <p:cNvPicPr>
                        <a:picLocks noChangeAspect="1" noChangeArrowheads="1"/>
                      </p:cNvPicPr>
                      <p:nvPr/>
                    </p:nvPicPr>
                    <p:blipFill>
                      <a:blip r:embed="rId6"/>
                      <a:srcRect/>
                      <a:stretch>
                        <a:fillRect/>
                      </a:stretch>
                    </p:blipFill>
                    <p:spPr bwMode="auto">
                      <a:xfrm>
                        <a:off x="1025525" y="3979863"/>
                        <a:ext cx="31242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29A8949-D9C8-415F-8E0C-905A009BD9A3}"/>
              </a:ext>
            </a:extLst>
          </p:cNvPr>
          <p:cNvGraphicFramePr>
            <a:graphicFrameLocks noChangeAspect="1"/>
          </p:cNvGraphicFramePr>
          <p:nvPr>
            <p:extLst>
              <p:ext uri="{D42A27DB-BD31-4B8C-83A1-F6EECF244321}">
                <p14:modId xmlns:p14="http://schemas.microsoft.com/office/powerpoint/2010/main" val="1780652223"/>
              </p:ext>
            </p:extLst>
          </p:nvPr>
        </p:nvGraphicFramePr>
        <p:xfrm>
          <a:off x="1025525" y="3027363"/>
          <a:ext cx="2082800" cy="952500"/>
        </p:xfrm>
        <a:graphic>
          <a:graphicData uri="http://schemas.openxmlformats.org/presentationml/2006/ole">
            <mc:AlternateContent xmlns:mc="http://schemas.openxmlformats.org/markup-compatibility/2006">
              <mc:Choice xmlns:v="urn:schemas-microsoft-com:vml" Requires="v">
                <p:oleObj spid="_x0000_s22534" name="Equation" r:id="rId7" imgW="2082600" imgH="952200" progId="Equation.DSMT4">
                  <p:embed/>
                </p:oleObj>
              </mc:Choice>
              <mc:Fallback>
                <p:oleObj name="Equation" r:id="rId7" imgW="2082600" imgH="952200" progId="Equation.DSMT4">
                  <p:embed/>
                  <p:pic>
                    <p:nvPicPr>
                      <p:cNvPr id="0" name="Object 3"/>
                      <p:cNvPicPr>
                        <a:picLocks noChangeAspect="1" noChangeArrowheads="1"/>
                      </p:cNvPicPr>
                      <p:nvPr/>
                    </p:nvPicPr>
                    <p:blipFill>
                      <a:blip r:embed="rId8"/>
                      <a:srcRect/>
                      <a:stretch>
                        <a:fillRect/>
                      </a:stretch>
                    </p:blipFill>
                    <p:spPr bwMode="auto">
                      <a:xfrm>
                        <a:off x="1025525" y="3027363"/>
                        <a:ext cx="2082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3642057620"/>
              </p:ext>
            </p:extLst>
          </p:nvPr>
        </p:nvGraphicFramePr>
        <p:xfrm>
          <a:off x="1027112" y="4981576"/>
          <a:ext cx="1698625" cy="1117600"/>
        </p:xfrm>
        <a:graphic>
          <a:graphicData uri="http://schemas.openxmlformats.org/presentationml/2006/ole">
            <mc:AlternateContent xmlns:mc="http://schemas.openxmlformats.org/markup-compatibility/2006">
              <mc:Choice xmlns:v="urn:schemas-microsoft-com:vml" Requires="v">
                <p:oleObj spid="_x0000_s22535" name="Equation" r:id="rId9" imgW="1663560" imgH="1117440" progId="Equation.DSMT4">
                  <p:embed/>
                </p:oleObj>
              </mc:Choice>
              <mc:Fallback>
                <p:oleObj name="Equation" r:id="rId9" imgW="1663560" imgH="1117440" progId="Equation.DSMT4">
                  <p:embed/>
                  <p:pic>
                    <p:nvPicPr>
                      <p:cNvPr id="0" name=""/>
                      <p:cNvPicPr/>
                      <p:nvPr/>
                    </p:nvPicPr>
                    <p:blipFill>
                      <a:blip r:embed="rId10"/>
                      <a:stretch>
                        <a:fillRect/>
                      </a:stretch>
                    </p:blipFill>
                    <p:spPr>
                      <a:xfrm>
                        <a:off x="1027112" y="4981576"/>
                        <a:ext cx="1698625" cy="1117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0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0179"/>
                                        </p:tgtEl>
                                        <p:attrNameLst>
                                          <p:attrName>style.visibility</p:attrName>
                                        </p:attrNameLst>
                                      </p:cBhvr>
                                      <p:to>
                                        <p:strVal val="visible"/>
                                      </p:to>
                                    </p:set>
                                    <p:animEffect transition="in" filter="barn(inVertical)">
                                      <p:cBhvr>
                                        <p:cTn id="15" dur="500"/>
                                        <p:tgtEl>
                                          <p:spTgt spid="50179"/>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 presetClass="entr" presetSubtype="16" fill="hold" nodeType="clickEffect">
                                  <p:stCondLst>
                                    <p:cond delay="0"/>
                                  </p:stCondLst>
                                  <p:childTnLst>
                                    <p:set>
                                      <p:cBhvr>
                                        <p:cTn id="25" dur="1" fill="hold">
                                          <p:stCondLst>
                                            <p:cond delay="0"/>
                                          </p:stCondLst>
                                        </p:cTn>
                                        <p:tgtEl>
                                          <p:spTgt spid="50182"/>
                                        </p:tgtEl>
                                        <p:attrNameLst>
                                          <p:attrName>style.visibility</p:attrName>
                                        </p:attrNameLst>
                                      </p:cBhvr>
                                      <p:to>
                                        <p:strVal val="visible"/>
                                      </p:to>
                                    </p:set>
                                    <p:animEffect transition="in" filter="circle(in)">
                                      <p:cBhvr>
                                        <p:cTn id="26" dur="2000"/>
                                        <p:tgtEl>
                                          <p:spTgt spid="5018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0179"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134ECC9-2C73-4007-8C7F-ED324EE3CB81}"/>
              </a:ext>
            </a:extLst>
          </p:cNvPr>
          <p:cNvGrpSpPr>
            <a:grpSpLocks/>
          </p:cNvGrpSpPr>
          <p:nvPr/>
        </p:nvGrpSpPr>
        <p:grpSpPr bwMode="auto">
          <a:xfrm>
            <a:off x="0" y="0"/>
            <a:ext cx="12192000" cy="6858000"/>
            <a:chOff x="0" y="0"/>
            <a:chExt cx="9144000" cy="6858000"/>
          </a:xfrm>
        </p:grpSpPr>
        <p:pic>
          <p:nvPicPr>
            <p:cNvPr id="25603" name="Picture 1">
              <a:extLst>
                <a:ext uri="{FF2B5EF4-FFF2-40B4-BE49-F238E27FC236}">
                  <a16:creationId xmlns:a16="http://schemas.microsoft.com/office/drawing/2014/main" id="{6D76010B-04A0-4595-86AF-09F2F5EBF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3E9DE2C6-F0E7-4B82-99D4-A8D8D3A3C460}"/>
                </a:ext>
              </a:extLst>
            </p:cNvPr>
            <p:cNvSpPr txBox="1"/>
            <p:nvPr/>
          </p:nvSpPr>
          <p:spPr>
            <a:xfrm>
              <a:off x="197170" y="1509124"/>
              <a:ext cx="3091231" cy="615311"/>
            </a:xfrm>
            <a:prstGeom prst="rect">
              <a:avLst/>
            </a:prstGeom>
            <a:noFill/>
          </p:spPr>
          <p:txBody>
            <a:bodyPr spcFirstLastPara="1" wrap="none">
              <a:prstTxWarp prst="textArchUp">
                <a:avLst/>
              </a:prstTxWarp>
              <a:spAutoFit/>
            </a:bodyPr>
            <a:lstStyle/>
            <a:p>
              <a:pPr algn="ctr" eaLnBrk="1" fontAlgn="auto" hangingPunct="1">
                <a:spcBef>
                  <a:spcPts val="0"/>
                </a:spcBef>
                <a:spcAft>
                  <a:spcPts val="0"/>
                </a:spcAft>
                <a:defRPr/>
              </a:pPr>
              <a:r>
                <a:rPr lang="en-US" sz="4950" b="1" dirty="0" err="1">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Tro</a:t>
              </a:r>
              <a:r>
                <a:rPr lang="en-US"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 </a:t>
              </a:r>
              <a:r>
                <a:rPr lang="en-US" sz="4950" b="1" dirty="0" err="1">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ch</a:t>
              </a:r>
              <a:r>
                <a:rPr lang="vi-VN"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Arial" panose="020B0604020202020204" pitchFamily="34" charset="0"/>
                  <a:cs typeface="Arial" panose="020B0604020202020204" pitchFamily="34" charset="0"/>
                </a:rPr>
                <a:t>ơ</a:t>
              </a:r>
              <a:r>
                <a:rPr lang="en-US" sz="495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i</a:t>
              </a:r>
            </a:p>
          </p:txBody>
        </p:sp>
        <p:sp>
          <p:nvSpPr>
            <p:cNvPr id="5" name="TextBox 4">
              <a:extLst>
                <a:ext uri="{FF2B5EF4-FFF2-40B4-BE49-F238E27FC236}">
                  <a16:creationId xmlns:a16="http://schemas.microsoft.com/office/drawing/2014/main" id="{4F762FEF-D49B-4793-983F-9D7DD7E2F328}"/>
                </a:ext>
              </a:extLst>
            </p:cNvPr>
            <p:cNvSpPr txBox="1"/>
            <p:nvPr/>
          </p:nvSpPr>
          <p:spPr>
            <a:xfrm>
              <a:off x="1081354" y="1706664"/>
              <a:ext cx="1770036" cy="646331"/>
            </a:xfrm>
            <a:prstGeom prst="rect">
              <a:avLst/>
            </a:prstGeom>
            <a:noFill/>
          </p:spPr>
          <p:txBody>
            <a:bodyPr wrap="none">
              <a:spAutoFit/>
            </a:bodyPr>
            <a:lstStyle/>
            <a:p>
              <a:pPr eaLnBrk="1" fontAlgn="auto" hangingPunct="1">
                <a:spcBef>
                  <a:spcPts val="0"/>
                </a:spcBef>
                <a:spcAft>
                  <a:spcPts val="0"/>
                </a:spcAft>
                <a:defRPr/>
              </a:pPr>
              <a:r>
                <a:rPr lang="en-US" sz="3600" b="1" dirty="0">
                  <a:ln w="9525">
                    <a:solidFill>
                      <a:srgbClr val="FFFFFF"/>
                    </a:solidFill>
                    <a:prstDash val="solid"/>
                  </a:ln>
                  <a:solidFill>
                    <a:srgbClr val="000000"/>
                  </a:solidFill>
                  <a:effectLst>
                    <a:outerShdw blurRad="12700" dist="38100" dir="2700000" algn="tl" rotWithShape="0">
                      <a:srgbClr val="FFFFFF">
                        <a:lumMod val="50000"/>
                      </a:srgbClr>
                    </a:outerShdw>
                  </a:effectLst>
                  <a:latin typeface="Calibri" panose="020F0502020204030204"/>
                  <a:cs typeface="Arial" panose="020B0604020202020204" pitchFamily="34" charset="0"/>
                </a:rPr>
                <a:t>HÁI TÁO</a:t>
              </a:r>
            </a:p>
          </p:txBody>
        </p:sp>
        <p:pic>
          <p:nvPicPr>
            <p:cNvPr id="25606" name="Picture 6">
              <a:hlinkClick r:id="rId3" action="ppaction://hlinksldjump"/>
              <a:extLst>
                <a:ext uri="{FF2B5EF4-FFF2-40B4-BE49-F238E27FC236}">
                  <a16:creationId xmlns:a16="http://schemas.microsoft.com/office/drawing/2014/main" id="{72D7D97A-057A-4B69-B7AE-11EDECDAB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3224"/>
            <a:stretch>
              <a:fillRect/>
            </a:stretch>
          </p:blipFill>
          <p:spPr bwMode="auto">
            <a:xfrm>
              <a:off x="708025" y="2439988"/>
              <a:ext cx="9636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a:hlinkClick r:id="rId5" action="ppaction://hlinksldjump"/>
              <a:extLst>
                <a:ext uri="{FF2B5EF4-FFF2-40B4-BE49-F238E27FC236}">
                  <a16:creationId xmlns:a16="http://schemas.microsoft.com/office/drawing/2014/main" id="{BDC0F61E-CAD2-4C80-AD5E-2FC364EF62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8927"/>
            <a:stretch>
              <a:fillRect/>
            </a:stretch>
          </p:blipFill>
          <p:spPr bwMode="auto">
            <a:xfrm>
              <a:off x="1685925" y="2439988"/>
              <a:ext cx="969963"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1">
              <a:hlinkClick r:id="rId7" action="ppaction://hlinksldjump"/>
              <a:extLst>
                <a:ext uri="{FF2B5EF4-FFF2-40B4-BE49-F238E27FC236}">
                  <a16:creationId xmlns:a16="http://schemas.microsoft.com/office/drawing/2014/main" id="{CE8EEA4F-A036-4EE5-85F8-2DE3013535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b="22752"/>
            <a:stretch>
              <a:fillRect/>
            </a:stretch>
          </p:blipFill>
          <p:spPr bwMode="auto">
            <a:xfrm>
              <a:off x="2670175" y="2439988"/>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3">
              <a:hlinkClick r:id="rId9" action="ppaction://hlinksldjump"/>
              <a:extLst>
                <a:ext uri="{FF2B5EF4-FFF2-40B4-BE49-F238E27FC236}">
                  <a16:creationId xmlns:a16="http://schemas.microsoft.com/office/drawing/2014/main" id="{B3700B6D-B345-4757-BBDE-8ECF542DC6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23224"/>
            <a:stretch>
              <a:fillRect/>
            </a:stretch>
          </p:blipFill>
          <p:spPr bwMode="auto">
            <a:xfrm>
              <a:off x="708025" y="3457575"/>
              <a:ext cx="96361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5">
              <a:hlinkClick r:id="rId11" action="ppaction://hlinksldjump"/>
              <a:extLst>
                <a:ext uri="{FF2B5EF4-FFF2-40B4-BE49-F238E27FC236}">
                  <a16:creationId xmlns:a16="http://schemas.microsoft.com/office/drawing/2014/main" id="{CBF89223-5362-47B3-B509-CCB6D3C2E7F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23222"/>
            <a:stretch>
              <a:fillRect/>
            </a:stretch>
          </p:blipFill>
          <p:spPr bwMode="auto">
            <a:xfrm>
              <a:off x="1685925" y="3457575"/>
              <a:ext cx="96996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7">
              <a:hlinkClick r:id="rId13" action="ppaction://hlinksldjump"/>
              <a:extLst>
                <a:ext uri="{FF2B5EF4-FFF2-40B4-BE49-F238E27FC236}">
                  <a16:creationId xmlns:a16="http://schemas.microsoft.com/office/drawing/2014/main" id="{97BA3187-87DB-450B-9722-80090BF5CF1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b="23224"/>
            <a:stretch>
              <a:fillRect/>
            </a:stretch>
          </p:blipFill>
          <p:spPr bwMode="auto">
            <a:xfrm>
              <a:off x="2670175" y="3457575"/>
              <a:ext cx="9652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9">
              <a:hlinkClick r:id="rId15" action="ppaction://hlinksldjump"/>
              <a:extLst>
                <a:ext uri="{FF2B5EF4-FFF2-40B4-BE49-F238E27FC236}">
                  <a16:creationId xmlns:a16="http://schemas.microsoft.com/office/drawing/2014/main" id="{8FCEDC71-3A24-4F53-94DC-4C7CF99C5E2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b="19440"/>
            <a:stretch>
              <a:fillRect/>
            </a:stretch>
          </p:blipFill>
          <p:spPr bwMode="auto">
            <a:xfrm>
              <a:off x="708025" y="4476750"/>
              <a:ext cx="963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21">
              <a:hlinkClick r:id="rId17" action="ppaction://hlinksldjump"/>
              <a:extLst>
                <a:ext uri="{FF2B5EF4-FFF2-40B4-BE49-F238E27FC236}">
                  <a16:creationId xmlns:a16="http://schemas.microsoft.com/office/drawing/2014/main" id="{65D0DD43-14F2-4C96-8377-95A9311CE4C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b="19981"/>
            <a:stretch>
              <a:fillRect/>
            </a:stretch>
          </p:blipFill>
          <p:spPr bwMode="auto">
            <a:xfrm>
              <a:off x="1685925" y="4476750"/>
              <a:ext cx="96996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23">
              <a:hlinkClick r:id="rId9" action="ppaction://hlinksldjump"/>
              <a:extLst>
                <a:ext uri="{FF2B5EF4-FFF2-40B4-BE49-F238E27FC236}">
                  <a16:creationId xmlns:a16="http://schemas.microsoft.com/office/drawing/2014/main" id="{F9617B4B-D7F7-4D90-BDA3-D686C977A82E}"/>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b="19440"/>
            <a:stretch>
              <a:fillRect/>
            </a:stretch>
          </p:blipFill>
          <p:spPr bwMode="auto">
            <a:xfrm>
              <a:off x="2670175" y="4476750"/>
              <a:ext cx="96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tree">
              <a:extLst>
                <a:ext uri="{FF2B5EF4-FFF2-40B4-BE49-F238E27FC236}">
                  <a16:creationId xmlns:a16="http://schemas.microsoft.com/office/drawing/2014/main" id="{794655E4-743C-4ED9-86FC-674167BAB6C6}"/>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l="5846" t="8588" r="8347" b="6235"/>
            <a:stretch>
              <a:fillRect/>
            </a:stretch>
          </p:blipFill>
          <p:spPr bwMode="auto">
            <a:xfrm>
              <a:off x="4152900" y="1306513"/>
              <a:ext cx="426402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basket">
              <a:extLst>
                <a:ext uri="{FF2B5EF4-FFF2-40B4-BE49-F238E27FC236}">
                  <a16:creationId xmlns:a16="http://schemas.microsoft.com/office/drawing/2014/main" id="{D69CD5D0-2CA9-49CA-81FF-69D536B01ECB}"/>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16611" t="16663" r="18352" b="24075"/>
            <a:stretch>
              <a:fillRect/>
            </a:stretch>
          </p:blipFill>
          <p:spPr bwMode="auto">
            <a:xfrm>
              <a:off x="3987800"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apple">
              <a:extLst>
                <a:ext uri="{FF2B5EF4-FFF2-40B4-BE49-F238E27FC236}">
                  <a16:creationId xmlns:a16="http://schemas.microsoft.com/office/drawing/2014/main" id="{99FF15B3-6B45-485E-B3A7-A9AD303C878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4238625" y="476091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apple">
              <a:extLst>
                <a:ext uri="{FF2B5EF4-FFF2-40B4-BE49-F238E27FC236}">
                  <a16:creationId xmlns:a16="http://schemas.microsoft.com/office/drawing/2014/main" id="{674CE2C3-910B-405C-B6A8-9680591FAEF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4972050"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apple">
              <a:extLst>
                <a:ext uri="{FF2B5EF4-FFF2-40B4-BE49-F238E27FC236}">
                  <a16:creationId xmlns:a16="http://schemas.microsoft.com/office/drawing/2014/main" id="{77090CF5-1EC2-45C4-9643-814536E7181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06955">
              <a:off x="4492625"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apple">
              <a:extLst>
                <a:ext uri="{FF2B5EF4-FFF2-40B4-BE49-F238E27FC236}">
                  <a16:creationId xmlns:a16="http://schemas.microsoft.com/office/drawing/2014/main" id="{33882C22-BAF2-40BA-9E42-67EB2547E62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06955">
              <a:off x="4752975"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apple">
              <a:extLst>
                <a:ext uri="{FF2B5EF4-FFF2-40B4-BE49-F238E27FC236}">
                  <a16:creationId xmlns:a16="http://schemas.microsoft.com/office/drawing/2014/main" id="{973CCA0E-BE61-4170-AD63-84F376E2C0C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5057775" y="493395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22" name="Group 68">
              <a:extLst>
                <a:ext uri="{FF2B5EF4-FFF2-40B4-BE49-F238E27FC236}">
                  <a16:creationId xmlns:a16="http://schemas.microsoft.com/office/drawing/2014/main" id="{F50BB7A5-1CDD-4BD1-9B7C-655BF3B974AF}"/>
                </a:ext>
              </a:extLst>
            </p:cNvPr>
            <p:cNvGrpSpPr>
              <a:grpSpLocks/>
            </p:cNvGrpSpPr>
            <p:nvPr/>
          </p:nvGrpSpPr>
          <p:grpSpPr bwMode="auto">
            <a:xfrm>
              <a:off x="4576763" y="4264025"/>
              <a:ext cx="377825" cy="554038"/>
              <a:chOff x="2724120" y="1392702"/>
              <a:chExt cx="2173074" cy="3193366"/>
            </a:xfrm>
          </p:grpSpPr>
          <p:pic>
            <p:nvPicPr>
              <p:cNvPr id="25676" name="Picture 69">
                <a:extLst>
                  <a:ext uri="{FF2B5EF4-FFF2-40B4-BE49-F238E27FC236}">
                    <a16:creationId xmlns:a16="http://schemas.microsoft.com/office/drawing/2014/main" id="{C2B033A7-AED7-4D34-8526-852A1EFD70C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l="3085" t="13721" r="66679" b="29384"/>
              <a:stretch>
                <a:fillRect/>
              </a:stretch>
            </p:blipFill>
            <p:spPr bwMode="auto">
              <a:xfrm>
                <a:off x="2724120" y="1392702"/>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Oval 76">
                <a:extLst>
                  <a:ext uri="{FF2B5EF4-FFF2-40B4-BE49-F238E27FC236}">
                    <a16:creationId xmlns:a16="http://schemas.microsoft.com/office/drawing/2014/main" id="{C6A5D707-9F15-4302-9A3D-4BAC09395F2C}"/>
                  </a:ext>
                </a:extLst>
              </p:cNvPr>
              <p:cNvSpPr/>
              <p:nvPr/>
            </p:nvSpPr>
            <p:spPr>
              <a:xfrm>
                <a:off x="3141841" y="1859357"/>
                <a:ext cx="1260017" cy="1235252"/>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1</a:t>
                </a:r>
              </a:p>
            </p:txBody>
          </p:sp>
        </p:grpSp>
        <p:pic>
          <p:nvPicPr>
            <p:cNvPr id="25623" name="apple">
              <a:extLst>
                <a:ext uri="{FF2B5EF4-FFF2-40B4-BE49-F238E27FC236}">
                  <a16:creationId xmlns:a16="http://schemas.microsoft.com/office/drawing/2014/main" id="{2E8A9E50-D0F0-42E9-B84F-53DFF37ECE5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4084638"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apple">
              <a:extLst>
                <a:ext uri="{FF2B5EF4-FFF2-40B4-BE49-F238E27FC236}">
                  <a16:creationId xmlns:a16="http://schemas.microsoft.com/office/drawing/2014/main" id="{8E6AA886-03C2-42E2-9DAB-E265D5D0B91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4643438" y="2962275"/>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apple">
              <a:extLst>
                <a:ext uri="{FF2B5EF4-FFF2-40B4-BE49-F238E27FC236}">
                  <a16:creationId xmlns:a16="http://schemas.microsoft.com/office/drawing/2014/main" id="{5A87D8CF-98D7-467F-9ED1-CCC7ED53EBF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4308475"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apple">
              <a:extLst>
                <a:ext uri="{FF2B5EF4-FFF2-40B4-BE49-F238E27FC236}">
                  <a16:creationId xmlns:a16="http://schemas.microsoft.com/office/drawing/2014/main" id="{8367775E-68BF-4FDC-8B20-F3B956AE7E5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692900" y="15303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apple">
              <a:extLst>
                <a:ext uri="{FF2B5EF4-FFF2-40B4-BE49-F238E27FC236}">
                  <a16:creationId xmlns:a16="http://schemas.microsoft.com/office/drawing/2014/main" id="{EAAFE5D9-9235-41F1-BC0B-BC2BF0DB07EB}"/>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607050" y="26749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apple">
              <a:extLst>
                <a:ext uri="{FF2B5EF4-FFF2-40B4-BE49-F238E27FC236}">
                  <a16:creationId xmlns:a16="http://schemas.microsoft.com/office/drawing/2014/main" id="{AAD33CD3-1AE7-4D1A-B697-0AA81D3F40D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560888"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apple">
              <a:extLst>
                <a:ext uri="{FF2B5EF4-FFF2-40B4-BE49-F238E27FC236}">
                  <a16:creationId xmlns:a16="http://schemas.microsoft.com/office/drawing/2014/main" id="{93495090-6148-49D8-B0AD-0B8167E3C58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5695950" y="3235325"/>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apple">
              <a:extLst>
                <a:ext uri="{FF2B5EF4-FFF2-40B4-BE49-F238E27FC236}">
                  <a16:creationId xmlns:a16="http://schemas.microsoft.com/office/drawing/2014/main" id="{BA7BB0C8-C8B5-4FC0-B8CF-AC36431C240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6496050" y="3114675"/>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apple">
              <a:extLst>
                <a:ext uri="{FF2B5EF4-FFF2-40B4-BE49-F238E27FC236}">
                  <a16:creationId xmlns:a16="http://schemas.microsoft.com/office/drawing/2014/main" id="{12D4ED1A-0103-48CA-90C4-3A9B523BF05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4827588" y="495776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apple">
              <a:extLst>
                <a:ext uri="{FF2B5EF4-FFF2-40B4-BE49-F238E27FC236}">
                  <a16:creationId xmlns:a16="http://schemas.microsoft.com/office/drawing/2014/main" id="{AD8A91BB-8955-4F2D-A758-5675F04345F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4772025" y="19034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apple">
              <a:extLst>
                <a:ext uri="{FF2B5EF4-FFF2-40B4-BE49-F238E27FC236}">
                  <a16:creationId xmlns:a16="http://schemas.microsoft.com/office/drawing/2014/main" id="{807D9E09-48E4-4ECC-A410-E709784FDBB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691188" y="14859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apple">
              <a:extLst>
                <a:ext uri="{FF2B5EF4-FFF2-40B4-BE49-F238E27FC236}">
                  <a16:creationId xmlns:a16="http://schemas.microsoft.com/office/drawing/2014/main" id="{41D1ACFB-0C6E-473D-A3F1-42202FE748A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7372350" y="1938338"/>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apple">
              <a:extLst>
                <a:ext uri="{FF2B5EF4-FFF2-40B4-BE49-F238E27FC236}">
                  <a16:creationId xmlns:a16="http://schemas.microsoft.com/office/drawing/2014/main" id="{48B170D0-1BA6-4949-BE30-360A1BC1F40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7634288" y="32083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basket">
              <a:extLst>
                <a:ext uri="{FF2B5EF4-FFF2-40B4-BE49-F238E27FC236}">
                  <a16:creationId xmlns:a16="http://schemas.microsoft.com/office/drawing/2014/main" id="{C439A3D6-094E-4116-A81C-F0B390383A7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l="16611" t="16663" r="18352" b="24075"/>
            <a:stretch>
              <a:fillRect/>
            </a:stretch>
          </p:blipFill>
          <p:spPr bwMode="auto">
            <a:xfrm>
              <a:off x="5573713"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apple">
              <a:extLst>
                <a:ext uri="{FF2B5EF4-FFF2-40B4-BE49-F238E27FC236}">
                  <a16:creationId xmlns:a16="http://schemas.microsoft.com/office/drawing/2014/main" id="{10F74249-6FBC-49A2-B528-D7635A342B5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5824538" y="476091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apple">
              <a:extLst>
                <a:ext uri="{FF2B5EF4-FFF2-40B4-BE49-F238E27FC236}">
                  <a16:creationId xmlns:a16="http://schemas.microsoft.com/office/drawing/2014/main" id="{97063559-BEEE-448D-BFB3-6B99BD74079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6557963"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apple">
              <a:extLst>
                <a:ext uri="{FF2B5EF4-FFF2-40B4-BE49-F238E27FC236}">
                  <a16:creationId xmlns:a16="http://schemas.microsoft.com/office/drawing/2014/main" id="{9D687240-983D-4B78-B5FB-8012FDDC9AF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06955">
              <a:off x="6078538"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apple">
              <a:extLst>
                <a:ext uri="{FF2B5EF4-FFF2-40B4-BE49-F238E27FC236}">
                  <a16:creationId xmlns:a16="http://schemas.microsoft.com/office/drawing/2014/main" id="{AC7F7AA6-51CE-4124-8BD0-4FC355BE788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506955">
              <a:off x="6338888"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apple">
              <a:extLst>
                <a:ext uri="{FF2B5EF4-FFF2-40B4-BE49-F238E27FC236}">
                  <a16:creationId xmlns:a16="http://schemas.microsoft.com/office/drawing/2014/main" id="{8E47B2B2-E372-4FDF-A401-4C01289D27B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6643688" y="4933950"/>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2" name="apple">
              <a:extLst>
                <a:ext uri="{FF2B5EF4-FFF2-40B4-BE49-F238E27FC236}">
                  <a16:creationId xmlns:a16="http://schemas.microsoft.com/office/drawing/2014/main" id="{B01513D9-0E1B-4BE3-8A7A-A2EA04F64DA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5670550"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3" name="apple">
              <a:extLst>
                <a:ext uri="{FF2B5EF4-FFF2-40B4-BE49-F238E27FC236}">
                  <a16:creationId xmlns:a16="http://schemas.microsoft.com/office/drawing/2014/main" id="{7E4D3E41-CDF2-490F-A5C2-C68687BC014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6594475" y="23637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apple">
              <a:extLst>
                <a:ext uri="{FF2B5EF4-FFF2-40B4-BE49-F238E27FC236}">
                  <a16:creationId xmlns:a16="http://schemas.microsoft.com/office/drawing/2014/main" id="{B49C7471-5225-48F7-B9AD-DDA43D589A5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5894388"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apple">
              <a:extLst>
                <a:ext uri="{FF2B5EF4-FFF2-40B4-BE49-F238E27FC236}">
                  <a16:creationId xmlns:a16="http://schemas.microsoft.com/office/drawing/2014/main" id="{F324829B-B26F-4E91-ABBD-D8ABE06C733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005638" y="2781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6" name="apple">
              <a:extLst>
                <a:ext uri="{FF2B5EF4-FFF2-40B4-BE49-F238E27FC236}">
                  <a16:creationId xmlns:a16="http://schemas.microsoft.com/office/drawing/2014/main" id="{830074D1-3B9B-4A07-A2CD-DF0931DEC4F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6099175" y="35226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7" name="apple">
              <a:extLst>
                <a:ext uri="{FF2B5EF4-FFF2-40B4-BE49-F238E27FC236}">
                  <a16:creationId xmlns:a16="http://schemas.microsoft.com/office/drawing/2014/main" id="{462C627F-50E7-4D9B-8D28-77A1F2F6CE8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146800"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8" name="apple">
              <a:extLst>
                <a:ext uri="{FF2B5EF4-FFF2-40B4-BE49-F238E27FC236}">
                  <a16:creationId xmlns:a16="http://schemas.microsoft.com/office/drawing/2014/main" id="{16ADBF83-951D-475C-B55B-A25357918A9A}"/>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092950" y="32385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9" name="apple">
              <a:extLst>
                <a:ext uri="{FF2B5EF4-FFF2-40B4-BE49-F238E27FC236}">
                  <a16:creationId xmlns:a16="http://schemas.microsoft.com/office/drawing/2014/main" id="{EAEF8EF4-42B3-4621-93A8-9EE895444079}"/>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043488" y="33797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0" name="apple">
              <a:extLst>
                <a:ext uri="{FF2B5EF4-FFF2-40B4-BE49-F238E27FC236}">
                  <a16:creationId xmlns:a16="http://schemas.microsoft.com/office/drawing/2014/main" id="{2A8C20FD-94C4-4210-B1DD-DC6D3602CD7B}"/>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6413500" y="49577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1" name="apple">
              <a:extLst>
                <a:ext uri="{FF2B5EF4-FFF2-40B4-BE49-F238E27FC236}">
                  <a16:creationId xmlns:a16="http://schemas.microsoft.com/office/drawing/2014/main" id="{DE47FDF1-3379-42E7-960C-C6768CC4E3F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416550" y="19081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2" name="apple">
              <a:extLst>
                <a:ext uri="{FF2B5EF4-FFF2-40B4-BE49-F238E27FC236}">
                  <a16:creationId xmlns:a16="http://schemas.microsoft.com/office/drawing/2014/main" id="{C26B1ED1-8EBD-4725-AC1D-D773CC44D3F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997825" y="25447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3" name="apple">
              <a:extLst>
                <a:ext uri="{FF2B5EF4-FFF2-40B4-BE49-F238E27FC236}">
                  <a16:creationId xmlns:a16="http://schemas.microsoft.com/office/drawing/2014/main" id="{341952BE-B408-4B52-BCBD-A58394DD3B1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124450" y="22542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apple">
              <a:extLst>
                <a:ext uri="{FF2B5EF4-FFF2-40B4-BE49-F238E27FC236}">
                  <a16:creationId xmlns:a16="http://schemas.microsoft.com/office/drawing/2014/main" id="{B586238E-0ACD-4061-A907-235D14BD459F}"/>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234113" y="1390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apple">
              <a:extLst>
                <a:ext uri="{FF2B5EF4-FFF2-40B4-BE49-F238E27FC236}">
                  <a16:creationId xmlns:a16="http://schemas.microsoft.com/office/drawing/2014/main" id="{D93BB266-62BD-4100-B277-C6375A11C130}"/>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17117540" flipH="1">
              <a:off x="5216525" y="1593851"/>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6" name="apple">
              <a:extLst>
                <a:ext uri="{FF2B5EF4-FFF2-40B4-BE49-F238E27FC236}">
                  <a16:creationId xmlns:a16="http://schemas.microsoft.com/office/drawing/2014/main" id="{C07DCCC6-655B-4ED6-8817-8ABD1C9EEBF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6380163" y="1917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7" name="apple">
              <a:extLst>
                <a:ext uri="{FF2B5EF4-FFF2-40B4-BE49-F238E27FC236}">
                  <a16:creationId xmlns:a16="http://schemas.microsoft.com/office/drawing/2014/main" id="{DF8694F0-6450-4C0A-ABE7-D1A09030B3A3}"/>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6135688" y="2911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8" name="apple">
              <a:extLst>
                <a:ext uri="{FF2B5EF4-FFF2-40B4-BE49-F238E27FC236}">
                  <a16:creationId xmlns:a16="http://schemas.microsoft.com/office/drawing/2014/main" id="{029586DE-9D15-4DDC-B75A-336DC83A4FE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7532688" y="2713038"/>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9" name="apple">
              <a:extLst>
                <a:ext uri="{FF2B5EF4-FFF2-40B4-BE49-F238E27FC236}">
                  <a16:creationId xmlns:a16="http://schemas.microsoft.com/office/drawing/2014/main" id="{90C845AA-E357-467B-9A99-43599B9F6EA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4622800" y="2400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0" name="apple">
              <a:extLst>
                <a:ext uri="{FF2B5EF4-FFF2-40B4-BE49-F238E27FC236}">
                  <a16:creationId xmlns:a16="http://schemas.microsoft.com/office/drawing/2014/main" id="{F807FAFB-D2E6-47AF-BEB0-28523E94D232}"/>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7197725" y="23256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1" name="apple">
              <a:extLst>
                <a:ext uri="{FF2B5EF4-FFF2-40B4-BE49-F238E27FC236}">
                  <a16:creationId xmlns:a16="http://schemas.microsoft.com/office/drawing/2014/main" id="{6A1310AB-BE5C-4E69-B484-7BB14D75601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6792913" y="20526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2" name="apple">
              <a:extLst>
                <a:ext uri="{FF2B5EF4-FFF2-40B4-BE49-F238E27FC236}">
                  <a16:creationId xmlns:a16="http://schemas.microsoft.com/office/drawing/2014/main" id="{DD45E238-DC29-4A3B-9A22-F6F5DC23A46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5346700" y="29908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3" name="apple">
              <a:extLst>
                <a:ext uri="{FF2B5EF4-FFF2-40B4-BE49-F238E27FC236}">
                  <a16:creationId xmlns:a16="http://schemas.microsoft.com/office/drawing/2014/main" id="{2A08BAE2-B018-470F-BD94-95577E902FC2}"/>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5945188" y="19478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64" name="Group 122">
              <a:extLst>
                <a:ext uri="{FF2B5EF4-FFF2-40B4-BE49-F238E27FC236}">
                  <a16:creationId xmlns:a16="http://schemas.microsoft.com/office/drawing/2014/main" id="{BC197ADC-E446-4DCB-A9DC-E0B3628A6E76}"/>
                </a:ext>
              </a:extLst>
            </p:cNvPr>
            <p:cNvGrpSpPr>
              <a:grpSpLocks/>
            </p:cNvGrpSpPr>
            <p:nvPr/>
          </p:nvGrpSpPr>
          <p:grpSpPr bwMode="auto">
            <a:xfrm>
              <a:off x="6162675" y="4275138"/>
              <a:ext cx="377825" cy="554037"/>
              <a:chOff x="4819031" y="1368436"/>
              <a:chExt cx="2173074" cy="3193366"/>
            </a:xfrm>
          </p:grpSpPr>
          <p:pic>
            <p:nvPicPr>
              <p:cNvPr id="25674" name="Picture 123">
                <a:extLst>
                  <a:ext uri="{FF2B5EF4-FFF2-40B4-BE49-F238E27FC236}">
                    <a16:creationId xmlns:a16="http://schemas.microsoft.com/office/drawing/2014/main" id="{0518F52C-4D08-4F5B-8EB6-819D3B5C6FF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l="35075" t="13287" r="34689" b="29817"/>
              <a:stretch>
                <a:fillRect/>
              </a:stretch>
            </p:blipFill>
            <p:spPr bwMode="auto">
              <a:xfrm>
                <a:off x="4819031" y="1368436"/>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74">
                <a:extLst>
                  <a:ext uri="{FF2B5EF4-FFF2-40B4-BE49-F238E27FC236}">
                    <a16:creationId xmlns:a16="http://schemas.microsoft.com/office/drawing/2014/main" id="{F6381B9E-2ABE-49CB-8333-A6D14B50FDEA}"/>
                  </a:ext>
                </a:extLst>
              </p:cNvPr>
              <p:cNvSpPr/>
              <p:nvPr/>
            </p:nvSpPr>
            <p:spPr>
              <a:xfrm>
                <a:off x="5264148" y="1862539"/>
                <a:ext cx="1260017" cy="1226107"/>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2</a:t>
                </a:r>
              </a:p>
            </p:txBody>
          </p:sp>
        </p:grpSp>
        <p:pic>
          <p:nvPicPr>
            <p:cNvPr id="25665" name="apple">
              <a:extLst>
                <a:ext uri="{FF2B5EF4-FFF2-40B4-BE49-F238E27FC236}">
                  <a16:creationId xmlns:a16="http://schemas.microsoft.com/office/drawing/2014/main" id="{6122A836-CCB6-4240-BFC6-7CB4603C0E2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675563" y="2276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6" name="apple">
              <a:extLst>
                <a:ext uri="{FF2B5EF4-FFF2-40B4-BE49-F238E27FC236}">
                  <a16:creationId xmlns:a16="http://schemas.microsoft.com/office/drawing/2014/main" id="{1825B1CD-2E10-4817-8751-61397450E787}"/>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6616700" y="27543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7" name="apple">
              <a:extLst>
                <a:ext uri="{FF2B5EF4-FFF2-40B4-BE49-F238E27FC236}">
                  <a16:creationId xmlns:a16="http://schemas.microsoft.com/office/drawing/2014/main" id="{7BFE3F7B-9DA5-401D-BB59-A8473A498C4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925861">
              <a:off x="6627813" y="35099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8" name="apple">
              <a:extLst>
                <a:ext uri="{FF2B5EF4-FFF2-40B4-BE49-F238E27FC236}">
                  <a16:creationId xmlns:a16="http://schemas.microsoft.com/office/drawing/2014/main" id="{FADBE0A5-1DC2-43E8-8F2B-8073230625A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5051425" y="26479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9" name="apple">
              <a:extLst>
                <a:ext uri="{FF2B5EF4-FFF2-40B4-BE49-F238E27FC236}">
                  <a16:creationId xmlns:a16="http://schemas.microsoft.com/office/drawing/2014/main" id="{22079F12-0F00-48D9-BC4C-F2C930137A7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6165850" y="241300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0" name="apple">
              <a:extLst>
                <a:ext uri="{FF2B5EF4-FFF2-40B4-BE49-F238E27FC236}">
                  <a16:creationId xmlns:a16="http://schemas.microsoft.com/office/drawing/2014/main" id="{C71FFCBE-5906-4772-842E-C4EBC716352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5708650" y="226853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1" name="apple">
              <a:extLst>
                <a:ext uri="{FF2B5EF4-FFF2-40B4-BE49-F238E27FC236}">
                  <a16:creationId xmlns:a16="http://schemas.microsoft.com/office/drawing/2014/main" id="{74766DAE-20C5-42B3-A00C-EDE88DA35739}"/>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506955">
              <a:off x="4219575" y="273367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2" name="apple">
              <a:extLst>
                <a:ext uri="{FF2B5EF4-FFF2-40B4-BE49-F238E27FC236}">
                  <a16:creationId xmlns:a16="http://schemas.microsoft.com/office/drawing/2014/main" id="{1BB8DBF2-547D-495F-AA31-D768A3710F6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rot="21093045" flipH="1">
              <a:off x="7091363" y="1644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3" name="apple">
              <a:extLst>
                <a:ext uri="{FF2B5EF4-FFF2-40B4-BE49-F238E27FC236}">
                  <a16:creationId xmlns:a16="http://schemas.microsoft.com/office/drawing/2014/main" id="{DC511297-819A-44E5-BF0B-3383FFE75F2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21093045" flipH="1">
              <a:off x="4335463" y="2171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3D4987D-1F36-4FE0-A121-AA77065B54CD}"/>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5"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002C888-5038-4ECD-A519-472DAD4710C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D2BA329-6859-4354-874D-522E542BCAA9}"/>
              </a:ext>
            </a:extLst>
          </p:cNvPr>
          <p:cNvPicPr>
            <a:picLocks noChangeAspect="1"/>
          </p:cNvPicPr>
          <p:nvPr/>
        </p:nvPicPr>
        <p:blipFill>
          <a:blip r:embed="rId4">
            <a:extLst>
              <a:ext uri="{28A0092B-C50C-407E-A947-70E740481C1C}">
                <a14:useLocalDpi xmlns:a14="http://schemas.microsoft.com/office/drawing/2010/main" val="0"/>
              </a:ext>
            </a:extLst>
          </a:blip>
          <a:srcRect l="12090" t="11940" r="13022" b="13632"/>
          <a:stretch>
            <a:fillRect/>
          </a:stretch>
        </p:blipFill>
        <p:spPr bwMode="auto">
          <a:xfrm>
            <a:off x="33338" y="2097088"/>
            <a:ext cx="704532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E789E14-E844-41AF-B7F1-D8C5A85AAF38}"/>
              </a:ext>
            </a:extLst>
          </p:cNvPr>
          <p:cNvSpPr txBox="1"/>
          <p:nvPr/>
        </p:nvSpPr>
        <p:spPr>
          <a:xfrm>
            <a:off x="611188" y="2522538"/>
            <a:ext cx="831850"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b</a:t>
            </a:r>
            <a:r>
              <a:rPr lang="en-US" sz="2400">
                <a:solidFill>
                  <a:prstClr val="white"/>
                </a:solidFill>
                <a:latin typeface="Calibri" panose="020F0502020204030204"/>
              </a:rPr>
              <a:t>.</a:t>
            </a:r>
            <a:endParaRPr lang="en-US" sz="2400">
              <a:solidFill>
                <a:prstClr val="black"/>
              </a:solidFill>
              <a:latin typeface="Calibri" panose="020F0502020204030204"/>
            </a:endParaRPr>
          </a:p>
        </p:txBody>
      </p:sp>
      <p:sp>
        <p:nvSpPr>
          <p:cNvPr id="17" name="Cloud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BE0C2CF-8ABB-444F-932B-782E696E03DB}"/>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8" name="TextBox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43756FD-F7BC-47D3-9757-AF427BC10FA4}"/>
              </a:ext>
            </a:extLst>
          </p:cNvPr>
          <p:cNvSpPr txBox="1"/>
          <p:nvPr/>
        </p:nvSpPr>
        <p:spPr>
          <a:xfrm>
            <a:off x="746125" y="479425"/>
            <a:ext cx="2225675"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2FD1C75-4270-4677-A609-6E8AE931A0CB}"/>
              </a:ext>
            </a:extLst>
          </p:cNvPr>
          <p:cNvGraphicFramePr>
            <a:graphicFrameLocks noChangeAspect="1"/>
          </p:cNvGraphicFramePr>
          <p:nvPr>
            <p:extLst>
              <p:ext uri="{D42A27DB-BD31-4B8C-83A1-F6EECF244321}">
                <p14:modId xmlns:p14="http://schemas.microsoft.com/office/powerpoint/2010/main" val="4042167761"/>
              </p:ext>
            </p:extLst>
          </p:nvPr>
        </p:nvGraphicFramePr>
        <p:xfrm>
          <a:off x="1824038" y="2705100"/>
          <a:ext cx="2641600" cy="469900"/>
        </p:xfrm>
        <a:graphic>
          <a:graphicData uri="http://schemas.openxmlformats.org/presentationml/2006/ole">
            <mc:AlternateContent xmlns:mc="http://schemas.openxmlformats.org/markup-compatibility/2006">
              <mc:Choice xmlns:v="urn:schemas-microsoft-com:vml" Requires="v">
                <p:oleObj spid="_x0000_s23557" name="Equation" r:id="rId5" imgW="2641320" imgH="469800" progId="Equation.DSMT4">
                  <p:embed/>
                </p:oleObj>
              </mc:Choice>
              <mc:Fallback>
                <p:oleObj name="Equation" r:id="rId5" imgW="2641320" imgH="469800" progId="Equation.DSMT4">
                  <p:embed/>
                  <p:pic>
                    <p:nvPicPr>
                      <p:cNvPr id="0" name="Object 2"/>
                      <p:cNvPicPr>
                        <a:picLocks noChangeAspect="1" noChangeArrowheads="1"/>
                      </p:cNvPicPr>
                      <p:nvPr/>
                    </p:nvPicPr>
                    <p:blipFill>
                      <a:blip r:embed="rId6"/>
                      <a:srcRect/>
                      <a:stretch>
                        <a:fillRect/>
                      </a:stretch>
                    </p:blipFill>
                    <p:spPr bwMode="auto">
                      <a:xfrm>
                        <a:off x="1824038" y="2705100"/>
                        <a:ext cx="2641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44E4A3A-51F8-439F-B714-B5CEE7662508}"/>
              </a:ext>
            </a:extLst>
          </p:cNvPr>
          <p:cNvGraphicFramePr>
            <a:graphicFrameLocks noChangeAspect="1"/>
          </p:cNvGraphicFramePr>
          <p:nvPr>
            <p:extLst>
              <p:ext uri="{D42A27DB-BD31-4B8C-83A1-F6EECF244321}">
                <p14:modId xmlns:p14="http://schemas.microsoft.com/office/powerpoint/2010/main" val="784982766"/>
              </p:ext>
            </p:extLst>
          </p:nvPr>
        </p:nvGraphicFramePr>
        <p:xfrm>
          <a:off x="1373188" y="3297238"/>
          <a:ext cx="3543300" cy="635000"/>
        </p:xfrm>
        <a:graphic>
          <a:graphicData uri="http://schemas.openxmlformats.org/presentationml/2006/ole">
            <mc:AlternateContent xmlns:mc="http://schemas.openxmlformats.org/markup-compatibility/2006">
              <mc:Choice xmlns:v="urn:schemas-microsoft-com:vml" Requires="v">
                <p:oleObj spid="_x0000_s23558" name="Equation" r:id="rId7" imgW="3543120" imgH="634680" progId="Equation.DSMT4">
                  <p:embed/>
                </p:oleObj>
              </mc:Choice>
              <mc:Fallback>
                <p:oleObj name="Equation" r:id="rId7" imgW="3543120" imgH="634680" progId="Equation.DSMT4">
                  <p:embed/>
                  <p:pic>
                    <p:nvPicPr>
                      <p:cNvPr id="0" name="Object 3"/>
                      <p:cNvPicPr>
                        <a:picLocks noChangeAspect="1" noChangeArrowheads="1"/>
                      </p:cNvPicPr>
                      <p:nvPr/>
                    </p:nvPicPr>
                    <p:blipFill>
                      <a:blip r:embed="rId8"/>
                      <a:srcRect/>
                      <a:stretch>
                        <a:fillRect/>
                      </a:stretch>
                    </p:blipFill>
                    <p:spPr bwMode="auto">
                      <a:xfrm>
                        <a:off x="1373188" y="3297238"/>
                        <a:ext cx="35433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graphicFrame>
        <p:nvGraphicFramePr>
          <p:cNvPr id="6" name="Object 5" descr="OPL20U25GSXzBJYl68kk8uQGfFKzs7yb1M4KJWUiLk6ZEvGF+qCIPSnY57AbBFCvTW2023.15.85+K4lPs7H94VUqPe2XwIsfPRnrXQE//QTEXxb8/8N4CNc6FpgZahzpTjFhMzSA7T/nHJa11DE8Ng2TP3iAmRczFlmslSuUNOgUeb6yRvs0="/>
          <p:cNvGraphicFramePr>
            <a:graphicFrameLocks noChangeAspect="1"/>
          </p:cNvGraphicFramePr>
          <p:nvPr>
            <p:extLst>
              <p:ext uri="{D42A27DB-BD31-4B8C-83A1-F6EECF244321}">
                <p14:modId xmlns:p14="http://schemas.microsoft.com/office/powerpoint/2010/main" val="1406289499"/>
              </p:ext>
            </p:extLst>
          </p:nvPr>
        </p:nvGraphicFramePr>
        <p:xfrm>
          <a:off x="1443038" y="4323556"/>
          <a:ext cx="1790700" cy="609600"/>
        </p:xfrm>
        <a:graphic>
          <a:graphicData uri="http://schemas.openxmlformats.org/presentationml/2006/ole">
            <mc:AlternateContent xmlns:mc="http://schemas.openxmlformats.org/markup-compatibility/2006">
              <mc:Choice xmlns:v="urn:schemas-microsoft-com:vml" Requires="v">
                <p:oleObj spid="_x0000_s23559" name="Equation" r:id="rId9" imgW="1790640" imgH="609480" progId="Equation.DSMT4">
                  <p:embed/>
                </p:oleObj>
              </mc:Choice>
              <mc:Fallback>
                <p:oleObj name="Equation" r:id="rId9" imgW="1790640" imgH="609480" progId="Equation.DSMT4">
                  <p:embed/>
                  <p:pic>
                    <p:nvPicPr>
                      <p:cNvPr id="0" name=""/>
                      <p:cNvPicPr/>
                      <p:nvPr/>
                    </p:nvPicPr>
                    <p:blipFill>
                      <a:blip r:embed="rId10"/>
                      <a:stretch>
                        <a:fillRect/>
                      </a:stretch>
                    </p:blipFill>
                    <p:spPr>
                      <a:xfrm>
                        <a:off x="1443038" y="4323556"/>
                        <a:ext cx="1790700" cy="609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51205"/>
                                        </p:tgtEl>
                                        <p:attrNameLst>
                                          <p:attrName>style.visibility</p:attrName>
                                        </p:attrNameLst>
                                      </p:cBhvr>
                                      <p:to>
                                        <p:strVal val="visible"/>
                                      </p:to>
                                    </p:set>
                                    <p:animEffect transition="in" filter="circle(in)">
                                      <p:cBhvr>
                                        <p:cTn id="23" dur="2000"/>
                                        <p:tgtEl>
                                          <p:spTgt spid="512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additive="base">
                                        <p:cTn id="38" dur="500" fill="hold"/>
                                        <p:tgtEl>
                                          <p:spTgt spid="4"/>
                                        </p:tgtEl>
                                        <p:attrNameLst>
                                          <p:attrName>ppt_x</p:attrName>
                                        </p:attrNameLst>
                                      </p:cBhvr>
                                      <p:tavLst>
                                        <p:tav tm="0">
                                          <p:val>
                                            <p:strVal val="#ppt_x"/>
                                          </p:val>
                                        </p:tav>
                                        <p:tav tm="100000">
                                          <p:val>
                                            <p:strVal val="#ppt_x"/>
                                          </p:val>
                                        </p:tav>
                                      </p:tavLst>
                                    </p:anim>
                                    <p:anim calcmode="lin" valueType="num">
                                      <p:cBhvr additive="base">
                                        <p:cTn id="39" dur="500" fill="hold"/>
                                        <p:tgtEl>
                                          <p:spTgt spid="4"/>
                                        </p:tgtEl>
                                        <p:attrNameLst>
                                          <p:attrName>ppt_y</p:attrName>
                                        </p:attrNameLst>
                                      </p:cBhvr>
                                      <p:tavLst>
                                        <p:tav tm="0">
                                          <p:val>
                                            <p:strVal val="1+#ppt_h/2"/>
                                          </p:val>
                                        </p:tav>
                                        <p:tav tm="100000">
                                          <p:val>
                                            <p:strVal val="#ppt_y"/>
                                          </p:val>
                                        </p:tav>
                                      </p:tavLst>
                                    </p:anim>
                                  </p:childTnLst>
                                </p:cTn>
                              </p:par>
                              <p:par>
                                <p:cTn id="40" presetID="16" presetClass="entr" presetSubtype="2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8"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9249BBD-997E-4419-857B-D4AD0DCC60F4}"/>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4"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B7DF49F-2524-44E3-911B-15F843E034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3025" y="2522538"/>
            <a:ext cx="4237038" cy="423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E71A226-CE40-4D2A-B314-6E75D49BA58C}"/>
              </a:ext>
            </a:extLst>
          </p:cNvPr>
          <p:cNvPicPr>
            <a:picLocks noChangeAspect="1"/>
          </p:cNvPicPr>
          <p:nvPr/>
        </p:nvPicPr>
        <p:blipFill>
          <a:blip r:embed="rId4">
            <a:extLst>
              <a:ext uri="{28A0092B-C50C-407E-A947-70E740481C1C}">
                <a14:useLocalDpi xmlns:a14="http://schemas.microsoft.com/office/drawing/2010/main" val="0"/>
              </a:ext>
            </a:extLst>
          </a:blip>
          <a:srcRect l="12090" t="11940" r="13022" b="13632"/>
          <a:stretch>
            <a:fillRect/>
          </a:stretch>
        </p:blipFill>
        <p:spPr bwMode="auto">
          <a:xfrm>
            <a:off x="33338" y="2097088"/>
            <a:ext cx="7045325" cy="471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33939F-7F19-4B9F-94F6-00038206248D}"/>
              </a:ext>
            </a:extLst>
          </p:cNvPr>
          <p:cNvSpPr txBox="1"/>
          <p:nvPr/>
        </p:nvSpPr>
        <p:spPr>
          <a:xfrm>
            <a:off x="635000" y="2522538"/>
            <a:ext cx="833438" cy="666750"/>
          </a:xfrm>
          <a:prstGeom prst="rect">
            <a:avLst/>
          </a:prstGeom>
          <a:noFill/>
        </p:spPr>
        <p:txBody>
          <a:bodyPr>
            <a:spAutoFit/>
          </a:bodyPr>
          <a:lstStyle/>
          <a:p>
            <a:pPr defTabSz="1219170" eaLnBrk="1" fontAlgn="auto" hangingPunct="1">
              <a:spcBef>
                <a:spcPts val="0"/>
              </a:spcBef>
              <a:spcAft>
                <a:spcPts val="0"/>
              </a:spcAft>
              <a:defRPr/>
            </a:pPr>
            <a:r>
              <a:rPr lang="en-US" sz="3733">
                <a:solidFill>
                  <a:prstClr val="white"/>
                </a:solidFill>
                <a:latin typeface="Times New Roman" panose="02020603050405020304" pitchFamily="18" charset="0"/>
                <a:cs typeface="Times New Roman" panose="02020603050405020304" pitchFamily="18" charset="0"/>
              </a:rPr>
              <a:t>c</a:t>
            </a:r>
            <a:r>
              <a:rPr lang="en-US" sz="2400">
                <a:solidFill>
                  <a:prstClr val="white"/>
                </a:solidFill>
                <a:latin typeface="Calibri" panose="020F0502020204030204"/>
              </a:rPr>
              <a:t>.</a:t>
            </a:r>
            <a:endParaRPr lang="en-US" sz="2400">
              <a:solidFill>
                <a:prstClr val="black"/>
              </a:solidFill>
              <a:latin typeface="Calibri" panose="020F0502020204030204"/>
            </a:endParaRPr>
          </a:p>
        </p:txBody>
      </p:sp>
      <p:sp>
        <p:nvSpPr>
          <p:cNvPr id="8" name="Cloud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D147A2D-1E85-4642-96E2-E4DD0D130F83}"/>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TextBox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071829F-1772-4552-ABFD-317D4DFE51E8}"/>
              </a:ext>
            </a:extLst>
          </p:cNvPr>
          <p:cNvSpPr txBox="1"/>
          <p:nvPr/>
        </p:nvSpPr>
        <p:spPr>
          <a:xfrm>
            <a:off x="746125" y="479425"/>
            <a:ext cx="2398713"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6F5E4A8-912A-4FA2-9A99-A107037ED2D4}"/>
              </a:ext>
            </a:extLst>
          </p:cNvPr>
          <p:cNvGraphicFramePr>
            <a:graphicFrameLocks noChangeAspect="1"/>
          </p:cNvGraphicFramePr>
          <p:nvPr>
            <p:extLst>
              <p:ext uri="{D42A27DB-BD31-4B8C-83A1-F6EECF244321}">
                <p14:modId xmlns:p14="http://schemas.microsoft.com/office/powerpoint/2010/main" val="3859126558"/>
              </p:ext>
            </p:extLst>
          </p:nvPr>
        </p:nvGraphicFramePr>
        <p:xfrm>
          <a:off x="1143000" y="2636044"/>
          <a:ext cx="3975100" cy="469900"/>
        </p:xfrm>
        <a:graphic>
          <a:graphicData uri="http://schemas.openxmlformats.org/presentationml/2006/ole">
            <mc:AlternateContent xmlns:mc="http://schemas.openxmlformats.org/markup-compatibility/2006">
              <mc:Choice xmlns:v="urn:schemas-microsoft-com:vml" Requires="v">
                <p:oleObj spid="_x0000_s24582" name="Equation" r:id="rId5" imgW="3974760" imgH="469800" progId="Equation.DSMT4">
                  <p:embed/>
                </p:oleObj>
              </mc:Choice>
              <mc:Fallback>
                <p:oleObj name="Equation" r:id="rId5" imgW="3974760" imgH="469800" progId="Equation.DSMT4">
                  <p:embed/>
                  <p:pic>
                    <p:nvPicPr>
                      <p:cNvPr id="0" name="Object 2"/>
                      <p:cNvPicPr>
                        <a:picLocks noChangeAspect="1" noChangeArrowheads="1"/>
                      </p:cNvPicPr>
                      <p:nvPr/>
                    </p:nvPicPr>
                    <p:blipFill>
                      <a:blip r:embed="rId6"/>
                      <a:srcRect/>
                      <a:stretch>
                        <a:fillRect/>
                      </a:stretch>
                    </p:blipFill>
                    <p:spPr bwMode="auto">
                      <a:xfrm>
                        <a:off x="1143000" y="2636044"/>
                        <a:ext cx="39751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C858948-7064-482E-9956-A60F5A156AA3}"/>
              </a:ext>
            </a:extLst>
          </p:cNvPr>
          <p:cNvGraphicFramePr>
            <a:graphicFrameLocks noChangeAspect="1"/>
          </p:cNvGraphicFramePr>
          <p:nvPr>
            <p:extLst>
              <p:ext uri="{D42A27DB-BD31-4B8C-83A1-F6EECF244321}">
                <p14:modId xmlns:p14="http://schemas.microsoft.com/office/powerpoint/2010/main" val="730204862"/>
              </p:ext>
            </p:extLst>
          </p:nvPr>
        </p:nvGraphicFramePr>
        <p:xfrm>
          <a:off x="2578100" y="2855913"/>
          <a:ext cx="914400" cy="336550"/>
        </p:xfrm>
        <a:graphic>
          <a:graphicData uri="http://schemas.openxmlformats.org/presentationml/2006/ole">
            <mc:AlternateContent xmlns:mc="http://schemas.openxmlformats.org/markup-compatibility/2006">
              <mc:Choice xmlns:v="urn:schemas-microsoft-com:vml" Requires="v">
                <p:oleObj spid="_x0000_s24583" name="Equation" r:id="rId7" imgW="457677" imgH="793306" progId="Equation.DSMT4">
                  <p:embed/>
                </p:oleObj>
              </mc:Choice>
              <mc:Fallback>
                <p:oleObj name="Equation" r:id="rId7" imgW="457677" imgH="793306" progId="Equation.DSMT4">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8100" y="28559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B7DE8D3-CA07-4364-AFF3-4363EDF31A4A}"/>
              </a:ext>
            </a:extLst>
          </p:cNvPr>
          <p:cNvGraphicFramePr>
            <a:graphicFrameLocks noChangeAspect="1"/>
          </p:cNvGraphicFramePr>
          <p:nvPr>
            <p:extLst>
              <p:ext uri="{D42A27DB-BD31-4B8C-83A1-F6EECF244321}">
                <p14:modId xmlns:p14="http://schemas.microsoft.com/office/powerpoint/2010/main" val="181991156"/>
              </p:ext>
            </p:extLst>
          </p:nvPr>
        </p:nvGraphicFramePr>
        <p:xfrm>
          <a:off x="1143000" y="3371057"/>
          <a:ext cx="5334000" cy="609600"/>
        </p:xfrm>
        <a:graphic>
          <a:graphicData uri="http://schemas.openxmlformats.org/presentationml/2006/ole">
            <mc:AlternateContent xmlns:mc="http://schemas.openxmlformats.org/markup-compatibility/2006">
              <mc:Choice xmlns:v="urn:schemas-microsoft-com:vml" Requires="v">
                <p:oleObj spid="_x0000_s24584" name="Equation" r:id="rId9" imgW="5333760" imgH="609480" progId="Equation.DSMT4">
                  <p:embed/>
                </p:oleObj>
              </mc:Choice>
              <mc:Fallback>
                <p:oleObj name="Equation" r:id="rId9" imgW="5333760" imgH="609480" progId="Equation.DSMT4">
                  <p:embed/>
                  <p:pic>
                    <p:nvPicPr>
                      <p:cNvPr id="0" name="Object 5"/>
                      <p:cNvPicPr>
                        <a:picLocks noChangeAspect="1" noChangeArrowheads="1"/>
                      </p:cNvPicPr>
                      <p:nvPr/>
                    </p:nvPicPr>
                    <p:blipFill>
                      <a:blip r:embed="rId10"/>
                      <a:srcRect/>
                      <a:stretch>
                        <a:fillRect/>
                      </a:stretch>
                    </p:blipFill>
                    <p:spPr bwMode="auto">
                      <a:xfrm>
                        <a:off x="1143000" y="3371057"/>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graphicFrame>
        <p:nvGraphicFramePr>
          <p:cNvPr id="10" name="Object 9"/>
          <p:cNvGraphicFramePr>
            <a:graphicFrameLocks noChangeAspect="1"/>
          </p:cNvGraphicFramePr>
          <p:nvPr>
            <p:extLst>
              <p:ext uri="{D42A27DB-BD31-4B8C-83A1-F6EECF244321}">
                <p14:modId xmlns:p14="http://schemas.microsoft.com/office/powerpoint/2010/main" val="2767020106"/>
              </p:ext>
            </p:extLst>
          </p:nvPr>
        </p:nvGraphicFramePr>
        <p:xfrm>
          <a:off x="1143000" y="4159251"/>
          <a:ext cx="1828800" cy="609600"/>
        </p:xfrm>
        <a:graphic>
          <a:graphicData uri="http://schemas.openxmlformats.org/presentationml/2006/ole">
            <mc:AlternateContent xmlns:mc="http://schemas.openxmlformats.org/markup-compatibility/2006">
              <mc:Choice xmlns:v="urn:schemas-microsoft-com:vml" Requires="v">
                <p:oleObj spid="_x0000_s24585" name="Equation" r:id="rId11" imgW="1828800" imgH="609480" progId="Equation.DSMT4">
                  <p:embed/>
                </p:oleObj>
              </mc:Choice>
              <mc:Fallback>
                <p:oleObj name="Equation" r:id="rId11" imgW="1828800" imgH="609480" progId="Equation.DSMT4">
                  <p:embed/>
                  <p:pic>
                    <p:nvPicPr>
                      <p:cNvPr id="0" name=""/>
                      <p:cNvPicPr/>
                      <p:nvPr/>
                    </p:nvPicPr>
                    <p:blipFill>
                      <a:blip r:embed="rId12"/>
                      <a:stretch>
                        <a:fillRect/>
                      </a:stretch>
                    </p:blipFill>
                    <p:spPr>
                      <a:xfrm>
                        <a:off x="1143000" y="4159251"/>
                        <a:ext cx="1828800" cy="609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52229"/>
                                        </p:tgtEl>
                                        <p:attrNameLst>
                                          <p:attrName>style.visibility</p:attrName>
                                        </p:attrNameLst>
                                      </p:cBhvr>
                                      <p:to>
                                        <p:strVal val="visible"/>
                                      </p:to>
                                    </p:set>
                                    <p:animEffect transition="in" filter="circle(in)">
                                      <p:cBhvr>
                                        <p:cTn id="23" dur="2000"/>
                                        <p:tgtEl>
                                          <p:spTgt spid="5222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cTn>
                              </p:par>
                              <p:par>
                                <p:cTn id="44" presetID="16" presetClass="entr" presetSubtype="21"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Punched Tape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B0250BC-B94B-4501-BA1E-376BAE4216F7}"/>
              </a:ext>
            </a:extLst>
          </p:cNvPr>
          <p:cNvSpPr/>
          <p:nvPr/>
        </p:nvSpPr>
        <p:spPr>
          <a:xfrm rot="10800000">
            <a:off x="3556000" y="0"/>
            <a:ext cx="8636000" cy="1295400"/>
          </a:xfrm>
          <a:prstGeom prst="flowChartPunchedTap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pic>
        <p:nvPicPr>
          <p:cNvPr id="12" name="Picture 1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00D11C4-E4C7-4DCD-B399-1D8781B4082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737599" y="2522539"/>
            <a:ext cx="3192463" cy="319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Pictur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0672B89-004C-44F3-9775-28AEC6A6E984}"/>
              </a:ext>
            </a:extLst>
          </p:cNvPr>
          <p:cNvPicPr>
            <a:picLocks noChangeAspect="1"/>
          </p:cNvPicPr>
          <p:nvPr/>
        </p:nvPicPr>
        <p:blipFill>
          <a:blip r:embed="rId4">
            <a:extLst>
              <a:ext uri="{28A0092B-C50C-407E-A947-70E740481C1C}">
                <a14:useLocalDpi xmlns:a14="http://schemas.microsoft.com/office/drawing/2010/main" val="0"/>
              </a:ext>
            </a:extLst>
          </a:blip>
          <a:srcRect l="12090" t="11940" r="13022" b="13632"/>
          <a:stretch>
            <a:fillRect/>
          </a:stretch>
        </p:blipFill>
        <p:spPr bwMode="auto">
          <a:xfrm>
            <a:off x="15875" y="1781174"/>
            <a:ext cx="859472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BF971DD-1983-4C12-A2C1-8864CDFB1884}"/>
              </a:ext>
            </a:extLst>
          </p:cNvPr>
          <p:cNvSpPr txBox="1">
            <a:spLocks noChangeArrowheads="1"/>
          </p:cNvSpPr>
          <p:nvPr/>
        </p:nvSpPr>
        <p:spPr bwMode="auto">
          <a:xfrm>
            <a:off x="361156" y="2349500"/>
            <a:ext cx="831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d</a:t>
            </a:r>
            <a:r>
              <a:rPr lang="en-US" altLang="en-US" sz="3200">
                <a:solidFill>
                  <a:srgbClr val="FFFFFF"/>
                </a:solidFill>
              </a:rPr>
              <a:t>.</a:t>
            </a:r>
            <a:endParaRPr lang="en-US" altLang="en-US" sz="3200">
              <a:solidFill>
                <a:srgbClr val="000000"/>
              </a:solidFill>
            </a:endParaRPr>
          </a:p>
        </p:txBody>
      </p:sp>
      <p:sp>
        <p:nvSpPr>
          <p:cNvPr id="16" name="Cloud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898B2CF-5E9A-4636-A4F3-F1F560095891}"/>
              </a:ext>
            </a:extLst>
          </p:cNvPr>
          <p:cNvSpPr/>
          <p:nvPr/>
        </p:nvSpPr>
        <p:spPr>
          <a:xfrm>
            <a:off x="-33338" y="34925"/>
            <a:ext cx="3589338" cy="16668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7" name="TextBox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DC78F78-2F54-4D14-B4C0-5565B080188D}"/>
              </a:ext>
            </a:extLst>
          </p:cNvPr>
          <p:cNvSpPr txBox="1"/>
          <p:nvPr/>
        </p:nvSpPr>
        <p:spPr>
          <a:xfrm>
            <a:off x="746125" y="479425"/>
            <a:ext cx="2398713" cy="747713"/>
          </a:xfrm>
          <a:prstGeom prst="rect">
            <a:avLst/>
          </a:prstGeom>
          <a:noFill/>
        </p:spPr>
        <p:txBody>
          <a:bodyPr>
            <a:spAutoFit/>
          </a:bodyPr>
          <a:lstStyle/>
          <a:p>
            <a:pPr defTabSz="1219170" eaLnBrk="1" fontAlgn="auto" hangingPunct="1">
              <a:spcBef>
                <a:spcPts val="0"/>
              </a:spcBef>
              <a:spcAft>
                <a:spcPts val="0"/>
              </a:spcAft>
              <a:defRPr/>
            </a:pPr>
            <a:r>
              <a:rPr lang="en-US" sz="4267" b="1">
                <a:solidFill>
                  <a:prstClr val="black"/>
                </a:solidFill>
                <a:latin typeface="Times New Roman" panose="02020603050405020304" pitchFamily="18" charset="0"/>
                <a:cs typeface="Times New Roman" panose="02020603050405020304" pitchFamily="18" charset="0"/>
              </a:rPr>
              <a:t>DẠNG 2 </a:t>
            </a:r>
          </a:p>
        </p:txBody>
      </p:sp>
      <p:graphicFrame>
        <p:nvGraphicFramePr>
          <p:cNvPr id="65545" name="Object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70B544E-B380-4FC2-A087-46B959487646}"/>
              </a:ext>
            </a:extLst>
          </p:cNvPr>
          <p:cNvGraphicFramePr>
            <a:graphicFrameLocks noChangeAspect="1"/>
          </p:cNvGraphicFramePr>
          <p:nvPr>
            <p:extLst>
              <p:ext uri="{D42A27DB-BD31-4B8C-83A1-F6EECF244321}">
                <p14:modId xmlns:p14="http://schemas.microsoft.com/office/powerpoint/2010/main" val="2557538579"/>
              </p:ext>
            </p:extLst>
          </p:nvPr>
        </p:nvGraphicFramePr>
        <p:xfrm>
          <a:off x="3538538" y="3090863"/>
          <a:ext cx="203200" cy="338137"/>
        </p:xfrm>
        <a:graphic>
          <a:graphicData uri="http://schemas.openxmlformats.org/presentationml/2006/ole">
            <mc:AlternateContent xmlns:mc="http://schemas.openxmlformats.org/markup-compatibility/2006">
              <mc:Choice xmlns:v="urn:schemas-microsoft-com:vml" Requires="v">
                <p:oleObj spid="_x0000_s25606" name="Equation" r:id="rId5" imgW="152268" imgH="253780" progId="Equation.DSMT4">
                  <p:embed/>
                </p:oleObj>
              </mc:Choice>
              <mc:Fallback>
                <p:oleObj name="Equation" r:id="rId5" imgW="152268" imgH="253780" progId="Equation.DSMT4">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8538" y="3090863"/>
                        <a:ext cx="203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6E5FE13-45C2-423F-95A8-4A30B059DE67}"/>
              </a:ext>
            </a:extLst>
          </p:cNvPr>
          <p:cNvGraphicFramePr>
            <a:graphicFrameLocks noChangeAspect="1"/>
          </p:cNvGraphicFramePr>
          <p:nvPr>
            <p:extLst>
              <p:ext uri="{D42A27DB-BD31-4B8C-83A1-F6EECF244321}">
                <p14:modId xmlns:p14="http://schemas.microsoft.com/office/powerpoint/2010/main" val="1499019859"/>
              </p:ext>
            </p:extLst>
          </p:nvPr>
        </p:nvGraphicFramePr>
        <p:xfrm>
          <a:off x="1026320" y="2357439"/>
          <a:ext cx="4691062" cy="598487"/>
        </p:xfrm>
        <a:graphic>
          <a:graphicData uri="http://schemas.openxmlformats.org/presentationml/2006/ole">
            <mc:AlternateContent xmlns:mc="http://schemas.openxmlformats.org/markup-compatibility/2006">
              <mc:Choice xmlns:v="urn:schemas-microsoft-com:vml" Requires="v">
                <p:oleObj spid="_x0000_s25607" name="Equation" r:id="rId7" imgW="3682800" imgH="469800" progId="Equation.DSMT4">
                  <p:embed/>
                </p:oleObj>
              </mc:Choice>
              <mc:Fallback>
                <p:oleObj name="Equation" r:id="rId7" imgW="3682800" imgH="469800" progId="Equation.DSMT4">
                  <p:embed/>
                  <p:pic>
                    <p:nvPicPr>
                      <p:cNvPr id="0" name="Object 1"/>
                      <p:cNvPicPr>
                        <a:picLocks noChangeAspect="1" noChangeArrowheads="1"/>
                      </p:cNvPicPr>
                      <p:nvPr/>
                    </p:nvPicPr>
                    <p:blipFill>
                      <a:blip r:embed="rId8"/>
                      <a:srcRect/>
                      <a:stretch>
                        <a:fillRect/>
                      </a:stretch>
                    </p:blipFill>
                    <p:spPr bwMode="auto">
                      <a:xfrm>
                        <a:off x="1026320" y="2357439"/>
                        <a:ext cx="4691062"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D183A99-5EF6-48DA-81D4-0BC40ADD0506}"/>
              </a:ext>
            </a:extLst>
          </p:cNvPr>
          <p:cNvGraphicFramePr>
            <a:graphicFrameLocks noChangeAspect="1"/>
          </p:cNvGraphicFramePr>
          <p:nvPr>
            <p:extLst>
              <p:ext uri="{D42A27DB-BD31-4B8C-83A1-F6EECF244321}">
                <p14:modId xmlns:p14="http://schemas.microsoft.com/office/powerpoint/2010/main" val="1412400162"/>
              </p:ext>
            </p:extLst>
          </p:nvPr>
        </p:nvGraphicFramePr>
        <p:xfrm>
          <a:off x="348456" y="3189287"/>
          <a:ext cx="7037388" cy="749300"/>
        </p:xfrm>
        <a:graphic>
          <a:graphicData uri="http://schemas.openxmlformats.org/presentationml/2006/ole">
            <mc:AlternateContent xmlns:mc="http://schemas.openxmlformats.org/markup-compatibility/2006">
              <mc:Choice xmlns:v="urn:schemas-microsoft-com:vml" Requires="v">
                <p:oleObj spid="_x0000_s25608" name="Equation" r:id="rId9" imgW="5727600" imgH="609480" progId="Equation.DSMT4">
                  <p:embed/>
                </p:oleObj>
              </mc:Choice>
              <mc:Fallback>
                <p:oleObj name="Equation" r:id="rId9" imgW="5727600" imgH="609480" progId="Equation.DSMT4">
                  <p:embed/>
                  <p:pic>
                    <p:nvPicPr>
                      <p:cNvPr id="0" name="Object 2"/>
                      <p:cNvPicPr>
                        <a:picLocks noChangeAspect="1" noChangeArrowheads="1"/>
                      </p:cNvPicPr>
                      <p:nvPr/>
                    </p:nvPicPr>
                    <p:blipFill>
                      <a:blip r:embed="rId10"/>
                      <a:srcRect/>
                      <a:stretch>
                        <a:fillRect/>
                      </a:stretch>
                    </p:blipFill>
                    <p:spPr bwMode="auto">
                      <a:xfrm>
                        <a:off x="348456" y="3189287"/>
                        <a:ext cx="703738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BD123A1-B532-437E-8A03-8F72E8F33FBE}"/>
              </a:ext>
            </a:extLst>
          </p:cNvPr>
          <p:cNvSpPr txBox="1">
            <a:spLocks noChangeArrowheads="1"/>
          </p:cNvSpPr>
          <p:nvPr/>
        </p:nvSpPr>
        <p:spPr bwMode="auto">
          <a:xfrm>
            <a:off x="3773488" y="369839"/>
            <a:ext cx="81565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Phân tích đa thức thành nhân tử </a:t>
            </a:r>
          </a:p>
        </p:txBody>
      </p:sp>
      <p:graphicFrame>
        <p:nvGraphicFramePr>
          <p:cNvPr id="4" name="Object 3"/>
          <p:cNvGraphicFramePr>
            <a:graphicFrameLocks noChangeAspect="1"/>
          </p:cNvGraphicFramePr>
          <p:nvPr>
            <p:extLst>
              <p:ext uri="{D42A27DB-BD31-4B8C-83A1-F6EECF244321}">
                <p14:modId xmlns:p14="http://schemas.microsoft.com/office/powerpoint/2010/main" val="2162334560"/>
              </p:ext>
            </p:extLst>
          </p:nvPr>
        </p:nvGraphicFramePr>
        <p:xfrm>
          <a:off x="361156" y="4118770"/>
          <a:ext cx="1778000" cy="609600"/>
        </p:xfrm>
        <a:graphic>
          <a:graphicData uri="http://schemas.openxmlformats.org/presentationml/2006/ole">
            <mc:AlternateContent xmlns:mc="http://schemas.openxmlformats.org/markup-compatibility/2006">
              <mc:Choice xmlns:v="urn:schemas-microsoft-com:vml" Requires="v">
                <p:oleObj spid="_x0000_s25609" name="Equation" r:id="rId11" imgW="1777680" imgH="609480" progId="Equation.DSMT4">
                  <p:embed/>
                </p:oleObj>
              </mc:Choice>
              <mc:Fallback>
                <p:oleObj name="Equation" r:id="rId11" imgW="1777680" imgH="609480" progId="Equation.DSMT4">
                  <p:embed/>
                  <p:pic>
                    <p:nvPicPr>
                      <p:cNvPr id="0" name=""/>
                      <p:cNvPicPr/>
                      <p:nvPr/>
                    </p:nvPicPr>
                    <p:blipFill>
                      <a:blip r:embed="rId12"/>
                      <a:stretch>
                        <a:fillRect/>
                      </a:stretch>
                    </p:blipFill>
                    <p:spPr>
                      <a:xfrm>
                        <a:off x="361156" y="4118770"/>
                        <a:ext cx="1778000" cy="6096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nodeType="clickEffect">
                                  <p:stCondLst>
                                    <p:cond delay="0"/>
                                  </p:stCondLst>
                                  <p:childTnLst>
                                    <p:set>
                                      <p:cBhvr>
                                        <p:cTn id="22" dur="1" fill="hold">
                                          <p:stCondLst>
                                            <p:cond delay="0"/>
                                          </p:stCondLst>
                                        </p:cTn>
                                        <p:tgtEl>
                                          <p:spTgt spid="53253"/>
                                        </p:tgtEl>
                                        <p:attrNameLst>
                                          <p:attrName>style.visibility</p:attrName>
                                        </p:attrNameLst>
                                      </p:cBhvr>
                                      <p:to>
                                        <p:strVal val="visible"/>
                                      </p:to>
                                    </p:set>
                                    <p:animEffect transition="in" filter="circle(in)">
                                      <p:cBhvr>
                                        <p:cTn id="23" dur="2000"/>
                                        <p:tgtEl>
                                          <p:spTgt spid="5325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2"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7"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255D7A6-A357-47E6-A341-158D33897D5F}"/>
              </a:ext>
            </a:extLst>
          </p:cNvPr>
          <p:cNvSpPr/>
          <p:nvPr/>
        </p:nvSpPr>
        <p:spPr>
          <a:xfrm>
            <a:off x="1117600" y="1041400"/>
            <a:ext cx="42926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r>
              <a:rPr lang="en-US" sz="3200" b="1">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9A9373A-497C-48D8-8C95-B4AB4AC10EA2}"/>
              </a:ext>
            </a:extLst>
          </p:cNvPr>
          <p:cNvSpPr txBox="1"/>
          <p:nvPr/>
        </p:nvSpPr>
        <p:spPr>
          <a:xfrm>
            <a:off x="5791200" y="2581275"/>
            <a:ext cx="5994400" cy="749300"/>
          </a:xfrm>
          <a:prstGeom prst="rect">
            <a:avLst/>
          </a:prstGeom>
          <a:noFill/>
        </p:spPr>
        <p:txBody>
          <a:bodyPr>
            <a:spAutoFit/>
          </a:bodyPr>
          <a:lstStyle/>
          <a:p>
            <a:pPr defTabSz="1219170" eaLnBrk="1" fontAlgn="auto" hangingPunct="1">
              <a:spcBef>
                <a:spcPts val="0"/>
              </a:spcBef>
              <a:spcAft>
                <a:spcPts val="0"/>
              </a:spcAft>
              <a:defRPr/>
            </a:pPr>
            <a:r>
              <a:rPr lang="en-US" sz="4267" b="1">
                <a:solidFill>
                  <a:srgbClr val="FF0000"/>
                </a:solidFill>
                <a:latin typeface="Times New Roman" panose="02020603050405020304" pitchFamily="18" charset="0"/>
              </a:rPr>
              <a:t>VẬN DỤNG</a:t>
            </a:r>
            <a:endParaRPr lang="en-US" sz="4267">
              <a:solidFill>
                <a:prstClr val="black"/>
              </a:solidFill>
              <a:latin typeface="Calibri" panose="020F0502020204030204"/>
            </a:endParaRPr>
          </a:p>
        </p:txBody>
      </p:sp>
      <p:pic>
        <p:nvPicPr>
          <p:cNvPr id="4" name="Hình ảnh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1AB15F6-41EF-46D4-9CC3-D21DE652EAE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5875" y="3568700"/>
            <a:ext cx="3094038" cy="297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nodeType="afterGroup">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nodeType="afterGroup">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Stored Data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4B9E04C-487D-4075-9359-52BDC3166EAA}"/>
              </a:ext>
            </a:extLst>
          </p:cNvPr>
          <p:cNvSpPr/>
          <p:nvPr/>
        </p:nvSpPr>
        <p:spPr>
          <a:xfrm rot="10800000">
            <a:off x="0" y="2475679"/>
            <a:ext cx="12192000" cy="4368800"/>
          </a:xfrm>
          <a:prstGeom prst="flowChartOnlineStorag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16" name="Pentagon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827474C-5C50-47DC-B025-37079FFF7C1A}"/>
              </a:ext>
            </a:extLst>
          </p:cNvPr>
          <p:cNvSpPr/>
          <p:nvPr/>
        </p:nvSpPr>
        <p:spPr>
          <a:xfrm>
            <a:off x="0" y="0"/>
            <a:ext cx="4876800" cy="1397000"/>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6325" name="TextBox 16"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1D89F3C-1256-422D-9E79-29E8DF9C1EC4}"/>
              </a:ext>
            </a:extLst>
          </p:cNvPr>
          <p:cNvSpPr txBox="1">
            <a:spLocks noChangeArrowheads="1"/>
          </p:cNvSpPr>
          <p:nvPr/>
        </p:nvSpPr>
        <p:spPr bwMode="auto">
          <a:xfrm>
            <a:off x="0" y="208032"/>
            <a:ext cx="53014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800" b="1">
                <a:solidFill>
                  <a:srgbClr val="000000"/>
                </a:solidFill>
                <a:latin typeface="Times New Roman" panose="02020603050405020304" pitchFamily="18" charset="0"/>
                <a:cs typeface="Times New Roman" panose="02020603050405020304" pitchFamily="18" charset="0"/>
              </a:rPr>
              <a:t>Bài tập vận dụng</a:t>
            </a:r>
          </a:p>
        </p:txBody>
      </p:sp>
      <p:pic>
        <p:nvPicPr>
          <p:cNvPr id="18" name="Picture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F869E2B-71B9-4B68-A3C3-4D1D3E749A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113" y="4375150"/>
            <a:ext cx="24844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loud Callout 1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1BCC4AE-A0E9-4BB2-9ABD-944E641BF163}"/>
              </a:ext>
            </a:extLst>
          </p:cNvPr>
          <p:cNvSpPr/>
          <p:nvPr/>
        </p:nvSpPr>
        <p:spPr>
          <a:xfrm>
            <a:off x="0" y="1560513"/>
            <a:ext cx="2506663" cy="266223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2" name="Action Button: Help 21" descr="OPL20U25GSXzBJYl68kk8uQGfFKzs7yb1M4KJWUiLk6ZEvGF+qCIPSnY57AbBFCvTW2023.15.85+K4lPs7H94VUqPe2XwIsfPRnrXQE//QTEXxb8/8N4CNc6FpgZahzpTjFhMzSA7T/nHJa11DE8Ng2TP3iAmRczFlmslSuUNOgUeb6yRvs0=">
            <a:hlinkClick r:id="" action="ppaction://noaction" highlightClick="1"/>
            <a:extLst>
              <a:ext uri="{FF2B5EF4-FFF2-40B4-BE49-F238E27FC236}">
                <a16:creationId xmlns:a16="http://schemas.microsoft.com/office/drawing/2014/main" id="{D85E4D9F-7274-4496-9DBE-FF591DF54DC3}"/>
              </a:ext>
            </a:extLst>
          </p:cNvPr>
          <p:cNvSpPr/>
          <p:nvPr/>
        </p:nvSpPr>
        <p:spPr>
          <a:xfrm rot="20331083">
            <a:off x="5443538" y="687388"/>
            <a:ext cx="1390650"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3" name="Action Button: Help 22" descr="OPL20U25GSXzBJYl68kk8uQGfFKzs7yb1M4KJWUiLk6ZEvGF+qCIPSnY57AbBFCvTW2023.15.85+K4lPs7H94VUqPe2XwIsfPRnrXQE//QTEXxb8/8N4CNc6FpgZahzpTjFhMzSA7T/nHJa11DE8Ng2TP3iAmRczFlmslSuUNOgUeb6yRvs0=">
            <a:hlinkClick r:id="" action="ppaction://noaction" highlightClick="1"/>
            <a:extLst>
              <a:ext uri="{FF2B5EF4-FFF2-40B4-BE49-F238E27FC236}">
                <a16:creationId xmlns:a16="http://schemas.microsoft.com/office/drawing/2014/main" id="{9766D6A3-C606-4574-AACB-BCED3237437C}"/>
              </a:ext>
            </a:extLst>
          </p:cNvPr>
          <p:cNvSpPr/>
          <p:nvPr/>
        </p:nvSpPr>
        <p:spPr>
          <a:xfrm rot="2083852">
            <a:off x="9958388" y="755650"/>
            <a:ext cx="1389062"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24" name="Action Button: Help 23" descr="OPL20U25GSXzBJYl68kk8uQGfFKzs7yb1M4KJWUiLk6ZEvGF+qCIPSnY57AbBFCvTW2023.15.85+K4lPs7H94VUqPe2XwIsfPRnrXQE//QTEXxb8/8N4CNc6FpgZahzpTjFhMzSA7T/nHJa11DE8Ng2TP3iAmRczFlmslSuUNOgUeb6yRvs0=">
            <a:hlinkClick r:id="" action="ppaction://noaction" highlightClick="1"/>
            <a:extLst>
              <a:ext uri="{FF2B5EF4-FFF2-40B4-BE49-F238E27FC236}">
                <a16:creationId xmlns:a16="http://schemas.microsoft.com/office/drawing/2014/main" id="{4999014F-8DA2-4830-9C2C-D17D710E8E80}"/>
              </a:ext>
            </a:extLst>
          </p:cNvPr>
          <p:cNvSpPr/>
          <p:nvPr/>
        </p:nvSpPr>
        <p:spPr>
          <a:xfrm>
            <a:off x="7666038" y="169863"/>
            <a:ext cx="1390650" cy="1390650"/>
          </a:xfrm>
          <a:prstGeom prst="actionButtonHelp">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grpSp>
        <p:nvGrpSpPr>
          <p:cNvPr id="7" name="Group 6" descr="OPL20U25GSXzBJYl68kk8uQGfFKzs7yb1M4KJWUiLk6ZEvGF+qCIPSnY57AbBFCvTW2023.15.85+K4lPs7H94VUqPe2XwIsfPRnrXQE//QTEXxb8/8N4CNc6FpgZahzpTjFhMzSA7T/nHJa11DE8Ng2TP3iAmRczFlmslSuUNOgUeb6yRvs0="/>
          <p:cNvGrpSpPr/>
          <p:nvPr/>
        </p:nvGrpSpPr>
        <p:grpSpPr>
          <a:xfrm>
            <a:off x="2466976" y="2678408"/>
            <a:ext cx="9323387" cy="3970318"/>
            <a:chOff x="2466976" y="2678408"/>
            <a:chExt cx="9323387" cy="3970318"/>
          </a:xfrm>
        </p:grpSpPr>
        <p:sp>
          <p:nvSpPr>
            <p:cNvPr id="56323" name="TextBox 14">
              <a:extLst>
                <a:ext uri="{FF2B5EF4-FFF2-40B4-BE49-F238E27FC236}">
                  <a16:creationId xmlns:a16="http://schemas.microsoft.com/office/drawing/2014/main" id="{CFD053FB-C179-4366-B3FD-B11F7D5B87ED}"/>
                </a:ext>
              </a:extLst>
            </p:cNvPr>
            <p:cNvSpPr txBox="1">
              <a:spLocks noChangeArrowheads="1"/>
            </p:cNvSpPr>
            <p:nvPr/>
          </p:nvSpPr>
          <p:spPr bwMode="auto">
            <a:xfrm>
              <a:off x="2466976" y="2678408"/>
              <a:ext cx="93233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solidFill>
                    <a:srgbClr val="FFFFFF"/>
                  </a:solidFill>
                  <a:latin typeface="Times New Roman" panose="02020603050405020304" pitchFamily="18" charset="0"/>
                  <a:cs typeface="Times New Roman" panose="02020603050405020304" pitchFamily="18" charset="0"/>
                </a:rPr>
                <a:t>Một mảnh vườn có dạng hình chữ nhật với chiều rộng là           , chiều dài là           .</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Viết đa thức biểu thị diện tích của mảnh vườn.</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Nếu tang chiều rộng lên        và giảm chiều dài đi       thì được mảnh vườn mới. Viết đa thức biểu thị diện tích của mảnh vườn mới.   </a:t>
              </a:r>
            </a:p>
          </p:txBody>
        </p:sp>
        <p:graphicFrame>
          <p:nvGraphicFramePr>
            <p:cNvPr id="2" name="Object 1"/>
            <p:cNvGraphicFramePr>
              <a:graphicFrameLocks noChangeAspect="1"/>
            </p:cNvGraphicFramePr>
            <p:nvPr>
              <p:extLst>
                <p:ext uri="{D42A27DB-BD31-4B8C-83A1-F6EECF244321}">
                  <p14:modId xmlns:p14="http://schemas.microsoft.com/office/powerpoint/2010/main" val="3216996942"/>
                </p:ext>
              </p:extLst>
            </p:nvPr>
          </p:nvGraphicFramePr>
          <p:xfrm>
            <a:off x="3987800" y="3276600"/>
            <a:ext cx="889000" cy="558800"/>
          </p:xfrm>
          <a:graphic>
            <a:graphicData uri="http://schemas.openxmlformats.org/presentationml/2006/ole">
              <mc:AlternateContent xmlns:mc="http://schemas.openxmlformats.org/markup-compatibility/2006">
                <mc:Choice xmlns:v="urn:schemas-microsoft-com:vml" Requires="v">
                  <p:oleObj spid="_x0000_s26634" name="Equation" r:id="rId5" imgW="888840" imgH="558720" progId="Equation.DSMT4">
                    <p:embed/>
                  </p:oleObj>
                </mc:Choice>
                <mc:Fallback>
                  <p:oleObj name="Equation" r:id="rId5" imgW="888840" imgH="558720" progId="Equation.DSMT4">
                    <p:embed/>
                    <p:pic>
                      <p:nvPicPr>
                        <p:cNvPr id="0" name=""/>
                        <p:cNvPicPr/>
                        <p:nvPr/>
                      </p:nvPicPr>
                      <p:blipFill>
                        <a:blip r:embed="rId6"/>
                        <a:stretch>
                          <a:fillRect/>
                        </a:stretch>
                      </p:blipFill>
                      <p:spPr>
                        <a:xfrm>
                          <a:off x="3987800" y="3276600"/>
                          <a:ext cx="889000" cy="558800"/>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28557995"/>
                </p:ext>
              </p:extLst>
            </p:nvPr>
          </p:nvGraphicFramePr>
          <p:xfrm>
            <a:off x="7557796" y="3307347"/>
            <a:ext cx="914400" cy="558800"/>
          </p:xfrm>
          <a:graphic>
            <a:graphicData uri="http://schemas.openxmlformats.org/presentationml/2006/ole">
              <mc:AlternateContent xmlns:mc="http://schemas.openxmlformats.org/markup-compatibility/2006">
                <mc:Choice xmlns:v="urn:schemas-microsoft-com:vml" Requires="v">
                  <p:oleObj spid="_x0000_s26635" name="Equation" r:id="rId7" imgW="914400" imgH="558720" progId="Equation.DSMT4">
                    <p:embed/>
                  </p:oleObj>
                </mc:Choice>
                <mc:Fallback>
                  <p:oleObj name="Equation" r:id="rId7" imgW="914400" imgH="558720" progId="Equation.DSMT4">
                    <p:embed/>
                    <p:pic>
                      <p:nvPicPr>
                        <p:cNvPr id="0" name=""/>
                        <p:cNvPicPr/>
                        <p:nvPr/>
                      </p:nvPicPr>
                      <p:blipFill>
                        <a:blip r:embed="rId8"/>
                        <a:stretch>
                          <a:fillRect/>
                        </a:stretch>
                      </p:blipFill>
                      <p:spPr>
                        <a:xfrm>
                          <a:off x="7557796" y="3307347"/>
                          <a:ext cx="914400" cy="55880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823394408"/>
                </p:ext>
              </p:extLst>
            </p:nvPr>
          </p:nvGraphicFramePr>
          <p:xfrm>
            <a:off x="7901992" y="5085986"/>
            <a:ext cx="546100" cy="342900"/>
          </p:xfrm>
          <a:graphic>
            <a:graphicData uri="http://schemas.openxmlformats.org/presentationml/2006/ole">
              <mc:AlternateContent xmlns:mc="http://schemas.openxmlformats.org/markup-compatibility/2006">
                <mc:Choice xmlns:v="urn:schemas-microsoft-com:vml" Requires="v">
                  <p:oleObj spid="_x0000_s26636" name="Equation" r:id="rId9" imgW="545760" imgH="342720" progId="Equation.DSMT4">
                    <p:embed/>
                  </p:oleObj>
                </mc:Choice>
                <mc:Fallback>
                  <p:oleObj name="Equation" r:id="rId9" imgW="545760" imgH="342720" progId="Equation.DSMT4">
                    <p:embed/>
                    <p:pic>
                      <p:nvPicPr>
                        <p:cNvPr id="0" name=""/>
                        <p:cNvPicPr/>
                        <p:nvPr/>
                      </p:nvPicPr>
                      <p:blipFill>
                        <a:blip r:embed="rId10"/>
                        <a:stretch>
                          <a:fillRect/>
                        </a:stretch>
                      </p:blipFill>
                      <p:spPr>
                        <a:xfrm>
                          <a:off x="7901992" y="5085986"/>
                          <a:ext cx="546100" cy="3429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5750097"/>
                </p:ext>
              </p:extLst>
            </p:nvPr>
          </p:nvGraphicFramePr>
          <p:xfrm>
            <a:off x="4518026" y="5616575"/>
            <a:ext cx="520700" cy="342900"/>
          </p:xfrm>
          <a:graphic>
            <a:graphicData uri="http://schemas.openxmlformats.org/presentationml/2006/ole">
              <mc:AlternateContent xmlns:mc="http://schemas.openxmlformats.org/markup-compatibility/2006">
                <mc:Choice xmlns:v="urn:schemas-microsoft-com:vml" Requires="v">
                  <p:oleObj spid="_x0000_s26637" name="Equation" r:id="rId11" imgW="520560" imgH="342720" progId="Equation.DSMT4">
                    <p:embed/>
                  </p:oleObj>
                </mc:Choice>
                <mc:Fallback>
                  <p:oleObj name="Equation" r:id="rId11" imgW="520560" imgH="342720" progId="Equation.DSMT4">
                    <p:embed/>
                    <p:pic>
                      <p:nvPicPr>
                        <p:cNvPr id="0" name=""/>
                        <p:cNvPicPr/>
                        <p:nvPr/>
                      </p:nvPicPr>
                      <p:blipFill>
                        <a:blip r:embed="rId12"/>
                        <a:stretch>
                          <a:fillRect/>
                        </a:stretch>
                      </p:blipFill>
                      <p:spPr>
                        <a:xfrm>
                          <a:off x="4518026" y="5616575"/>
                          <a:ext cx="520700" cy="342900"/>
                        </a:xfrm>
                        <a:prstGeom prst="rect">
                          <a:avLst/>
                        </a:prstGeom>
                      </p:spPr>
                    </p:pic>
                  </p:oleObj>
                </mc:Fallback>
              </mc:AlternateContent>
            </a:graphicData>
          </a:graphic>
        </p:graphicFrame>
      </p:grpSp>
      <p:grpSp>
        <p:nvGrpSpPr>
          <p:cNvPr id="17" name="Group 16" descr="OPL20U25GSXzBJYl68kk8uQGfFKzs7yb1M4KJWUiLk6ZEvGF+qCIPSnY57AbBFCvTW2023.15.85+K4lPs7H94VUqPe2XwIsfPRnrXQE//QTEXxb8/8N4CNc6FpgZahzpTjFhMzSA7T/nHJa11DE8Ng2TP3iAmRczFlmslSuUNOgUeb6yRvs0="/>
          <p:cNvGrpSpPr/>
          <p:nvPr/>
        </p:nvGrpSpPr>
        <p:grpSpPr>
          <a:xfrm>
            <a:off x="2466975" y="2685168"/>
            <a:ext cx="9323387" cy="3970318"/>
            <a:chOff x="2466976" y="2678408"/>
            <a:chExt cx="9323387" cy="3970318"/>
          </a:xfrm>
        </p:grpSpPr>
        <p:sp>
          <p:nvSpPr>
            <p:cNvPr id="19" name="TextBox 14">
              <a:extLst>
                <a:ext uri="{FF2B5EF4-FFF2-40B4-BE49-F238E27FC236}">
                  <a16:creationId xmlns:a16="http://schemas.microsoft.com/office/drawing/2014/main" id="{CFD053FB-C179-4366-B3FD-B11F7D5B87ED}"/>
                </a:ext>
              </a:extLst>
            </p:cNvPr>
            <p:cNvSpPr txBox="1">
              <a:spLocks noChangeArrowheads="1"/>
            </p:cNvSpPr>
            <p:nvPr/>
          </p:nvSpPr>
          <p:spPr bwMode="auto">
            <a:xfrm>
              <a:off x="2466976" y="2678408"/>
              <a:ext cx="9323387"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600">
                  <a:solidFill>
                    <a:srgbClr val="FFFFFF"/>
                  </a:solidFill>
                  <a:latin typeface="Times New Roman" panose="02020603050405020304" pitchFamily="18" charset="0"/>
                  <a:cs typeface="Times New Roman" panose="02020603050405020304" pitchFamily="18" charset="0"/>
                </a:rPr>
                <a:t>Một mảnh vườn có dạng hình chữ nhật với chiều rộng là           , chiều dài là           .</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Viết đa thức biểu thị diện tích của mảnh vườn.</a:t>
              </a:r>
            </a:p>
            <a:p>
              <a:pPr marL="742950" indent="-742950" eaLnBrk="1" hangingPunct="1">
                <a:buAutoNum type="alphaLcPeriod"/>
              </a:pPr>
              <a:r>
                <a:rPr lang="en-US" altLang="en-US" sz="3600">
                  <a:solidFill>
                    <a:srgbClr val="FFFFFF"/>
                  </a:solidFill>
                  <a:latin typeface="Times New Roman" panose="02020603050405020304" pitchFamily="18" charset="0"/>
                  <a:cs typeface="Times New Roman" panose="02020603050405020304" pitchFamily="18" charset="0"/>
                </a:rPr>
                <a:t>Nếu </a:t>
              </a:r>
              <a:r>
                <a:rPr lang="en-US" altLang="en-US" sz="3600" smtClean="0">
                  <a:solidFill>
                    <a:srgbClr val="FFFFFF"/>
                  </a:solidFill>
                  <a:latin typeface="Times New Roman" panose="02020603050405020304" pitchFamily="18" charset="0"/>
                  <a:cs typeface="Times New Roman" panose="02020603050405020304" pitchFamily="18" charset="0"/>
                </a:rPr>
                <a:t>t</a:t>
              </a:r>
              <a:r>
                <a:rPr lang="vi-VN" altLang="en-US" sz="3600">
                  <a:solidFill>
                    <a:srgbClr val="FFFFFF"/>
                  </a:solidFill>
                  <a:latin typeface="Times New Roman" panose="02020603050405020304" pitchFamily="18" charset="0"/>
                  <a:cs typeface="Times New Roman" panose="02020603050405020304" pitchFamily="18" charset="0"/>
                </a:rPr>
                <a:t>ă</a:t>
              </a:r>
              <a:r>
                <a:rPr lang="en-US" altLang="en-US" sz="3600" smtClean="0">
                  <a:solidFill>
                    <a:srgbClr val="FFFFFF"/>
                  </a:solidFill>
                  <a:latin typeface="Times New Roman" panose="02020603050405020304" pitchFamily="18" charset="0"/>
                  <a:cs typeface="Times New Roman" panose="02020603050405020304" pitchFamily="18" charset="0"/>
                </a:rPr>
                <a:t>ng </a:t>
              </a:r>
              <a:r>
                <a:rPr lang="en-US" altLang="en-US" sz="3600">
                  <a:solidFill>
                    <a:srgbClr val="FFFFFF"/>
                  </a:solidFill>
                  <a:latin typeface="Times New Roman" panose="02020603050405020304" pitchFamily="18" charset="0"/>
                  <a:cs typeface="Times New Roman" panose="02020603050405020304" pitchFamily="18" charset="0"/>
                </a:rPr>
                <a:t>chiều rộng lên        và giảm chiều dài đi       thì được mảnh vườn mới. Viết đa thức biểu thị diện tích của mảnh vườn mới.   </a:t>
              </a:r>
            </a:p>
          </p:txBody>
        </p:sp>
        <p:graphicFrame>
          <p:nvGraphicFramePr>
            <p:cNvPr id="21" name="Object 20"/>
            <p:cNvGraphicFramePr>
              <a:graphicFrameLocks noChangeAspect="1"/>
            </p:cNvGraphicFramePr>
            <p:nvPr>
              <p:extLst>
                <p:ext uri="{D42A27DB-BD31-4B8C-83A1-F6EECF244321}">
                  <p14:modId xmlns:p14="http://schemas.microsoft.com/office/powerpoint/2010/main" val="1283144945"/>
                </p:ext>
              </p:extLst>
            </p:nvPr>
          </p:nvGraphicFramePr>
          <p:xfrm>
            <a:off x="3987800" y="3276600"/>
            <a:ext cx="889000" cy="558800"/>
          </p:xfrm>
          <a:graphic>
            <a:graphicData uri="http://schemas.openxmlformats.org/presentationml/2006/ole">
              <mc:AlternateContent xmlns:mc="http://schemas.openxmlformats.org/markup-compatibility/2006">
                <mc:Choice xmlns:v="urn:schemas-microsoft-com:vml" Requires="v">
                  <p:oleObj spid="_x0000_s26638" name="Equation" r:id="rId13" imgW="888840" imgH="558720" progId="Equation.DSMT4">
                    <p:embed/>
                  </p:oleObj>
                </mc:Choice>
                <mc:Fallback>
                  <p:oleObj name="Equation" r:id="rId13" imgW="888840" imgH="558720" progId="Equation.DSMT4">
                    <p:embed/>
                    <p:pic>
                      <p:nvPicPr>
                        <p:cNvPr id="2" name="Object 1"/>
                        <p:cNvPicPr/>
                        <p:nvPr/>
                      </p:nvPicPr>
                      <p:blipFill>
                        <a:blip r:embed="rId14"/>
                        <a:stretch>
                          <a:fillRect/>
                        </a:stretch>
                      </p:blipFill>
                      <p:spPr>
                        <a:xfrm>
                          <a:off x="3987800" y="3276600"/>
                          <a:ext cx="889000" cy="55880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86591271"/>
                </p:ext>
              </p:extLst>
            </p:nvPr>
          </p:nvGraphicFramePr>
          <p:xfrm>
            <a:off x="7557796" y="3307347"/>
            <a:ext cx="914400" cy="558800"/>
          </p:xfrm>
          <a:graphic>
            <a:graphicData uri="http://schemas.openxmlformats.org/presentationml/2006/ole">
              <mc:AlternateContent xmlns:mc="http://schemas.openxmlformats.org/markup-compatibility/2006">
                <mc:Choice xmlns:v="urn:schemas-microsoft-com:vml" Requires="v">
                  <p:oleObj spid="_x0000_s26639" name="Equation" r:id="rId15" imgW="914400" imgH="558720" progId="Equation.DSMT4">
                    <p:embed/>
                  </p:oleObj>
                </mc:Choice>
                <mc:Fallback>
                  <p:oleObj name="Equation" r:id="rId15" imgW="914400" imgH="558720" progId="Equation.DSMT4">
                    <p:embed/>
                    <p:pic>
                      <p:nvPicPr>
                        <p:cNvPr id="3" name="Object 2"/>
                        <p:cNvPicPr/>
                        <p:nvPr/>
                      </p:nvPicPr>
                      <p:blipFill>
                        <a:blip r:embed="rId16"/>
                        <a:stretch>
                          <a:fillRect/>
                        </a:stretch>
                      </p:blipFill>
                      <p:spPr>
                        <a:xfrm>
                          <a:off x="7557796" y="3307347"/>
                          <a:ext cx="914400" cy="558800"/>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81167798"/>
                </p:ext>
              </p:extLst>
            </p:nvPr>
          </p:nvGraphicFramePr>
          <p:xfrm>
            <a:off x="7901992" y="5085986"/>
            <a:ext cx="546100" cy="342900"/>
          </p:xfrm>
          <a:graphic>
            <a:graphicData uri="http://schemas.openxmlformats.org/presentationml/2006/ole">
              <mc:AlternateContent xmlns:mc="http://schemas.openxmlformats.org/markup-compatibility/2006">
                <mc:Choice xmlns:v="urn:schemas-microsoft-com:vml" Requires="v">
                  <p:oleObj spid="_x0000_s26640" name="Equation" r:id="rId17" imgW="545760" imgH="342720" progId="Equation.DSMT4">
                    <p:embed/>
                  </p:oleObj>
                </mc:Choice>
                <mc:Fallback>
                  <p:oleObj name="Equation" r:id="rId17" imgW="545760" imgH="342720" progId="Equation.DSMT4">
                    <p:embed/>
                    <p:pic>
                      <p:nvPicPr>
                        <p:cNvPr id="4" name="Object 3"/>
                        <p:cNvPicPr/>
                        <p:nvPr/>
                      </p:nvPicPr>
                      <p:blipFill>
                        <a:blip r:embed="rId18"/>
                        <a:stretch>
                          <a:fillRect/>
                        </a:stretch>
                      </p:blipFill>
                      <p:spPr>
                        <a:xfrm>
                          <a:off x="7901992" y="5085986"/>
                          <a:ext cx="546100" cy="342900"/>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457297153"/>
                </p:ext>
              </p:extLst>
            </p:nvPr>
          </p:nvGraphicFramePr>
          <p:xfrm>
            <a:off x="4518026" y="5616575"/>
            <a:ext cx="520700" cy="342900"/>
          </p:xfrm>
          <a:graphic>
            <a:graphicData uri="http://schemas.openxmlformats.org/presentationml/2006/ole">
              <mc:AlternateContent xmlns:mc="http://schemas.openxmlformats.org/markup-compatibility/2006">
                <mc:Choice xmlns:v="urn:schemas-microsoft-com:vml" Requires="v">
                  <p:oleObj spid="_x0000_s26641" name="Equation" r:id="rId19" imgW="520560" imgH="342720" progId="Equation.DSMT4">
                    <p:embed/>
                  </p:oleObj>
                </mc:Choice>
                <mc:Fallback>
                  <p:oleObj name="Equation" r:id="rId19" imgW="520560" imgH="342720" progId="Equation.DSMT4">
                    <p:embed/>
                    <p:pic>
                      <p:nvPicPr>
                        <p:cNvPr id="6" name="Object 5"/>
                        <p:cNvPicPr/>
                        <p:nvPr/>
                      </p:nvPicPr>
                      <p:blipFill>
                        <a:blip r:embed="rId20"/>
                        <a:stretch>
                          <a:fillRect/>
                        </a:stretch>
                      </p:blipFill>
                      <p:spPr>
                        <a:xfrm>
                          <a:off x="4518026" y="5616575"/>
                          <a:ext cx="520700" cy="342900"/>
                        </a:xfrm>
                        <a:prstGeom prst="rect">
                          <a:avLst/>
                        </a:prstGeom>
                      </p:spPr>
                    </p:pic>
                  </p:oleObj>
                </mc:Fallback>
              </mc:AlternateContent>
            </a:graphicData>
          </a:graphic>
        </p:graphicFrame>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6325"/>
                                        </p:tgtEl>
                                        <p:attrNameLst>
                                          <p:attrName>style.visibility</p:attrName>
                                        </p:attrNameLst>
                                      </p:cBhvr>
                                      <p:to>
                                        <p:strVal val="visible"/>
                                      </p:to>
                                    </p:set>
                                    <p:animEffect transition="in" filter="wheel(1)">
                                      <p:cBhvr>
                                        <p:cTn id="10" dur="2000"/>
                                        <p:tgtEl>
                                          <p:spTgt spid="5632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1000" fill="hold"/>
                                        <p:tgtEl>
                                          <p:spTgt spid="20"/>
                                        </p:tgtEl>
                                        <p:attrNameLst>
                                          <p:attrName>ppt_w</p:attrName>
                                        </p:attrNameLst>
                                      </p:cBhvr>
                                      <p:tavLst>
                                        <p:tav tm="0">
                                          <p:val>
                                            <p:fltVal val="0"/>
                                          </p:val>
                                        </p:tav>
                                        <p:tav tm="100000">
                                          <p:val>
                                            <p:strVal val="#ppt_w"/>
                                          </p:val>
                                        </p:tav>
                                      </p:tavLst>
                                    </p:anim>
                                    <p:anim calcmode="lin" valueType="num">
                                      <p:cBhvr>
                                        <p:cTn id="22" dur="1000" fill="hold"/>
                                        <p:tgtEl>
                                          <p:spTgt spid="20"/>
                                        </p:tgtEl>
                                        <p:attrNameLst>
                                          <p:attrName>ppt_h</p:attrName>
                                        </p:attrNameLst>
                                      </p:cBhvr>
                                      <p:tavLst>
                                        <p:tav tm="0">
                                          <p:val>
                                            <p:fltVal val="0"/>
                                          </p:val>
                                        </p:tav>
                                        <p:tav tm="100000">
                                          <p:val>
                                            <p:strVal val="#ppt_h"/>
                                          </p:val>
                                        </p:tav>
                                      </p:tavLst>
                                    </p:anim>
                                    <p:anim calcmode="lin" valueType="num">
                                      <p:cBhvr>
                                        <p:cTn id="23" dur="1000" fill="hold"/>
                                        <p:tgtEl>
                                          <p:spTgt spid="20"/>
                                        </p:tgtEl>
                                        <p:attrNameLst>
                                          <p:attrName>style.rotation</p:attrName>
                                        </p:attrNameLst>
                                      </p:cBhvr>
                                      <p:tavLst>
                                        <p:tav tm="0">
                                          <p:val>
                                            <p:fltVal val="90"/>
                                          </p:val>
                                        </p:tav>
                                        <p:tav tm="100000">
                                          <p:val>
                                            <p:fltVal val="0"/>
                                          </p:val>
                                        </p:tav>
                                      </p:tavLst>
                                    </p:anim>
                                    <p:animEffect transition="in" filter="fade">
                                      <p:cBhvr>
                                        <p:cTn id="24" dur="1000"/>
                                        <p:tgtEl>
                                          <p:spTgt spid="2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2000"/>
                                        <p:tgtEl>
                                          <p:spTgt spid="22"/>
                                        </p:tgtEl>
                                      </p:cBhvr>
                                    </p:animEffect>
                                    <p:anim calcmode="lin" valueType="num">
                                      <p:cBhvr>
                                        <p:cTn id="35" dur="2000" fill="hold"/>
                                        <p:tgtEl>
                                          <p:spTgt spid="22"/>
                                        </p:tgtEl>
                                        <p:attrNameLst>
                                          <p:attrName>ppt_w</p:attrName>
                                        </p:attrNameLst>
                                      </p:cBhvr>
                                      <p:tavLst>
                                        <p:tav tm="0" fmla="#ppt_w*sin(2.5*pi*$)">
                                          <p:val>
                                            <p:fltVal val="0"/>
                                          </p:val>
                                        </p:tav>
                                        <p:tav tm="100000">
                                          <p:val>
                                            <p:fltVal val="1"/>
                                          </p:val>
                                        </p:tav>
                                      </p:tavLst>
                                    </p:anim>
                                    <p:anim calcmode="lin" valueType="num">
                                      <p:cBhvr>
                                        <p:cTn id="36" dur="2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5"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2000"/>
                                        <p:tgtEl>
                                          <p:spTgt spid="24"/>
                                        </p:tgtEl>
                                      </p:cBhvr>
                                    </p:animEffect>
                                    <p:anim calcmode="lin" valueType="num">
                                      <p:cBhvr>
                                        <p:cTn id="42" dur="2000" fill="hold"/>
                                        <p:tgtEl>
                                          <p:spTgt spid="24"/>
                                        </p:tgtEl>
                                        <p:attrNameLst>
                                          <p:attrName>ppt_w</p:attrName>
                                        </p:attrNameLst>
                                      </p:cBhvr>
                                      <p:tavLst>
                                        <p:tav tm="0" fmla="#ppt_w*sin(2.5*pi*$)">
                                          <p:val>
                                            <p:fltVal val="0"/>
                                          </p:val>
                                        </p:tav>
                                        <p:tav tm="100000">
                                          <p:val>
                                            <p:fltVal val="1"/>
                                          </p:val>
                                        </p:tav>
                                      </p:tavLst>
                                    </p:anim>
                                    <p:anim calcmode="lin" valueType="num">
                                      <p:cBhvr>
                                        <p:cTn id="43" dur="20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5"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2000"/>
                                        <p:tgtEl>
                                          <p:spTgt spid="23"/>
                                        </p:tgtEl>
                                      </p:cBhvr>
                                    </p:animEffect>
                                    <p:anim calcmode="lin" valueType="num">
                                      <p:cBhvr>
                                        <p:cTn id="49" dur="2000" fill="hold"/>
                                        <p:tgtEl>
                                          <p:spTgt spid="23"/>
                                        </p:tgtEl>
                                        <p:attrNameLst>
                                          <p:attrName>ppt_w</p:attrName>
                                        </p:attrNameLst>
                                      </p:cBhvr>
                                      <p:tavLst>
                                        <p:tav tm="0" fmla="#ppt_w*sin(2.5*pi*$)">
                                          <p:val>
                                            <p:fltVal val="0"/>
                                          </p:val>
                                        </p:tav>
                                        <p:tav tm="100000">
                                          <p:val>
                                            <p:fltVal val="1"/>
                                          </p:val>
                                        </p:tav>
                                      </p:tavLst>
                                    </p:anim>
                                    <p:anim calcmode="lin" valueType="num">
                                      <p:cBhvr>
                                        <p:cTn id="50" dur="2000" fill="hold"/>
                                        <p:tgtEl>
                                          <p:spTgt spid="23"/>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56325" grpId="0"/>
      <p:bldP spid="20" grpId="0" animBg="1"/>
      <p:bldP spid="22" grpId="0" animBg="1"/>
      <p:bldP spid="23" grpId="0"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E0844E7-E88E-46AA-A242-834557BAB4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13" y="4375150"/>
            <a:ext cx="2484437"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Notched Right Arrow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8209DAA-7B5D-41C4-AEB1-FF8AB147D402}"/>
              </a:ext>
            </a:extLst>
          </p:cNvPr>
          <p:cNvSpPr/>
          <p:nvPr/>
        </p:nvSpPr>
        <p:spPr>
          <a:xfrm>
            <a:off x="2704307" y="695325"/>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 name="Notched Right Arrow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1197277-B72E-424B-B099-C9EEEDAE8451}"/>
              </a:ext>
            </a:extLst>
          </p:cNvPr>
          <p:cNvSpPr/>
          <p:nvPr/>
        </p:nvSpPr>
        <p:spPr>
          <a:xfrm>
            <a:off x="2717802" y="2621508"/>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6" name="Notched Right Arrow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84EA19F-E54C-4271-8EC5-4A36C6D1E6CC}"/>
              </a:ext>
            </a:extLst>
          </p:cNvPr>
          <p:cNvSpPr/>
          <p:nvPr/>
        </p:nvSpPr>
        <p:spPr>
          <a:xfrm>
            <a:off x="2786062" y="5183188"/>
            <a:ext cx="1016000" cy="609600"/>
          </a:xfrm>
          <a:prstGeom prst="notch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9" name="Round Single Corner Rectangle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EB2B0DB-AB3A-48AD-8383-504129B7A213}"/>
              </a:ext>
            </a:extLst>
          </p:cNvPr>
          <p:cNvSpPr/>
          <p:nvPr/>
        </p:nvSpPr>
        <p:spPr>
          <a:xfrm>
            <a:off x="3838574" y="167482"/>
            <a:ext cx="8030368" cy="1473200"/>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graphicFrame>
        <p:nvGraphicFramePr>
          <p:cNvPr id="58376" name="Object 1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29F6A14-721D-4416-B480-552E4E642465}"/>
              </a:ext>
            </a:extLst>
          </p:cNvPr>
          <p:cNvGraphicFramePr>
            <a:graphicFrameLocks noChangeAspect="1"/>
          </p:cNvGraphicFramePr>
          <p:nvPr>
            <p:extLst>
              <p:ext uri="{D42A27DB-BD31-4B8C-83A1-F6EECF244321}">
                <p14:modId xmlns:p14="http://schemas.microsoft.com/office/powerpoint/2010/main" val="1526262510"/>
              </p:ext>
            </p:extLst>
          </p:nvPr>
        </p:nvGraphicFramePr>
        <p:xfrm>
          <a:off x="2917825" y="3473450"/>
          <a:ext cx="1219200" cy="306388"/>
        </p:xfrm>
        <a:graphic>
          <a:graphicData uri="http://schemas.openxmlformats.org/presentationml/2006/ole">
            <mc:AlternateContent xmlns:mc="http://schemas.openxmlformats.org/markup-compatibility/2006">
              <mc:Choice xmlns:v="urn:schemas-microsoft-com:vml" Requires="v">
                <p:oleObj spid="_x0000_s27660" name="Equation" r:id="rId4" imgW="442127" imgH="723481" progId="Equation.DSMT4">
                  <p:embed/>
                </p:oleObj>
              </mc:Choice>
              <mc:Fallback>
                <p:oleObj name="Equation" r:id="rId4" imgW="442127" imgH="723481"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7825" y="3473450"/>
                        <a:ext cx="121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Round Single Corner Rectangle 1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5CA25B7-3FCC-490E-BE96-B1B89043B455}"/>
              </a:ext>
            </a:extLst>
          </p:cNvPr>
          <p:cNvSpPr/>
          <p:nvPr/>
        </p:nvSpPr>
        <p:spPr>
          <a:xfrm>
            <a:off x="3894932" y="1697037"/>
            <a:ext cx="8043068" cy="2424113"/>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19" name="Round Single Corner Rectangle 1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56EAAE1-C21E-42E2-9EDA-BCA81EE4E540}"/>
              </a:ext>
            </a:extLst>
          </p:cNvPr>
          <p:cNvSpPr/>
          <p:nvPr/>
        </p:nvSpPr>
        <p:spPr>
          <a:xfrm>
            <a:off x="3838575" y="4211639"/>
            <a:ext cx="8099425" cy="2646361"/>
          </a:xfrm>
          <a:prstGeom prst="round1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srgbClr val="70AD47">
                  <a:lumMod val="60000"/>
                  <a:lumOff val="40000"/>
                </a:srgbClr>
              </a:solidFill>
            </a:endParaRPr>
          </a:p>
        </p:txBody>
      </p:sp>
      <p:sp>
        <p:nvSpPr>
          <p:cNvPr id="58382" name="TextBox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B151B22-F58A-4FB8-9C90-57665D2B1DFC}"/>
              </a:ext>
            </a:extLst>
          </p:cNvPr>
          <p:cNvSpPr txBox="1">
            <a:spLocks noChangeArrowheads="1"/>
          </p:cNvSpPr>
          <p:nvPr/>
        </p:nvSpPr>
        <p:spPr bwMode="auto">
          <a:xfrm>
            <a:off x="3894931" y="4299994"/>
            <a:ext cx="7731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a:solidFill>
                  <a:srgbClr val="FFFFFF"/>
                </a:solidFill>
                <a:latin typeface="Times New Roman" panose="02020603050405020304" pitchFamily="18" charset="0"/>
                <a:cs typeface="Times New Roman" panose="02020603050405020304" pitchFamily="18" charset="0"/>
              </a:rPr>
              <a:t>c. Diện tích </a:t>
            </a:r>
            <a:r>
              <a:rPr lang="en-US" altLang="en-US" sz="3200">
                <a:solidFill>
                  <a:srgbClr val="FFFFFF"/>
                </a:solidFill>
                <a:latin typeface="Times New Roman" panose="02020603050405020304" pitchFamily="18" charset="0"/>
                <a:cs typeface="Times New Roman" panose="02020603050405020304" pitchFamily="18" charset="0"/>
              </a:rPr>
              <a:t>mới lớn hơn diện tích cũ là:</a:t>
            </a:r>
          </a:p>
        </p:txBody>
      </p:sp>
      <p:graphicFrame>
        <p:nvGraphicFramePr>
          <p:cNvPr id="58383" name="Object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CB199B3-75BF-4FF0-A4D7-8FC633097A38}"/>
              </a:ext>
            </a:extLst>
          </p:cNvPr>
          <p:cNvGraphicFramePr>
            <a:graphicFrameLocks noChangeAspect="1"/>
          </p:cNvGraphicFramePr>
          <p:nvPr>
            <p:extLst>
              <p:ext uri="{D42A27DB-BD31-4B8C-83A1-F6EECF244321}">
                <p14:modId xmlns:p14="http://schemas.microsoft.com/office/powerpoint/2010/main" val="3008054210"/>
              </p:ext>
            </p:extLst>
          </p:nvPr>
        </p:nvGraphicFramePr>
        <p:xfrm>
          <a:off x="3878263" y="4941156"/>
          <a:ext cx="4251325" cy="576263"/>
        </p:xfrm>
        <a:graphic>
          <a:graphicData uri="http://schemas.openxmlformats.org/presentationml/2006/ole">
            <mc:AlternateContent xmlns:mc="http://schemas.openxmlformats.org/markup-compatibility/2006">
              <mc:Choice xmlns:v="urn:schemas-microsoft-com:vml" Requires="v">
                <p:oleObj spid="_x0000_s27661" name="Equation" r:id="rId6" imgW="3187440" imgH="431640" progId="Equation.DSMT4">
                  <p:embed/>
                </p:oleObj>
              </mc:Choice>
              <mc:Fallback>
                <p:oleObj name="Equation" r:id="rId6" imgW="3187440" imgH="431640" progId="Equation.DSMT4">
                  <p:embed/>
                  <p:pic>
                    <p:nvPicPr>
                      <p:cNvPr id="0" name="Object 22"/>
                      <p:cNvPicPr>
                        <a:picLocks noChangeAspect="1" noChangeArrowheads="1"/>
                      </p:cNvPicPr>
                      <p:nvPr/>
                    </p:nvPicPr>
                    <p:blipFill>
                      <a:blip r:embed="rId7"/>
                      <a:srcRect/>
                      <a:stretch>
                        <a:fillRect/>
                      </a:stretch>
                    </p:blipFill>
                    <p:spPr bwMode="auto">
                      <a:xfrm>
                        <a:off x="3878263" y="4941156"/>
                        <a:ext cx="42513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 name="Cloud Callout 28">
            <a:extLst>
              <a:ext uri="{FF2B5EF4-FFF2-40B4-BE49-F238E27FC236}">
                <a16:creationId xmlns:a16="http://schemas.microsoft.com/office/drawing/2014/main" id="{F50842F9-4BEB-46EE-9AE5-0B88232F132C}"/>
              </a:ext>
            </a:extLst>
          </p:cNvPr>
          <p:cNvSpPr/>
          <p:nvPr/>
        </p:nvSpPr>
        <p:spPr>
          <a:xfrm>
            <a:off x="465138" y="2686050"/>
            <a:ext cx="1885950" cy="165893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31" name="Parallelogram 30">
            <a:extLst>
              <a:ext uri="{FF2B5EF4-FFF2-40B4-BE49-F238E27FC236}">
                <a16:creationId xmlns:a16="http://schemas.microsoft.com/office/drawing/2014/main" id="{80BC4F76-89D3-4562-B1C7-04A4FF14F4DD}"/>
              </a:ext>
            </a:extLst>
          </p:cNvPr>
          <p:cNvSpPr/>
          <p:nvPr/>
        </p:nvSpPr>
        <p:spPr>
          <a:xfrm>
            <a:off x="11113" y="0"/>
            <a:ext cx="3341687" cy="1014413"/>
          </a:xfrm>
          <a:prstGeom prst="parallelogram">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170" eaLnBrk="1" fontAlgn="auto" hangingPunct="1">
              <a:spcBef>
                <a:spcPts val="0"/>
              </a:spcBef>
              <a:spcAft>
                <a:spcPts val="0"/>
              </a:spcAft>
              <a:defRPr/>
            </a:pPr>
            <a:endParaRPr lang="en-US" sz="2400">
              <a:solidFill>
                <a:prstClr val="white"/>
              </a:solidFill>
            </a:endParaRPr>
          </a:p>
        </p:txBody>
      </p:sp>
      <p:sp>
        <p:nvSpPr>
          <p:cNvPr id="58389" name="TextBox 31">
            <a:extLst>
              <a:ext uri="{FF2B5EF4-FFF2-40B4-BE49-F238E27FC236}">
                <a16:creationId xmlns:a16="http://schemas.microsoft.com/office/drawing/2014/main" id="{DFD124F0-D749-4A32-822A-F1D65B419CBC}"/>
              </a:ext>
            </a:extLst>
          </p:cNvPr>
          <p:cNvSpPr txBox="1">
            <a:spLocks noChangeArrowheads="1"/>
          </p:cNvSpPr>
          <p:nvPr/>
        </p:nvSpPr>
        <p:spPr bwMode="auto">
          <a:xfrm>
            <a:off x="292100" y="69850"/>
            <a:ext cx="2779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4400" b="1">
                <a:solidFill>
                  <a:srgbClr val="000000"/>
                </a:solidFill>
                <a:latin typeface="Times New Roman" panose="02020603050405020304" pitchFamily="18" charset="0"/>
                <a:cs typeface="Times New Roman" panose="02020603050405020304" pitchFamily="18" charset="0"/>
              </a:rPr>
              <a:t>LỜI GIẢI</a:t>
            </a:r>
          </a:p>
        </p:txBody>
      </p:sp>
      <p:grpSp>
        <p:nvGrpSpPr>
          <p:cNvPr id="12" name="Group 11"/>
          <p:cNvGrpSpPr/>
          <p:nvPr/>
        </p:nvGrpSpPr>
        <p:grpSpPr>
          <a:xfrm>
            <a:off x="4774407" y="228601"/>
            <a:ext cx="5080000" cy="1169987"/>
            <a:chOff x="4002088" y="746125"/>
            <a:chExt cx="5080000" cy="1169987"/>
          </a:xfrm>
        </p:grpSpPr>
        <p:sp>
          <p:nvSpPr>
            <p:cNvPr id="58375" name="TextBox 14">
              <a:extLst>
                <a:ext uri="{FF2B5EF4-FFF2-40B4-BE49-F238E27FC236}">
                  <a16:creationId xmlns:a16="http://schemas.microsoft.com/office/drawing/2014/main" id="{37A5414A-5E3A-4A38-8267-52E3594030D9}"/>
                </a:ext>
              </a:extLst>
            </p:cNvPr>
            <p:cNvSpPr txBox="1">
              <a:spLocks noChangeArrowheads="1"/>
            </p:cNvSpPr>
            <p:nvPr/>
          </p:nvSpPr>
          <p:spPr bwMode="auto">
            <a:xfrm>
              <a:off x="4002088" y="746125"/>
              <a:ext cx="5080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a:solidFill>
                    <a:srgbClr val="FFFFFF"/>
                  </a:solidFill>
                  <a:latin typeface="Times New Roman" panose="02020603050405020304" pitchFamily="18" charset="0"/>
                  <a:cs typeface="Times New Roman" panose="02020603050405020304" pitchFamily="18" charset="0"/>
                </a:rPr>
                <a:t>a. Diện tích hình chữ nhật là:</a:t>
              </a:r>
            </a:p>
          </p:txBody>
        </p:sp>
        <p:graphicFrame>
          <p:nvGraphicFramePr>
            <p:cNvPr id="58377" name="Object 16">
              <a:extLst>
                <a:ext uri="{FF2B5EF4-FFF2-40B4-BE49-F238E27FC236}">
                  <a16:creationId xmlns:a16="http://schemas.microsoft.com/office/drawing/2014/main" id="{EC41F234-8616-480A-8ACA-F704E2649424}"/>
                </a:ext>
              </a:extLst>
            </p:cNvPr>
            <p:cNvGraphicFramePr>
              <a:graphicFrameLocks noChangeAspect="1"/>
            </p:cNvGraphicFramePr>
            <p:nvPr>
              <p:extLst>
                <p:ext uri="{D42A27DB-BD31-4B8C-83A1-F6EECF244321}">
                  <p14:modId xmlns:p14="http://schemas.microsoft.com/office/powerpoint/2010/main" val="3261323352"/>
                </p:ext>
              </p:extLst>
            </p:nvPr>
          </p:nvGraphicFramePr>
          <p:xfrm>
            <a:off x="5119688" y="1420813"/>
            <a:ext cx="1203325" cy="457200"/>
          </p:xfrm>
          <a:graphic>
            <a:graphicData uri="http://schemas.openxmlformats.org/presentationml/2006/ole">
              <mc:AlternateContent xmlns:mc="http://schemas.openxmlformats.org/markup-compatibility/2006">
                <mc:Choice xmlns:v="urn:schemas-microsoft-com:vml" Requires="v">
                  <p:oleObj spid="_x0000_s27662" name="Equation" r:id="rId8" imgW="901440" imgH="342720" progId="Equation.DSMT4">
                    <p:embed/>
                  </p:oleObj>
                </mc:Choice>
                <mc:Fallback>
                  <p:oleObj name="Equation" r:id="rId8" imgW="901440" imgH="342720" progId="Equation.DSMT4">
                    <p:embed/>
                    <p:pic>
                      <p:nvPicPr>
                        <p:cNvPr id="0" name="Object 16"/>
                        <p:cNvPicPr>
                          <a:picLocks noChangeAspect="1" noChangeArrowheads="1"/>
                        </p:cNvPicPr>
                        <p:nvPr/>
                      </p:nvPicPr>
                      <p:blipFill>
                        <a:blip r:embed="rId9"/>
                        <a:srcRect/>
                        <a:stretch>
                          <a:fillRect/>
                        </a:stretch>
                      </p:blipFill>
                      <p:spPr bwMode="auto">
                        <a:xfrm>
                          <a:off x="5119688" y="1420813"/>
                          <a:ext cx="12033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645445814"/>
                </p:ext>
              </p:extLst>
            </p:nvPr>
          </p:nvGraphicFramePr>
          <p:xfrm>
            <a:off x="6653213" y="1357312"/>
            <a:ext cx="787400" cy="558800"/>
          </p:xfrm>
          <a:graphic>
            <a:graphicData uri="http://schemas.openxmlformats.org/presentationml/2006/ole">
              <mc:AlternateContent xmlns:mc="http://schemas.openxmlformats.org/markup-compatibility/2006">
                <mc:Choice xmlns:v="urn:schemas-microsoft-com:vml" Requires="v">
                  <p:oleObj spid="_x0000_s27663" name="Equation" r:id="rId10" imgW="787320" imgH="558720" progId="Equation.DSMT4">
                    <p:embed/>
                  </p:oleObj>
                </mc:Choice>
                <mc:Fallback>
                  <p:oleObj name="Equation" r:id="rId10" imgW="787320" imgH="558720" progId="Equation.DSMT4">
                    <p:embed/>
                    <p:pic>
                      <p:nvPicPr>
                        <p:cNvPr id="0" name=""/>
                        <p:cNvPicPr/>
                        <p:nvPr/>
                      </p:nvPicPr>
                      <p:blipFill>
                        <a:blip r:embed="rId11"/>
                        <a:stretch>
                          <a:fillRect/>
                        </a:stretch>
                      </p:blipFill>
                      <p:spPr>
                        <a:xfrm>
                          <a:off x="6653213" y="1357312"/>
                          <a:ext cx="787400" cy="558800"/>
                        </a:xfrm>
                        <a:prstGeom prst="rect">
                          <a:avLst/>
                        </a:prstGeom>
                      </p:spPr>
                    </p:pic>
                  </p:oleObj>
                </mc:Fallback>
              </mc:AlternateContent>
            </a:graphicData>
          </a:graphic>
        </p:graphicFrame>
      </p:grpSp>
      <p:grpSp>
        <p:nvGrpSpPr>
          <p:cNvPr id="11" name="Group 10"/>
          <p:cNvGrpSpPr/>
          <p:nvPr/>
        </p:nvGrpSpPr>
        <p:grpSpPr>
          <a:xfrm>
            <a:off x="4002088" y="1787526"/>
            <a:ext cx="7935912" cy="2235744"/>
            <a:chOff x="3933825" y="2274887"/>
            <a:chExt cx="7935912" cy="2235744"/>
          </a:xfrm>
        </p:grpSpPr>
        <p:sp>
          <p:nvSpPr>
            <p:cNvPr id="58380" name="TextBox 19">
              <a:extLst>
                <a:ext uri="{FF2B5EF4-FFF2-40B4-BE49-F238E27FC236}">
                  <a16:creationId xmlns:a16="http://schemas.microsoft.com/office/drawing/2014/main" id="{7DBD4277-786A-4965-8CBF-ECA9D5CE16B2}"/>
                </a:ext>
              </a:extLst>
            </p:cNvPr>
            <p:cNvSpPr txBox="1">
              <a:spLocks noChangeArrowheads="1"/>
            </p:cNvSpPr>
            <p:nvPr/>
          </p:nvSpPr>
          <p:spPr bwMode="auto">
            <a:xfrm>
              <a:off x="3933825" y="2274887"/>
              <a:ext cx="7935912" cy="2229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50000"/>
                </a:lnSpc>
              </a:pPr>
              <a:r>
                <a:rPr lang="en-US" altLang="en-US" sz="3200">
                  <a:solidFill>
                    <a:srgbClr val="FFFFFF"/>
                  </a:solidFill>
                  <a:latin typeface="Times New Roman" panose="02020603050405020304" pitchFamily="18" charset="0"/>
                </a:rPr>
                <a:t>b. Tăng chiều rộng lên 2m suy ra:</a:t>
              </a:r>
            </a:p>
            <a:p>
              <a:pPr eaLnBrk="1" hangingPunct="1">
                <a:lnSpc>
                  <a:spcPct val="150000"/>
                </a:lnSpc>
              </a:pPr>
              <a:r>
                <a:rPr lang="en-US" altLang="en-US" sz="3200">
                  <a:solidFill>
                    <a:srgbClr val="FFFFFF"/>
                  </a:solidFill>
                  <a:latin typeface="Times New Roman" panose="02020603050405020304" pitchFamily="18" charset="0"/>
                </a:rPr>
                <a:t>Giảm chiều dài đi 3m suy ra: </a:t>
              </a:r>
            </a:p>
            <a:p>
              <a:pPr eaLnBrk="1" hangingPunct="1">
                <a:lnSpc>
                  <a:spcPct val="150000"/>
                </a:lnSpc>
              </a:pPr>
              <a:r>
                <a:rPr lang="en-US" altLang="en-US" sz="3200">
                  <a:solidFill>
                    <a:srgbClr val="FFFFFF"/>
                  </a:solidFill>
                  <a:latin typeface="Times New Roman" panose="02020603050405020304" pitchFamily="18" charset="0"/>
                </a:rPr>
                <a:t>Vậy diện tích mới là:   </a:t>
              </a:r>
              <a:r>
                <a:rPr lang="en-US" altLang="en-US" sz="3200">
                  <a:solidFill>
                    <a:srgbClr val="FFFFFF"/>
                  </a:solidFill>
                  <a:latin typeface="Calibri Light" panose="020F0302020204030204" pitchFamily="34" charset="0"/>
                </a:rPr>
                <a:t>     </a:t>
              </a:r>
              <a:endParaRPr lang="vi-VN" altLang="en-US" sz="3200">
                <a:solidFill>
                  <a:srgbClr val="FFFFFF"/>
                </a:solidFill>
                <a:latin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21725001"/>
                </p:ext>
              </p:extLst>
            </p:nvPr>
          </p:nvGraphicFramePr>
          <p:xfrm>
            <a:off x="9854407" y="2490788"/>
            <a:ext cx="1473200" cy="558800"/>
          </p:xfrm>
          <a:graphic>
            <a:graphicData uri="http://schemas.openxmlformats.org/presentationml/2006/ole">
              <mc:AlternateContent xmlns:mc="http://schemas.openxmlformats.org/markup-compatibility/2006">
                <mc:Choice xmlns:v="urn:schemas-microsoft-com:vml" Requires="v">
                  <p:oleObj spid="_x0000_s27664" name="Equation" r:id="rId12" imgW="1473120" imgH="558720" progId="Equation.DSMT4">
                    <p:embed/>
                  </p:oleObj>
                </mc:Choice>
                <mc:Fallback>
                  <p:oleObj name="Equation" r:id="rId12" imgW="1473120" imgH="558720" progId="Equation.DSMT4">
                    <p:embed/>
                    <p:pic>
                      <p:nvPicPr>
                        <p:cNvPr id="0" name=""/>
                        <p:cNvPicPr/>
                        <p:nvPr/>
                      </p:nvPicPr>
                      <p:blipFill>
                        <a:blip r:embed="rId13"/>
                        <a:stretch>
                          <a:fillRect/>
                        </a:stretch>
                      </p:blipFill>
                      <p:spPr>
                        <a:xfrm>
                          <a:off x="9854407" y="2490788"/>
                          <a:ext cx="1473200" cy="558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793730838"/>
                </p:ext>
              </p:extLst>
            </p:nvPr>
          </p:nvGraphicFramePr>
          <p:xfrm>
            <a:off x="9130507" y="3194050"/>
            <a:ext cx="1460500" cy="558800"/>
          </p:xfrm>
          <a:graphic>
            <a:graphicData uri="http://schemas.openxmlformats.org/presentationml/2006/ole">
              <mc:AlternateContent xmlns:mc="http://schemas.openxmlformats.org/markup-compatibility/2006">
                <mc:Choice xmlns:v="urn:schemas-microsoft-com:vml" Requires="v">
                  <p:oleObj spid="_x0000_s27665" name="Equation" r:id="rId14" imgW="1460160" imgH="558720" progId="Equation.DSMT4">
                    <p:embed/>
                  </p:oleObj>
                </mc:Choice>
                <mc:Fallback>
                  <p:oleObj name="Equation" r:id="rId14" imgW="1460160" imgH="558720" progId="Equation.DSMT4">
                    <p:embed/>
                    <p:pic>
                      <p:nvPicPr>
                        <p:cNvPr id="0" name=""/>
                        <p:cNvPicPr/>
                        <p:nvPr/>
                      </p:nvPicPr>
                      <p:blipFill>
                        <a:blip r:embed="rId15"/>
                        <a:stretch>
                          <a:fillRect/>
                        </a:stretch>
                      </p:blipFill>
                      <p:spPr>
                        <a:xfrm>
                          <a:off x="9130507" y="3194050"/>
                          <a:ext cx="1460500" cy="5588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887657589"/>
                </p:ext>
              </p:extLst>
            </p:nvPr>
          </p:nvGraphicFramePr>
          <p:xfrm>
            <a:off x="7706519" y="3951831"/>
            <a:ext cx="3886200" cy="558800"/>
          </p:xfrm>
          <a:graphic>
            <a:graphicData uri="http://schemas.openxmlformats.org/presentationml/2006/ole">
              <mc:AlternateContent xmlns:mc="http://schemas.openxmlformats.org/markup-compatibility/2006">
                <mc:Choice xmlns:v="urn:schemas-microsoft-com:vml" Requires="v">
                  <p:oleObj spid="_x0000_s27666" name="Equation" r:id="rId16" imgW="3886200" imgH="558720" progId="Equation.DSMT4">
                    <p:embed/>
                  </p:oleObj>
                </mc:Choice>
                <mc:Fallback>
                  <p:oleObj name="Equation" r:id="rId16" imgW="3886200" imgH="558720" progId="Equation.DSMT4">
                    <p:embed/>
                    <p:pic>
                      <p:nvPicPr>
                        <p:cNvPr id="0" name=""/>
                        <p:cNvPicPr/>
                        <p:nvPr/>
                      </p:nvPicPr>
                      <p:blipFill>
                        <a:blip r:embed="rId17"/>
                        <a:stretch>
                          <a:fillRect/>
                        </a:stretch>
                      </p:blipFill>
                      <p:spPr>
                        <a:xfrm>
                          <a:off x="7706519" y="3951831"/>
                          <a:ext cx="3886200" cy="558800"/>
                        </a:xfrm>
                        <a:prstGeom prst="rect">
                          <a:avLst/>
                        </a:prstGeom>
                      </p:spPr>
                    </p:pic>
                  </p:oleObj>
                </mc:Fallback>
              </mc:AlternateContent>
            </a:graphicData>
          </a:graphic>
        </p:graphicFrame>
      </p:grpSp>
      <p:graphicFrame>
        <p:nvGraphicFramePr>
          <p:cNvPr id="13" name="Object 12"/>
          <p:cNvGraphicFramePr>
            <a:graphicFrameLocks noChangeAspect="1"/>
          </p:cNvGraphicFramePr>
          <p:nvPr>
            <p:extLst>
              <p:ext uri="{D42A27DB-BD31-4B8C-83A1-F6EECF244321}">
                <p14:modId xmlns:p14="http://schemas.microsoft.com/office/powerpoint/2010/main" val="2077560087"/>
              </p:ext>
            </p:extLst>
          </p:nvPr>
        </p:nvGraphicFramePr>
        <p:xfrm>
          <a:off x="8249444" y="5013280"/>
          <a:ext cx="3568700" cy="419100"/>
        </p:xfrm>
        <a:graphic>
          <a:graphicData uri="http://schemas.openxmlformats.org/presentationml/2006/ole">
            <mc:AlternateContent xmlns:mc="http://schemas.openxmlformats.org/markup-compatibility/2006">
              <mc:Choice xmlns:v="urn:schemas-microsoft-com:vml" Requires="v">
                <p:oleObj spid="_x0000_s27667" name="Equation" r:id="rId18" imgW="3568680" imgH="419040" progId="Equation.DSMT4">
                  <p:embed/>
                </p:oleObj>
              </mc:Choice>
              <mc:Fallback>
                <p:oleObj name="Equation" r:id="rId18" imgW="3568680" imgH="419040" progId="Equation.DSMT4">
                  <p:embed/>
                  <p:pic>
                    <p:nvPicPr>
                      <p:cNvPr id="0" name=""/>
                      <p:cNvPicPr/>
                      <p:nvPr/>
                    </p:nvPicPr>
                    <p:blipFill>
                      <a:blip r:embed="rId19"/>
                      <a:stretch>
                        <a:fillRect/>
                      </a:stretch>
                    </p:blipFill>
                    <p:spPr>
                      <a:xfrm>
                        <a:off x="8249444" y="5013280"/>
                        <a:ext cx="3568700" cy="41910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389648188"/>
              </p:ext>
            </p:extLst>
          </p:nvPr>
        </p:nvGraphicFramePr>
        <p:xfrm>
          <a:off x="8329613" y="5490664"/>
          <a:ext cx="2286000" cy="419100"/>
        </p:xfrm>
        <a:graphic>
          <a:graphicData uri="http://schemas.openxmlformats.org/presentationml/2006/ole">
            <mc:AlternateContent xmlns:mc="http://schemas.openxmlformats.org/markup-compatibility/2006">
              <mc:Choice xmlns:v="urn:schemas-microsoft-com:vml" Requires="v">
                <p:oleObj spid="_x0000_s27668" name="Equation" r:id="rId20" imgW="2286000" imgH="419040" progId="Equation.DSMT4">
                  <p:embed/>
                </p:oleObj>
              </mc:Choice>
              <mc:Fallback>
                <p:oleObj name="Equation" r:id="rId20" imgW="2286000" imgH="419040" progId="Equation.DSMT4">
                  <p:embed/>
                  <p:pic>
                    <p:nvPicPr>
                      <p:cNvPr id="0" name=""/>
                      <p:cNvPicPr/>
                      <p:nvPr/>
                    </p:nvPicPr>
                    <p:blipFill>
                      <a:blip r:embed="rId21"/>
                      <a:stretch>
                        <a:fillRect/>
                      </a:stretch>
                    </p:blipFill>
                    <p:spPr>
                      <a:xfrm>
                        <a:off x="8329613" y="5490664"/>
                        <a:ext cx="2286000" cy="419100"/>
                      </a:xfrm>
                      <a:prstGeom prst="rect">
                        <a:avLst/>
                      </a:prstGeom>
                    </p:spPr>
                  </p:pic>
                </p:oleObj>
              </mc:Fallback>
            </mc:AlternateContent>
          </a:graphicData>
        </a:graphic>
      </p:graphicFrame>
      <p:sp>
        <p:nvSpPr>
          <p:cNvPr id="30" name="TextBox 21">
            <a:extLst>
              <a:ext uri="{FF2B5EF4-FFF2-40B4-BE49-F238E27FC236}">
                <a16:creationId xmlns:a16="http://schemas.microsoft.com/office/drawing/2014/main" id="{2B151B22-F58A-4FB8-9C90-57665D2B1DFC}"/>
              </a:ext>
            </a:extLst>
          </p:cNvPr>
          <p:cNvSpPr txBox="1">
            <a:spLocks noChangeArrowheads="1"/>
          </p:cNvSpPr>
          <p:nvPr/>
        </p:nvSpPr>
        <p:spPr bwMode="auto">
          <a:xfrm>
            <a:off x="4137025" y="5862717"/>
            <a:ext cx="77319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613">
              <a:defRPr>
                <a:solidFill>
                  <a:schemeClr val="tx1"/>
                </a:solidFill>
                <a:latin typeface="Calibri" panose="020F0502020204030204" pitchFamily="34" charset="0"/>
              </a:defRPr>
            </a:lvl1pPr>
            <a:lvl2pPr marL="742950" indent="-285750" defTabSz="1217613">
              <a:defRPr>
                <a:solidFill>
                  <a:schemeClr val="tx1"/>
                </a:solidFill>
                <a:latin typeface="Calibri" panose="020F0502020204030204" pitchFamily="34" charset="0"/>
              </a:defRPr>
            </a:lvl2pPr>
            <a:lvl3pPr marL="1143000" indent="-228600" defTabSz="1217613">
              <a:defRPr>
                <a:solidFill>
                  <a:schemeClr val="tx1"/>
                </a:solidFill>
                <a:latin typeface="Calibri" panose="020F0502020204030204" pitchFamily="34" charset="0"/>
              </a:defRPr>
            </a:lvl3pPr>
            <a:lvl4pPr marL="1600200" indent="-228600" defTabSz="1217613">
              <a:defRPr>
                <a:solidFill>
                  <a:schemeClr val="tx1"/>
                </a:solidFill>
                <a:latin typeface="Calibri" panose="020F0502020204030204" pitchFamily="34" charset="0"/>
              </a:defRPr>
            </a:lvl4pPr>
            <a:lvl5pPr marL="2057400" indent="-228600" defTabSz="1217613">
              <a:defRPr>
                <a:solidFill>
                  <a:schemeClr val="tx1"/>
                </a:solidFill>
                <a:latin typeface="Calibri" panose="020F0502020204030204" pitchFamily="34" charset="0"/>
              </a:defRPr>
            </a:lvl5pPr>
            <a:lvl6pPr marL="2514600" indent="-228600" defTabSz="1217613" eaLnBrk="0" fontAlgn="base" hangingPunct="0">
              <a:spcBef>
                <a:spcPct val="0"/>
              </a:spcBef>
              <a:spcAft>
                <a:spcPct val="0"/>
              </a:spcAft>
              <a:defRPr>
                <a:solidFill>
                  <a:schemeClr val="tx1"/>
                </a:solidFill>
                <a:latin typeface="Calibri" panose="020F0502020204030204" pitchFamily="34" charset="0"/>
              </a:defRPr>
            </a:lvl6pPr>
            <a:lvl7pPr marL="2971800" indent="-228600" defTabSz="1217613" eaLnBrk="0" fontAlgn="base" hangingPunct="0">
              <a:spcBef>
                <a:spcPct val="0"/>
              </a:spcBef>
              <a:spcAft>
                <a:spcPct val="0"/>
              </a:spcAft>
              <a:defRPr>
                <a:solidFill>
                  <a:schemeClr val="tx1"/>
                </a:solidFill>
                <a:latin typeface="Calibri" panose="020F0502020204030204" pitchFamily="34" charset="0"/>
              </a:defRPr>
            </a:lvl7pPr>
            <a:lvl8pPr marL="3429000" indent="-228600" defTabSz="1217613" eaLnBrk="0" fontAlgn="base" hangingPunct="0">
              <a:spcBef>
                <a:spcPct val="0"/>
              </a:spcBef>
              <a:spcAft>
                <a:spcPct val="0"/>
              </a:spcAft>
              <a:defRPr>
                <a:solidFill>
                  <a:schemeClr val="tx1"/>
                </a:solidFill>
                <a:latin typeface="Calibri" panose="020F0502020204030204" pitchFamily="34" charset="0"/>
              </a:defRPr>
            </a:lvl8pPr>
            <a:lvl9pPr marL="3886200" indent="-228600" defTabSz="1217613"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vi-VN" altLang="en-US" sz="3200">
                <a:solidFill>
                  <a:srgbClr val="FFFFFF"/>
                </a:solidFill>
                <a:latin typeface="Times New Roman" panose="02020603050405020304" pitchFamily="18" charset="0"/>
                <a:cs typeface="Times New Roman" panose="02020603050405020304" pitchFamily="18" charset="0"/>
              </a:rPr>
              <a:t>Vậy biểu </a:t>
            </a:r>
            <a:r>
              <a:rPr lang="en-US" altLang="en-US" sz="3200">
                <a:solidFill>
                  <a:srgbClr val="FFFFFF"/>
                </a:solidFill>
                <a:latin typeface="Times New Roman" panose="02020603050405020304" pitchFamily="18" charset="0"/>
                <a:cs typeface="Times New Roman" panose="02020603050405020304" pitchFamily="18" charset="0"/>
              </a:rPr>
              <a:t>thức phần diện tích lớn hơn là: </a:t>
            </a:r>
          </a:p>
        </p:txBody>
      </p:sp>
      <p:graphicFrame>
        <p:nvGraphicFramePr>
          <p:cNvPr id="15" name="Object 14"/>
          <p:cNvGraphicFramePr>
            <a:graphicFrameLocks noChangeAspect="1"/>
          </p:cNvGraphicFramePr>
          <p:nvPr>
            <p:extLst>
              <p:ext uri="{D42A27DB-BD31-4B8C-83A1-F6EECF244321}">
                <p14:modId xmlns:p14="http://schemas.microsoft.com/office/powerpoint/2010/main" val="3738191377"/>
              </p:ext>
            </p:extLst>
          </p:nvPr>
        </p:nvGraphicFramePr>
        <p:xfrm>
          <a:off x="6988970" y="6319030"/>
          <a:ext cx="3683000" cy="660400"/>
        </p:xfrm>
        <a:graphic>
          <a:graphicData uri="http://schemas.openxmlformats.org/presentationml/2006/ole">
            <mc:AlternateContent xmlns:mc="http://schemas.openxmlformats.org/markup-compatibility/2006">
              <mc:Choice xmlns:v="urn:schemas-microsoft-com:vml" Requires="v">
                <p:oleObj spid="_x0000_s27669" name="Equation" r:id="rId22" imgW="3682800" imgH="660240" progId="Equation.DSMT4">
                  <p:embed/>
                </p:oleObj>
              </mc:Choice>
              <mc:Fallback>
                <p:oleObj name="Equation" r:id="rId22" imgW="3682800" imgH="660240" progId="Equation.DSMT4">
                  <p:embed/>
                  <p:pic>
                    <p:nvPicPr>
                      <p:cNvPr id="0" name=""/>
                      <p:cNvPicPr/>
                      <p:nvPr/>
                    </p:nvPicPr>
                    <p:blipFill>
                      <a:blip r:embed="rId23"/>
                      <a:stretch>
                        <a:fillRect/>
                      </a:stretch>
                    </p:blipFill>
                    <p:spPr>
                      <a:xfrm>
                        <a:off x="6988970" y="6319030"/>
                        <a:ext cx="3683000" cy="660400"/>
                      </a:xfrm>
                      <a:prstGeom prst="rect">
                        <a:avLst/>
                      </a:prstGeom>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58389"/>
                                        </p:tgtEl>
                                        <p:attrNameLst>
                                          <p:attrName>style.visibility</p:attrName>
                                        </p:attrNameLst>
                                      </p:cBhvr>
                                      <p:to>
                                        <p:strVal val="visible"/>
                                      </p:to>
                                    </p:set>
                                    <p:animEffect transition="in" filter="barn(inVertical)">
                                      <p:cBhvr>
                                        <p:cTn id="22" dur="500"/>
                                        <p:tgtEl>
                                          <p:spTgt spid="583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par>
                                <p:cTn id="36" presetID="16" presetClass="entr" presetSubtype="21" fill="hold" nodeType="withEffect">
                                  <p:stCondLst>
                                    <p:cond delay="0"/>
                                  </p:stCondLst>
                                  <p:childTnLst>
                                    <p:set>
                                      <p:cBhvr>
                                        <p:cTn id="37" dur="1" fill="hold">
                                          <p:stCondLst>
                                            <p:cond delay="0"/>
                                          </p:stCondLst>
                                        </p:cTn>
                                        <p:tgtEl>
                                          <p:spTgt spid="58376"/>
                                        </p:tgtEl>
                                        <p:attrNameLst>
                                          <p:attrName>style.visibility</p:attrName>
                                        </p:attrNameLst>
                                      </p:cBhvr>
                                      <p:to>
                                        <p:strVal val="visible"/>
                                      </p:to>
                                    </p:set>
                                    <p:animEffect transition="in" filter="barn(inVertical)">
                                      <p:cBhvr>
                                        <p:cTn id="38" dur="500"/>
                                        <p:tgtEl>
                                          <p:spTgt spid="58376"/>
                                        </p:tgtEl>
                                      </p:cBhvr>
                                    </p:animEffect>
                                  </p:childTnLst>
                                </p:cTn>
                              </p:par>
                              <p:par>
                                <p:cTn id="39" presetID="16" presetClass="entr" presetSubtype="21"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arn(inVertical)">
                                      <p:cBhvr>
                                        <p:cTn id="41" dur="500"/>
                                        <p:tgtEl>
                                          <p:spTgt spid="1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8382"/>
                                        </p:tgtEl>
                                        <p:attrNameLst>
                                          <p:attrName>style.visibility</p:attrName>
                                        </p:attrNameLst>
                                      </p:cBhvr>
                                      <p:to>
                                        <p:strVal val="visible"/>
                                      </p:to>
                                    </p:set>
                                    <p:animEffect transition="in" filter="barn(inVertical)">
                                      <p:cBhvr>
                                        <p:cTn id="52" dur="500"/>
                                        <p:tgtEl>
                                          <p:spTgt spid="58382"/>
                                        </p:tgtEl>
                                      </p:cBhvr>
                                    </p:animEffect>
                                  </p:childTnLst>
                                </p:cTn>
                              </p:par>
                              <p:par>
                                <p:cTn id="53" presetID="16" presetClass="entr" presetSubtype="21" fill="hold" nodeType="withEffect">
                                  <p:stCondLst>
                                    <p:cond delay="0"/>
                                  </p:stCondLst>
                                  <p:childTnLst>
                                    <p:set>
                                      <p:cBhvr>
                                        <p:cTn id="54" dur="1" fill="hold">
                                          <p:stCondLst>
                                            <p:cond delay="0"/>
                                          </p:stCondLst>
                                        </p:cTn>
                                        <p:tgtEl>
                                          <p:spTgt spid="58383"/>
                                        </p:tgtEl>
                                        <p:attrNameLst>
                                          <p:attrName>style.visibility</p:attrName>
                                        </p:attrNameLst>
                                      </p:cBhvr>
                                      <p:to>
                                        <p:strVal val="visible"/>
                                      </p:to>
                                    </p:set>
                                    <p:animEffect transition="in" filter="barn(inVertical)">
                                      <p:cBhvr>
                                        <p:cTn id="55" dur="500"/>
                                        <p:tgtEl>
                                          <p:spTgt spid="5838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barn(inVertical)">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58382" grpId="0"/>
      <p:bldP spid="29" grpId="0" animBg="1"/>
      <p:bldP spid="31" grpId="0" animBg="1"/>
      <p:bldP spid="58389" grpId="0"/>
      <p:bldP spid="3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2AADB7A-22D3-4328-90E8-113EC53A96D6}"/>
              </a:ext>
            </a:extLst>
          </p:cNvPr>
          <p:cNvSpPr>
            <a:spLocks noGrp="1"/>
          </p:cNvSpPr>
          <p:nvPr>
            <p:ph type="title"/>
          </p:nvPr>
        </p:nvSpPr>
        <p:spPr/>
        <p:txBody>
          <a:bodyPr/>
          <a:lstStyle/>
          <a:p>
            <a:pPr eaLnBrk="1" fontAlgn="auto" hangingPunct="1">
              <a:spcAft>
                <a:spcPts val="0"/>
              </a:spcAft>
              <a:defRPr/>
            </a:pPr>
            <a:r>
              <a:rPr lang="en-US" sz="2400">
                <a:latin typeface="Times New Roman" panose="02020603050405020304" pitchFamily="18" charset="0"/>
                <a:cs typeface="Times New Roman" panose="02020603050405020304" pitchFamily="18" charset="0"/>
              </a:rPr>
              <a:t> </a:t>
            </a:r>
          </a:p>
        </p:txBody>
      </p:sp>
      <p:grpSp>
        <p:nvGrpSpPr>
          <p:cNvPr id="24" name="Group 2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1322381-8BFC-4F22-B146-551E33899CAF}"/>
              </a:ext>
            </a:extLst>
          </p:cNvPr>
          <p:cNvGrpSpPr>
            <a:grpSpLocks/>
          </p:cNvGrpSpPr>
          <p:nvPr/>
        </p:nvGrpSpPr>
        <p:grpSpPr bwMode="auto">
          <a:xfrm>
            <a:off x="803275" y="1262063"/>
            <a:ext cx="4640263" cy="2949575"/>
            <a:chOff x="803564" y="1262062"/>
            <a:chExt cx="4640501" cy="2949711"/>
          </a:xfrm>
        </p:grpSpPr>
        <p:pic>
          <p:nvPicPr>
            <p:cNvPr id="71694" name="Picture 8">
              <a:extLst>
                <a:ext uri="{FF2B5EF4-FFF2-40B4-BE49-F238E27FC236}">
                  <a16:creationId xmlns:a16="http://schemas.microsoft.com/office/drawing/2014/main" id="{7FAE58EC-C0FA-47D5-9DE6-781C7E71D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564" y="1262062"/>
              <a:ext cx="4640501" cy="294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5" name="TextBox 11">
              <a:extLst>
                <a:ext uri="{FF2B5EF4-FFF2-40B4-BE49-F238E27FC236}">
                  <a16:creationId xmlns:a16="http://schemas.microsoft.com/office/drawing/2014/main" id="{C71F1E90-9605-4A53-BB5B-0B24D0EFBBF5}"/>
                </a:ext>
              </a:extLst>
            </p:cNvPr>
            <p:cNvSpPr txBox="1">
              <a:spLocks noChangeArrowheads="1"/>
            </p:cNvSpPr>
            <p:nvPr/>
          </p:nvSpPr>
          <p:spPr bwMode="auto">
            <a:xfrm>
              <a:off x="1064419" y="1577840"/>
              <a:ext cx="1036829" cy="1939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Mình  đã </a:t>
              </a:r>
            </a:p>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ôn bài rất tốt!</a:t>
              </a:r>
            </a:p>
          </p:txBody>
        </p:sp>
      </p:grpSp>
      <p:grpSp>
        <p:nvGrpSpPr>
          <p:cNvPr id="25" name="Group 2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59C3284-3388-45A5-9C67-CD561D9C5DAA}"/>
              </a:ext>
            </a:extLst>
          </p:cNvPr>
          <p:cNvGrpSpPr>
            <a:grpSpLocks/>
          </p:cNvGrpSpPr>
          <p:nvPr/>
        </p:nvGrpSpPr>
        <p:grpSpPr bwMode="auto">
          <a:xfrm>
            <a:off x="6616700" y="1262063"/>
            <a:ext cx="4646613" cy="2949575"/>
            <a:chOff x="6617022" y="1262062"/>
            <a:chExt cx="4646734" cy="2949711"/>
          </a:xfrm>
        </p:grpSpPr>
        <p:pic>
          <p:nvPicPr>
            <p:cNvPr id="71692" name="Picture 9">
              <a:extLst>
                <a:ext uri="{FF2B5EF4-FFF2-40B4-BE49-F238E27FC236}">
                  <a16:creationId xmlns:a16="http://schemas.microsoft.com/office/drawing/2014/main" id="{9F573BB3-CCC0-4688-B255-70DD1F62E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7022" y="1262062"/>
              <a:ext cx="4646734" cy="294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3" name="TextBox 13">
              <a:extLst>
                <a:ext uri="{FF2B5EF4-FFF2-40B4-BE49-F238E27FC236}">
                  <a16:creationId xmlns:a16="http://schemas.microsoft.com/office/drawing/2014/main" id="{BF792AB6-D8E2-4179-A618-D33EA721539F}"/>
                </a:ext>
              </a:extLst>
            </p:cNvPr>
            <p:cNvSpPr txBox="1">
              <a:spLocks noChangeArrowheads="1"/>
            </p:cNvSpPr>
            <p:nvPr/>
          </p:nvSpPr>
          <p:spPr bwMode="auto">
            <a:xfrm>
              <a:off x="9892154" y="1497013"/>
              <a:ext cx="103682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Mình  đã </a:t>
              </a:r>
            </a:p>
            <a:p>
              <a:pPr algn="ctr" defTabSz="914400" eaLnBrk="1" hangingPunct="1"/>
              <a:r>
                <a:rPr lang="en-US" altLang="en-US" sz="2400" b="1">
                  <a:solidFill>
                    <a:srgbClr val="7C0B62"/>
                  </a:solidFill>
                  <a:latin typeface="Times New Roman" panose="02020603050405020304" pitchFamily="18" charset="0"/>
                  <a:cs typeface="Times New Roman" panose="02020603050405020304" pitchFamily="18" charset="0"/>
                </a:rPr>
                <a:t>ôn bài khá tốt!</a:t>
              </a:r>
            </a:p>
          </p:txBody>
        </p:sp>
      </p:grpSp>
      <p:grpSp>
        <p:nvGrpSpPr>
          <p:cNvPr id="23" name="Group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95A7A61-FBBF-4528-B880-728CA6116325}"/>
              </a:ext>
            </a:extLst>
          </p:cNvPr>
          <p:cNvGrpSpPr>
            <a:grpSpLocks/>
          </p:cNvGrpSpPr>
          <p:nvPr/>
        </p:nvGrpSpPr>
        <p:grpSpPr bwMode="auto">
          <a:xfrm>
            <a:off x="3840163" y="4568825"/>
            <a:ext cx="5040312" cy="2157413"/>
            <a:chOff x="2856305" y="4568159"/>
            <a:chExt cx="5040785" cy="2158804"/>
          </a:xfrm>
        </p:grpSpPr>
        <p:pic>
          <p:nvPicPr>
            <p:cNvPr id="71689" name="Picture 10">
              <a:extLst>
                <a:ext uri="{FF2B5EF4-FFF2-40B4-BE49-F238E27FC236}">
                  <a16:creationId xmlns:a16="http://schemas.microsoft.com/office/drawing/2014/main" id="{B9FF27B3-1378-4D4C-A1B5-6F08718890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6305" y="4568159"/>
              <a:ext cx="5040785" cy="215880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690" name="TextBox 14">
              <a:extLst>
                <a:ext uri="{FF2B5EF4-FFF2-40B4-BE49-F238E27FC236}">
                  <a16:creationId xmlns:a16="http://schemas.microsoft.com/office/drawing/2014/main" id="{83E01F13-9AFB-4E0A-8FD4-2373427A6D6B}"/>
                </a:ext>
              </a:extLst>
            </p:cNvPr>
            <p:cNvSpPr txBox="1">
              <a:spLocks noChangeArrowheads="1"/>
            </p:cNvSpPr>
            <p:nvPr/>
          </p:nvSpPr>
          <p:spPr bwMode="auto">
            <a:xfrm>
              <a:off x="3049202" y="5001230"/>
              <a:ext cx="1148666" cy="954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800" b="1">
                  <a:solidFill>
                    <a:srgbClr val="0A304A"/>
                  </a:solidFill>
                  <a:latin typeface="Times New Roman" panose="02020603050405020304" pitchFamily="18" charset="0"/>
                  <a:cs typeface="Times New Roman" panose="02020603050405020304" pitchFamily="18" charset="0"/>
                </a:rPr>
                <a:t>Mình cần</a:t>
              </a:r>
            </a:p>
          </p:txBody>
        </p:sp>
        <p:sp>
          <p:nvSpPr>
            <p:cNvPr id="71691" name="TextBox 15">
              <a:extLst>
                <a:ext uri="{FF2B5EF4-FFF2-40B4-BE49-F238E27FC236}">
                  <a16:creationId xmlns:a16="http://schemas.microsoft.com/office/drawing/2014/main" id="{6FE99FF1-A68B-415D-9677-1454D57AAB3C}"/>
                </a:ext>
              </a:extLst>
            </p:cNvPr>
            <p:cNvSpPr txBox="1">
              <a:spLocks noChangeArrowheads="1"/>
            </p:cNvSpPr>
            <p:nvPr/>
          </p:nvSpPr>
          <p:spPr bwMode="auto">
            <a:xfrm>
              <a:off x="6741375" y="4930099"/>
              <a:ext cx="9547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defTabSz="914400" eaLnBrk="1" hangingPunct="1"/>
              <a:r>
                <a:rPr lang="en-US" altLang="en-US" sz="2800" b="1">
                  <a:solidFill>
                    <a:srgbClr val="002060"/>
                  </a:solidFill>
                  <a:latin typeface="Times New Roman" panose="02020603050405020304" pitchFamily="18" charset="0"/>
                  <a:cs typeface="Times New Roman" panose="02020603050405020304" pitchFamily="18" charset="0"/>
                </a:rPr>
                <a:t>Cố gắng hơn!</a:t>
              </a:r>
            </a:p>
          </p:txBody>
        </p:sp>
      </p:grpSp>
      <p:grpSp>
        <p:nvGrpSpPr>
          <p:cNvPr id="22" name="Group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67F5B8E-239B-484D-823F-44006DC7A243}"/>
              </a:ext>
            </a:extLst>
          </p:cNvPr>
          <p:cNvGrpSpPr>
            <a:grpSpLocks/>
          </p:cNvGrpSpPr>
          <p:nvPr/>
        </p:nvGrpSpPr>
        <p:grpSpPr bwMode="auto">
          <a:xfrm>
            <a:off x="3049588" y="55563"/>
            <a:ext cx="8685212" cy="982662"/>
            <a:chOff x="3049201" y="374070"/>
            <a:chExt cx="7868183" cy="982262"/>
          </a:xfrm>
        </p:grpSpPr>
        <p:sp>
          <p:nvSpPr>
            <p:cNvPr id="18" name="Double Wave 17">
              <a:extLst>
                <a:ext uri="{FF2B5EF4-FFF2-40B4-BE49-F238E27FC236}">
                  <a16:creationId xmlns:a16="http://schemas.microsoft.com/office/drawing/2014/main" id="{6D5CEEBD-39E6-41B2-B966-69F6AA2E686C}"/>
                </a:ext>
              </a:extLst>
            </p:cNvPr>
            <p:cNvSpPr/>
            <p:nvPr/>
          </p:nvSpPr>
          <p:spPr>
            <a:xfrm>
              <a:off x="3049201" y="374070"/>
              <a:ext cx="6289081" cy="869596"/>
            </a:xfrm>
            <a:prstGeom prst="doubleWav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en-US">
                <a:solidFill>
                  <a:prstClr val="white"/>
                </a:solidFill>
              </a:endParaRPr>
            </a:p>
          </p:txBody>
        </p:sp>
        <p:sp>
          <p:nvSpPr>
            <p:cNvPr id="71688" name="TextBox 18">
              <a:extLst>
                <a:ext uri="{FF2B5EF4-FFF2-40B4-BE49-F238E27FC236}">
                  <a16:creationId xmlns:a16="http://schemas.microsoft.com/office/drawing/2014/main" id="{3D52E376-F254-4B6F-8D1B-A02014404904}"/>
                </a:ext>
              </a:extLst>
            </p:cNvPr>
            <p:cNvSpPr txBox="1">
              <a:spLocks noChangeArrowheads="1"/>
            </p:cNvSpPr>
            <p:nvPr/>
          </p:nvSpPr>
          <p:spPr bwMode="auto">
            <a:xfrm>
              <a:off x="3283530" y="494558"/>
              <a:ext cx="763385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r>
                <a:rPr lang="en-US" altLang="en-US" sz="3200" b="1">
                  <a:solidFill>
                    <a:srgbClr val="C00000"/>
                  </a:solidFill>
                  <a:latin typeface="Times New Roman" panose="02020603050405020304" pitchFamily="18" charset="0"/>
                  <a:cs typeface="Times New Roman" panose="02020603050405020304" pitchFamily="18" charset="0"/>
                </a:rPr>
                <a:t>Chúng ta tự đánh giá bản thân nào!</a:t>
              </a:r>
            </a:p>
            <a:p>
              <a:pPr defTabSz="914400" eaLnBrk="1" hangingPunct="1"/>
              <a:endParaRPr lang="en-US" altLang="en-US">
                <a:solidFill>
                  <a:srgbClr val="FFFFFF"/>
                </a:solidFill>
                <a:latin typeface="Century Gothic" panose="020B0502020202020204"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ppt_w</p:attrName>
                                        </p:attrNameLst>
                                      </p:cBhvr>
                                      <p:tavLst>
                                        <p:tav tm="0">
                                          <p:val>
                                            <p:fltVal val="0"/>
                                          </p:val>
                                        </p:tav>
                                        <p:tav tm="100000">
                                          <p:val>
                                            <p:strVal val="#ppt_w"/>
                                          </p:val>
                                        </p:tav>
                                      </p:tavLst>
                                    </p:anim>
                                    <p:anim calcmode="lin" valueType="num">
                                      <p:cBhvr>
                                        <p:cTn id="15" dur="500" fill="hold"/>
                                        <p:tgtEl>
                                          <p:spTgt spid="24"/>
                                        </p:tgtEl>
                                        <p:attrNameLst>
                                          <p:attrName>ppt_h</p:attrName>
                                        </p:attrNameLst>
                                      </p:cBhvr>
                                      <p:tavLst>
                                        <p:tav tm="0">
                                          <p:val>
                                            <p:fltVal val="0"/>
                                          </p:val>
                                        </p:tav>
                                        <p:tav tm="100000">
                                          <p:val>
                                            <p:strVal val="#ppt_h"/>
                                          </p:val>
                                        </p:tav>
                                      </p:tavLst>
                                    </p:anim>
                                    <p:animEffect transition="in" filter="fade">
                                      <p:cBhvr>
                                        <p:cTn id="16" dur="50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1CFF245-BCD8-4819-8FA3-34D029E90BD0}"/>
              </a:ext>
            </a:extLst>
          </p:cNvPr>
          <p:cNvPicPr>
            <a:picLocks noChangeAspect="1"/>
          </p:cNvPicPr>
          <p:nvPr/>
        </p:nvPicPr>
        <p:blipFill>
          <a:blip r:embed="rId2">
            <a:extLst>
              <a:ext uri="{28A0092B-C50C-407E-A947-70E740481C1C}">
                <a14:useLocalDpi xmlns:a14="http://schemas.microsoft.com/office/drawing/2010/main" val="0"/>
              </a:ext>
            </a:extLst>
          </a:blip>
          <a:srcRect l="12090" t="11940" r="13022" b="13632"/>
          <a:stretch>
            <a:fillRect/>
          </a:stretch>
        </p:blipFill>
        <p:spPr bwMode="auto">
          <a:xfrm>
            <a:off x="0" y="-25400"/>
            <a:ext cx="1219200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6DA1860-C1A8-4467-9F6B-47BA50195985}"/>
              </a:ext>
            </a:extLst>
          </p:cNvPr>
          <p:cNvSpPr txBox="1"/>
          <p:nvPr/>
        </p:nvSpPr>
        <p:spPr>
          <a:xfrm>
            <a:off x="3790950" y="422275"/>
            <a:ext cx="4610100" cy="749300"/>
          </a:xfrm>
          <a:prstGeom prst="rect">
            <a:avLst/>
          </a:prstGeom>
          <a:noFill/>
        </p:spPr>
        <p:txBody>
          <a:bodyPr>
            <a:spAutoFit/>
          </a:bodyPr>
          <a:lstStyle/>
          <a:p>
            <a:pPr defTabSz="1219170" eaLnBrk="1" fontAlgn="auto" hangingPunct="1">
              <a:spcBef>
                <a:spcPts val="0"/>
              </a:spcBef>
              <a:spcAft>
                <a:spcPts val="0"/>
              </a:spcAft>
              <a:defRPr/>
            </a:pPr>
            <a:r>
              <a:rPr lang="en-US" sz="4267" b="1" err="1">
                <a:solidFill>
                  <a:schemeClr val="bg1"/>
                </a:solidFill>
                <a:latin typeface="Times New Roman" panose="02020603050405020304" pitchFamily="18" charset="0"/>
                <a:cs typeface="Times New Roman" panose="02020603050405020304" pitchFamily="18" charset="0"/>
              </a:rPr>
              <a:t>Hướng</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dẫn</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về</a:t>
            </a:r>
            <a:r>
              <a:rPr lang="en-US" sz="4267" b="1">
                <a:solidFill>
                  <a:schemeClr val="bg1"/>
                </a:solidFill>
                <a:latin typeface="Times New Roman" panose="02020603050405020304" pitchFamily="18" charset="0"/>
                <a:cs typeface="Times New Roman" panose="02020603050405020304" pitchFamily="18" charset="0"/>
              </a:rPr>
              <a:t> </a:t>
            </a:r>
            <a:r>
              <a:rPr lang="en-US" sz="4267" b="1" err="1">
                <a:solidFill>
                  <a:schemeClr val="bg1"/>
                </a:solidFill>
                <a:latin typeface="Times New Roman" panose="02020603050405020304" pitchFamily="18" charset="0"/>
                <a:cs typeface="Times New Roman" panose="02020603050405020304" pitchFamily="18" charset="0"/>
              </a:rPr>
              <a:t>nhà</a:t>
            </a:r>
            <a:endParaRPr lang="en-US" sz="4267" b="1">
              <a:solidFill>
                <a:schemeClr val="bg1"/>
              </a:solidFill>
              <a:latin typeface="Times New Roman" panose="02020603050405020304" pitchFamily="18" charset="0"/>
              <a:cs typeface="Times New Roman" panose="02020603050405020304" pitchFamily="18" charset="0"/>
            </a:endParaRPr>
          </a:p>
        </p:txBody>
      </p:sp>
      <p:sp>
        <p:nvSpPr>
          <p:cNvPr id="6" name="Notched Right Arrow 5"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DF9674E-035F-4719-8134-2709C3C9EDAA}"/>
              </a:ext>
            </a:extLst>
          </p:cNvPr>
          <p:cNvSpPr/>
          <p:nvPr/>
        </p:nvSpPr>
        <p:spPr>
          <a:xfrm>
            <a:off x="1387475" y="1444625"/>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Notched Right Arrow 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799F64F-96AE-4F08-8E1D-6AD68C5FC253}"/>
              </a:ext>
            </a:extLst>
          </p:cNvPr>
          <p:cNvSpPr/>
          <p:nvPr/>
        </p:nvSpPr>
        <p:spPr>
          <a:xfrm>
            <a:off x="1295400" y="4792663"/>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Notched Right Arrow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60A9D3C-87F9-4062-BA95-D3EF0A70F53F}"/>
              </a:ext>
            </a:extLst>
          </p:cNvPr>
          <p:cNvSpPr/>
          <p:nvPr/>
        </p:nvSpPr>
        <p:spPr>
          <a:xfrm>
            <a:off x="1458913" y="3024188"/>
            <a:ext cx="990600" cy="596900"/>
          </a:xfrm>
          <a:prstGeom prst="notchedRightArrow">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8"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8846A8E-D06D-460B-B110-146D232434E8}"/>
              </a:ext>
            </a:extLst>
          </p:cNvPr>
          <p:cNvSpPr txBox="1">
            <a:spLocks noChangeArrowheads="1"/>
          </p:cNvSpPr>
          <p:nvPr/>
        </p:nvSpPr>
        <p:spPr bwMode="auto">
          <a:xfrm>
            <a:off x="3017838" y="1316038"/>
            <a:ext cx="7421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a:t>Xem lại cacsc bài</a:t>
            </a:r>
          </a:p>
        </p:txBody>
      </p:sp>
      <p:sp>
        <p:nvSpPr>
          <p:cNvPr id="13" name="Rectangle 1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B962847-8CB5-4F24-9BA4-C4BF5351C8A8}"/>
              </a:ext>
            </a:extLst>
          </p:cNvPr>
          <p:cNvSpPr/>
          <p:nvPr/>
        </p:nvSpPr>
        <p:spPr>
          <a:xfrm>
            <a:off x="2627313" y="1306513"/>
            <a:ext cx="7829550" cy="88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4A39484-C269-4566-801D-197C0CE0CDFB}"/>
              </a:ext>
            </a:extLst>
          </p:cNvPr>
          <p:cNvSpPr/>
          <p:nvPr/>
        </p:nvSpPr>
        <p:spPr>
          <a:xfrm>
            <a:off x="2638425" y="2352675"/>
            <a:ext cx="7800975" cy="1719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v</a:t>
            </a:r>
          </a:p>
        </p:txBody>
      </p:sp>
      <p:sp>
        <p:nvSpPr>
          <p:cNvPr id="14" name="TextBox 1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A72B244-4F4B-48CF-9E91-B2A0B18EC3DA}"/>
              </a:ext>
            </a:extLst>
          </p:cNvPr>
          <p:cNvSpPr txBox="1">
            <a:spLocks noChangeArrowheads="1"/>
          </p:cNvSpPr>
          <p:nvPr/>
        </p:nvSpPr>
        <p:spPr bwMode="auto">
          <a:xfrm>
            <a:off x="2752724" y="1447800"/>
            <a:ext cx="81438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a:latin typeface="Times New Roman" panose="02020603050405020304" pitchFamily="18" charset="0"/>
                <a:cs typeface="Times New Roman" panose="02020603050405020304" pitchFamily="18" charset="0"/>
              </a:rPr>
              <a:t>Làm bài 4 trang 28. Xem lại các bài tập đã làm.</a:t>
            </a:r>
          </a:p>
        </p:txBody>
      </p:sp>
      <p:sp>
        <p:nvSpPr>
          <p:cNvPr id="23" name="Rectangle 2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0E7B7E7-203C-4900-AE7F-89C768685435}"/>
              </a:ext>
            </a:extLst>
          </p:cNvPr>
          <p:cNvSpPr>
            <a:spLocks noChangeArrowheads="1"/>
          </p:cNvSpPr>
          <p:nvPr/>
        </p:nvSpPr>
        <p:spPr bwMode="auto">
          <a:xfrm>
            <a:off x="2752725" y="2438400"/>
            <a:ext cx="7586663"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lnSpc>
                <a:spcPct val="115000"/>
              </a:lnSpc>
              <a:spcBef>
                <a:spcPts val="600"/>
              </a:spcBef>
              <a:spcAft>
                <a:spcPts val="600"/>
              </a:spcAft>
            </a:pPr>
            <a:r>
              <a:rPr lang="en-US" altLang="en-US" sz="2800">
                <a:latin typeface="Times New Roman" panose="02020603050405020304" pitchFamily="18" charset="0"/>
                <a:cs typeface="Times New Roman" panose="02020603050405020304" pitchFamily="18" charset="0"/>
              </a:rPr>
              <a:t>Ôn tập lại các kiến thức lý thuyết theo sơ đồ tư duy, những nhóm vẽ sơ đồ tư duy chưa tốt thì tự luyện tập lại để rèn luyện khả năng vẽ sơ đồ tư duy.</a:t>
            </a:r>
            <a:endParaRPr lang="en-US" altLang="en-US" sz="280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975695C8-966A-40B7-ACA4-8042D17D894D}"/>
              </a:ext>
            </a:extLst>
          </p:cNvPr>
          <p:cNvSpPr/>
          <p:nvPr/>
        </p:nvSpPr>
        <p:spPr>
          <a:xfrm>
            <a:off x="2627312" y="4429918"/>
            <a:ext cx="7812088" cy="1019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TextBox 29">
            <a:extLst>
              <a:ext uri="{FF2B5EF4-FFF2-40B4-BE49-F238E27FC236}">
                <a16:creationId xmlns:a16="http://schemas.microsoft.com/office/drawing/2014/main" id="{9D7DFDF8-052C-4E77-BDE2-5AB99E581362}"/>
              </a:ext>
            </a:extLst>
          </p:cNvPr>
          <p:cNvSpPr txBox="1">
            <a:spLocks noChangeArrowheads="1"/>
          </p:cNvSpPr>
          <p:nvPr/>
        </p:nvSpPr>
        <p:spPr bwMode="auto">
          <a:xfrm>
            <a:off x="2670175" y="4592965"/>
            <a:ext cx="7586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algn="just"/>
            <a:r>
              <a:rPr lang="en-US" altLang="en-US" sz="2800">
                <a:latin typeface="Times New Roman" panose="02020603050405020304" pitchFamily="18" charset="0"/>
                <a:cs typeface="Times New Roman" panose="02020603050405020304" pitchFamily="18" charset="0"/>
              </a:rPr>
              <a:t>Chuẩn bị cho tiết học sau: Phân thức đại số.</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0" grpId="0" animBg="1"/>
      <p:bldP spid="11" grpId="0" animBg="1"/>
      <p:bldP spid="9" grpId="0"/>
      <p:bldP spid="13" grpId="0" animBg="1"/>
      <p:bldP spid="20" grpId="0" animBg="1"/>
      <p:bldP spid="14" grpId="0"/>
      <p:bldP spid="23" grpId="0"/>
      <p:bldP spid="32" grpId="0" animBg="1"/>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217975F-D220-4746-AF56-7F0D134B9BA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20900" y="1511300"/>
            <a:ext cx="7950200"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A01CC62-0918-41A4-938C-F1D1F7C35B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4763"/>
            <a:ext cx="1214755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33E4ECF-92B3-4AAB-86D2-069A555BFB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12192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0D08A93-760F-4E4C-BA63-A845801AC06C}"/>
              </a:ext>
            </a:extLst>
          </p:cNvPr>
          <p:cNvSpPr txBox="1">
            <a:spLocks noChangeArrowheads="1"/>
          </p:cNvSpPr>
          <p:nvPr/>
        </p:nvSpPr>
        <p:spPr bwMode="auto">
          <a:xfrm>
            <a:off x="457200" y="1066800"/>
            <a:ext cx="11353800" cy="5013325"/>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07000"/>
              </a:lnSpc>
              <a:spcAft>
                <a:spcPts val="1067"/>
              </a:spcAft>
              <a:defRPr/>
            </a:pPr>
            <a:r>
              <a:rPr lang="en-US" altLang="en-US" sz="3200" b="1" u="sng" dirty="0" err="1">
                <a:latin typeface="Times New Roman" panose="02020603050405020304" pitchFamily="18" charset="0"/>
                <a:cs typeface="Times New Roman" panose="02020603050405020304" pitchFamily="18" charset="0"/>
              </a:rPr>
              <a:t>Luật</a:t>
            </a:r>
            <a:r>
              <a:rPr lang="en-US" altLang="en-US" sz="3200" b="1" u="sng" dirty="0">
                <a:latin typeface="Times New Roman" panose="02020603050405020304" pitchFamily="18" charset="0"/>
                <a:cs typeface="Times New Roman" panose="02020603050405020304" pitchFamily="18" charset="0"/>
              </a:rPr>
              <a:t> </a:t>
            </a:r>
            <a:r>
              <a:rPr lang="en-US" altLang="en-US" sz="3200" b="1" u="sng" dirty="0" err="1">
                <a:latin typeface="Times New Roman" panose="02020603050405020304" pitchFamily="18" charset="0"/>
                <a:cs typeface="Times New Roman" panose="02020603050405020304" pitchFamily="18" charset="0"/>
              </a:rPr>
              <a:t>chơi</a:t>
            </a:r>
            <a:r>
              <a:rPr lang="en-US" altLang="en-US" sz="3200" b="1" dirty="0">
                <a:latin typeface="Times New Roman" panose="02020603050405020304" pitchFamily="18" charset="0"/>
                <a:cs typeface="Times New Roman" panose="02020603050405020304" pitchFamily="18" charset="0"/>
              </a:rPr>
              <a:t>:</a:t>
            </a:r>
          </a:p>
          <a:p>
            <a:pPr>
              <a:lnSpc>
                <a:spcPct val="107000"/>
              </a:lnSpc>
              <a:spcAft>
                <a:spcPts val="1067"/>
              </a:spcAft>
              <a:defRPr/>
            </a:pP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Chia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lớp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thành</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hai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cử</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1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là</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1067"/>
              </a:spcAft>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Hai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giúp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bác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nông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dân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bằng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cách</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a:lnSpc>
                <a:spcPct val="107000"/>
              </a:lnSpc>
              <a:spcAft>
                <a:spcPts val="1067"/>
              </a:spcAft>
              <a:defRPr/>
            </a:pP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Bạn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trưởng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từng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nhóm</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chọn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quả</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muốn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ứng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với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mỗi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quả</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một</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a:t>
            </a:r>
          </a:p>
          <a:p>
            <a:pPr marL="457177" indent="-457177">
              <a:lnSpc>
                <a:spcPct val="107000"/>
              </a:lnSpc>
              <a:spcAft>
                <a:spcPts val="1067"/>
              </a:spcAft>
              <a:buFontTx/>
              <a:buChar char="-"/>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đáp</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trước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đó</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p>
          <a:p>
            <a:pPr marL="457177" indent="-457177">
              <a:lnSpc>
                <a:spcPct val="107000"/>
              </a:lnSpc>
              <a:spcAft>
                <a:spcPts val="1067"/>
              </a:spcAft>
              <a:buFontTx/>
              <a:buChar char="-"/>
              <a:defRPr/>
            </a:pP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Kết</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thúc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trò</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chơi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nào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hái</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nhiều</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táo</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hơn</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sẽ</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r>
              <a:rPr lang="en-US" altLang="en-US" sz="3200" b="1" dirty="0" err="1">
                <a:latin typeface="Times New Roman" panose="02020603050405020304" pitchFamily="18" charset="0"/>
                <a:ea typeface="Calibri" panose="020F0502020204030204" pitchFamily="34" charset="0"/>
                <a:cs typeface="Times New Roman" panose="02020603050405020304" pitchFamily="18" charset="0"/>
              </a:rPr>
              <a:t>cuộc</a:t>
            </a:r>
            <a:r>
              <a:rPr lang="en-US" altLang="en-US" sz="3200" b="1" dirty="0">
                <a:latin typeface="Times New Roman" panose="02020603050405020304" pitchFamily="18" charset="0"/>
                <a:ea typeface="Calibri" panose="020F0502020204030204" pitchFamily="34" charset="0"/>
                <a:cs typeface="Times New Roman" panose="02020603050405020304" pitchFamily="18" charset="0"/>
              </a:rPr>
              <a:t>. </a:t>
            </a: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643EE9B-8337-487E-AF60-C1B5F01D521D}"/>
              </a:ext>
            </a:extLst>
          </p:cNvPr>
          <p:cNvSpPr txBox="1">
            <a:spLocks noChangeArrowheads="1"/>
          </p:cNvSpPr>
          <p:nvPr/>
        </p:nvSpPr>
        <p:spPr bwMode="auto">
          <a:xfrm>
            <a:off x="2057400" y="457200"/>
            <a:ext cx="8458200" cy="5233988"/>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lnSpc>
                <a:spcPct val="107000"/>
              </a:lnSpc>
              <a:spcBef>
                <a:spcPts val="0"/>
              </a:spcBef>
              <a:spcAft>
                <a:spcPts val="800"/>
              </a:spcAft>
              <a:defRPr/>
            </a:pPr>
            <a:r>
              <a:rPr lang="en-US" altLang="en-US" sz="2400" b="1" dirty="0" err="1">
                <a:solidFill>
                  <a:srgbClr val="FF0000"/>
                </a:solidFill>
                <a:latin typeface="Times New Roman" panose="02020603050405020304" pitchFamily="18" charset="0"/>
                <a:cs typeface="Times New Roman" panose="02020603050405020304" pitchFamily="18" charset="0"/>
              </a:rPr>
              <a:t>Hướng</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dẫn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cách</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chơi</a:t>
            </a:r>
            <a:r>
              <a:rPr lang="en-US" altLang="en-US" sz="2400" b="1" dirty="0">
                <a:solidFill>
                  <a:srgbClr val="FF0000"/>
                </a:solidFill>
                <a:latin typeface="Times New Roman" panose="02020603050405020304" pitchFamily="18" charset="0"/>
                <a:cs typeface="Times New Roman" panose="02020603050405020304" pitchFamily="18" charset="0"/>
              </a:rPr>
              <a:t>:</a:t>
            </a:r>
          </a:p>
          <a:p>
            <a:pPr eaLnBrk="1" fontAlgn="auto" hangingPunct="1">
              <a:lnSpc>
                <a:spcPct val="107000"/>
              </a:lnSpc>
              <a:spcBef>
                <a:spcPts val="0"/>
              </a:spcBef>
              <a:spcAft>
                <a:spcPts val="800"/>
              </a:spcAft>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9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đánh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số</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1,2,3,…,9</a:t>
            </a: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chọn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kích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câu</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hỏi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tương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ứng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a:t>
            </a: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khác</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quyền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HS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lòi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trên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slide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hiện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ra</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quay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lại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cây</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rổ</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của</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trả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lời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đúng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sẽ</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thêm</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1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rổ</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eaLnBrk="1" fontAlgn="auto" hangingPunct="1">
              <a:lnSpc>
                <a:spcPct val="107000"/>
              </a:lnSpc>
              <a:spcBef>
                <a:spcPts val="0"/>
              </a:spcBef>
              <a:spcAft>
                <a:spcPts val="800"/>
              </a:spcAft>
              <a:buFontTx/>
              <a:buChar char="-"/>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hái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hết</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9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quả</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táo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GV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tuyên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bố</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đội</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thắng</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sau</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đó</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nhấn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p>
          <a:p>
            <a:pPr marL="342900" indent="-342900" eaLnBrk="1" fontAlgn="auto" hangingPunct="1">
              <a:lnSpc>
                <a:spcPct val="107000"/>
              </a:lnSpc>
              <a:spcBef>
                <a:spcPts val="0"/>
              </a:spcBef>
              <a:spcAft>
                <a:spcPts val="800"/>
              </a:spcAft>
              <a:buFontTx/>
              <a:buChar char="-"/>
              <a:defRPr/>
            </a:pP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eaLnBrk="1" fontAlgn="auto" hangingPunct="1">
              <a:lnSpc>
                <a:spcPct val="107000"/>
              </a:lnSpc>
              <a:spcBef>
                <a:spcPts val="0"/>
              </a:spcBef>
              <a:spcAft>
                <a:spcPts val="800"/>
              </a:spcAft>
              <a:defRPr/>
            </a:pP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vào</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hình</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để</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chuyển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sang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phần</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tiếp</a:t>
            </a:r>
            <a:r>
              <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400" b="1"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rPr>
              <a:t>theo</a:t>
            </a:r>
            <a:endParaRPr lang="en-US" altLang="en-US" sz="24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Picture 5" descr="OPL20U25GSXzBJYl68kk8uQGfFKzs7yb1M4KJWUiLk6ZEvGF+qCIPSnY57AbBFCvTW2023.15.85+K4lPs7H94VUqPe2XwIsfPRnrXQE//QTEXxb8/8N4CNc6FpgZahzpTjFhMzSA7T/nHJa11DE8Ng2TP3iAmRczFlmslSuUNOgUeb6yRvs0=">
            <a:hlinkClick r:id="rId2" action="ppaction://hlinksldjump"/>
            <a:extLst>
              <a:ext uri="{FF2B5EF4-FFF2-40B4-BE49-F238E27FC236}">
                <a16:creationId xmlns:a16="http://schemas.microsoft.com/office/drawing/2014/main" id="{B2048DAD-17A9-42A1-B084-543A1005094A}"/>
              </a:ext>
            </a:extLst>
          </p:cNvPr>
          <p:cNvPicPr>
            <a:picLocks noChangeAspect="1"/>
          </p:cNvPicPr>
          <p:nvPr/>
        </p:nvPicPr>
        <p:blipFill>
          <a:blip r:embed="rId3" cstate="print"/>
          <a:stretch>
            <a:fillRect/>
          </a:stretch>
        </p:blipFill>
        <p:spPr>
          <a:xfrm>
            <a:off x="8458200" y="2868341"/>
            <a:ext cx="374788" cy="419715"/>
          </a:xfrm>
          <a:prstGeom prst="ellipse">
            <a:avLst/>
          </a:prstGeom>
        </p:spPr>
      </p:pic>
      <p:pic>
        <p:nvPicPr>
          <p:cNvPr id="7" name="Picture 6" descr="OPL20U25GSXzBJYl68kk8uQGfFKzs7yb1M4KJWUiLk6ZEvGF+qCIPSnY57AbBFCvTW2023.15.85+K4lPs7H94VUqPe2XwIsfPRnrXQE//QTEXxb8/8N4CNc6FpgZahzpTjFhMzSA7T/nHJa11DE8Ng2TP3iAmRczFlmslSuUNOgUeb6yRvs0=">
            <a:hlinkClick r:id="rId2" action="ppaction://hlinksldjump"/>
            <a:extLst>
              <a:ext uri="{FF2B5EF4-FFF2-40B4-BE49-F238E27FC236}">
                <a16:creationId xmlns:a16="http://schemas.microsoft.com/office/drawing/2014/main" id="{2433AE8E-ACAF-4D22-9445-D83CA19A7EFB}"/>
              </a:ext>
            </a:extLst>
          </p:cNvPr>
          <p:cNvPicPr>
            <a:picLocks noChangeAspect="1"/>
          </p:cNvPicPr>
          <p:nvPr/>
        </p:nvPicPr>
        <p:blipFill>
          <a:blip r:embed="rId3" cstate="print"/>
          <a:stretch>
            <a:fillRect/>
          </a:stretch>
        </p:blipFill>
        <p:spPr>
          <a:xfrm>
            <a:off x="4270306" y="3357990"/>
            <a:ext cx="374788" cy="371856"/>
          </a:xfrm>
          <a:prstGeom prst="ellipse">
            <a:avLst/>
          </a:prstGeom>
        </p:spPr>
      </p:pic>
      <p:pic>
        <p:nvPicPr>
          <p:cNvPr id="27653" name="Picture 1" descr="OPL20U25GSXzBJYl68kk8uQGfFKzs7yb1M4KJWUiLk6ZEvGF+qCIPSnY57AbBFCvTW2023.15.85+K4lPs7H94VUqPe2XwIsfPRnrXQE//QTEXxb8/8N4CNc6FpgZahzpTjFhMzSA7T/nHJa11DE8Ng2TP3iAmRczFlmslSuUNOgUeb6yRvs0=">
            <a:hlinkClick r:id="rId4" action="ppaction://hlinksldjump"/>
            <a:extLst>
              <a:ext uri="{FF2B5EF4-FFF2-40B4-BE49-F238E27FC236}">
                <a16:creationId xmlns:a16="http://schemas.microsoft.com/office/drawing/2014/main" id="{31317EC2-3432-4BED-AAF3-B13D3133F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9701" t="67200" r="2899" b="1199"/>
          <a:stretch>
            <a:fillRect/>
          </a:stretch>
        </p:blipFill>
        <p:spPr bwMode="auto">
          <a:xfrm>
            <a:off x="3733800" y="5105400"/>
            <a:ext cx="14478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ED10FC1-5A4B-4893-A153-C6F3F79D80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206375"/>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658BA201-9F1B-45E8-BA38-A9386F2EA9C9}"/>
              </a:ext>
            </a:extLst>
          </p:cNvPr>
          <p:cNvSpPr txBox="1"/>
          <p:nvPr/>
        </p:nvSpPr>
        <p:spPr>
          <a:xfrm>
            <a:off x="2014172" y="1528770"/>
            <a:ext cx="3091231" cy="615311"/>
          </a:xfrm>
          <a:prstGeom prst="rect">
            <a:avLst/>
          </a:prstGeom>
          <a:noFill/>
        </p:spPr>
        <p:txBody>
          <a:bodyPr spcFirstLastPara="1" wrap="none">
            <a:prstTxWarp prst="textArchUp">
              <a:avLst/>
            </a:prstTxWarp>
            <a:spAutoFit/>
          </a:bodyPr>
          <a:lstStyle/>
          <a:p>
            <a:pPr algn="ctr" eaLnBrk="1" fontAlgn="auto" hangingPunct="1">
              <a:spcBef>
                <a:spcPts val="0"/>
              </a:spcBef>
              <a:spcAft>
                <a:spcPts val="0"/>
              </a:spcAft>
              <a:defRPr/>
            </a:pPr>
            <a:r>
              <a:rPr lang="en-US"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Trò ch</a:t>
            </a:r>
            <a:r>
              <a:rPr lang="vi-VN"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ơ</a:t>
            </a:r>
            <a:r>
              <a:rPr lang="en-US" sz="495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i</a:t>
            </a:r>
          </a:p>
        </p:txBody>
      </p:sp>
      <p:sp>
        <p:nvSpPr>
          <p:cNvPr id="208" name="TextBox 20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5635E3B2-FF15-4BE1-AC18-A1CE63C66D60}"/>
              </a:ext>
            </a:extLst>
          </p:cNvPr>
          <p:cNvSpPr txBox="1"/>
          <p:nvPr/>
        </p:nvSpPr>
        <p:spPr>
          <a:xfrm>
            <a:off x="2605355" y="1706667"/>
            <a:ext cx="1770036" cy="646331"/>
          </a:xfrm>
          <a:prstGeom prst="rect">
            <a:avLst/>
          </a:prstGeom>
          <a:noFill/>
        </p:spPr>
        <p:txBody>
          <a:bodyPr wrap="none">
            <a:spAutoFit/>
          </a:bodyPr>
          <a:lstStyle/>
          <a:p>
            <a:pPr eaLnBrk="1" fontAlgn="auto" hangingPunct="1">
              <a:spcBef>
                <a:spcPts val="0"/>
              </a:spcBef>
              <a:spcAft>
                <a:spcPts val="0"/>
              </a:spcAft>
              <a:defRPr/>
            </a:pPr>
            <a:r>
              <a:rPr lang="en-US" sz="3600" b="1">
                <a:ln w="9525">
                  <a:solidFill>
                    <a:schemeClr val="bg1"/>
                  </a:solidFill>
                  <a:prstDash val="solid"/>
                </a:ln>
                <a:effectLst>
                  <a:outerShdw blurRad="12700" dist="38100" dir="2700000" algn="tl" rotWithShape="0">
                    <a:schemeClr val="bg1">
                      <a:lumMod val="50000"/>
                    </a:schemeClr>
                  </a:outerShdw>
                </a:effectLst>
                <a:latin typeface="+mn-lt"/>
                <a:cs typeface="Arial" panose="020B0604020202020204" pitchFamily="34" charset="0"/>
              </a:rPr>
              <a:t>HÁI TÁO</a:t>
            </a:r>
          </a:p>
        </p:txBody>
      </p:sp>
      <p:pic>
        <p:nvPicPr>
          <p:cNvPr id="7" name="Picture 6" descr="OPL20U25GSXzBJYl68kk8uQGfFKzs7yb1M4KJWUiLk6ZEvGF+qCIPSnY57AbBFCvTW2023.15.85+K4lPs7H94VUqPe2XwIsfPRnrXQE//QTEXxb8/8N4CNc6FpgZahzpTjFhMzSA7T/nHJa11DE8Ng2TP3iAmRczFlmslSuUNOgUeb6yRvs0=">
            <a:hlinkClick r:id="rId4" action="ppaction://hlinksldjump"/>
            <a:extLst>
              <a:ext uri="{FF2B5EF4-FFF2-40B4-BE49-F238E27FC236}">
                <a16:creationId xmlns:a16="http://schemas.microsoft.com/office/drawing/2014/main" id="{15DA7D42-447C-4479-8377-941F00F58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3224"/>
          <a:stretch>
            <a:fillRect/>
          </a:stretch>
        </p:blipFill>
        <p:spPr bwMode="auto">
          <a:xfrm>
            <a:off x="2232025" y="2439988"/>
            <a:ext cx="963613"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OPL20U25GSXzBJYl68kk8uQGfFKzs7yb1M4KJWUiLk6ZEvGF+qCIPSnY57AbBFCvTW2023.15.85+K4lPs7H94VUqPe2XwIsfPRnrXQE//QTEXxb8/8N4CNc6FpgZahzpTjFhMzSA7T/nHJa11DE8Ng2TP3iAmRczFlmslSuUNOgUeb6yRvs0=">
            <a:hlinkClick r:id="rId6" action="ppaction://hlinksldjump"/>
            <a:extLst>
              <a:ext uri="{FF2B5EF4-FFF2-40B4-BE49-F238E27FC236}">
                <a16:creationId xmlns:a16="http://schemas.microsoft.com/office/drawing/2014/main" id="{14FD1FF1-EFC0-467B-85B2-F6B26777A0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b="18927"/>
          <a:stretch>
            <a:fillRect/>
          </a:stretch>
        </p:blipFill>
        <p:spPr bwMode="auto">
          <a:xfrm>
            <a:off x="3209925" y="2439988"/>
            <a:ext cx="969963"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OPL20U25GSXzBJYl68kk8uQGfFKzs7yb1M4KJWUiLk6ZEvGF+qCIPSnY57AbBFCvTW2023.15.85+K4lPs7H94VUqPe2XwIsfPRnrXQE//QTEXxb8/8N4CNc6FpgZahzpTjFhMzSA7T/nHJa11DE8Ng2TP3iAmRczFlmslSuUNOgUeb6yRvs0=">
            <a:hlinkClick r:id="rId8" action="ppaction://hlinksldjump"/>
            <a:extLst>
              <a:ext uri="{FF2B5EF4-FFF2-40B4-BE49-F238E27FC236}">
                <a16:creationId xmlns:a16="http://schemas.microsoft.com/office/drawing/2014/main" id="{F20CAE77-56CC-48E7-A6B7-9A00F92897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b="22752"/>
          <a:stretch>
            <a:fillRect/>
          </a:stretch>
        </p:blipFill>
        <p:spPr bwMode="auto">
          <a:xfrm>
            <a:off x="4194175" y="2439988"/>
            <a:ext cx="965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PL20U25GSXzBJYl68kk8uQGfFKzs7yb1M4KJWUiLk6ZEvGF+qCIPSnY57AbBFCvTW2023.15.85+K4lPs7H94VUqPe2XwIsfPRnrXQE//QTEXxb8/8N4CNc6FpgZahzpTjFhMzSA7T/nHJa11DE8Ng2TP3iAmRczFlmslSuUNOgUeb6yRvs0=">
            <a:hlinkClick r:id="rId10" action="ppaction://hlinksldjump"/>
            <a:extLst>
              <a:ext uri="{FF2B5EF4-FFF2-40B4-BE49-F238E27FC236}">
                <a16:creationId xmlns:a16="http://schemas.microsoft.com/office/drawing/2014/main" id="{A3B7B7BF-493B-4B70-8B81-6D036097B50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b="23224"/>
          <a:stretch>
            <a:fillRect/>
          </a:stretch>
        </p:blipFill>
        <p:spPr bwMode="auto">
          <a:xfrm>
            <a:off x="2232025" y="3457575"/>
            <a:ext cx="963613"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OPL20U25GSXzBJYl68kk8uQGfFKzs7yb1M4KJWUiLk6ZEvGF+qCIPSnY57AbBFCvTW2023.15.85+K4lPs7H94VUqPe2XwIsfPRnrXQE//QTEXxb8/8N4CNc6FpgZahzpTjFhMzSA7T/nHJa11DE8Ng2TP3iAmRczFlmslSuUNOgUeb6yRvs0=">
            <a:hlinkClick r:id="rId12" action="ppaction://hlinksldjump"/>
            <a:extLst>
              <a:ext uri="{FF2B5EF4-FFF2-40B4-BE49-F238E27FC236}">
                <a16:creationId xmlns:a16="http://schemas.microsoft.com/office/drawing/2014/main" id="{D0E3CFD1-0359-4DFF-BB1E-F9F884E8F7A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23222"/>
          <a:stretch>
            <a:fillRect/>
          </a:stretch>
        </p:blipFill>
        <p:spPr bwMode="auto">
          <a:xfrm>
            <a:off x="3225800" y="3398838"/>
            <a:ext cx="969963"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OPL20U25GSXzBJYl68kk8uQGfFKzs7yb1M4KJWUiLk6ZEvGF+qCIPSnY57AbBFCvTW2023.15.85+K4lPs7H94VUqPe2XwIsfPRnrXQE//QTEXxb8/8N4CNc6FpgZahzpTjFhMzSA7T/nHJa11DE8Ng2TP3iAmRczFlmslSuUNOgUeb6yRvs0=">
            <a:hlinkClick r:id="rId14" action="ppaction://hlinksldjump"/>
            <a:extLst>
              <a:ext uri="{FF2B5EF4-FFF2-40B4-BE49-F238E27FC236}">
                <a16:creationId xmlns:a16="http://schemas.microsoft.com/office/drawing/2014/main" id="{9C9F427D-3F6D-4520-8456-4C99114A4C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23224"/>
          <a:stretch>
            <a:fillRect/>
          </a:stretch>
        </p:blipFill>
        <p:spPr bwMode="auto">
          <a:xfrm>
            <a:off x="4194175" y="3457575"/>
            <a:ext cx="9652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OPL20U25GSXzBJYl68kk8uQGfFKzs7yb1M4KJWUiLk6ZEvGF+qCIPSnY57AbBFCvTW2023.15.85+K4lPs7H94VUqPe2XwIsfPRnrXQE//QTEXxb8/8N4CNc6FpgZahzpTjFhMzSA7T/nHJa11DE8Ng2TP3iAmRczFlmslSuUNOgUeb6yRvs0=">
            <a:hlinkClick r:id="rId16" action="ppaction://hlinksldjump"/>
            <a:extLst>
              <a:ext uri="{FF2B5EF4-FFF2-40B4-BE49-F238E27FC236}">
                <a16:creationId xmlns:a16="http://schemas.microsoft.com/office/drawing/2014/main" id="{6C3D4F04-A0F3-4072-8C55-13DF90BD516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b="19440"/>
          <a:stretch>
            <a:fillRect/>
          </a:stretch>
        </p:blipFill>
        <p:spPr bwMode="auto">
          <a:xfrm>
            <a:off x="2232025" y="4476750"/>
            <a:ext cx="963613"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hlinkClick r:id="rId18" action="ppaction://hlinksldjump"/>
            <a:extLst>
              <a:ext uri="{FF2B5EF4-FFF2-40B4-BE49-F238E27FC236}">
                <a16:creationId xmlns:a16="http://schemas.microsoft.com/office/drawing/2014/main" id="{BE6061D4-9FB9-452B-8FD5-FD0C30F761D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b="19981"/>
          <a:stretch>
            <a:fillRect/>
          </a:stretch>
        </p:blipFill>
        <p:spPr bwMode="auto">
          <a:xfrm>
            <a:off x="3209925" y="4476750"/>
            <a:ext cx="969963"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hlinkClick r:id="rId20" action="ppaction://hlinksldjump"/>
            <a:extLst>
              <a:ext uri="{FF2B5EF4-FFF2-40B4-BE49-F238E27FC236}">
                <a16:creationId xmlns:a16="http://schemas.microsoft.com/office/drawing/2014/main" id="{8EE6EF43-58F0-43C1-A6D2-0F212F72696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b="19440"/>
          <a:stretch>
            <a:fillRect/>
          </a:stretch>
        </p:blipFill>
        <p:spPr bwMode="auto">
          <a:xfrm>
            <a:off x="4194175" y="4476750"/>
            <a:ext cx="965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tree">
            <a:extLst>
              <a:ext uri="{FF2B5EF4-FFF2-40B4-BE49-F238E27FC236}">
                <a16:creationId xmlns:a16="http://schemas.microsoft.com/office/drawing/2014/main" id="{F915AD1B-E6D7-4219-B267-5D57B41AEA8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l="5846" t="8588" r="8347" b="6235"/>
          <a:stretch>
            <a:fillRect/>
          </a:stretch>
        </p:blipFill>
        <p:spPr bwMode="auto">
          <a:xfrm>
            <a:off x="5541963" y="1303338"/>
            <a:ext cx="4264025" cy="41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basket">
            <a:extLst>
              <a:ext uri="{FF2B5EF4-FFF2-40B4-BE49-F238E27FC236}">
                <a16:creationId xmlns:a16="http://schemas.microsoft.com/office/drawing/2014/main" id="{32E86B26-89EB-42E4-9B8E-837457051BC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16611" t="16663" r="18352" b="24075"/>
          <a:stretch>
            <a:fillRect/>
          </a:stretch>
        </p:blipFill>
        <p:spPr bwMode="auto">
          <a:xfrm>
            <a:off x="5511800"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apple">
            <a:extLst>
              <a:ext uri="{FF2B5EF4-FFF2-40B4-BE49-F238E27FC236}">
                <a16:creationId xmlns:a16="http://schemas.microsoft.com/office/drawing/2014/main" id="{0D3F2AD5-2330-41CC-B702-C314597CC2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762625" y="476091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apple">
            <a:extLst>
              <a:ext uri="{FF2B5EF4-FFF2-40B4-BE49-F238E27FC236}">
                <a16:creationId xmlns:a16="http://schemas.microsoft.com/office/drawing/2014/main" id="{E1DB8444-8E9B-4550-A824-F1BC6DC8D86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496050"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apple">
            <a:extLst>
              <a:ext uri="{FF2B5EF4-FFF2-40B4-BE49-F238E27FC236}">
                <a16:creationId xmlns:a16="http://schemas.microsoft.com/office/drawing/2014/main" id="{0042728D-BFD5-4801-9AFC-4C6EC07650B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6016625"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apple">
            <a:extLst>
              <a:ext uri="{FF2B5EF4-FFF2-40B4-BE49-F238E27FC236}">
                <a16:creationId xmlns:a16="http://schemas.microsoft.com/office/drawing/2014/main" id="{11E020D1-020F-4E80-B71C-C546438EE3D9}"/>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6276975"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apple">
            <a:extLst>
              <a:ext uri="{FF2B5EF4-FFF2-40B4-BE49-F238E27FC236}">
                <a16:creationId xmlns:a16="http://schemas.microsoft.com/office/drawing/2014/main" id="{70F030C1-B91A-4A46-BE7D-7E50F67ABC1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581775" y="493395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693" name="Group 68">
            <a:extLst>
              <a:ext uri="{FF2B5EF4-FFF2-40B4-BE49-F238E27FC236}">
                <a16:creationId xmlns:a16="http://schemas.microsoft.com/office/drawing/2014/main" id="{FDC0D2EC-5C1A-418B-B54C-0558D10ECFBE}"/>
              </a:ext>
            </a:extLst>
          </p:cNvPr>
          <p:cNvGrpSpPr>
            <a:grpSpLocks/>
          </p:cNvGrpSpPr>
          <p:nvPr/>
        </p:nvGrpSpPr>
        <p:grpSpPr bwMode="auto">
          <a:xfrm>
            <a:off x="6100763" y="4264025"/>
            <a:ext cx="377825" cy="554038"/>
            <a:chOff x="2724120" y="1392702"/>
            <a:chExt cx="2173074" cy="3193366"/>
          </a:xfrm>
        </p:grpSpPr>
        <p:pic>
          <p:nvPicPr>
            <p:cNvPr id="28748" name="Picture 69">
              <a:extLst>
                <a:ext uri="{FF2B5EF4-FFF2-40B4-BE49-F238E27FC236}">
                  <a16:creationId xmlns:a16="http://schemas.microsoft.com/office/drawing/2014/main" id="{A507C680-B700-4157-9094-8688B7E82E7C}"/>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l="3085" t="13721" r="66679" b="29384"/>
            <a:stretch>
              <a:fillRect/>
            </a:stretch>
          </p:blipFill>
          <p:spPr bwMode="auto">
            <a:xfrm>
              <a:off x="2724120" y="1392702"/>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 name="Oval 70">
              <a:extLst>
                <a:ext uri="{FF2B5EF4-FFF2-40B4-BE49-F238E27FC236}">
                  <a16:creationId xmlns:a16="http://schemas.microsoft.com/office/drawing/2014/main" id="{0F186870-63EC-4FB9-838C-C5AB7EE2FD89}"/>
                </a:ext>
              </a:extLst>
            </p:cNvPr>
            <p:cNvSpPr/>
            <p:nvPr/>
          </p:nvSpPr>
          <p:spPr>
            <a:xfrm>
              <a:off x="3144126" y="1859357"/>
              <a:ext cx="1260018" cy="1235252"/>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1</a:t>
              </a:r>
            </a:p>
          </p:txBody>
        </p:sp>
      </p:grpSp>
      <p:pic>
        <p:nvPicPr>
          <p:cNvPr id="72" name="apple">
            <a:extLst>
              <a:ext uri="{FF2B5EF4-FFF2-40B4-BE49-F238E27FC236}">
                <a16:creationId xmlns:a16="http://schemas.microsoft.com/office/drawing/2014/main" id="{ED0828C9-C1ED-48E9-9B94-342C9A2999B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608638"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apple">
            <a:extLst>
              <a:ext uri="{FF2B5EF4-FFF2-40B4-BE49-F238E27FC236}">
                <a16:creationId xmlns:a16="http://schemas.microsoft.com/office/drawing/2014/main" id="{8DF7D030-90C5-49E7-92A2-0EA0644F11AB}"/>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167438" y="2962275"/>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 name="apple">
            <a:extLst>
              <a:ext uri="{FF2B5EF4-FFF2-40B4-BE49-F238E27FC236}">
                <a16:creationId xmlns:a16="http://schemas.microsoft.com/office/drawing/2014/main" id="{FD4556B1-6A0F-4E6A-B2D7-EF8A30360064}"/>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832475"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apple">
            <a:extLst>
              <a:ext uri="{FF2B5EF4-FFF2-40B4-BE49-F238E27FC236}">
                <a16:creationId xmlns:a16="http://schemas.microsoft.com/office/drawing/2014/main" id="{FACAC329-0FAD-412A-9DF2-B0033AFB033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216900" y="15303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apple">
            <a:extLst>
              <a:ext uri="{FF2B5EF4-FFF2-40B4-BE49-F238E27FC236}">
                <a16:creationId xmlns:a16="http://schemas.microsoft.com/office/drawing/2014/main" id="{BA906D16-4138-448A-B0C8-9CFCF534DFD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131050" y="26749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apple">
            <a:extLst>
              <a:ext uri="{FF2B5EF4-FFF2-40B4-BE49-F238E27FC236}">
                <a16:creationId xmlns:a16="http://schemas.microsoft.com/office/drawing/2014/main" id="{D375EB61-0C84-4099-8962-388847BA680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084888"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apple">
            <a:extLst>
              <a:ext uri="{FF2B5EF4-FFF2-40B4-BE49-F238E27FC236}">
                <a16:creationId xmlns:a16="http://schemas.microsoft.com/office/drawing/2014/main" id="{49BC8A1B-5800-45AB-A44E-CBFD62160B7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219950" y="3235325"/>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apple">
            <a:extLst>
              <a:ext uri="{FF2B5EF4-FFF2-40B4-BE49-F238E27FC236}">
                <a16:creationId xmlns:a16="http://schemas.microsoft.com/office/drawing/2014/main" id="{865FAD5C-9C86-416F-B88F-DB6C8188D27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020050" y="3114675"/>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 name="apple">
            <a:extLst>
              <a:ext uri="{FF2B5EF4-FFF2-40B4-BE49-F238E27FC236}">
                <a16:creationId xmlns:a16="http://schemas.microsoft.com/office/drawing/2014/main" id="{F428568F-111A-4999-AEDD-2F7BA6B1EB6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351588" y="495776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apple">
            <a:extLst>
              <a:ext uri="{FF2B5EF4-FFF2-40B4-BE49-F238E27FC236}">
                <a16:creationId xmlns:a16="http://schemas.microsoft.com/office/drawing/2014/main" id="{14B2366B-9D41-4257-B663-26E21A5D8C0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296025" y="19034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apple">
            <a:extLst>
              <a:ext uri="{FF2B5EF4-FFF2-40B4-BE49-F238E27FC236}">
                <a16:creationId xmlns:a16="http://schemas.microsoft.com/office/drawing/2014/main" id="{771A9CA2-7C9F-4ECE-A8E7-4B0372A3DB0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215188" y="14859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 name="apple">
            <a:extLst>
              <a:ext uri="{FF2B5EF4-FFF2-40B4-BE49-F238E27FC236}">
                <a16:creationId xmlns:a16="http://schemas.microsoft.com/office/drawing/2014/main" id="{04819C9F-17A0-4A91-8D39-5FE9E53FEFD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896350" y="1938338"/>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 name="apple">
            <a:extLst>
              <a:ext uri="{FF2B5EF4-FFF2-40B4-BE49-F238E27FC236}">
                <a16:creationId xmlns:a16="http://schemas.microsoft.com/office/drawing/2014/main" id="{2E660956-0B03-46C5-8F6C-EE443DF6CF4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9158288" y="32083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basket">
            <a:extLst>
              <a:ext uri="{FF2B5EF4-FFF2-40B4-BE49-F238E27FC236}">
                <a16:creationId xmlns:a16="http://schemas.microsoft.com/office/drawing/2014/main" id="{35A16EBB-C22E-4840-BA5C-2AFB1EBAF5F1}"/>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l="16611" t="16663" r="18352" b="24075"/>
          <a:stretch>
            <a:fillRect/>
          </a:stretch>
        </p:blipFill>
        <p:spPr bwMode="auto">
          <a:xfrm>
            <a:off x="7097713" y="4422775"/>
            <a:ext cx="160972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apple">
            <a:extLst>
              <a:ext uri="{FF2B5EF4-FFF2-40B4-BE49-F238E27FC236}">
                <a16:creationId xmlns:a16="http://schemas.microsoft.com/office/drawing/2014/main" id="{149DEDA2-783A-42E4-BDC9-097BAC5D569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348538" y="4760913"/>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 name="apple">
            <a:extLst>
              <a:ext uri="{FF2B5EF4-FFF2-40B4-BE49-F238E27FC236}">
                <a16:creationId xmlns:a16="http://schemas.microsoft.com/office/drawing/2014/main" id="{3326839E-D0B2-4757-96E1-0006A5519286}"/>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081963" y="476408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apple">
            <a:extLst>
              <a:ext uri="{FF2B5EF4-FFF2-40B4-BE49-F238E27FC236}">
                <a16:creationId xmlns:a16="http://schemas.microsoft.com/office/drawing/2014/main" id="{3A835A91-325D-42A7-96E9-D27DE76BD52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7602538" y="477043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apple">
            <a:extLst>
              <a:ext uri="{FF2B5EF4-FFF2-40B4-BE49-F238E27FC236}">
                <a16:creationId xmlns:a16="http://schemas.microsoft.com/office/drawing/2014/main" id="{AAB481C2-A529-4F5E-9351-EF7D35B71EBD}"/>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506955">
            <a:off x="7862888" y="47752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apple">
            <a:extLst>
              <a:ext uri="{FF2B5EF4-FFF2-40B4-BE49-F238E27FC236}">
                <a16:creationId xmlns:a16="http://schemas.microsoft.com/office/drawing/2014/main" id="{87D3AB44-3BA7-4719-8007-C89A1CB7A9C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67688" y="4933950"/>
            <a:ext cx="452437"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apple">
            <a:extLst>
              <a:ext uri="{FF2B5EF4-FFF2-40B4-BE49-F238E27FC236}">
                <a16:creationId xmlns:a16="http://schemas.microsoft.com/office/drawing/2014/main" id="{EFA88828-8EDB-4920-872A-1A5C611537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194550" y="490696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apple">
            <a:extLst>
              <a:ext uri="{FF2B5EF4-FFF2-40B4-BE49-F238E27FC236}">
                <a16:creationId xmlns:a16="http://schemas.microsoft.com/office/drawing/2014/main" id="{A1AE83C5-CB79-40BB-B6DD-61E213D0EC8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18475" y="23637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apple">
            <a:extLst>
              <a:ext uri="{FF2B5EF4-FFF2-40B4-BE49-F238E27FC236}">
                <a16:creationId xmlns:a16="http://schemas.microsoft.com/office/drawing/2014/main" id="{EC37FB39-A8F5-4EC4-9B97-F7565FBC4B0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418388" y="494982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apple">
            <a:extLst>
              <a:ext uri="{FF2B5EF4-FFF2-40B4-BE49-F238E27FC236}">
                <a16:creationId xmlns:a16="http://schemas.microsoft.com/office/drawing/2014/main" id="{198797C1-BD71-4C9E-8924-286B35C29C63}"/>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529638" y="2781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apple">
            <a:extLst>
              <a:ext uri="{FF2B5EF4-FFF2-40B4-BE49-F238E27FC236}">
                <a16:creationId xmlns:a16="http://schemas.microsoft.com/office/drawing/2014/main" id="{7100B87B-E687-4178-9103-8E0295E2B2B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623175" y="35226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apple">
            <a:extLst>
              <a:ext uri="{FF2B5EF4-FFF2-40B4-BE49-F238E27FC236}">
                <a16:creationId xmlns:a16="http://schemas.microsoft.com/office/drawing/2014/main" id="{15A3693D-142F-4E85-A0DA-C228DBB0605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670800" y="49672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apple">
            <a:extLst>
              <a:ext uri="{FF2B5EF4-FFF2-40B4-BE49-F238E27FC236}">
                <a16:creationId xmlns:a16="http://schemas.microsoft.com/office/drawing/2014/main" id="{CCFB9597-E24C-4B67-8E79-4D1CDE48824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616950" y="32385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apple">
            <a:extLst>
              <a:ext uri="{FF2B5EF4-FFF2-40B4-BE49-F238E27FC236}">
                <a16:creationId xmlns:a16="http://schemas.microsoft.com/office/drawing/2014/main" id="{B3032E28-D2EA-4D51-B2A2-18084FAE6F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567488" y="3379788"/>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apple">
            <a:extLst>
              <a:ext uri="{FF2B5EF4-FFF2-40B4-BE49-F238E27FC236}">
                <a16:creationId xmlns:a16="http://schemas.microsoft.com/office/drawing/2014/main" id="{C8D0C92B-6E2F-4696-83C3-106CA8BA48D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937500" y="4957763"/>
            <a:ext cx="45243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apple">
            <a:extLst>
              <a:ext uri="{FF2B5EF4-FFF2-40B4-BE49-F238E27FC236}">
                <a16:creationId xmlns:a16="http://schemas.microsoft.com/office/drawing/2014/main" id="{D6A4AAE5-04D5-4E38-B132-A4DA4B7C193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940550" y="19081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apple">
            <a:extLst>
              <a:ext uri="{FF2B5EF4-FFF2-40B4-BE49-F238E27FC236}">
                <a16:creationId xmlns:a16="http://schemas.microsoft.com/office/drawing/2014/main" id="{170DC8DB-5156-464E-BD4A-9E9293FA3AB2}"/>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9521825" y="25447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apple">
            <a:extLst>
              <a:ext uri="{FF2B5EF4-FFF2-40B4-BE49-F238E27FC236}">
                <a16:creationId xmlns:a16="http://schemas.microsoft.com/office/drawing/2014/main" id="{4BF005A5-A719-49F1-A67B-C0192A3E1FA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648450" y="22542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apple">
            <a:extLst>
              <a:ext uri="{FF2B5EF4-FFF2-40B4-BE49-F238E27FC236}">
                <a16:creationId xmlns:a16="http://schemas.microsoft.com/office/drawing/2014/main" id="{A5434CBB-9E3F-4A47-9B80-E4847236D75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758113" y="1390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apple">
            <a:extLst>
              <a:ext uri="{FF2B5EF4-FFF2-40B4-BE49-F238E27FC236}">
                <a16:creationId xmlns:a16="http://schemas.microsoft.com/office/drawing/2014/main" id="{06C5DDF8-875F-48B8-BEE0-0DB22340471F}"/>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17117540" flipH="1">
            <a:off x="6740525" y="1593851"/>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 name="apple">
            <a:extLst>
              <a:ext uri="{FF2B5EF4-FFF2-40B4-BE49-F238E27FC236}">
                <a16:creationId xmlns:a16="http://schemas.microsoft.com/office/drawing/2014/main" id="{2A316070-DFB0-4314-89D3-1D6E213B12E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904163" y="1917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apple">
            <a:extLst>
              <a:ext uri="{FF2B5EF4-FFF2-40B4-BE49-F238E27FC236}">
                <a16:creationId xmlns:a16="http://schemas.microsoft.com/office/drawing/2014/main" id="{CDAEA4CD-74B6-470D-AE3B-231CFFE711A7}"/>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659688" y="2911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apple">
            <a:extLst>
              <a:ext uri="{FF2B5EF4-FFF2-40B4-BE49-F238E27FC236}">
                <a16:creationId xmlns:a16="http://schemas.microsoft.com/office/drawing/2014/main" id="{3E780432-83BB-4F18-9063-5BDE4477707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9056688" y="2713038"/>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apple">
            <a:extLst>
              <a:ext uri="{FF2B5EF4-FFF2-40B4-BE49-F238E27FC236}">
                <a16:creationId xmlns:a16="http://schemas.microsoft.com/office/drawing/2014/main" id="{2116D314-71AE-431B-A8D8-B9796F89A8D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6146800" y="240030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apple">
            <a:extLst>
              <a:ext uri="{FF2B5EF4-FFF2-40B4-BE49-F238E27FC236}">
                <a16:creationId xmlns:a16="http://schemas.microsoft.com/office/drawing/2014/main" id="{F592C631-7EDE-43E5-B675-4F41576DCEA7}"/>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721725" y="2325688"/>
            <a:ext cx="452438"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apple">
            <a:extLst>
              <a:ext uri="{FF2B5EF4-FFF2-40B4-BE49-F238E27FC236}">
                <a16:creationId xmlns:a16="http://schemas.microsoft.com/office/drawing/2014/main" id="{58EF347A-6320-45E5-BB18-E1288EFD275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316913" y="2052638"/>
            <a:ext cx="4524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1" name="apple">
            <a:extLst>
              <a:ext uri="{FF2B5EF4-FFF2-40B4-BE49-F238E27FC236}">
                <a16:creationId xmlns:a16="http://schemas.microsoft.com/office/drawing/2014/main" id="{1C3F9490-89B1-4E58-9C67-F619538FE36E}"/>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870700" y="29908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apple">
            <a:extLst>
              <a:ext uri="{FF2B5EF4-FFF2-40B4-BE49-F238E27FC236}">
                <a16:creationId xmlns:a16="http://schemas.microsoft.com/office/drawing/2014/main" id="{DDFB90C3-122F-4575-BA83-80C5EB29416C}"/>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7469188" y="19478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735" name="Group 122">
            <a:extLst>
              <a:ext uri="{FF2B5EF4-FFF2-40B4-BE49-F238E27FC236}">
                <a16:creationId xmlns:a16="http://schemas.microsoft.com/office/drawing/2014/main" id="{C61F1BEE-202D-4330-A145-93619C4797E2}"/>
              </a:ext>
            </a:extLst>
          </p:cNvPr>
          <p:cNvGrpSpPr>
            <a:grpSpLocks/>
          </p:cNvGrpSpPr>
          <p:nvPr/>
        </p:nvGrpSpPr>
        <p:grpSpPr bwMode="auto">
          <a:xfrm>
            <a:off x="7686675" y="4275138"/>
            <a:ext cx="377825" cy="554037"/>
            <a:chOff x="4819031" y="1368436"/>
            <a:chExt cx="2173074" cy="3193366"/>
          </a:xfrm>
        </p:grpSpPr>
        <p:pic>
          <p:nvPicPr>
            <p:cNvPr id="28746" name="Picture 123">
              <a:extLst>
                <a:ext uri="{FF2B5EF4-FFF2-40B4-BE49-F238E27FC236}">
                  <a16:creationId xmlns:a16="http://schemas.microsoft.com/office/drawing/2014/main" id="{8108E68A-8CC4-4427-834F-3F66C45E73BA}"/>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l="35075" t="13287" r="34689" b="29817"/>
            <a:stretch>
              <a:fillRect/>
            </a:stretch>
          </p:blipFill>
          <p:spPr bwMode="auto">
            <a:xfrm>
              <a:off x="4819031" y="1368436"/>
              <a:ext cx="2173074" cy="319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Oval 124">
              <a:extLst>
                <a:ext uri="{FF2B5EF4-FFF2-40B4-BE49-F238E27FC236}">
                  <a16:creationId xmlns:a16="http://schemas.microsoft.com/office/drawing/2014/main" id="{8C130B74-DB19-4E91-92C9-05BAB95DFC1B}"/>
                </a:ext>
              </a:extLst>
            </p:cNvPr>
            <p:cNvSpPr/>
            <p:nvPr/>
          </p:nvSpPr>
          <p:spPr>
            <a:xfrm>
              <a:off x="5266431" y="1862539"/>
              <a:ext cx="1260018" cy="1226107"/>
            </a:xfrm>
            <a:prstGeom prst="ellipse">
              <a:avLst/>
            </a:prstGeom>
            <a:solidFill>
              <a:srgbClr val="FEED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solidFill>
                    <a:srgbClr val="002060"/>
                  </a:solidFill>
                  <a:latin typeface="Arial Black" panose="020B0A04020102020204" pitchFamily="34" charset="0"/>
                  <a:cs typeface="Arial" panose="020B0604020202020204" pitchFamily="34" charset="0"/>
                </a:rPr>
                <a:t>2</a:t>
              </a:r>
            </a:p>
          </p:txBody>
        </p:sp>
      </p:grpSp>
      <p:pic>
        <p:nvPicPr>
          <p:cNvPr id="28736" name="apple">
            <a:extLst>
              <a:ext uri="{FF2B5EF4-FFF2-40B4-BE49-F238E27FC236}">
                <a16:creationId xmlns:a16="http://schemas.microsoft.com/office/drawing/2014/main" id="{9F66E5DF-6B7A-47C8-A48C-B5B2D7F1C28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9199563" y="2276475"/>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7" name="apple">
            <a:extLst>
              <a:ext uri="{FF2B5EF4-FFF2-40B4-BE49-F238E27FC236}">
                <a16:creationId xmlns:a16="http://schemas.microsoft.com/office/drawing/2014/main" id="{5AD062CF-459C-4CBB-B202-76AC26AABEF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8140700" y="2754313"/>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8" name="apple">
            <a:extLst>
              <a:ext uri="{FF2B5EF4-FFF2-40B4-BE49-F238E27FC236}">
                <a16:creationId xmlns:a16="http://schemas.microsoft.com/office/drawing/2014/main" id="{8B51A85A-06C2-4074-AA00-433305ACD5B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925861">
            <a:off x="8151813" y="3509963"/>
            <a:ext cx="4508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39" name="apple">
            <a:extLst>
              <a:ext uri="{FF2B5EF4-FFF2-40B4-BE49-F238E27FC236}">
                <a16:creationId xmlns:a16="http://schemas.microsoft.com/office/drawing/2014/main" id="{C8460D14-4E83-488E-A625-81F58F1E2710}"/>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6575425" y="2647950"/>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0" name="apple">
            <a:extLst>
              <a:ext uri="{FF2B5EF4-FFF2-40B4-BE49-F238E27FC236}">
                <a16:creationId xmlns:a16="http://schemas.microsoft.com/office/drawing/2014/main" id="{803A4B24-4FF8-4C5E-811F-60623B544EAC}"/>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689850" y="2413000"/>
            <a:ext cx="4524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1" name="apple">
            <a:extLst>
              <a:ext uri="{FF2B5EF4-FFF2-40B4-BE49-F238E27FC236}">
                <a16:creationId xmlns:a16="http://schemas.microsoft.com/office/drawing/2014/main" id="{966085CA-DB71-48DF-B458-0E42566CF70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7232650" y="2268538"/>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2" name="apple">
            <a:extLst>
              <a:ext uri="{FF2B5EF4-FFF2-40B4-BE49-F238E27FC236}">
                <a16:creationId xmlns:a16="http://schemas.microsoft.com/office/drawing/2014/main" id="{8CCFBBAD-3ED4-4563-B043-D82625CD9DD1}"/>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506955">
            <a:off x="5743575" y="2733675"/>
            <a:ext cx="4508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3" name="apple">
            <a:extLst>
              <a:ext uri="{FF2B5EF4-FFF2-40B4-BE49-F238E27FC236}">
                <a16:creationId xmlns:a16="http://schemas.microsoft.com/office/drawing/2014/main" id="{438B0B0A-9C04-434C-AF9B-89905199CEB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rot="21093045" flipH="1">
            <a:off x="8615363" y="1644650"/>
            <a:ext cx="450850"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4" name="apple">
            <a:extLst>
              <a:ext uri="{FF2B5EF4-FFF2-40B4-BE49-F238E27FC236}">
                <a16:creationId xmlns:a16="http://schemas.microsoft.com/office/drawing/2014/main" id="{34197D09-5D0A-4C41-9724-4BA2D8D4A793}"/>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rot="21093045" flipH="1">
            <a:off x="5859463" y="2171700"/>
            <a:ext cx="4524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745" name="Picture 1">
            <a:hlinkClick r:id="rId28" action="ppaction://hlinksldjump"/>
            <a:extLst>
              <a:ext uri="{FF2B5EF4-FFF2-40B4-BE49-F238E27FC236}">
                <a16:creationId xmlns:a16="http://schemas.microsoft.com/office/drawing/2014/main" id="{7BFE7FAD-3B4F-44DC-9AD2-FC3791101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9701" t="67200" r="2899" b="1199"/>
          <a:stretch>
            <a:fillRect/>
          </a:stretch>
        </p:blipFill>
        <p:spPr bwMode="auto">
          <a:xfrm>
            <a:off x="9805988" y="4622800"/>
            <a:ext cx="2081212"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xit" presetSubtype="0" fill="hold" nodeType="withEffect">
                                  <p:stCondLst>
                                    <p:cond delay="0"/>
                                  </p:stCondLst>
                                  <p:childTnLst>
                                    <p:animEffect transition="out" filter="fade">
                                      <p:cBhvr>
                                        <p:cTn id="6" dur="1000"/>
                                        <p:tgtEl>
                                          <p:spTgt spid="111"/>
                                        </p:tgtEl>
                                      </p:cBhvr>
                                    </p:animEffect>
                                    <p:anim calcmode="lin" valueType="num">
                                      <p:cBhvr>
                                        <p:cTn id="7" dur="1000"/>
                                        <p:tgtEl>
                                          <p:spTgt spid="111"/>
                                        </p:tgtEl>
                                        <p:attrNameLst>
                                          <p:attrName>ppt_x</p:attrName>
                                        </p:attrNameLst>
                                      </p:cBhvr>
                                      <p:tavLst>
                                        <p:tav tm="0">
                                          <p:val>
                                            <p:strVal val="ppt_x"/>
                                          </p:val>
                                        </p:tav>
                                        <p:tav tm="100000">
                                          <p:val>
                                            <p:strVal val="ppt_x"/>
                                          </p:val>
                                        </p:tav>
                                      </p:tavLst>
                                    </p:anim>
                                    <p:anim calcmode="lin" valueType="num">
                                      <p:cBhvr>
                                        <p:cTn id="8" dur="1000"/>
                                        <p:tgtEl>
                                          <p:spTgt spid="111"/>
                                        </p:tgtEl>
                                        <p:attrNameLst>
                                          <p:attrName>ppt_y</p:attrName>
                                        </p:attrNameLst>
                                      </p:cBhvr>
                                      <p:tavLst>
                                        <p:tav tm="0">
                                          <p:val>
                                            <p:strVal val="ppt_y"/>
                                          </p:val>
                                        </p:tav>
                                        <p:tav tm="100000">
                                          <p:val>
                                            <p:strVal val="ppt_y+.1"/>
                                          </p:val>
                                        </p:tav>
                                      </p:tavLst>
                                    </p:anim>
                                    <p:set>
                                      <p:cBhvr>
                                        <p:cTn id="9" dur="1" fill="hold">
                                          <p:stCondLst>
                                            <p:cond delay="999"/>
                                          </p:stCondLst>
                                        </p:cTn>
                                        <p:tgtEl>
                                          <p:spTgt spid="111"/>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113"/>
                                        </p:tgtEl>
                                      </p:cBhvr>
                                    </p:animEffect>
                                    <p:anim calcmode="lin" valueType="num">
                                      <p:cBhvr>
                                        <p:cTn id="12" dur="1000"/>
                                        <p:tgtEl>
                                          <p:spTgt spid="113"/>
                                        </p:tgtEl>
                                        <p:attrNameLst>
                                          <p:attrName>ppt_x</p:attrName>
                                        </p:attrNameLst>
                                      </p:cBhvr>
                                      <p:tavLst>
                                        <p:tav tm="0">
                                          <p:val>
                                            <p:strVal val="ppt_x"/>
                                          </p:val>
                                        </p:tav>
                                        <p:tav tm="100000">
                                          <p:val>
                                            <p:strVal val="ppt_x"/>
                                          </p:val>
                                        </p:tav>
                                      </p:tavLst>
                                    </p:anim>
                                    <p:anim calcmode="lin" valueType="num">
                                      <p:cBhvr>
                                        <p:cTn id="13" dur="1000"/>
                                        <p:tgtEl>
                                          <p:spTgt spid="113"/>
                                        </p:tgtEl>
                                        <p:attrNameLst>
                                          <p:attrName>ppt_y</p:attrName>
                                        </p:attrNameLst>
                                      </p:cBhvr>
                                      <p:tavLst>
                                        <p:tav tm="0">
                                          <p:val>
                                            <p:strVal val="ppt_y"/>
                                          </p:val>
                                        </p:tav>
                                        <p:tav tm="100000">
                                          <p:val>
                                            <p:strVal val="ppt_y+.1"/>
                                          </p:val>
                                        </p:tav>
                                      </p:tavLst>
                                    </p:anim>
                                    <p:set>
                                      <p:cBhvr>
                                        <p:cTn id="14" dur="1" fill="hold">
                                          <p:stCondLst>
                                            <p:cond delay="999"/>
                                          </p:stCondLst>
                                        </p:cTn>
                                        <p:tgtEl>
                                          <p:spTgt spid="113"/>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16"/>
                                        </p:tgtEl>
                                      </p:cBhvr>
                                    </p:animEffect>
                                    <p:anim calcmode="lin" valueType="num">
                                      <p:cBhvr>
                                        <p:cTn id="17" dur="1000"/>
                                        <p:tgtEl>
                                          <p:spTgt spid="116"/>
                                        </p:tgtEl>
                                        <p:attrNameLst>
                                          <p:attrName>ppt_x</p:attrName>
                                        </p:attrNameLst>
                                      </p:cBhvr>
                                      <p:tavLst>
                                        <p:tav tm="0">
                                          <p:val>
                                            <p:strVal val="ppt_x"/>
                                          </p:val>
                                        </p:tav>
                                        <p:tav tm="100000">
                                          <p:val>
                                            <p:strVal val="ppt_x"/>
                                          </p:val>
                                        </p:tav>
                                      </p:tavLst>
                                    </p:anim>
                                    <p:anim calcmode="lin" valueType="num">
                                      <p:cBhvr>
                                        <p:cTn id="18" dur="1000"/>
                                        <p:tgtEl>
                                          <p:spTgt spid="116"/>
                                        </p:tgtEl>
                                        <p:attrNameLst>
                                          <p:attrName>ppt_y</p:attrName>
                                        </p:attrNameLst>
                                      </p:cBhvr>
                                      <p:tavLst>
                                        <p:tav tm="0">
                                          <p:val>
                                            <p:strVal val="ppt_y"/>
                                          </p:val>
                                        </p:tav>
                                        <p:tav tm="100000">
                                          <p:val>
                                            <p:strVal val="ppt_y+.1"/>
                                          </p:val>
                                        </p:tav>
                                      </p:tavLst>
                                    </p:anim>
                                    <p:set>
                                      <p:cBhvr>
                                        <p:cTn id="19" dur="1" fill="hold">
                                          <p:stCondLst>
                                            <p:cond delay="999"/>
                                          </p:stCondLst>
                                        </p:cTn>
                                        <p:tgtEl>
                                          <p:spTgt spid="116"/>
                                        </p:tgtEl>
                                        <p:attrNameLst>
                                          <p:attrName>style.visibility</p:attrName>
                                        </p:attrNameLst>
                                      </p:cBhvr>
                                      <p:to>
                                        <p:strVal val="hidden"/>
                                      </p:to>
                                    </p:set>
                                  </p:childTnLst>
                                </p:cTn>
                              </p:par>
                              <p:par>
                                <p:cTn id="20" presetID="42" presetClass="exit" presetSubtype="0" fill="hold" nodeType="withEffect">
                                  <p:stCondLst>
                                    <p:cond delay="0"/>
                                  </p:stCondLst>
                                  <p:childTnLst>
                                    <p:animEffect transition="out" filter="fade">
                                      <p:cBhvr>
                                        <p:cTn id="21" dur="1000"/>
                                        <p:tgtEl>
                                          <p:spTgt spid="114"/>
                                        </p:tgtEl>
                                      </p:cBhvr>
                                    </p:animEffect>
                                    <p:anim calcmode="lin" valueType="num">
                                      <p:cBhvr>
                                        <p:cTn id="22" dur="1000"/>
                                        <p:tgtEl>
                                          <p:spTgt spid="114"/>
                                        </p:tgtEl>
                                        <p:attrNameLst>
                                          <p:attrName>ppt_x</p:attrName>
                                        </p:attrNameLst>
                                      </p:cBhvr>
                                      <p:tavLst>
                                        <p:tav tm="0">
                                          <p:val>
                                            <p:strVal val="ppt_x"/>
                                          </p:val>
                                        </p:tav>
                                        <p:tav tm="100000">
                                          <p:val>
                                            <p:strVal val="ppt_x"/>
                                          </p:val>
                                        </p:tav>
                                      </p:tavLst>
                                    </p:anim>
                                    <p:anim calcmode="lin" valueType="num">
                                      <p:cBhvr>
                                        <p:cTn id="23" dur="1000"/>
                                        <p:tgtEl>
                                          <p:spTgt spid="114"/>
                                        </p:tgtEl>
                                        <p:attrNameLst>
                                          <p:attrName>ppt_y</p:attrName>
                                        </p:attrNameLst>
                                      </p:cBhvr>
                                      <p:tavLst>
                                        <p:tav tm="0">
                                          <p:val>
                                            <p:strVal val="ppt_y"/>
                                          </p:val>
                                        </p:tav>
                                        <p:tav tm="100000">
                                          <p:val>
                                            <p:strVal val="ppt_y+.1"/>
                                          </p:val>
                                        </p:tav>
                                      </p:tavLst>
                                    </p:anim>
                                    <p:set>
                                      <p:cBhvr>
                                        <p:cTn id="24" dur="1" fill="hold">
                                          <p:stCondLst>
                                            <p:cond delay="999"/>
                                          </p:stCondLst>
                                        </p:cTn>
                                        <p:tgtEl>
                                          <p:spTgt spid="114"/>
                                        </p:tgtEl>
                                        <p:attrNameLst>
                                          <p:attrName>style.visibility</p:attrName>
                                        </p:attrNameLst>
                                      </p:cBhvr>
                                      <p:to>
                                        <p:strVal val="hidden"/>
                                      </p:to>
                                    </p:set>
                                  </p:childTnLst>
                                </p:cTn>
                              </p:par>
                              <p:par>
                                <p:cTn id="25" presetID="42" presetClass="exit" presetSubtype="0" fill="hold" nodeType="withEffect">
                                  <p:stCondLst>
                                    <p:cond delay="0"/>
                                  </p:stCondLst>
                                  <p:childTnLst>
                                    <p:animEffect transition="out" filter="fade">
                                      <p:cBhvr>
                                        <p:cTn id="26" dur="1000"/>
                                        <p:tgtEl>
                                          <p:spTgt spid="117"/>
                                        </p:tgtEl>
                                      </p:cBhvr>
                                    </p:animEffect>
                                    <p:anim calcmode="lin" valueType="num">
                                      <p:cBhvr>
                                        <p:cTn id="27" dur="1000"/>
                                        <p:tgtEl>
                                          <p:spTgt spid="117"/>
                                        </p:tgtEl>
                                        <p:attrNameLst>
                                          <p:attrName>ppt_x</p:attrName>
                                        </p:attrNameLst>
                                      </p:cBhvr>
                                      <p:tavLst>
                                        <p:tav tm="0">
                                          <p:val>
                                            <p:strVal val="ppt_x"/>
                                          </p:val>
                                        </p:tav>
                                        <p:tav tm="100000">
                                          <p:val>
                                            <p:strVal val="ppt_x"/>
                                          </p:val>
                                        </p:tav>
                                      </p:tavLst>
                                    </p:anim>
                                    <p:anim calcmode="lin" valueType="num">
                                      <p:cBhvr>
                                        <p:cTn id="28" dur="1000"/>
                                        <p:tgtEl>
                                          <p:spTgt spid="117"/>
                                        </p:tgtEl>
                                        <p:attrNameLst>
                                          <p:attrName>ppt_y</p:attrName>
                                        </p:attrNameLst>
                                      </p:cBhvr>
                                      <p:tavLst>
                                        <p:tav tm="0">
                                          <p:val>
                                            <p:strVal val="ppt_y"/>
                                          </p:val>
                                        </p:tav>
                                        <p:tav tm="100000">
                                          <p:val>
                                            <p:strVal val="ppt_y+.1"/>
                                          </p:val>
                                        </p:tav>
                                      </p:tavLst>
                                    </p:anim>
                                    <p:set>
                                      <p:cBhvr>
                                        <p:cTn id="29" dur="1" fill="hold">
                                          <p:stCondLst>
                                            <p:cond delay="999"/>
                                          </p:stCondLst>
                                        </p:cTn>
                                        <p:tgtEl>
                                          <p:spTgt spid="117"/>
                                        </p:tgtEl>
                                        <p:attrNameLst>
                                          <p:attrName>style.visibility</p:attrName>
                                        </p:attrNameLst>
                                      </p:cBhvr>
                                      <p:to>
                                        <p:strVal val="hidden"/>
                                      </p:to>
                                    </p:set>
                                  </p:childTnLst>
                                </p:cTn>
                              </p:par>
                              <p:par>
                                <p:cTn id="30" presetID="42" presetClass="exit" presetSubtype="0" fill="hold" nodeType="withEffect">
                                  <p:stCondLst>
                                    <p:cond delay="0"/>
                                  </p:stCondLst>
                                  <p:childTnLst>
                                    <p:animEffect transition="out" filter="fade">
                                      <p:cBhvr>
                                        <p:cTn id="31" dur="1000"/>
                                        <p:tgtEl>
                                          <p:spTgt spid="119"/>
                                        </p:tgtEl>
                                      </p:cBhvr>
                                    </p:animEffect>
                                    <p:anim calcmode="lin" valueType="num">
                                      <p:cBhvr>
                                        <p:cTn id="32" dur="1000"/>
                                        <p:tgtEl>
                                          <p:spTgt spid="119"/>
                                        </p:tgtEl>
                                        <p:attrNameLst>
                                          <p:attrName>ppt_x</p:attrName>
                                        </p:attrNameLst>
                                      </p:cBhvr>
                                      <p:tavLst>
                                        <p:tav tm="0">
                                          <p:val>
                                            <p:strVal val="ppt_x"/>
                                          </p:val>
                                        </p:tav>
                                        <p:tav tm="100000">
                                          <p:val>
                                            <p:strVal val="ppt_x"/>
                                          </p:val>
                                        </p:tav>
                                      </p:tavLst>
                                    </p:anim>
                                    <p:anim calcmode="lin" valueType="num">
                                      <p:cBhvr>
                                        <p:cTn id="33" dur="1000"/>
                                        <p:tgtEl>
                                          <p:spTgt spid="119"/>
                                        </p:tgtEl>
                                        <p:attrNameLst>
                                          <p:attrName>ppt_y</p:attrName>
                                        </p:attrNameLst>
                                      </p:cBhvr>
                                      <p:tavLst>
                                        <p:tav tm="0">
                                          <p:val>
                                            <p:strVal val="ppt_y"/>
                                          </p:val>
                                        </p:tav>
                                        <p:tav tm="100000">
                                          <p:val>
                                            <p:strVal val="ppt_y+.1"/>
                                          </p:val>
                                        </p:tav>
                                      </p:tavLst>
                                    </p:anim>
                                    <p:set>
                                      <p:cBhvr>
                                        <p:cTn id="34" dur="1" fill="hold">
                                          <p:stCondLst>
                                            <p:cond delay="999"/>
                                          </p:stCondLst>
                                        </p:cTn>
                                        <p:tgtEl>
                                          <p:spTgt spid="119"/>
                                        </p:tgtEl>
                                        <p:attrNameLst>
                                          <p:attrName>style.visibility</p:attrName>
                                        </p:attrNameLst>
                                      </p:cBhvr>
                                      <p:to>
                                        <p:strVal val="hidden"/>
                                      </p:to>
                                    </p:set>
                                  </p:childTnLst>
                                </p:cTn>
                              </p:par>
                              <p:par>
                                <p:cTn id="35" presetID="42" presetClass="exit" presetSubtype="0" fill="hold" nodeType="withEffect">
                                  <p:stCondLst>
                                    <p:cond delay="0"/>
                                  </p:stCondLst>
                                  <p:childTnLst>
                                    <p:animEffect transition="out" filter="fade">
                                      <p:cBhvr>
                                        <p:cTn id="36" dur="1000"/>
                                        <p:tgtEl>
                                          <p:spTgt spid="122"/>
                                        </p:tgtEl>
                                      </p:cBhvr>
                                    </p:animEffect>
                                    <p:anim calcmode="lin" valueType="num">
                                      <p:cBhvr>
                                        <p:cTn id="37" dur="1000"/>
                                        <p:tgtEl>
                                          <p:spTgt spid="122"/>
                                        </p:tgtEl>
                                        <p:attrNameLst>
                                          <p:attrName>ppt_x</p:attrName>
                                        </p:attrNameLst>
                                      </p:cBhvr>
                                      <p:tavLst>
                                        <p:tav tm="0">
                                          <p:val>
                                            <p:strVal val="ppt_x"/>
                                          </p:val>
                                        </p:tav>
                                        <p:tav tm="100000">
                                          <p:val>
                                            <p:strVal val="ppt_x"/>
                                          </p:val>
                                        </p:tav>
                                      </p:tavLst>
                                    </p:anim>
                                    <p:anim calcmode="lin" valueType="num">
                                      <p:cBhvr>
                                        <p:cTn id="38" dur="1000"/>
                                        <p:tgtEl>
                                          <p:spTgt spid="122"/>
                                        </p:tgtEl>
                                        <p:attrNameLst>
                                          <p:attrName>ppt_y</p:attrName>
                                        </p:attrNameLst>
                                      </p:cBhvr>
                                      <p:tavLst>
                                        <p:tav tm="0">
                                          <p:val>
                                            <p:strVal val="ppt_y"/>
                                          </p:val>
                                        </p:tav>
                                        <p:tav tm="100000">
                                          <p:val>
                                            <p:strVal val="ppt_y+.1"/>
                                          </p:val>
                                        </p:tav>
                                      </p:tavLst>
                                    </p:anim>
                                    <p:set>
                                      <p:cBhvr>
                                        <p:cTn id="39" dur="1" fill="hold">
                                          <p:stCondLst>
                                            <p:cond delay="999"/>
                                          </p:stCondLst>
                                        </p:cTn>
                                        <p:tgtEl>
                                          <p:spTgt spid="122"/>
                                        </p:tgtEl>
                                        <p:attrNameLst>
                                          <p:attrName>style.visibility</p:attrName>
                                        </p:attrNameLst>
                                      </p:cBhvr>
                                      <p:to>
                                        <p:strVal val="hidden"/>
                                      </p:to>
                                    </p:set>
                                  </p:childTnLst>
                                </p:cTn>
                              </p:par>
                              <p:par>
                                <p:cTn id="40" presetID="42" presetClass="exit" presetSubtype="0" fill="hold" nodeType="withEffect">
                                  <p:stCondLst>
                                    <p:cond delay="0"/>
                                  </p:stCondLst>
                                  <p:childTnLst>
                                    <p:animEffect transition="out" filter="fade">
                                      <p:cBhvr>
                                        <p:cTn id="41" dur="1000"/>
                                        <p:tgtEl>
                                          <p:spTgt spid="120"/>
                                        </p:tgtEl>
                                      </p:cBhvr>
                                    </p:animEffect>
                                    <p:anim calcmode="lin" valueType="num">
                                      <p:cBhvr>
                                        <p:cTn id="42" dur="1000"/>
                                        <p:tgtEl>
                                          <p:spTgt spid="120"/>
                                        </p:tgtEl>
                                        <p:attrNameLst>
                                          <p:attrName>ppt_x</p:attrName>
                                        </p:attrNameLst>
                                      </p:cBhvr>
                                      <p:tavLst>
                                        <p:tav tm="0">
                                          <p:val>
                                            <p:strVal val="ppt_x"/>
                                          </p:val>
                                        </p:tav>
                                        <p:tav tm="100000">
                                          <p:val>
                                            <p:strVal val="ppt_x"/>
                                          </p:val>
                                        </p:tav>
                                      </p:tavLst>
                                    </p:anim>
                                    <p:anim calcmode="lin" valueType="num">
                                      <p:cBhvr>
                                        <p:cTn id="43" dur="1000"/>
                                        <p:tgtEl>
                                          <p:spTgt spid="120"/>
                                        </p:tgtEl>
                                        <p:attrNameLst>
                                          <p:attrName>ppt_y</p:attrName>
                                        </p:attrNameLst>
                                      </p:cBhvr>
                                      <p:tavLst>
                                        <p:tav tm="0">
                                          <p:val>
                                            <p:strVal val="ppt_y"/>
                                          </p:val>
                                        </p:tav>
                                        <p:tav tm="100000">
                                          <p:val>
                                            <p:strVal val="ppt_y+.1"/>
                                          </p:val>
                                        </p:tav>
                                      </p:tavLst>
                                    </p:anim>
                                    <p:set>
                                      <p:cBhvr>
                                        <p:cTn id="44" dur="1" fill="hold">
                                          <p:stCondLst>
                                            <p:cond delay="999"/>
                                          </p:stCondLst>
                                        </p:cTn>
                                        <p:tgtEl>
                                          <p:spTgt spid="120"/>
                                        </p:tgtEl>
                                        <p:attrNameLst>
                                          <p:attrName>style.visibility</p:attrName>
                                        </p:attrNameLst>
                                      </p:cBhvr>
                                      <p:to>
                                        <p:strVal val="hidden"/>
                                      </p:to>
                                    </p:set>
                                  </p:childTnLst>
                                </p:cTn>
                              </p:par>
                              <p:par>
                                <p:cTn id="45" presetID="42" presetClass="exit" presetSubtype="0" fill="hold" nodeType="withEffect">
                                  <p:stCondLst>
                                    <p:cond delay="0"/>
                                  </p:stCondLst>
                                  <p:childTnLst>
                                    <p:animEffect transition="out" filter="fade">
                                      <p:cBhvr>
                                        <p:cTn id="46" dur="1000"/>
                                        <p:tgtEl>
                                          <p:spTgt spid="121"/>
                                        </p:tgtEl>
                                      </p:cBhvr>
                                    </p:animEffect>
                                    <p:anim calcmode="lin" valueType="num">
                                      <p:cBhvr>
                                        <p:cTn id="47" dur="1000"/>
                                        <p:tgtEl>
                                          <p:spTgt spid="121"/>
                                        </p:tgtEl>
                                        <p:attrNameLst>
                                          <p:attrName>ppt_x</p:attrName>
                                        </p:attrNameLst>
                                      </p:cBhvr>
                                      <p:tavLst>
                                        <p:tav tm="0">
                                          <p:val>
                                            <p:strVal val="ppt_x"/>
                                          </p:val>
                                        </p:tav>
                                        <p:tav tm="100000">
                                          <p:val>
                                            <p:strVal val="ppt_x"/>
                                          </p:val>
                                        </p:tav>
                                      </p:tavLst>
                                    </p:anim>
                                    <p:anim calcmode="lin" valueType="num">
                                      <p:cBhvr>
                                        <p:cTn id="48" dur="1000"/>
                                        <p:tgtEl>
                                          <p:spTgt spid="121"/>
                                        </p:tgtEl>
                                        <p:attrNameLst>
                                          <p:attrName>ppt_y</p:attrName>
                                        </p:attrNameLst>
                                      </p:cBhvr>
                                      <p:tavLst>
                                        <p:tav tm="0">
                                          <p:val>
                                            <p:strVal val="ppt_y"/>
                                          </p:val>
                                        </p:tav>
                                        <p:tav tm="100000">
                                          <p:val>
                                            <p:strVal val="ppt_y+.1"/>
                                          </p:val>
                                        </p:tav>
                                      </p:tavLst>
                                    </p:anim>
                                    <p:set>
                                      <p:cBhvr>
                                        <p:cTn id="49" dur="1" fill="hold">
                                          <p:stCondLst>
                                            <p:cond delay="999"/>
                                          </p:stCondLst>
                                        </p:cTn>
                                        <p:tgtEl>
                                          <p:spTgt spid="1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0" restart="whenNotActive" fill="hold" evtFilter="cancelBubble" nodeType="interactiveSeq">
                <p:stCondLst>
                  <p:cond evt="onClick" delay="0">
                    <p:tgtEl>
                      <p:spTgt spid="7"/>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7" restart="whenNotActive" fill="hold" evtFilter="cancelBubble" nodeType="interactiveSeq">
                <p:stCondLst>
                  <p:cond evt="onClick" delay="0">
                    <p:tgtEl>
                      <p:spTgt spid="10"/>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2" presetClass="exit" presetSubtype="4" fill="hold" nodeType="clickEffect">
                                  <p:stCondLst>
                                    <p:cond delay="0"/>
                                  </p:stCondLst>
                                  <p:childTnLst>
                                    <p:anim calcmode="lin" valueType="num">
                                      <p:cBhvr additive="base">
                                        <p:cTn id="61" dur="500"/>
                                        <p:tgtEl>
                                          <p:spTgt spid="10"/>
                                        </p:tgtEl>
                                        <p:attrNameLst>
                                          <p:attrName>ppt_x</p:attrName>
                                        </p:attrNameLst>
                                      </p:cBhvr>
                                      <p:tavLst>
                                        <p:tav tm="0">
                                          <p:val>
                                            <p:strVal val="ppt_x"/>
                                          </p:val>
                                        </p:tav>
                                        <p:tav tm="100000">
                                          <p:val>
                                            <p:strVal val="ppt_x"/>
                                          </p:val>
                                        </p:tav>
                                      </p:tavLst>
                                    </p:anim>
                                    <p:anim calcmode="lin" valueType="num">
                                      <p:cBhvr additive="base">
                                        <p:cTn id="62" dur="500"/>
                                        <p:tgtEl>
                                          <p:spTgt spid="10"/>
                                        </p:tgtEl>
                                        <p:attrNameLst>
                                          <p:attrName>ppt_y</p:attrName>
                                        </p:attrNameLst>
                                      </p:cBhvr>
                                      <p:tavLst>
                                        <p:tav tm="0">
                                          <p:val>
                                            <p:strVal val="ppt_y"/>
                                          </p:val>
                                        </p:tav>
                                        <p:tav tm="100000">
                                          <p:val>
                                            <p:strVal val="1+ppt_h/2"/>
                                          </p:val>
                                        </p:tav>
                                      </p:tavLst>
                                    </p:anim>
                                    <p:set>
                                      <p:cBhvr>
                                        <p:cTn id="6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64" restart="whenNotActive" fill="hold" evtFilter="cancelBubble" nodeType="interactiveSeq">
                <p:stCondLst>
                  <p:cond evt="onClick" delay="0">
                    <p:tgtEl>
                      <p:spTgt spid="12"/>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2" presetClass="exit" presetSubtype="4" fill="hold" nodeType="clickEffect">
                                  <p:stCondLst>
                                    <p:cond delay="0"/>
                                  </p:stCondLst>
                                  <p:childTnLst>
                                    <p:anim calcmode="lin" valueType="num">
                                      <p:cBhvr additive="base">
                                        <p:cTn id="68" dur="500"/>
                                        <p:tgtEl>
                                          <p:spTgt spid="12"/>
                                        </p:tgtEl>
                                        <p:attrNameLst>
                                          <p:attrName>ppt_x</p:attrName>
                                        </p:attrNameLst>
                                      </p:cBhvr>
                                      <p:tavLst>
                                        <p:tav tm="0">
                                          <p:val>
                                            <p:strVal val="ppt_x"/>
                                          </p:val>
                                        </p:tav>
                                        <p:tav tm="100000">
                                          <p:val>
                                            <p:strVal val="ppt_x"/>
                                          </p:val>
                                        </p:tav>
                                      </p:tavLst>
                                    </p:anim>
                                    <p:anim calcmode="lin" valueType="num">
                                      <p:cBhvr additive="base">
                                        <p:cTn id="69" dur="500"/>
                                        <p:tgtEl>
                                          <p:spTgt spid="12"/>
                                        </p:tgtEl>
                                        <p:attrNameLst>
                                          <p:attrName>ppt_y</p:attrName>
                                        </p:attrNameLst>
                                      </p:cBhvr>
                                      <p:tavLst>
                                        <p:tav tm="0">
                                          <p:val>
                                            <p:strVal val="ppt_y"/>
                                          </p:val>
                                        </p:tav>
                                        <p:tav tm="100000">
                                          <p:val>
                                            <p:strVal val="1+ppt_h/2"/>
                                          </p:val>
                                        </p:tav>
                                      </p:tavLst>
                                    </p:anim>
                                    <p:set>
                                      <p:cBhvr>
                                        <p:cTn id="70"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71" restart="whenNotActive" fill="hold" evtFilter="cancelBubble" nodeType="interactiveSeq">
                <p:stCondLst>
                  <p:cond evt="onClick" delay="0">
                    <p:tgtEl>
                      <p:spTgt spid="14"/>
                    </p:tgtEl>
                  </p:cond>
                </p:stCondLst>
                <p:endSync evt="end" delay="0">
                  <p:rtn val="all"/>
                </p:endSync>
                <p:childTnLst>
                  <p:par>
                    <p:cTn id="72" fill="hold" nodeType="clickPar">
                      <p:stCondLst>
                        <p:cond delay="0"/>
                      </p:stCondLst>
                      <p:childTnLst>
                        <p:par>
                          <p:cTn id="73" fill="hold" nodeType="withGroup">
                            <p:stCondLst>
                              <p:cond delay="0"/>
                            </p:stCondLst>
                            <p:childTnLst>
                              <p:par>
                                <p:cTn id="74" presetID="2" presetClass="exit" presetSubtype="4" fill="hold" nodeType="click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8" restart="whenNotActive" fill="hold" evtFilter="cancelBubble" nodeType="interactiveSeq">
                <p:stCondLst>
                  <p:cond evt="onClick" delay="0">
                    <p:tgtEl>
                      <p:spTgt spid="16"/>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2" presetClass="exit" presetSubtype="4" fill="hold" nodeType="clickEffect">
                                  <p:stCondLst>
                                    <p:cond delay="0"/>
                                  </p:stCondLst>
                                  <p:childTnLst>
                                    <p:anim calcmode="lin" valueType="num">
                                      <p:cBhvr additive="base">
                                        <p:cTn id="82" dur="500"/>
                                        <p:tgtEl>
                                          <p:spTgt spid="16"/>
                                        </p:tgtEl>
                                        <p:attrNameLst>
                                          <p:attrName>ppt_x</p:attrName>
                                        </p:attrNameLst>
                                      </p:cBhvr>
                                      <p:tavLst>
                                        <p:tav tm="0">
                                          <p:val>
                                            <p:strVal val="ppt_x"/>
                                          </p:val>
                                        </p:tav>
                                        <p:tav tm="100000">
                                          <p:val>
                                            <p:strVal val="ppt_x"/>
                                          </p:val>
                                        </p:tav>
                                      </p:tavLst>
                                    </p:anim>
                                    <p:anim calcmode="lin" valueType="num">
                                      <p:cBhvr additive="base">
                                        <p:cTn id="83" dur="500"/>
                                        <p:tgtEl>
                                          <p:spTgt spid="16"/>
                                        </p:tgtEl>
                                        <p:attrNameLst>
                                          <p:attrName>ppt_y</p:attrName>
                                        </p:attrNameLst>
                                      </p:cBhvr>
                                      <p:tavLst>
                                        <p:tav tm="0">
                                          <p:val>
                                            <p:strVal val="ppt_y"/>
                                          </p:val>
                                        </p:tav>
                                        <p:tav tm="100000">
                                          <p:val>
                                            <p:strVal val="1+ppt_h/2"/>
                                          </p:val>
                                        </p:tav>
                                      </p:tavLst>
                                    </p:anim>
                                    <p:set>
                                      <p:cBhvr>
                                        <p:cTn id="84"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5" restart="whenNotActive" fill="hold" evtFilter="cancelBubble" nodeType="interactiveSeq">
                <p:stCondLst>
                  <p:cond evt="onClick" delay="0">
                    <p:tgtEl>
                      <p:spTgt spid="18"/>
                    </p:tgtEl>
                  </p:cond>
                </p:stCondLst>
                <p:endSync evt="end" delay="0">
                  <p:rtn val="all"/>
                </p:endSync>
                <p:childTnLst>
                  <p:par>
                    <p:cTn id="86" fill="hold" nodeType="clickPar">
                      <p:stCondLst>
                        <p:cond delay="0"/>
                      </p:stCondLst>
                      <p:childTnLst>
                        <p:par>
                          <p:cTn id="87" fill="hold" nodeType="withGroup">
                            <p:stCondLst>
                              <p:cond delay="0"/>
                            </p:stCondLst>
                            <p:childTnLst>
                              <p:par>
                                <p:cTn id="88" presetID="2" presetClass="exit" presetSubtype="4" fill="hold" nodeType="clickEffect">
                                  <p:stCondLst>
                                    <p:cond delay="0"/>
                                  </p:stCondLst>
                                  <p:childTnLst>
                                    <p:anim calcmode="lin" valueType="num">
                                      <p:cBhvr additive="base">
                                        <p:cTn id="89" dur="500"/>
                                        <p:tgtEl>
                                          <p:spTgt spid="18"/>
                                        </p:tgtEl>
                                        <p:attrNameLst>
                                          <p:attrName>ppt_x</p:attrName>
                                        </p:attrNameLst>
                                      </p:cBhvr>
                                      <p:tavLst>
                                        <p:tav tm="0">
                                          <p:val>
                                            <p:strVal val="ppt_x"/>
                                          </p:val>
                                        </p:tav>
                                        <p:tav tm="100000">
                                          <p:val>
                                            <p:strVal val="ppt_x"/>
                                          </p:val>
                                        </p:tav>
                                      </p:tavLst>
                                    </p:anim>
                                    <p:anim calcmode="lin" valueType="num">
                                      <p:cBhvr additive="base">
                                        <p:cTn id="90" dur="500"/>
                                        <p:tgtEl>
                                          <p:spTgt spid="18"/>
                                        </p:tgtEl>
                                        <p:attrNameLst>
                                          <p:attrName>ppt_y</p:attrName>
                                        </p:attrNameLst>
                                      </p:cBhvr>
                                      <p:tavLst>
                                        <p:tav tm="0">
                                          <p:val>
                                            <p:strVal val="ppt_y"/>
                                          </p:val>
                                        </p:tav>
                                        <p:tav tm="100000">
                                          <p:val>
                                            <p:strVal val="1+ppt_h/2"/>
                                          </p:val>
                                        </p:tav>
                                      </p:tavLst>
                                    </p:anim>
                                    <p:set>
                                      <p:cBhvr>
                                        <p:cTn id="9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20"/>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2" presetClass="exit" presetSubtype="4" fill="hold" nodeType="clickEffect">
                                  <p:stCondLst>
                                    <p:cond delay="0"/>
                                  </p:stCondLst>
                                  <p:childTnLst>
                                    <p:anim calcmode="lin" valueType="num">
                                      <p:cBhvr additive="base">
                                        <p:cTn id="96" dur="500"/>
                                        <p:tgtEl>
                                          <p:spTgt spid="20"/>
                                        </p:tgtEl>
                                        <p:attrNameLst>
                                          <p:attrName>ppt_x</p:attrName>
                                        </p:attrNameLst>
                                      </p:cBhvr>
                                      <p:tavLst>
                                        <p:tav tm="0">
                                          <p:val>
                                            <p:strVal val="ppt_x"/>
                                          </p:val>
                                        </p:tav>
                                        <p:tav tm="100000">
                                          <p:val>
                                            <p:strVal val="ppt_x"/>
                                          </p:val>
                                        </p:tav>
                                      </p:tavLst>
                                    </p:anim>
                                    <p:anim calcmode="lin" valueType="num">
                                      <p:cBhvr additive="base">
                                        <p:cTn id="97" dur="500"/>
                                        <p:tgtEl>
                                          <p:spTgt spid="20"/>
                                        </p:tgtEl>
                                        <p:attrNameLst>
                                          <p:attrName>ppt_y</p:attrName>
                                        </p:attrNameLst>
                                      </p:cBhvr>
                                      <p:tavLst>
                                        <p:tav tm="0">
                                          <p:val>
                                            <p:strVal val="ppt_y"/>
                                          </p:val>
                                        </p:tav>
                                        <p:tav tm="100000">
                                          <p:val>
                                            <p:strVal val="1+ppt_h/2"/>
                                          </p:val>
                                        </p:tav>
                                      </p:tavLst>
                                    </p:anim>
                                    <p:set>
                                      <p:cBhvr>
                                        <p:cTn id="98"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2" presetClass="exit" presetSubtype="4" fill="hold" nodeType="clickEffect">
                                  <p:stCondLst>
                                    <p:cond delay="0"/>
                                  </p:stCondLst>
                                  <p:childTnLst>
                                    <p:anim calcmode="lin" valueType="num">
                                      <p:cBhvr additive="base">
                                        <p:cTn id="103" dur="500"/>
                                        <p:tgtEl>
                                          <p:spTgt spid="22"/>
                                        </p:tgtEl>
                                        <p:attrNameLst>
                                          <p:attrName>ppt_x</p:attrName>
                                        </p:attrNameLst>
                                      </p:cBhvr>
                                      <p:tavLst>
                                        <p:tav tm="0">
                                          <p:val>
                                            <p:strVal val="ppt_x"/>
                                          </p:val>
                                        </p:tav>
                                        <p:tav tm="100000">
                                          <p:val>
                                            <p:strVal val="ppt_x"/>
                                          </p:val>
                                        </p:tav>
                                      </p:tavLst>
                                    </p:anim>
                                    <p:anim calcmode="lin" valueType="num">
                                      <p:cBhvr additive="base">
                                        <p:cTn id="104" dur="500"/>
                                        <p:tgtEl>
                                          <p:spTgt spid="22"/>
                                        </p:tgtEl>
                                        <p:attrNameLst>
                                          <p:attrName>ppt_y</p:attrName>
                                        </p:attrNameLst>
                                      </p:cBhvr>
                                      <p:tavLst>
                                        <p:tav tm="0">
                                          <p:val>
                                            <p:strVal val="ppt_y"/>
                                          </p:val>
                                        </p:tav>
                                        <p:tav tm="100000">
                                          <p:val>
                                            <p:strVal val="1+ppt_h/2"/>
                                          </p:val>
                                        </p:tav>
                                      </p:tavLst>
                                    </p:anim>
                                    <p:set>
                                      <p:cBhvr>
                                        <p:cTn id="10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06" restart="whenNotActive" fill="hold" evtFilter="cancelBubble" nodeType="interactiveSeq">
                <p:stCondLst>
                  <p:cond evt="onClick" delay="0">
                    <p:tgtEl>
                      <p:spTgt spid="24"/>
                    </p:tgtEl>
                  </p:cond>
                </p:stCondLst>
                <p:endSync evt="end" delay="0">
                  <p:rtn val="all"/>
                </p:endSync>
                <p:childTnLst>
                  <p:par>
                    <p:cTn id="107" fill="hold" nodeType="clickPar">
                      <p:stCondLst>
                        <p:cond delay="0"/>
                      </p:stCondLst>
                      <p:childTnLst>
                        <p:par>
                          <p:cTn id="108" fill="hold" nodeType="withGroup">
                            <p:stCondLst>
                              <p:cond delay="0"/>
                            </p:stCondLst>
                            <p:childTnLst>
                              <p:par>
                                <p:cTn id="109" presetID="2" presetClass="exit" presetSubtype="4" fill="hold" nodeType="clickEffect">
                                  <p:stCondLst>
                                    <p:cond delay="0"/>
                                  </p:stCondLst>
                                  <p:childTnLst>
                                    <p:anim calcmode="lin" valueType="num">
                                      <p:cBhvr additive="base">
                                        <p:cTn id="110" dur="500"/>
                                        <p:tgtEl>
                                          <p:spTgt spid="24"/>
                                        </p:tgtEl>
                                        <p:attrNameLst>
                                          <p:attrName>ppt_x</p:attrName>
                                        </p:attrNameLst>
                                      </p:cBhvr>
                                      <p:tavLst>
                                        <p:tav tm="0">
                                          <p:val>
                                            <p:strVal val="ppt_x"/>
                                          </p:val>
                                        </p:tav>
                                        <p:tav tm="100000">
                                          <p:val>
                                            <p:strVal val="ppt_x"/>
                                          </p:val>
                                        </p:tav>
                                      </p:tavLst>
                                    </p:anim>
                                    <p:anim calcmode="lin" valueType="num">
                                      <p:cBhvr additive="base">
                                        <p:cTn id="111" dur="500"/>
                                        <p:tgtEl>
                                          <p:spTgt spid="24"/>
                                        </p:tgtEl>
                                        <p:attrNameLst>
                                          <p:attrName>ppt_y</p:attrName>
                                        </p:attrNameLst>
                                      </p:cBhvr>
                                      <p:tavLst>
                                        <p:tav tm="0">
                                          <p:val>
                                            <p:strVal val="ppt_y"/>
                                          </p:val>
                                        </p:tav>
                                        <p:tav tm="100000">
                                          <p:val>
                                            <p:strVal val="1+ppt_h/2"/>
                                          </p:val>
                                        </p:tav>
                                      </p:tavLst>
                                    </p:anim>
                                    <p:set>
                                      <p:cBhvr>
                                        <p:cTn id="112"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13" restart="whenNotActive" fill="hold" evtFilter="cancelBubble" nodeType="interactiveSeq">
                <p:stCondLst>
                  <p:cond evt="onClick" delay="0">
                    <p:tgtEl>
                      <p:spTgt spid="63"/>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47" presetClass="entr" presetSubtype="0" fill="hold" nodeType="click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fade">
                                      <p:cBhvr>
                                        <p:cTn id="118" dur="1000"/>
                                        <p:tgtEl>
                                          <p:spTgt spid="72"/>
                                        </p:tgtEl>
                                      </p:cBhvr>
                                    </p:animEffect>
                                    <p:anim calcmode="lin" valueType="num">
                                      <p:cBhvr>
                                        <p:cTn id="119" dur="1000" fill="hold"/>
                                        <p:tgtEl>
                                          <p:spTgt spid="72"/>
                                        </p:tgtEl>
                                        <p:attrNameLst>
                                          <p:attrName>ppt_x</p:attrName>
                                        </p:attrNameLst>
                                      </p:cBhvr>
                                      <p:tavLst>
                                        <p:tav tm="0">
                                          <p:val>
                                            <p:strVal val="#ppt_x"/>
                                          </p:val>
                                        </p:tav>
                                        <p:tav tm="100000">
                                          <p:val>
                                            <p:strVal val="#ppt_x"/>
                                          </p:val>
                                        </p:tav>
                                      </p:tavLst>
                                    </p:anim>
                                    <p:anim calcmode="lin" valueType="num">
                                      <p:cBhvr>
                                        <p:cTn id="120" dur="1000" fill="hold"/>
                                        <p:tgtEl>
                                          <p:spTgt spid="72"/>
                                        </p:tgtEl>
                                        <p:attrNameLst>
                                          <p:attrName>ppt_y</p:attrName>
                                        </p:attrNameLst>
                                      </p:cBhvr>
                                      <p:tavLst>
                                        <p:tav tm="0">
                                          <p:val>
                                            <p:strVal val="#ppt_y-.1"/>
                                          </p:val>
                                        </p:tav>
                                        <p:tav tm="100000">
                                          <p:val>
                                            <p:strVal val="#ppt_y"/>
                                          </p:val>
                                        </p:tav>
                                      </p:tavLst>
                                    </p:anim>
                                  </p:childTnLst>
                                </p:cTn>
                              </p:par>
                              <p:par>
                                <p:cTn id="121" presetID="42" presetClass="exit" presetSubtype="0" fill="hold" nodeType="withEffect">
                                  <p:stCondLst>
                                    <p:cond delay="0"/>
                                  </p:stCondLst>
                                  <p:childTnLst>
                                    <p:animEffect transition="out" filter="fade">
                                      <p:cBhvr>
                                        <p:cTn id="122" dur="1000"/>
                                        <p:tgtEl>
                                          <p:spTgt spid="73"/>
                                        </p:tgtEl>
                                      </p:cBhvr>
                                    </p:animEffect>
                                    <p:anim calcmode="lin" valueType="num">
                                      <p:cBhvr>
                                        <p:cTn id="123" dur="1000"/>
                                        <p:tgtEl>
                                          <p:spTgt spid="73"/>
                                        </p:tgtEl>
                                        <p:attrNameLst>
                                          <p:attrName>ppt_x</p:attrName>
                                        </p:attrNameLst>
                                      </p:cBhvr>
                                      <p:tavLst>
                                        <p:tav tm="0">
                                          <p:val>
                                            <p:strVal val="ppt_x"/>
                                          </p:val>
                                        </p:tav>
                                        <p:tav tm="100000">
                                          <p:val>
                                            <p:strVal val="ppt_x"/>
                                          </p:val>
                                        </p:tav>
                                      </p:tavLst>
                                    </p:anim>
                                    <p:anim calcmode="lin" valueType="num">
                                      <p:cBhvr>
                                        <p:cTn id="124" dur="1000"/>
                                        <p:tgtEl>
                                          <p:spTgt spid="73"/>
                                        </p:tgtEl>
                                        <p:attrNameLst>
                                          <p:attrName>ppt_y</p:attrName>
                                        </p:attrNameLst>
                                      </p:cBhvr>
                                      <p:tavLst>
                                        <p:tav tm="0">
                                          <p:val>
                                            <p:strVal val="ppt_y"/>
                                          </p:val>
                                        </p:tav>
                                        <p:tav tm="100000">
                                          <p:val>
                                            <p:strVal val="ppt_y+.1"/>
                                          </p:val>
                                        </p:tav>
                                      </p:tavLst>
                                    </p:anim>
                                    <p:set>
                                      <p:cBhvr>
                                        <p:cTn id="125" dur="1" fill="hold">
                                          <p:stCondLst>
                                            <p:cond delay="999"/>
                                          </p:stCondLst>
                                        </p:cTn>
                                        <p:tgtEl>
                                          <p:spTgt spid="73"/>
                                        </p:tgtEl>
                                        <p:attrNameLst>
                                          <p:attrName>style.visibility</p:attrName>
                                        </p:attrNameLst>
                                      </p:cBhvr>
                                      <p:to>
                                        <p:strVal val="hidden"/>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47" presetClass="entr" presetSubtype="0" fill="hold" nodeType="clickEffect">
                                  <p:stCondLst>
                                    <p:cond delay="0"/>
                                  </p:stCondLst>
                                  <p:childTnLst>
                                    <p:set>
                                      <p:cBhvr>
                                        <p:cTn id="129" dur="1" fill="hold">
                                          <p:stCondLst>
                                            <p:cond delay="0"/>
                                          </p:stCondLst>
                                        </p:cTn>
                                        <p:tgtEl>
                                          <p:spTgt spid="74"/>
                                        </p:tgtEl>
                                        <p:attrNameLst>
                                          <p:attrName>style.visibility</p:attrName>
                                        </p:attrNameLst>
                                      </p:cBhvr>
                                      <p:to>
                                        <p:strVal val="visible"/>
                                      </p:to>
                                    </p:set>
                                    <p:animEffect transition="in" filter="fade">
                                      <p:cBhvr>
                                        <p:cTn id="130" dur="1000"/>
                                        <p:tgtEl>
                                          <p:spTgt spid="74"/>
                                        </p:tgtEl>
                                      </p:cBhvr>
                                    </p:animEffect>
                                    <p:anim calcmode="lin" valueType="num">
                                      <p:cBhvr>
                                        <p:cTn id="131" dur="1000" fill="hold"/>
                                        <p:tgtEl>
                                          <p:spTgt spid="74"/>
                                        </p:tgtEl>
                                        <p:attrNameLst>
                                          <p:attrName>ppt_x</p:attrName>
                                        </p:attrNameLst>
                                      </p:cBhvr>
                                      <p:tavLst>
                                        <p:tav tm="0">
                                          <p:val>
                                            <p:strVal val="#ppt_x"/>
                                          </p:val>
                                        </p:tav>
                                        <p:tav tm="100000">
                                          <p:val>
                                            <p:strVal val="#ppt_x"/>
                                          </p:val>
                                        </p:tav>
                                      </p:tavLst>
                                    </p:anim>
                                    <p:anim calcmode="lin" valueType="num">
                                      <p:cBhvr>
                                        <p:cTn id="132" dur="1000" fill="hold"/>
                                        <p:tgtEl>
                                          <p:spTgt spid="74"/>
                                        </p:tgtEl>
                                        <p:attrNameLst>
                                          <p:attrName>ppt_y</p:attrName>
                                        </p:attrNameLst>
                                      </p:cBhvr>
                                      <p:tavLst>
                                        <p:tav tm="0">
                                          <p:val>
                                            <p:strVal val="#ppt_y-.1"/>
                                          </p:val>
                                        </p:tav>
                                        <p:tav tm="100000">
                                          <p:val>
                                            <p:strVal val="#ppt_y"/>
                                          </p:val>
                                        </p:tav>
                                      </p:tavLst>
                                    </p:anim>
                                  </p:childTnLst>
                                </p:cTn>
                              </p:par>
                              <p:par>
                                <p:cTn id="133" presetID="42" presetClass="exit" presetSubtype="0" fill="hold" nodeType="withEffect">
                                  <p:stCondLst>
                                    <p:cond delay="0"/>
                                  </p:stCondLst>
                                  <p:childTnLst>
                                    <p:animEffect transition="out" filter="fade">
                                      <p:cBhvr>
                                        <p:cTn id="134" dur="1000"/>
                                        <p:tgtEl>
                                          <p:spTgt spid="75"/>
                                        </p:tgtEl>
                                      </p:cBhvr>
                                    </p:animEffect>
                                    <p:anim calcmode="lin" valueType="num">
                                      <p:cBhvr>
                                        <p:cTn id="135" dur="1000"/>
                                        <p:tgtEl>
                                          <p:spTgt spid="75"/>
                                        </p:tgtEl>
                                        <p:attrNameLst>
                                          <p:attrName>ppt_x</p:attrName>
                                        </p:attrNameLst>
                                      </p:cBhvr>
                                      <p:tavLst>
                                        <p:tav tm="0">
                                          <p:val>
                                            <p:strVal val="ppt_x"/>
                                          </p:val>
                                        </p:tav>
                                        <p:tav tm="100000">
                                          <p:val>
                                            <p:strVal val="ppt_x"/>
                                          </p:val>
                                        </p:tav>
                                      </p:tavLst>
                                    </p:anim>
                                    <p:anim calcmode="lin" valueType="num">
                                      <p:cBhvr>
                                        <p:cTn id="136" dur="1000"/>
                                        <p:tgtEl>
                                          <p:spTgt spid="75"/>
                                        </p:tgtEl>
                                        <p:attrNameLst>
                                          <p:attrName>ppt_y</p:attrName>
                                        </p:attrNameLst>
                                      </p:cBhvr>
                                      <p:tavLst>
                                        <p:tav tm="0">
                                          <p:val>
                                            <p:strVal val="ppt_y"/>
                                          </p:val>
                                        </p:tav>
                                        <p:tav tm="100000">
                                          <p:val>
                                            <p:strVal val="ppt_y+.1"/>
                                          </p:val>
                                        </p:tav>
                                      </p:tavLst>
                                    </p:anim>
                                    <p:set>
                                      <p:cBhvr>
                                        <p:cTn id="137" dur="1" fill="hold">
                                          <p:stCondLst>
                                            <p:cond delay="999"/>
                                          </p:stCondLst>
                                        </p:cTn>
                                        <p:tgtEl>
                                          <p:spTgt spid="75"/>
                                        </p:tgtEl>
                                        <p:attrNameLst>
                                          <p:attrName>style.visibility</p:attrName>
                                        </p:attrNameLst>
                                      </p:cBhvr>
                                      <p:to>
                                        <p:strVal val="hidden"/>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47" presetClass="entr" presetSubtype="0" fill="hold" nodeType="clickEffect">
                                  <p:stCondLst>
                                    <p:cond delay="0"/>
                                  </p:stCondLst>
                                  <p:childTnLst>
                                    <p:set>
                                      <p:cBhvr>
                                        <p:cTn id="141" dur="1" fill="hold">
                                          <p:stCondLst>
                                            <p:cond delay="0"/>
                                          </p:stCondLst>
                                        </p:cTn>
                                        <p:tgtEl>
                                          <p:spTgt spid="77"/>
                                        </p:tgtEl>
                                        <p:attrNameLst>
                                          <p:attrName>style.visibility</p:attrName>
                                        </p:attrNameLst>
                                      </p:cBhvr>
                                      <p:to>
                                        <p:strVal val="visible"/>
                                      </p:to>
                                    </p:set>
                                    <p:animEffect transition="in" filter="fade">
                                      <p:cBhvr>
                                        <p:cTn id="142" dur="1000"/>
                                        <p:tgtEl>
                                          <p:spTgt spid="77"/>
                                        </p:tgtEl>
                                      </p:cBhvr>
                                    </p:animEffect>
                                    <p:anim calcmode="lin" valueType="num">
                                      <p:cBhvr>
                                        <p:cTn id="143" dur="1000" fill="hold"/>
                                        <p:tgtEl>
                                          <p:spTgt spid="77"/>
                                        </p:tgtEl>
                                        <p:attrNameLst>
                                          <p:attrName>ppt_x</p:attrName>
                                        </p:attrNameLst>
                                      </p:cBhvr>
                                      <p:tavLst>
                                        <p:tav tm="0">
                                          <p:val>
                                            <p:strVal val="#ppt_x"/>
                                          </p:val>
                                        </p:tav>
                                        <p:tav tm="100000">
                                          <p:val>
                                            <p:strVal val="#ppt_x"/>
                                          </p:val>
                                        </p:tav>
                                      </p:tavLst>
                                    </p:anim>
                                    <p:anim calcmode="lin" valueType="num">
                                      <p:cBhvr>
                                        <p:cTn id="144" dur="1000" fill="hold"/>
                                        <p:tgtEl>
                                          <p:spTgt spid="77"/>
                                        </p:tgtEl>
                                        <p:attrNameLst>
                                          <p:attrName>ppt_y</p:attrName>
                                        </p:attrNameLst>
                                      </p:cBhvr>
                                      <p:tavLst>
                                        <p:tav tm="0">
                                          <p:val>
                                            <p:strVal val="#ppt_y-.1"/>
                                          </p:val>
                                        </p:tav>
                                        <p:tav tm="100000">
                                          <p:val>
                                            <p:strVal val="#ppt_y"/>
                                          </p:val>
                                        </p:tav>
                                      </p:tavLst>
                                    </p:anim>
                                  </p:childTnLst>
                                </p:cTn>
                              </p:par>
                              <p:par>
                                <p:cTn id="145" presetID="42" presetClass="exit" presetSubtype="0" fill="hold" nodeType="withEffect">
                                  <p:stCondLst>
                                    <p:cond delay="0"/>
                                  </p:stCondLst>
                                  <p:childTnLst>
                                    <p:animEffect transition="out" filter="fade">
                                      <p:cBhvr>
                                        <p:cTn id="146" dur="1000"/>
                                        <p:tgtEl>
                                          <p:spTgt spid="78"/>
                                        </p:tgtEl>
                                      </p:cBhvr>
                                    </p:animEffect>
                                    <p:anim calcmode="lin" valueType="num">
                                      <p:cBhvr>
                                        <p:cTn id="147" dur="1000"/>
                                        <p:tgtEl>
                                          <p:spTgt spid="78"/>
                                        </p:tgtEl>
                                        <p:attrNameLst>
                                          <p:attrName>ppt_x</p:attrName>
                                        </p:attrNameLst>
                                      </p:cBhvr>
                                      <p:tavLst>
                                        <p:tav tm="0">
                                          <p:val>
                                            <p:strVal val="ppt_x"/>
                                          </p:val>
                                        </p:tav>
                                        <p:tav tm="100000">
                                          <p:val>
                                            <p:strVal val="ppt_x"/>
                                          </p:val>
                                        </p:tav>
                                      </p:tavLst>
                                    </p:anim>
                                    <p:anim calcmode="lin" valueType="num">
                                      <p:cBhvr>
                                        <p:cTn id="148" dur="1000"/>
                                        <p:tgtEl>
                                          <p:spTgt spid="78"/>
                                        </p:tgtEl>
                                        <p:attrNameLst>
                                          <p:attrName>ppt_y</p:attrName>
                                        </p:attrNameLst>
                                      </p:cBhvr>
                                      <p:tavLst>
                                        <p:tav tm="0">
                                          <p:val>
                                            <p:strVal val="ppt_y"/>
                                          </p:val>
                                        </p:tav>
                                        <p:tav tm="100000">
                                          <p:val>
                                            <p:strVal val="ppt_y+.1"/>
                                          </p:val>
                                        </p:tav>
                                      </p:tavLst>
                                    </p:anim>
                                    <p:set>
                                      <p:cBhvr>
                                        <p:cTn id="149" dur="1" fill="hold">
                                          <p:stCondLst>
                                            <p:cond delay="999"/>
                                          </p:stCondLst>
                                        </p:cTn>
                                        <p:tgtEl>
                                          <p:spTgt spid="78"/>
                                        </p:tgtEl>
                                        <p:attrNameLst>
                                          <p:attrName>style.visibility</p:attrName>
                                        </p:attrNameLst>
                                      </p:cBhvr>
                                      <p:to>
                                        <p:strVal val="hidden"/>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47" presetClass="entr" presetSubtype="0" fill="hold" nodeType="clickEffect">
                                  <p:stCondLst>
                                    <p:cond delay="0"/>
                                  </p:stCondLst>
                                  <p:childTnLst>
                                    <p:set>
                                      <p:cBhvr>
                                        <p:cTn id="153" dur="1" fill="hold">
                                          <p:stCondLst>
                                            <p:cond delay="0"/>
                                          </p:stCondLst>
                                        </p:cTn>
                                        <p:tgtEl>
                                          <p:spTgt spid="80"/>
                                        </p:tgtEl>
                                        <p:attrNameLst>
                                          <p:attrName>style.visibility</p:attrName>
                                        </p:attrNameLst>
                                      </p:cBhvr>
                                      <p:to>
                                        <p:strVal val="visible"/>
                                      </p:to>
                                    </p:set>
                                    <p:animEffect transition="in" filter="fade">
                                      <p:cBhvr>
                                        <p:cTn id="154" dur="1000"/>
                                        <p:tgtEl>
                                          <p:spTgt spid="80"/>
                                        </p:tgtEl>
                                      </p:cBhvr>
                                    </p:animEffect>
                                    <p:anim calcmode="lin" valueType="num">
                                      <p:cBhvr>
                                        <p:cTn id="155" dur="1000" fill="hold"/>
                                        <p:tgtEl>
                                          <p:spTgt spid="80"/>
                                        </p:tgtEl>
                                        <p:attrNameLst>
                                          <p:attrName>ppt_x</p:attrName>
                                        </p:attrNameLst>
                                      </p:cBhvr>
                                      <p:tavLst>
                                        <p:tav tm="0">
                                          <p:val>
                                            <p:strVal val="#ppt_x"/>
                                          </p:val>
                                        </p:tav>
                                        <p:tav tm="100000">
                                          <p:val>
                                            <p:strVal val="#ppt_x"/>
                                          </p:val>
                                        </p:tav>
                                      </p:tavLst>
                                    </p:anim>
                                    <p:anim calcmode="lin" valueType="num">
                                      <p:cBhvr>
                                        <p:cTn id="156" dur="1000" fill="hold"/>
                                        <p:tgtEl>
                                          <p:spTgt spid="80"/>
                                        </p:tgtEl>
                                        <p:attrNameLst>
                                          <p:attrName>ppt_y</p:attrName>
                                        </p:attrNameLst>
                                      </p:cBhvr>
                                      <p:tavLst>
                                        <p:tav tm="0">
                                          <p:val>
                                            <p:strVal val="#ppt_y-.1"/>
                                          </p:val>
                                        </p:tav>
                                        <p:tav tm="100000">
                                          <p:val>
                                            <p:strVal val="#ppt_y"/>
                                          </p:val>
                                        </p:tav>
                                      </p:tavLst>
                                    </p:anim>
                                  </p:childTnLst>
                                </p:cTn>
                              </p:par>
                              <p:par>
                                <p:cTn id="157" presetID="42" presetClass="exit" presetSubtype="0" fill="hold" nodeType="withEffect">
                                  <p:stCondLst>
                                    <p:cond delay="0"/>
                                  </p:stCondLst>
                                  <p:childTnLst>
                                    <p:animEffect transition="out" filter="fade">
                                      <p:cBhvr>
                                        <p:cTn id="158" dur="1000"/>
                                        <p:tgtEl>
                                          <p:spTgt spid="76"/>
                                        </p:tgtEl>
                                      </p:cBhvr>
                                    </p:animEffect>
                                    <p:anim calcmode="lin" valueType="num">
                                      <p:cBhvr>
                                        <p:cTn id="159" dur="1000"/>
                                        <p:tgtEl>
                                          <p:spTgt spid="76"/>
                                        </p:tgtEl>
                                        <p:attrNameLst>
                                          <p:attrName>ppt_x</p:attrName>
                                        </p:attrNameLst>
                                      </p:cBhvr>
                                      <p:tavLst>
                                        <p:tav tm="0">
                                          <p:val>
                                            <p:strVal val="ppt_x"/>
                                          </p:val>
                                        </p:tav>
                                        <p:tav tm="100000">
                                          <p:val>
                                            <p:strVal val="ppt_x"/>
                                          </p:val>
                                        </p:tav>
                                      </p:tavLst>
                                    </p:anim>
                                    <p:anim calcmode="lin" valueType="num">
                                      <p:cBhvr>
                                        <p:cTn id="160" dur="1000"/>
                                        <p:tgtEl>
                                          <p:spTgt spid="76"/>
                                        </p:tgtEl>
                                        <p:attrNameLst>
                                          <p:attrName>ppt_y</p:attrName>
                                        </p:attrNameLst>
                                      </p:cBhvr>
                                      <p:tavLst>
                                        <p:tav tm="0">
                                          <p:val>
                                            <p:strVal val="ppt_y"/>
                                          </p:val>
                                        </p:tav>
                                        <p:tav tm="100000">
                                          <p:val>
                                            <p:strVal val="ppt_y+.1"/>
                                          </p:val>
                                        </p:tav>
                                      </p:tavLst>
                                    </p:anim>
                                    <p:set>
                                      <p:cBhvr>
                                        <p:cTn id="161" dur="1" fill="hold">
                                          <p:stCondLst>
                                            <p:cond delay="999"/>
                                          </p:stCondLst>
                                        </p:cTn>
                                        <p:tgtEl>
                                          <p:spTgt spid="76"/>
                                        </p:tgtEl>
                                        <p:attrNameLst>
                                          <p:attrName>style.visibility</p:attrName>
                                        </p:attrNameLst>
                                      </p:cBhvr>
                                      <p:to>
                                        <p:strVal val="hidden"/>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47" presetClass="entr" presetSubtype="0" fill="hold" nodeType="clickEffect">
                                  <p:stCondLst>
                                    <p:cond delay="0"/>
                                  </p:stCondLst>
                                  <p:childTnLst>
                                    <p:set>
                                      <p:cBhvr>
                                        <p:cTn id="165" dur="1" fill="hold">
                                          <p:stCondLst>
                                            <p:cond delay="0"/>
                                          </p:stCondLst>
                                        </p:cTn>
                                        <p:tgtEl>
                                          <p:spTgt spid="68"/>
                                        </p:tgtEl>
                                        <p:attrNameLst>
                                          <p:attrName>style.visibility</p:attrName>
                                        </p:attrNameLst>
                                      </p:cBhvr>
                                      <p:to>
                                        <p:strVal val="visible"/>
                                      </p:to>
                                    </p:set>
                                    <p:animEffect transition="in" filter="fade">
                                      <p:cBhvr>
                                        <p:cTn id="166" dur="1000"/>
                                        <p:tgtEl>
                                          <p:spTgt spid="68"/>
                                        </p:tgtEl>
                                      </p:cBhvr>
                                    </p:animEffect>
                                    <p:anim calcmode="lin" valueType="num">
                                      <p:cBhvr>
                                        <p:cTn id="167" dur="1000" fill="hold"/>
                                        <p:tgtEl>
                                          <p:spTgt spid="68"/>
                                        </p:tgtEl>
                                        <p:attrNameLst>
                                          <p:attrName>ppt_x</p:attrName>
                                        </p:attrNameLst>
                                      </p:cBhvr>
                                      <p:tavLst>
                                        <p:tav tm="0">
                                          <p:val>
                                            <p:strVal val="#ppt_x"/>
                                          </p:val>
                                        </p:tav>
                                        <p:tav tm="100000">
                                          <p:val>
                                            <p:strVal val="#ppt_x"/>
                                          </p:val>
                                        </p:tav>
                                      </p:tavLst>
                                    </p:anim>
                                    <p:anim calcmode="lin" valueType="num">
                                      <p:cBhvr>
                                        <p:cTn id="168" dur="1000" fill="hold"/>
                                        <p:tgtEl>
                                          <p:spTgt spid="68"/>
                                        </p:tgtEl>
                                        <p:attrNameLst>
                                          <p:attrName>ppt_y</p:attrName>
                                        </p:attrNameLst>
                                      </p:cBhvr>
                                      <p:tavLst>
                                        <p:tav tm="0">
                                          <p:val>
                                            <p:strVal val="#ppt_y-.1"/>
                                          </p:val>
                                        </p:tav>
                                        <p:tav tm="100000">
                                          <p:val>
                                            <p:strVal val="#ppt_y"/>
                                          </p:val>
                                        </p:tav>
                                      </p:tavLst>
                                    </p:anim>
                                  </p:childTnLst>
                                </p:cTn>
                              </p:par>
                              <p:par>
                                <p:cTn id="169" presetID="42" presetClass="exit" presetSubtype="0" fill="hold" nodeType="withEffect">
                                  <p:stCondLst>
                                    <p:cond delay="0"/>
                                  </p:stCondLst>
                                  <p:childTnLst>
                                    <p:animEffect transition="out" filter="fade">
                                      <p:cBhvr>
                                        <p:cTn id="170" dur="1000"/>
                                        <p:tgtEl>
                                          <p:spTgt spid="79"/>
                                        </p:tgtEl>
                                      </p:cBhvr>
                                    </p:animEffect>
                                    <p:anim calcmode="lin" valueType="num">
                                      <p:cBhvr>
                                        <p:cTn id="171" dur="1000"/>
                                        <p:tgtEl>
                                          <p:spTgt spid="79"/>
                                        </p:tgtEl>
                                        <p:attrNameLst>
                                          <p:attrName>ppt_x</p:attrName>
                                        </p:attrNameLst>
                                      </p:cBhvr>
                                      <p:tavLst>
                                        <p:tav tm="0">
                                          <p:val>
                                            <p:strVal val="ppt_x"/>
                                          </p:val>
                                        </p:tav>
                                        <p:tav tm="100000">
                                          <p:val>
                                            <p:strVal val="ppt_x"/>
                                          </p:val>
                                        </p:tav>
                                      </p:tavLst>
                                    </p:anim>
                                    <p:anim calcmode="lin" valueType="num">
                                      <p:cBhvr>
                                        <p:cTn id="172" dur="1000"/>
                                        <p:tgtEl>
                                          <p:spTgt spid="79"/>
                                        </p:tgtEl>
                                        <p:attrNameLst>
                                          <p:attrName>ppt_y</p:attrName>
                                        </p:attrNameLst>
                                      </p:cBhvr>
                                      <p:tavLst>
                                        <p:tav tm="0">
                                          <p:val>
                                            <p:strVal val="ppt_y"/>
                                          </p:val>
                                        </p:tav>
                                        <p:tav tm="100000">
                                          <p:val>
                                            <p:strVal val="ppt_y+.1"/>
                                          </p:val>
                                        </p:tav>
                                      </p:tavLst>
                                    </p:anim>
                                    <p:set>
                                      <p:cBhvr>
                                        <p:cTn id="173" dur="1" fill="hold">
                                          <p:stCondLst>
                                            <p:cond delay="999"/>
                                          </p:stCondLst>
                                        </p:cTn>
                                        <p:tgtEl>
                                          <p:spTgt spid="79"/>
                                        </p:tgtEl>
                                        <p:attrNameLst>
                                          <p:attrName>style.visibility</p:attrName>
                                        </p:attrNameLst>
                                      </p:cBhvr>
                                      <p:to>
                                        <p:strVal val="hidden"/>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47" presetClass="entr" presetSubtype="0" fill="hold" nodeType="clickEffect">
                                  <p:stCondLst>
                                    <p:cond delay="0"/>
                                  </p:stCondLst>
                                  <p:childTnLst>
                                    <p:set>
                                      <p:cBhvr>
                                        <p:cTn id="177" dur="1" fill="hold">
                                          <p:stCondLst>
                                            <p:cond delay="0"/>
                                          </p:stCondLst>
                                        </p:cTn>
                                        <p:tgtEl>
                                          <p:spTgt spid="64"/>
                                        </p:tgtEl>
                                        <p:attrNameLst>
                                          <p:attrName>style.visibility</p:attrName>
                                        </p:attrNameLst>
                                      </p:cBhvr>
                                      <p:to>
                                        <p:strVal val="visible"/>
                                      </p:to>
                                    </p:set>
                                    <p:animEffect transition="in" filter="fade">
                                      <p:cBhvr>
                                        <p:cTn id="178" dur="1000"/>
                                        <p:tgtEl>
                                          <p:spTgt spid="64"/>
                                        </p:tgtEl>
                                      </p:cBhvr>
                                    </p:animEffect>
                                    <p:anim calcmode="lin" valueType="num">
                                      <p:cBhvr>
                                        <p:cTn id="179" dur="1000" fill="hold"/>
                                        <p:tgtEl>
                                          <p:spTgt spid="64"/>
                                        </p:tgtEl>
                                        <p:attrNameLst>
                                          <p:attrName>ppt_x</p:attrName>
                                        </p:attrNameLst>
                                      </p:cBhvr>
                                      <p:tavLst>
                                        <p:tav tm="0">
                                          <p:val>
                                            <p:strVal val="#ppt_x"/>
                                          </p:val>
                                        </p:tav>
                                        <p:tav tm="100000">
                                          <p:val>
                                            <p:strVal val="#ppt_x"/>
                                          </p:val>
                                        </p:tav>
                                      </p:tavLst>
                                    </p:anim>
                                    <p:anim calcmode="lin" valueType="num">
                                      <p:cBhvr>
                                        <p:cTn id="180" dur="1000" fill="hold"/>
                                        <p:tgtEl>
                                          <p:spTgt spid="64"/>
                                        </p:tgtEl>
                                        <p:attrNameLst>
                                          <p:attrName>ppt_y</p:attrName>
                                        </p:attrNameLst>
                                      </p:cBhvr>
                                      <p:tavLst>
                                        <p:tav tm="0">
                                          <p:val>
                                            <p:strVal val="#ppt_y-.1"/>
                                          </p:val>
                                        </p:tav>
                                        <p:tav tm="100000">
                                          <p:val>
                                            <p:strVal val="#ppt_y"/>
                                          </p:val>
                                        </p:tav>
                                      </p:tavLst>
                                    </p:anim>
                                  </p:childTnLst>
                                </p:cTn>
                              </p:par>
                              <p:par>
                                <p:cTn id="181" presetID="42" presetClass="exit" presetSubtype="0" fill="hold" nodeType="withEffect">
                                  <p:stCondLst>
                                    <p:cond delay="0"/>
                                  </p:stCondLst>
                                  <p:childTnLst>
                                    <p:animEffect transition="out" filter="fade">
                                      <p:cBhvr>
                                        <p:cTn id="182" dur="1000"/>
                                        <p:tgtEl>
                                          <p:spTgt spid="81"/>
                                        </p:tgtEl>
                                      </p:cBhvr>
                                    </p:animEffect>
                                    <p:anim calcmode="lin" valueType="num">
                                      <p:cBhvr>
                                        <p:cTn id="183" dur="1000"/>
                                        <p:tgtEl>
                                          <p:spTgt spid="81"/>
                                        </p:tgtEl>
                                        <p:attrNameLst>
                                          <p:attrName>ppt_x</p:attrName>
                                        </p:attrNameLst>
                                      </p:cBhvr>
                                      <p:tavLst>
                                        <p:tav tm="0">
                                          <p:val>
                                            <p:strVal val="ppt_x"/>
                                          </p:val>
                                        </p:tav>
                                        <p:tav tm="100000">
                                          <p:val>
                                            <p:strVal val="ppt_x"/>
                                          </p:val>
                                        </p:tav>
                                      </p:tavLst>
                                    </p:anim>
                                    <p:anim calcmode="lin" valueType="num">
                                      <p:cBhvr>
                                        <p:cTn id="184" dur="1000"/>
                                        <p:tgtEl>
                                          <p:spTgt spid="81"/>
                                        </p:tgtEl>
                                        <p:attrNameLst>
                                          <p:attrName>ppt_y</p:attrName>
                                        </p:attrNameLst>
                                      </p:cBhvr>
                                      <p:tavLst>
                                        <p:tav tm="0">
                                          <p:val>
                                            <p:strVal val="ppt_y"/>
                                          </p:val>
                                        </p:tav>
                                        <p:tav tm="100000">
                                          <p:val>
                                            <p:strVal val="ppt_y+.1"/>
                                          </p:val>
                                        </p:tav>
                                      </p:tavLst>
                                    </p:anim>
                                    <p:set>
                                      <p:cBhvr>
                                        <p:cTn id="185" dur="1" fill="hold">
                                          <p:stCondLst>
                                            <p:cond delay="999"/>
                                          </p:stCondLst>
                                        </p:cTn>
                                        <p:tgtEl>
                                          <p:spTgt spid="81"/>
                                        </p:tgtEl>
                                        <p:attrNameLst>
                                          <p:attrName>style.visibility</p:attrName>
                                        </p:attrNameLst>
                                      </p:cBhvr>
                                      <p:to>
                                        <p:strVal val="hidden"/>
                                      </p:to>
                                    </p:se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47" presetClass="entr" presetSubtype="0" fill="hold" nodeType="clickEffect">
                                  <p:stCondLst>
                                    <p:cond delay="0"/>
                                  </p:stCondLst>
                                  <p:childTnLst>
                                    <p:set>
                                      <p:cBhvr>
                                        <p:cTn id="189" dur="1" fill="hold">
                                          <p:stCondLst>
                                            <p:cond delay="0"/>
                                          </p:stCondLst>
                                        </p:cTn>
                                        <p:tgtEl>
                                          <p:spTgt spid="66"/>
                                        </p:tgtEl>
                                        <p:attrNameLst>
                                          <p:attrName>style.visibility</p:attrName>
                                        </p:attrNameLst>
                                      </p:cBhvr>
                                      <p:to>
                                        <p:strVal val="visible"/>
                                      </p:to>
                                    </p:set>
                                    <p:animEffect transition="in" filter="fade">
                                      <p:cBhvr>
                                        <p:cTn id="190" dur="1000"/>
                                        <p:tgtEl>
                                          <p:spTgt spid="66"/>
                                        </p:tgtEl>
                                      </p:cBhvr>
                                    </p:animEffect>
                                    <p:anim calcmode="lin" valueType="num">
                                      <p:cBhvr>
                                        <p:cTn id="191" dur="1000" fill="hold"/>
                                        <p:tgtEl>
                                          <p:spTgt spid="66"/>
                                        </p:tgtEl>
                                        <p:attrNameLst>
                                          <p:attrName>ppt_x</p:attrName>
                                        </p:attrNameLst>
                                      </p:cBhvr>
                                      <p:tavLst>
                                        <p:tav tm="0">
                                          <p:val>
                                            <p:strVal val="#ppt_x"/>
                                          </p:val>
                                        </p:tav>
                                        <p:tav tm="100000">
                                          <p:val>
                                            <p:strVal val="#ppt_x"/>
                                          </p:val>
                                        </p:tav>
                                      </p:tavLst>
                                    </p:anim>
                                    <p:anim calcmode="lin" valueType="num">
                                      <p:cBhvr>
                                        <p:cTn id="192" dur="1000" fill="hold"/>
                                        <p:tgtEl>
                                          <p:spTgt spid="66"/>
                                        </p:tgtEl>
                                        <p:attrNameLst>
                                          <p:attrName>ppt_y</p:attrName>
                                        </p:attrNameLst>
                                      </p:cBhvr>
                                      <p:tavLst>
                                        <p:tav tm="0">
                                          <p:val>
                                            <p:strVal val="#ppt_y-.1"/>
                                          </p:val>
                                        </p:tav>
                                        <p:tav tm="100000">
                                          <p:val>
                                            <p:strVal val="#ppt_y"/>
                                          </p:val>
                                        </p:tav>
                                      </p:tavLst>
                                    </p:anim>
                                  </p:childTnLst>
                                </p:cTn>
                              </p:par>
                              <p:par>
                                <p:cTn id="193" presetID="42" presetClass="exit" presetSubtype="0" fill="hold" nodeType="withEffect">
                                  <p:stCondLst>
                                    <p:cond delay="0"/>
                                  </p:stCondLst>
                                  <p:childTnLst>
                                    <p:animEffect transition="out" filter="fade">
                                      <p:cBhvr>
                                        <p:cTn id="194" dur="1000"/>
                                        <p:tgtEl>
                                          <p:spTgt spid="84"/>
                                        </p:tgtEl>
                                      </p:cBhvr>
                                    </p:animEffect>
                                    <p:anim calcmode="lin" valueType="num">
                                      <p:cBhvr>
                                        <p:cTn id="195" dur="1000"/>
                                        <p:tgtEl>
                                          <p:spTgt spid="84"/>
                                        </p:tgtEl>
                                        <p:attrNameLst>
                                          <p:attrName>ppt_x</p:attrName>
                                        </p:attrNameLst>
                                      </p:cBhvr>
                                      <p:tavLst>
                                        <p:tav tm="0">
                                          <p:val>
                                            <p:strVal val="ppt_x"/>
                                          </p:val>
                                        </p:tav>
                                        <p:tav tm="100000">
                                          <p:val>
                                            <p:strVal val="ppt_x"/>
                                          </p:val>
                                        </p:tav>
                                      </p:tavLst>
                                    </p:anim>
                                    <p:anim calcmode="lin" valueType="num">
                                      <p:cBhvr>
                                        <p:cTn id="196" dur="1000"/>
                                        <p:tgtEl>
                                          <p:spTgt spid="84"/>
                                        </p:tgtEl>
                                        <p:attrNameLst>
                                          <p:attrName>ppt_y</p:attrName>
                                        </p:attrNameLst>
                                      </p:cBhvr>
                                      <p:tavLst>
                                        <p:tav tm="0">
                                          <p:val>
                                            <p:strVal val="ppt_y"/>
                                          </p:val>
                                        </p:tav>
                                        <p:tav tm="100000">
                                          <p:val>
                                            <p:strVal val="ppt_y+.1"/>
                                          </p:val>
                                        </p:tav>
                                      </p:tavLst>
                                    </p:anim>
                                    <p:set>
                                      <p:cBhvr>
                                        <p:cTn id="197" dur="1" fill="hold">
                                          <p:stCondLst>
                                            <p:cond delay="999"/>
                                          </p:stCondLst>
                                        </p:cTn>
                                        <p:tgtEl>
                                          <p:spTgt spid="84"/>
                                        </p:tgtEl>
                                        <p:attrNameLst>
                                          <p:attrName>style.visibility</p:attrName>
                                        </p:attrNameLst>
                                      </p:cBhvr>
                                      <p:to>
                                        <p:strVal val="hidden"/>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47" presetClass="entr" presetSubtype="0" fill="hold" nodeType="clickEffect">
                                  <p:stCondLst>
                                    <p:cond delay="0"/>
                                  </p:stCondLst>
                                  <p:childTnLst>
                                    <p:set>
                                      <p:cBhvr>
                                        <p:cTn id="201" dur="1" fill="hold">
                                          <p:stCondLst>
                                            <p:cond delay="0"/>
                                          </p:stCondLst>
                                        </p:cTn>
                                        <p:tgtEl>
                                          <p:spTgt spid="67"/>
                                        </p:tgtEl>
                                        <p:attrNameLst>
                                          <p:attrName>style.visibility</p:attrName>
                                        </p:attrNameLst>
                                      </p:cBhvr>
                                      <p:to>
                                        <p:strVal val="visible"/>
                                      </p:to>
                                    </p:set>
                                    <p:animEffect transition="in" filter="fade">
                                      <p:cBhvr>
                                        <p:cTn id="202" dur="1000"/>
                                        <p:tgtEl>
                                          <p:spTgt spid="67"/>
                                        </p:tgtEl>
                                      </p:cBhvr>
                                    </p:animEffect>
                                    <p:anim calcmode="lin" valueType="num">
                                      <p:cBhvr>
                                        <p:cTn id="203" dur="1000" fill="hold"/>
                                        <p:tgtEl>
                                          <p:spTgt spid="67"/>
                                        </p:tgtEl>
                                        <p:attrNameLst>
                                          <p:attrName>ppt_x</p:attrName>
                                        </p:attrNameLst>
                                      </p:cBhvr>
                                      <p:tavLst>
                                        <p:tav tm="0">
                                          <p:val>
                                            <p:strVal val="#ppt_x"/>
                                          </p:val>
                                        </p:tav>
                                        <p:tav tm="100000">
                                          <p:val>
                                            <p:strVal val="#ppt_x"/>
                                          </p:val>
                                        </p:tav>
                                      </p:tavLst>
                                    </p:anim>
                                    <p:anim calcmode="lin" valueType="num">
                                      <p:cBhvr>
                                        <p:cTn id="204" dur="1000" fill="hold"/>
                                        <p:tgtEl>
                                          <p:spTgt spid="67"/>
                                        </p:tgtEl>
                                        <p:attrNameLst>
                                          <p:attrName>ppt_y</p:attrName>
                                        </p:attrNameLst>
                                      </p:cBhvr>
                                      <p:tavLst>
                                        <p:tav tm="0">
                                          <p:val>
                                            <p:strVal val="#ppt_y-.1"/>
                                          </p:val>
                                        </p:tav>
                                        <p:tav tm="100000">
                                          <p:val>
                                            <p:strVal val="#ppt_y"/>
                                          </p:val>
                                        </p:tav>
                                      </p:tavLst>
                                    </p:anim>
                                  </p:childTnLst>
                                </p:cTn>
                              </p:par>
                              <p:par>
                                <p:cTn id="205" presetID="42" presetClass="exit" presetSubtype="0" fill="hold" nodeType="withEffect">
                                  <p:stCondLst>
                                    <p:cond delay="0"/>
                                  </p:stCondLst>
                                  <p:childTnLst>
                                    <p:animEffect transition="out" filter="fade">
                                      <p:cBhvr>
                                        <p:cTn id="206" dur="1000"/>
                                        <p:tgtEl>
                                          <p:spTgt spid="82"/>
                                        </p:tgtEl>
                                      </p:cBhvr>
                                    </p:animEffect>
                                    <p:anim calcmode="lin" valueType="num">
                                      <p:cBhvr>
                                        <p:cTn id="207" dur="1000"/>
                                        <p:tgtEl>
                                          <p:spTgt spid="82"/>
                                        </p:tgtEl>
                                        <p:attrNameLst>
                                          <p:attrName>ppt_x</p:attrName>
                                        </p:attrNameLst>
                                      </p:cBhvr>
                                      <p:tavLst>
                                        <p:tav tm="0">
                                          <p:val>
                                            <p:strVal val="ppt_x"/>
                                          </p:val>
                                        </p:tav>
                                        <p:tav tm="100000">
                                          <p:val>
                                            <p:strVal val="ppt_x"/>
                                          </p:val>
                                        </p:tav>
                                      </p:tavLst>
                                    </p:anim>
                                    <p:anim calcmode="lin" valueType="num">
                                      <p:cBhvr>
                                        <p:cTn id="208" dur="1000"/>
                                        <p:tgtEl>
                                          <p:spTgt spid="82"/>
                                        </p:tgtEl>
                                        <p:attrNameLst>
                                          <p:attrName>ppt_y</p:attrName>
                                        </p:attrNameLst>
                                      </p:cBhvr>
                                      <p:tavLst>
                                        <p:tav tm="0">
                                          <p:val>
                                            <p:strVal val="ppt_y"/>
                                          </p:val>
                                        </p:tav>
                                        <p:tav tm="100000">
                                          <p:val>
                                            <p:strVal val="ppt_y+.1"/>
                                          </p:val>
                                        </p:tav>
                                      </p:tavLst>
                                    </p:anim>
                                    <p:set>
                                      <p:cBhvr>
                                        <p:cTn id="209" dur="1" fill="hold">
                                          <p:stCondLst>
                                            <p:cond delay="999"/>
                                          </p:stCondLst>
                                        </p:cTn>
                                        <p:tgtEl>
                                          <p:spTgt spid="82"/>
                                        </p:tgtEl>
                                        <p:attrNameLst>
                                          <p:attrName>style.visibility</p:attrName>
                                        </p:attrNameLst>
                                      </p:cBhvr>
                                      <p:to>
                                        <p:strVal val="hidden"/>
                                      </p:to>
                                    </p:se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47" presetClass="entr" presetSubtype="0" fill="hold" nodeType="clickEffect">
                                  <p:stCondLst>
                                    <p:cond delay="0"/>
                                  </p:stCondLst>
                                  <p:childTnLst>
                                    <p:set>
                                      <p:cBhvr>
                                        <p:cTn id="213" dur="1" fill="hold">
                                          <p:stCondLst>
                                            <p:cond delay="0"/>
                                          </p:stCondLst>
                                        </p:cTn>
                                        <p:tgtEl>
                                          <p:spTgt spid="65"/>
                                        </p:tgtEl>
                                        <p:attrNameLst>
                                          <p:attrName>style.visibility</p:attrName>
                                        </p:attrNameLst>
                                      </p:cBhvr>
                                      <p:to>
                                        <p:strVal val="visible"/>
                                      </p:to>
                                    </p:set>
                                    <p:animEffect transition="in" filter="fade">
                                      <p:cBhvr>
                                        <p:cTn id="214" dur="1000"/>
                                        <p:tgtEl>
                                          <p:spTgt spid="65"/>
                                        </p:tgtEl>
                                      </p:cBhvr>
                                    </p:animEffect>
                                    <p:anim calcmode="lin" valueType="num">
                                      <p:cBhvr>
                                        <p:cTn id="215" dur="1000" fill="hold"/>
                                        <p:tgtEl>
                                          <p:spTgt spid="65"/>
                                        </p:tgtEl>
                                        <p:attrNameLst>
                                          <p:attrName>ppt_x</p:attrName>
                                        </p:attrNameLst>
                                      </p:cBhvr>
                                      <p:tavLst>
                                        <p:tav tm="0">
                                          <p:val>
                                            <p:strVal val="#ppt_x"/>
                                          </p:val>
                                        </p:tav>
                                        <p:tav tm="100000">
                                          <p:val>
                                            <p:strVal val="#ppt_x"/>
                                          </p:val>
                                        </p:tav>
                                      </p:tavLst>
                                    </p:anim>
                                    <p:anim calcmode="lin" valueType="num">
                                      <p:cBhvr>
                                        <p:cTn id="216" dur="1000" fill="hold"/>
                                        <p:tgtEl>
                                          <p:spTgt spid="65"/>
                                        </p:tgtEl>
                                        <p:attrNameLst>
                                          <p:attrName>ppt_y</p:attrName>
                                        </p:attrNameLst>
                                      </p:cBhvr>
                                      <p:tavLst>
                                        <p:tav tm="0">
                                          <p:val>
                                            <p:strVal val="#ppt_y-.1"/>
                                          </p:val>
                                        </p:tav>
                                        <p:tav tm="100000">
                                          <p:val>
                                            <p:strVal val="#ppt_y"/>
                                          </p:val>
                                        </p:tav>
                                      </p:tavLst>
                                    </p:anim>
                                  </p:childTnLst>
                                </p:cTn>
                              </p:par>
                              <p:par>
                                <p:cTn id="217" presetID="42" presetClass="exit" presetSubtype="0" fill="hold" nodeType="withEffect">
                                  <p:stCondLst>
                                    <p:cond delay="0"/>
                                  </p:stCondLst>
                                  <p:childTnLst>
                                    <p:animEffect transition="out" filter="fade">
                                      <p:cBhvr>
                                        <p:cTn id="218" dur="1000"/>
                                        <p:tgtEl>
                                          <p:spTgt spid="83"/>
                                        </p:tgtEl>
                                      </p:cBhvr>
                                    </p:animEffect>
                                    <p:anim calcmode="lin" valueType="num">
                                      <p:cBhvr>
                                        <p:cTn id="219" dur="1000"/>
                                        <p:tgtEl>
                                          <p:spTgt spid="83"/>
                                        </p:tgtEl>
                                        <p:attrNameLst>
                                          <p:attrName>ppt_x</p:attrName>
                                        </p:attrNameLst>
                                      </p:cBhvr>
                                      <p:tavLst>
                                        <p:tav tm="0">
                                          <p:val>
                                            <p:strVal val="ppt_x"/>
                                          </p:val>
                                        </p:tav>
                                        <p:tav tm="100000">
                                          <p:val>
                                            <p:strVal val="ppt_x"/>
                                          </p:val>
                                        </p:tav>
                                      </p:tavLst>
                                    </p:anim>
                                    <p:anim calcmode="lin" valueType="num">
                                      <p:cBhvr>
                                        <p:cTn id="220" dur="1000"/>
                                        <p:tgtEl>
                                          <p:spTgt spid="83"/>
                                        </p:tgtEl>
                                        <p:attrNameLst>
                                          <p:attrName>ppt_y</p:attrName>
                                        </p:attrNameLst>
                                      </p:cBhvr>
                                      <p:tavLst>
                                        <p:tav tm="0">
                                          <p:val>
                                            <p:strVal val="ppt_y"/>
                                          </p:val>
                                        </p:tav>
                                        <p:tav tm="100000">
                                          <p:val>
                                            <p:strVal val="ppt_y+.1"/>
                                          </p:val>
                                        </p:tav>
                                      </p:tavLst>
                                    </p:anim>
                                    <p:set>
                                      <p:cBhvr>
                                        <p:cTn id="221" dur="1" fill="hold">
                                          <p:stCondLst>
                                            <p:cond delay="999"/>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222" restart="whenNotActive" fill="hold" evtFilter="cancelBubble" nodeType="interactiveSeq">
                <p:stCondLst>
                  <p:cond evt="onClick" delay="0">
                    <p:tgtEl>
                      <p:spTgt spid="85"/>
                    </p:tgtEl>
                  </p:cond>
                </p:stCondLst>
                <p:endSync evt="end" delay="0">
                  <p:rtn val="all"/>
                </p:endSync>
                <p:childTnLst>
                  <p:par>
                    <p:cTn id="223" fill="hold" nodeType="clickPar">
                      <p:stCondLst>
                        <p:cond delay="0"/>
                      </p:stCondLst>
                      <p:childTnLst>
                        <p:par>
                          <p:cTn id="224" fill="hold" nodeType="withGroup">
                            <p:stCondLst>
                              <p:cond delay="0"/>
                            </p:stCondLst>
                            <p:childTnLst>
                              <p:par>
                                <p:cTn id="225" presetID="47" presetClass="entr" presetSubtype="0" fill="hold" nodeType="clickEffect">
                                  <p:stCondLst>
                                    <p:cond delay="0"/>
                                  </p:stCondLst>
                                  <p:childTnLst>
                                    <p:set>
                                      <p:cBhvr>
                                        <p:cTn id="226" dur="1" fill="hold">
                                          <p:stCondLst>
                                            <p:cond delay="0"/>
                                          </p:stCondLst>
                                        </p:cTn>
                                        <p:tgtEl>
                                          <p:spTgt spid="91"/>
                                        </p:tgtEl>
                                        <p:attrNameLst>
                                          <p:attrName>style.visibility</p:attrName>
                                        </p:attrNameLst>
                                      </p:cBhvr>
                                      <p:to>
                                        <p:strVal val="visible"/>
                                      </p:to>
                                    </p:set>
                                    <p:animEffect transition="in" filter="fade">
                                      <p:cBhvr>
                                        <p:cTn id="227" dur="1000"/>
                                        <p:tgtEl>
                                          <p:spTgt spid="91"/>
                                        </p:tgtEl>
                                      </p:cBhvr>
                                    </p:animEffect>
                                    <p:anim calcmode="lin" valueType="num">
                                      <p:cBhvr>
                                        <p:cTn id="228" dur="1000" fill="hold"/>
                                        <p:tgtEl>
                                          <p:spTgt spid="91"/>
                                        </p:tgtEl>
                                        <p:attrNameLst>
                                          <p:attrName>ppt_x</p:attrName>
                                        </p:attrNameLst>
                                      </p:cBhvr>
                                      <p:tavLst>
                                        <p:tav tm="0">
                                          <p:val>
                                            <p:strVal val="#ppt_x"/>
                                          </p:val>
                                        </p:tav>
                                        <p:tav tm="100000">
                                          <p:val>
                                            <p:strVal val="#ppt_x"/>
                                          </p:val>
                                        </p:tav>
                                      </p:tavLst>
                                    </p:anim>
                                    <p:anim calcmode="lin" valueType="num">
                                      <p:cBhvr>
                                        <p:cTn id="229" dur="1000" fill="hold"/>
                                        <p:tgtEl>
                                          <p:spTgt spid="91"/>
                                        </p:tgtEl>
                                        <p:attrNameLst>
                                          <p:attrName>ppt_y</p:attrName>
                                        </p:attrNameLst>
                                      </p:cBhvr>
                                      <p:tavLst>
                                        <p:tav tm="0">
                                          <p:val>
                                            <p:strVal val="#ppt_y-.1"/>
                                          </p:val>
                                        </p:tav>
                                        <p:tav tm="100000">
                                          <p:val>
                                            <p:strVal val="#ppt_y"/>
                                          </p:val>
                                        </p:tav>
                                      </p:tavLst>
                                    </p:anim>
                                  </p:childTnLst>
                                </p:cTn>
                              </p:par>
                              <p:par>
                                <p:cTn id="230" presetID="42" presetClass="exit" presetSubtype="0" fill="hold" nodeType="withEffect">
                                  <p:stCondLst>
                                    <p:cond delay="0"/>
                                  </p:stCondLst>
                                  <p:childTnLst>
                                    <p:animEffect transition="out" filter="fade">
                                      <p:cBhvr>
                                        <p:cTn id="231" dur="1000"/>
                                        <p:tgtEl>
                                          <p:spTgt spid="92"/>
                                        </p:tgtEl>
                                      </p:cBhvr>
                                    </p:animEffect>
                                    <p:anim calcmode="lin" valueType="num">
                                      <p:cBhvr>
                                        <p:cTn id="232" dur="1000"/>
                                        <p:tgtEl>
                                          <p:spTgt spid="92"/>
                                        </p:tgtEl>
                                        <p:attrNameLst>
                                          <p:attrName>ppt_x</p:attrName>
                                        </p:attrNameLst>
                                      </p:cBhvr>
                                      <p:tavLst>
                                        <p:tav tm="0">
                                          <p:val>
                                            <p:strVal val="ppt_x"/>
                                          </p:val>
                                        </p:tav>
                                        <p:tav tm="100000">
                                          <p:val>
                                            <p:strVal val="ppt_x"/>
                                          </p:val>
                                        </p:tav>
                                      </p:tavLst>
                                    </p:anim>
                                    <p:anim calcmode="lin" valueType="num">
                                      <p:cBhvr>
                                        <p:cTn id="233" dur="1000"/>
                                        <p:tgtEl>
                                          <p:spTgt spid="92"/>
                                        </p:tgtEl>
                                        <p:attrNameLst>
                                          <p:attrName>ppt_y</p:attrName>
                                        </p:attrNameLst>
                                      </p:cBhvr>
                                      <p:tavLst>
                                        <p:tav tm="0">
                                          <p:val>
                                            <p:strVal val="ppt_y"/>
                                          </p:val>
                                        </p:tav>
                                        <p:tav tm="100000">
                                          <p:val>
                                            <p:strVal val="ppt_y+.1"/>
                                          </p:val>
                                        </p:tav>
                                      </p:tavLst>
                                    </p:anim>
                                    <p:set>
                                      <p:cBhvr>
                                        <p:cTn id="234" dur="1" fill="hold">
                                          <p:stCondLst>
                                            <p:cond delay="999"/>
                                          </p:stCondLst>
                                        </p:cTn>
                                        <p:tgtEl>
                                          <p:spTgt spid="92"/>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47" presetClass="entr" presetSubtype="0" fill="hold" nodeType="clickEffect">
                                  <p:stCondLst>
                                    <p:cond delay="0"/>
                                  </p:stCondLst>
                                  <p:childTnLst>
                                    <p:set>
                                      <p:cBhvr>
                                        <p:cTn id="238" dur="1" fill="hold">
                                          <p:stCondLst>
                                            <p:cond delay="0"/>
                                          </p:stCondLst>
                                        </p:cTn>
                                        <p:tgtEl>
                                          <p:spTgt spid="93"/>
                                        </p:tgtEl>
                                        <p:attrNameLst>
                                          <p:attrName>style.visibility</p:attrName>
                                        </p:attrNameLst>
                                      </p:cBhvr>
                                      <p:to>
                                        <p:strVal val="visible"/>
                                      </p:to>
                                    </p:set>
                                    <p:animEffect transition="in" filter="fade">
                                      <p:cBhvr>
                                        <p:cTn id="239" dur="1000"/>
                                        <p:tgtEl>
                                          <p:spTgt spid="93"/>
                                        </p:tgtEl>
                                      </p:cBhvr>
                                    </p:animEffect>
                                    <p:anim calcmode="lin" valueType="num">
                                      <p:cBhvr>
                                        <p:cTn id="240" dur="1000" fill="hold"/>
                                        <p:tgtEl>
                                          <p:spTgt spid="93"/>
                                        </p:tgtEl>
                                        <p:attrNameLst>
                                          <p:attrName>ppt_x</p:attrName>
                                        </p:attrNameLst>
                                      </p:cBhvr>
                                      <p:tavLst>
                                        <p:tav tm="0">
                                          <p:val>
                                            <p:strVal val="#ppt_x"/>
                                          </p:val>
                                        </p:tav>
                                        <p:tav tm="100000">
                                          <p:val>
                                            <p:strVal val="#ppt_x"/>
                                          </p:val>
                                        </p:tav>
                                      </p:tavLst>
                                    </p:anim>
                                    <p:anim calcmode="lin" valueType="num">
                                      <p:cBhvr>
                                        <p:cTn id="241" dur="1000" fill="hold"/>
                                        <p:tgtEl>
                                          <p:spTgt spid="93"/>
                                        </p:tgtEl>
                                        <p:attrNameLst>
                                          <p:attrName>ppt_y</p:attrName>
                                        </p:attrNameLst>
                                      </p:cBhvr>
                                      <p:tavLst>
                                        <p:tav tm="0">
                                          <p:val>
                                            <p:strVal val="#ppt_y-.1"/>
                                          </p:val>
                                        </p:tav>
                                        <p:tav tm="100000">
                                          <p:val>
                                            <p:strVal val="#ppt_y"/>
                                          </p:val>
                                        </p:tav>
                                      </p:tavLst>
                                    </p:anim>
                                  </p:childTnLst>
                                </p:cTn>
                              </p:par>
                              <p:par>
                                <p:cTn id="242" presetID="42" presetClass="exit" presetSubtype="0" fill="hold" nodeType="withEffect">
                                  <p:stCondLst>
                                    <p:cond delay="0"/>
                                  </p:stCondLst>
                                  <p:childTnLst>
                                    <p:animEffect transition="out" filter="fade">
                                      <p:cBhvr>
                                        <p:cTn id="243" dur="1000"/>
                                        <p:tgtEl>
                                          <p:spTgt spid="94"/>
                                        </p:tgtEl>
                                      </p:cBhvr>
                                    </p:animEffect>
                                    <p:anim calcmode="lin" valueType="num">
                                      <p:cBhvr>
                                        <p:cTn id="244" dur="1000"/>
                                        <p:tgtEl>
                                          <p:spTgt spid="94"/>
                                        </p:tgtEl>
                                        <p:attrNameLst>
                                          <p:attrName>ppt_x</p:attrName>
                                        </p:attrNameLst>
                                      </p:cBhvr>
                                      <p:tavLst>
                                        <p:tav tm="0">
                                          <p:val>
                                            <p:strVal val="ppt_x"/>
                                          </p:val>
                                        </p:tav>
                                        <p:tav tm="100000">
                                          <p:val>
                                            <p:strVal val="ppt_x"/>
                                          </p:val>
                                        </p:tav>
                                      </p:tavLst>
                                    </p:anim>
                                    <p:anim calcmode="lin" valueType="num">
                                      <p:cBhvr>
                                        <p:cTn id="245" dur="1000"/>
                                        <p:tgtEl>
                                          <p:spTgt spid="94"/>
                                        </p:tgtEl>
                                        <p:attrNameLst>
                                          <p:attrName>ppt_y</p:attrName>
                                        </p:attrNameLst>
                                      </p:cBhvr>
                                      <p:tavLst>
                                        <p:tav tm="0">
                                          <p:val>
                                            <p:strVal val="ppt_y"/>
                                          </p:val>
                                        </p:tav>
                                        <p:tav tm="100000">
                                          <p:val>
                                            <p:strVal val="ppt_y+.1"/>
                                          </p:val>
                                        </p:tav>
                                      </p:tavLst>
                                    </p:anim>
                                    <p:set>
                                      <p:cBhvr>
                                        <p:cTn id="246" dur="1" fill="hold">
                                          <p:stCondLst>
                                            <p:cond delay="999"/>
                                          </p:stCondLst>
                                        </p:cTn>
                                        <p:tgtEl>
                                          <p:spTgt spid="94"/>
                                        </p:tgtEl>
                                        <p:attrNameLst>
                                          <p:attrName>style.visibility</p:attrName>
                                        </p:attrNameLst>
                                      </p:cBhvr>
                                      <p:to>
                                        <p:strVal val="hidden"/>
                                      </p:to>
                                    </p:set>
                                  </p:childTnLst>
                                </p:cTn>
                              </p:par>
                            </p:childTnLst>
                          </p:cTn>
                        </p:par>
                      </p:childTnLst>
                    </p:cTn>
                  </p:par>
                  <p:par>
                    <p:cTn id="247" fill="hold" nodeType="clickPar">
                      <p:stCondLst>
                        <p:cond delay="indefinite"/>
                      </p:stCondLst>
                      <p:childTnLst>
                        <p:par>
                          <p:cTn id="248" fill="hold" nodeType="withGroup">
                            <p:stCondLst>
                              <p:cond delay="0"/>
                            </p:stCondLst>
                            <p:childTnLst>
                              <p:par>
                                <p:cTn id="249" presetID="47" presetClass="entr" presetSubtype="0" fill="hold" nodeType="clickEffect">
                                  <p:stCondLst>
                                    <p:cond delay="0"/>
                                  </p:stCondLst>
                                  <p:childTnLst>
                                    <p:set>
                                      <p:cBhvr>
                                        <p:cTn id="250" dur="1" fill="hold">
                                          <p:stCondLst>
                                            <p:cond delay="0"/>
                                          </p:stCondLst>
                                        </p:cTn>
                                        <p:tgtEl>
                                          <p:spTgt spid="96"/>
                                        </p:tgtEl>
                                        <p:attrNameLst>
                                          <p:attrName>style.visibility</p:attrName>
                                        </p:attrNameLst>
                                      </p:cBhvr>
                                      <p:to>
                                        <p:strVal val="visible"/>
                                      </p:to>
                                    </p:set>
                                    <p:animEffect transition="in" filter="fade">
                                      <p:cBhvr>
                                        <p:cTn id="251" dur="1000"/>
                                        <p:tgtEl>
                                          <p:spTgt spid="96"/>
                                        </p:tgtEl>
                                      </p:cBhvr>
                                    </p:animEffect>
                                    <p:anim calcmode="lin" valueType="num">
                                      <p:cBhvr>
                                        <p:cTn id="252" dur="1000" fill="hold"/>
                                        <p:tgtEl>
                                          <p:spTgt spid="96"/>
                                        </p:tgtEl>
                                        <p:attrNameLst>
                                          <p:attrName>ppt_x</p:attrName>
                                        </p:attrNameLst>
                                      </p:cBhvr>
                                      <p:tavLst>
                                        <p:tav tm="0">
                                          <p:val>
                                            <p:strVal val="#ppt_x"/>
                                          </p:val>
                                        </p:tav>
                                        <p:tav tm="100000">
                                          <p:val>
                                            <p:strVal val="#ppt_x"/>
                                          </p:val>
                                        </p:tav>
                                      </p:tavLst>
                                    </p:anim>
                                    <p:anim calcmode="lin" valueType="num">
                                      <p:cBhvr>
                                        <p:cTn id="253" dur="1000" fill="hold"/>
                                        <p:tgtEl>
                                          <p:spTgt spid="96"/>
                                        </p:tgtEl>
                                        <p:attrNameLst>
                                          <p:attrName>ppt_y</p:attrName>
                                        </p:attrNameLst>
                                      </p:cBhvr>
                                      <p:tavLst>
                                        <p:tav tm="0">
                                          <p:val>
                                            <p:strVal val="#ppt_y-.1"/>
                                          </p:val>
                                        </p:tav>
                                        <p:tav tm="100000">
                                          <p:val>
                                            <p:strVal val="#ppt_y"/>
                                          </p:val>
                                        </p:tav>
                                      </p:tavLst>
                                    </p:anim>
                                  </p:childTnLst>
                                </p:cTn>
                              </p:par>
                              <p:par>
                                <p:cTn id="254" presetID="42" presetClass="exit" presetSubtype="0" fill="hold" nodeType="withEffect">
                                  <p:stCondLst>
                                    <p:cond delay="0"/>
                                  </p:stCondLst>
                                  <p:childTnLst>
                                    <p:animEffect transition="out" filter="fade">
                                      <p:cBhvr>
                                        <p:cTn id="255" dur="1000"/>
                                        <p:tgtEl>
                                          <p:spTgt spid="97"/>
                                        </p:tgtEl>
                                      </p:cBhvr>
                                    </p:animEffect>
                                    <p:anim calcmode="lin" valueType="num">
                                      <p:cBhvr>
                                        <p:cTn id="256" dur="1000"/>
                                        <p:tgtEl>
                                          <p:spTgt spid="97"/>
                                        </p:tgtEl>
                                        <p:attrNameLst>
                                          <p:attrName>ppt_x</p:attrName>
                                        </p:attrNameLst>
                                      </p:cBhvr>
                                      <p:tavLst>
                                        <p:tav tm="0">
                                          <p:val>
                                            <p:strVal val="ppt_x"/>
                                          </p:val>
                                        </p:tav>
                                        <p:tav tm="100000">
                                          <p:val>
                                            <p:strVal val="ppt_x"/>
                                          </p:val>
                                        </p:tav>
                                      </p:tavLst>
                                    </p:anim>
                                    <p:anim calcmode="lin" valueType="num">
                                      <p:cBhvr>
                                        <p:cTn id="257" dur="1000"/>
                                        <p:tgtEl>
                                          <p:spTgt spid="97"/>
                                        </p:tgtEl>
                                        <p:attrNameLst>
                                          <p:attrName>ppt_y</p:attrName>
                                        </p:attrNameLst>
                                      </p:cBhvr>
                                      <p:tavLst>
                                        <p:tav tm="0">
                                          <p:val>
                                            <p:strVal val="ppt_y"/>
                                          </p:val>
                                        </p:tav>
                                        <p:tav tm="100000">
                                          <p:val>
                                            <p:strVal val="ppt_y+.1"/>
                                          </p:val>
                                        </p:tav>
                                      </p:tavLst>
                                    </p:anim>
                                    <p:set>
                                      <p:cBhvr>
                                        <p:cTn id="258" dur="1" fill="hold">
                                          <p:stCondLst>
                                            <p:cond delay="999"/>
                                          </p:stCondLst>
                                        </p:cTn>
                                        <p:tgtEl>
                                          <p:spTgt spid="97"/>
                                        </p:tgtEl>
                                        <p:attrNameLst>
                                          <p:attrName>style.visibility</p:attrName>
                                        </p:attrNameLst>
                                      </p:cBhvr>
                                      <p:to>
                                        <p:strVal val="hidden"/>
                                      </p:to>
                                    </p:set>
                                  </p:childTnLst>
                                </p:cTn>
                              </p:par>
                            </p:childTnLst>
                          </p:cTn>
                        </p:par>
                      </p:childTnLst>
                    </p:cTn>
                  </p:par>
                  <p:par>
                    <p:cTn id="259" fill="hold" nodeType="clickPar">
                      <p:stCondLst>
                        <p:cond delay="indefinite"/>
                      </p:stCondLst>
                      <p:childTnLst>
                        <p:par>
                          <p:cTn id="260" fill="hold" nodeType="withGroup">
                            <p:stCondLst>
                              <p:cond delay="0"/>
                            </p:stCondLst>
                            <p:childTnLst>
                              <p:par>
                                <p:cTn id="261" presetID="47" presetClass="entr" presetSubtype="0" fill="hold" nodeType="clickEffect">
                                  <p:stCondLst>
                                    <p:cond delay="0"/>
                                  </p:stCondLst>
                                  <p:childTnLst>
                                    <p:set>
                                      <p:cBhvr>
                                        <p:cTn id="262" dur="1" fill="hold">
                                          <p:stCondLst>
                                            <p:cond delay="0"/>
                                          </p:stCondLst>
                                        </p:cTn>
                                        <p:tgtEl>
                                          <p:spTgt spid="99"/>
                                        </p:tgtEl>
                                        <p:attrNameLst>
                                          <p:attrName>style.visibility</p:attrName>
                                        </p:attrNameLst>
                                      </p:cBhvr>
                                      <p:to>
                                        <p:strVal val="visible"/>
                                      </p:to>
                                    </p:set>
                                    <p:animEffect transition="in" filter="fade">
                                      <p:cBhvr>
                                        <p:cTn id="263" dur="1000"/>
                                        <p:tgtEl>
                                          <p:spTgt spid="99"/>
                                        </p:tgtEl>
                                      </p:cBhvr>
                                    </p:animEffect>
                                    <p:anim calcmode="lin" valueType="num">
                                      <p:cBhvr>
                                        <p:cTn id="264" dur="1000" fill="hold"/>
                                        <p:tgtEl>
                                          <p:spTgt spid="99"/>
                                        </p:tgtEl>
                                        <p:attrNameLst>
                                          <p:attrName>ppt_x</p:attrName>
                                        </p:attrNameLst>
                                      </p:cBhvr>
                                      <p:tavLst>
                                        <p:tav tm="0">
                                          <p:val>
                                            <p:strVal val="#ppt_x"/>
                                          </p:val>
                                        </p:tav>
                                        <p:tav tm="100000">
                                          <p:val>
                                            <p:strVal val="#ppt_x"/>
                                          </p:val>
                                        </p:tav>
                                      </p:tavLst>
                                    </p:anim>
                                    <p:anim calcmode="lin" valueType="num">
                                      <p:cBhvr>
                                        <p:cTn id="265" dur="1000" fill="hold"/>
                                        <p:tgtEl>
                                          <p:spTgt spid="99"/>
                                        </p:tgtEl>
                                        <p:attrNameLst>
                                          <p:attrName>ppt_y</p:attrName>
                                        </p:attrNameLst>
                                      </p:cBhvr>
                                      <p:tavLst>
                                        <p:tav tm="0">
                                          <p:val>
                                            <p:strVal val="#ppt_y-.1"/>
                                          </p:val>
                                        </p:tav>
                                        <p:tav tm="100000">
                                          <p:val>
                                            <p:strVal val="#ppt_y"/>
                                          </p:val>
                                        </p:tav>
                                      </p:tavLst>
                                    </p:anim>
                                  </p:childTnLst>
                                </p:cTn>
                              </p:par>
                              <p:par>
                                <p:cTn id="266" presetID="42" presetClass="exit" presetSubtype="0" fill="hold" nodeType="withEffect">
                                  <p:stCondLst>
                                    <p:cond delay="0"/>
                                  </p:stCondLst>
                                  <p:childTnLst>
                                    <p:animEffect transition="out" filter="fade">
                                      <p:cBhvr>
                                        <p:cTn id="267" dur="1000"/>
                                        <p:tgtEl>
                                          <p:spTgt spid="95"/>
                                        </p:tgtEl>
                                      </p:cBhvr>
                                    </p:animEffect>
                                    <p:anim calcmode="lin" valueType="num">
                                      <p:cBhvr>
                                        <p:cTn id="268" dur="1000"/>
                                        <p:tgtEl>
                                          <p:spTgt spid="95"/>
                                        </p:tgtEl>
                                        <p:attrNameLst>
                                          <p:attrName>ppt_x</p:attrName>
                                        </p:attrNameLst>
                                      </p:cBhvr>
                                      <p:tavLst>
                                        <p:tav tm="0">
                                          <p:val>
                                            <p:strVal val="ppt_x"/>
                                          </p:val>
                                        </p:tav>
                                        <p:tav tm="100000">
                                          <p:val>
                                            <p:strVal val="ppt_x"/>
                                          </p:val>
                                        </p:tav>
                                      </p:tavLst>
                                    </p:anim>
                                    <p:anim calcmode="lin" valueType="num">
                                      <p:cBhvr>
                                        <p:cTn id="269" dur="1000"/>
                                        <p:tgtEl>
                                          <p:spTgt spid="95"/>
                                        </p:tgtEl>
                                        <p:attrNameLst>
                                          <p:attrName>ppt_y</p:attrName>
                                        </p:attrNameLst>
                                      </p:cBhvr>
                                      <p:tavLst>
                                        <p:tav tm="0">
                                          <p:val>
                                            <p:strVal val="ppt_y"/>
                                          </p:val>
                                        </p:tav>
                                        <p:tav tm="100000">
                                          <p:val>
                                            <p:strVal val="ppt_y+.1"/>
                                          </p:val>
                                        </p:tav>
                                      </p:tavLst>
                                    </p:anim>
                                    <p:set>
                                      <p:cBhvr>
                                        <p:cTn id="270" dur="1" fill="hold">
                                          <p:stCondLst>
                                            <p:cond delay="999"/>
                                          </p:stCondLst>
                                        </p:cTn>
                                        <p:tgtEl>
                                          <p:spTgt spid="95"/>
                                        </p:tgtEl>
                                        <p:attrNameLst>
                                          <p:attrName>style.visibility</p:attrName>
                                        </p:attrNameLst>
                                      </p:cBhvr>
                                      <p:to>
                                        <p:strVal val="hidden"/>
                                      </p:to>
                                    </p:set>
                                  </p:childTnLst>
                                </p:cTn>
                              </p:par>
                            </p:childTnLst>
                          </p:cTn>
                        </p:par>
                      </p:childTnLst>
                    </p:cTn>
                  </p:par>
                  <p:par>
                    <p:cTn id="271" fill="hold" nodeType="clickPar">
                      <p:stCondLst>
                        <p:cond delay="indefinite"/>
                      </p:stCondLst>
                      <p:childTnLst>
                        <p:par>
                          <p:cTn id="272" fill="hold" nodeType="withGroup">
                            <p:stCondLst>
                              <p:cond delay="0"/>
                            </p:stCondLst>
                            <p:childTnLst>
                              <p:par>
                                <p:cTn id="273" presetID="47" presetClass="entr" presetSubtype="0" fill="hold" nodeType="clickEffect">
                                  <p:stCondLst>
                                    <p:cond delay="0"/>
                                  </p:stCondLst>
                                  <p:childTnLst>
                                    <p:set>
                                      <p:cBhvr>
                                        <p:cTn id="274" dur="1" fill="hold">
                                          <p:stCondLst>
                                            <p:cond delay="0"/>
                                          </p:stCondLst>
                                        </p:cTn>
                                        <p:tgtEl>
                                          <p:spTgt spid="90"/>
                                        </p:tgtEl>
                                        <p:attrNameLst>
                                          <p:attrName>style.visibility</p:attrName>
                                        </p:attrNameLst>
                                      </p:cBhvr>
                                      <p:to>
                                        <p:strVal val="visible"/>
                                      </p:to>
                                    </p:set>
                                    <p:animEffect transition="in" filter="fade">
                                      <p:cBhvr>
                                        <p:cTn id="275" dur="1000"/>
                                        <p:tgtEl>
                                          <p:spTgt spid="90"/>
                                        </p:tgtEl>
                                      </p:cBhvr>
                                    </p:animEffect>
                                    <p:anim calcmode="lin" valueType="num">
                                      <p:cBhvr>
                                        <p:cTn id="276" dur="1000" fill="hold"/>
                                        <p:tgtEl>
                                          <p:spTgt spid="90"/>
                                        </p:tgtEl>
                                        <p:attrNameLst>
                                          <p:attrName>ppt_x</p:attrName>
                                        </p:attrNameLst>
                                      </p:cBhvr>
                                      <p:tavLst>
                                        <p:tav tm="0">
                                          <p:val>
                                            <p:strVal val="#ppt_x"/>
                                          </p:val>
                                        </p:tav>
                                        <p:tav tm="100000">
                                          <p:val>
                                            <p:strVal val="#ppt_x"/>
                                          </p:val>
                                        </p:tav>
                                      </p:tavLst>
                                    </p:anim>
                                    <p:anim calcmode="lin" valueType="num">
                                      <p:cBhvr>
                                        <p:cTn id="277" dur="1000" fill="hold"/>
                                        <p:tgtEl>
                                          <p:spTgt spid="90"/>
                                        </p:tgtEl>
                                        <p:attrNameLst>
                                          <p:attrName>ppt_y</p:attrName>
                                        </p:attrNameLst>
                                      </p:cBhvr>
                                      <p:tavLst>
                                        <p:tav tm="0">
                                          <p:val>
                                            <p:strVal val="#ppt_y-.1"/>
                                          </p:val>
                                        </p:tav>
                                        <p:tav tm="100000">
                                          <p:val>
                                            <p:strVal val="#ppt_y"/>
                                          </p:val>
                                        </p:tav>
                                      </p:tavLst>
                                    </p:anim>
                                  </p:childTnLst>
                                </p:cTn>
                              </p:par>
                              <p:par>
                                <p:cTn id="278" presetID="42" presetClass="exit" presetSubtype="0" fill="hold" nodeType="withEffect">
                                  <p:stCondLst>
                                    <p:cond delay="0"/>
                                  </p:stCondLst>
                                  <p:childTnLst>
                                    <p:animEffect transition="out" filter="fade">
                                      <p:cBhvr>
                                        <p:cTn id="279" dur="1000"/>
                                        <p:tgtEl>
                                          <p:spTgt spid="98"/>
                                        </p:tgtEl>
                                      </p:cBhvr>
                                    </p:animEffect>
                                    <p:anim calcmode="lin" valueType="num">
                                      <p:cBhvr>
                                        <p:cTn id="280" dur="1000"/>
                                        <p:tgtEl>
                                          <p:spTgt spid="98"/>
                                        </p:tgtEl>
                                        <p:attrNameLst>
                                          <p:attrName>ppt_x</p:attrName>
                                        </p:attrNameLst>
                                      </p:cBhvr>
                                      <p:tavLst>
                                        <p:tav tm="0">
                                          <p:val>
                                            <p:strVal val="ppt_x"/>
                                          </p:val>
                                        </p:tav>
                                        <p:tav tm="100000">
                                          <p:val>
                                            <p:strVal val="ppt_x"/>
                                          </p:val>
                                        </p:tav>
                                      </p:tavLst>
                                    </p:anim>
                                    <p:anim calcmode="lin" valueType="num">
                                      <p:cBhvr>
                                        <p:cTn id="281" dur="1000"/>
                                        <p:tgtEl>
                                          <p:spTgt spid="98"/>
                                        </p:tgtEl>
                                        <p:attrNameLst>
                                          <p:attrName>ppt_y</p:attrName>
                                        </p:attrNameLst>
                                      </p:cBhvr>
                                      <p:tavLst>
                                        <p:tav tm="0">
                                          <p:val>
                                            <p:strVal val="ppt_y"/>
                                          </p:val>
                                        </p:tav>
                                        <p:tav tm="100000">
                                          <p:val>
                                            <p:strVal val="ppt_y+.1"/>
                                          </p:val>
                                        </p:tav>
                                      </p:tavLst>
                                    </p:anim>
                                    <p:set>
                                      <p:cBhvr>
                                        <p:cTn id="282" dur="1" fill="hold">
                                          <p:stCondLst>
                                            <p:cond delay="999"/>
                                          </p:stCondLst>
                                        </p:cTn>
                                        <p:tgtEl>
                                          <p:spTgt spid="98"/>
                                        </p:tgtEl>
                                        <p:attrNameLst>
                                          <p:attrName>style.visibility</p:attrName>
                                        </p:attrNameLst>
                                      </p:cBhvr>
                                      <p:to>
                                        <p:strVal val="hidden"/>
                                      </p:to>
                                    </p:set>
                                  </p:childTnLst>
                                </p:cTn>
                              </p:par>
                            </p:childTnLst>
                          </p:cTn>
                        </p:par>
                      </p:childTnLst>
                    </p:cTn>
                  </p:par>
                  <p:par>
                    <p:cTn id="283" fill="hold" nodeType="clickPar">
                      <p:stCondLst>
                        <p:cond delay="indefinite"/>
                      </p:stCondLst>
                      <p:childTnLst>
                        <p:par>
                          <p:cTn id="284" fill="hold" nodeType="withGroup">
                            <p:stCondLst>
                              <p:cond delay="0"/>
                            </p:stCondLst>
                            <p:childTnLst>
                              <p:par>
                                <p:cTn id="285" presetID="47" presetClass="entr" presetSubtype="0" fill="hold" nodeType="clickEffect">
                                  <p:stCondLst>
                                    <p:cond delay="0"/>
                                  </p:stCondLst>
                                  <p:childTnLst>
                                    <p:set>
                                      <p:cBhvr>
                                        <p:cTn id="286" dur="1" fill="hold">
                                          <p:stCondLst>
                                            <p:cond delay="0"/>
                                          </p:stCondLst>
                                        </p:cTn>
                                        <p:tgtEl>
                                          <p:spTgt spid="86"/>
                                        </p:tgtEl>
                                        <p:attrNameLst>
                                          <p:attrName>style.visibility</p:attrName>
                                        </p:attrNameLst>
                                      </p:cBhvr>
                                      <p:to>
                                        <p:strVal val="visible"/>
                                      </p:to>
                                    </p:set>
                                    <p:animEffect transition="in" filter="fade">
                                      <p:cBhvr>
                                        <p:cTn id="287" dur="1000"/>
                                        <p:tgtEl>
                                          <p:spTgt spid="86"/>
                                        </p:tgtEl>
                                      </p:cBhvr>
                                    </p:animEffect>
                                    <p:anim calcmode="lin" valueType="num">
                                      <p:cBhvr>
                                        <p:cTn id="288" dur="1000" fill="hold"/>
                                        <p:tgtEl>
                                          <p:spTgt spid="86"/>
                                        </p:tgtEl>
                                        <p:attrNameLst>
                                          <p:attrName>ppt_x</p:attrName>
                                        </p:attrNameLst>
                                      </p:cBhvr>
                                      <p:tavLst>
                                        <p:tav tm="0">
                                          <p:val>
                                            <p:strVal val="#ppt_x"/>
                                          </p:val>
                                        </p:tav>
                                        <p:tav tm="100000">
                                          <p:val>
                                            <p:strVal val="#ppt_x"/>
                                          </p:val>
                                        </p:tav>
                                      </p:tavLst>
                                    </p:anim>
                                    <p:anim calcmode="lin" valueType="num">
                                      <p:cBhvr>
                                        <p:cTn id="289" dur="1000" fill="hold"/>
                                        <p:tgtEl>
                                          <p:spTgt spid="86"/>
                                        </p:tgtEl>
                                        <p:attrNameLst>
                                          <p:attrName>ppt_y</p:attrName>
                                        </p:attrNameLst>
                                      </p:cBhvr>
                                      <p:tavLst>
                                        <p:tav tm="0">
                                          <p:val>
                                            <p:strVal val="#ppt_y-.1"/>
                                          </p:val>
                                        </p:tav>
                                        <p:tav tm="100000">
                                          <p:val>
                                            <p:strVal val="#ppt_y"/>
                                          </p:val>
                                        </p:tav>
                                      </p:tavLst>
                                    </p:anim>
                                  </p:childTnLst>
                                </p:cTn>
                              </p:par>
                              <p:par>
                                <p:cTn id="290" presetID="42" presetClass="exit" presetSubtype="0" fill="hold" nodeType="withEffect">
                                  <p:stCondLst>
                                    <p:cond delay="0"/>
                                  </p:stCondLst>
                                  <p:childTnLst>
                                    <p:animEffect transition="out" filter="fade">
                                      <p:cBhvr>
                                        <p:cTn id="291" dur="1000"/>
                                        <p:tgtEl>
                                          <p:spTgt spid="100"/>
                                        </p:tgtEl>
                                      </p:cBhvr>
                                    </p:animEffect>
                                    <p:anim calcmode="lin" valueType="num">
                                      <p:cBhvr>
                                        <p:cTn id="292" dur="1000"/>
                                        <p:tgtEl>
                                          <p:spTgt spid="100"/>
                                        </p:tgtEl>
                                        <p:attrNameLst>
                                          <p:attrName>ppt_x</p:attrName>
                                        </p:attrNameLst>
                                      </p:cBhvr>
                                      <p:tavLst>
                                        <p:tav tm="0">
                                          <p:val>
                                            <p:strVal val="ppt_x"/>
                                          </p:val>
                                        </p:tav>
                                        <p:tav tm="100000">
                                          <p:val>
                                            <p:strVal val="ppt_x"/>
                                          </p:val>
                                        </p:tav>
                                      </p:tavLst>
                                    </p:anim>
                                    <p:anim calcmode="lin" valueType="num">
                                      <p:cBhvr>
                                        <p:cTn id="293" dur="1000"/>
                                        <p:tgtEl>
                                          <p:spTgt spid="100"/>
                                        </p:tgtEl>
                                        <p:attrNameLst>
                                          <p:attrName>ppt_y</p:attrName>
                                        </p:attrNameLst>
                                      </p:cBhvr>
                                      <p:tavLst>
                                        <p:tav tm="0">
                                          <p:val>
                                            <p:strVal val="ppt_y"/>
                                          </p:val>
                                        </p:tav>
                                        <p:tav tm="100000">
                                          <p:val>
                                            <p:strVal val="ppt_y+.1"/>
                                          </p:val>
                                        </p:tav>
                                      </p:tavLst>
                                    </p:anim>
                                    <p:set>
                                      <p:cBhvr>
                                        <p:cTn id="294" dur="1" fill="hold">
                                          <p:stCondLst>
                                            <p:cond delay="999"/>
                                          </p:stCondLst>
                                        </p:cTn>
                                        <p:tgtEl>
                                          <p:spTgt spid="100"/>
                                        </p:tgtEl>
                                        <p:attrNameLst>
                                          <p:attrName>style.visibility</p:attrName>
                                        </p:attrNameLst>
                                      </p:cBhvr>
                                      <p:to>
                                        <p:strVal val="hidden"/>
                                      </p:to>
                                    </p:set>
                                  </p:childTnLst>
                                </p:cTn>
                              </p:par>
                            </p:childTnLst>
                          </p:cTn>
                        </p:par>
                      </p:childTnLst>
                    </p:cTn>
                  </p:par>
                  <p:par>
                    <p:cTn id="295" fill="hold" nodeType="clickPar">
                      <p:stCondLst>
                        <p:cond delay="indefinite"/>
                      </p:stCondLst>
                      <p:childTnLst>
                        <p:par>
                          <p:cTn id="296" fill="hold" nodeType="withGroup">
                            <p:stCondLst>
                              <p:cond delay="0"/>
                            </p:stCondLst>
                            <p:childTnLst>
                              <p:par>
                                <p:cTn id="297" presetID="47" presetClass="entr" presetSubtype="0" fill="hold" nodeType="clickEffect">
                                  <p:stCondLst>
                                    <p:cond delay="0"/>
                                  </p:stCondLst>
                                  <p:childTnLst>
                                    <p:set>
                                      <p:cBhvr>
                                        <p:cTn id="298" dur="1" fill="hold">
                                          <p:stCondLst>
                                            <p:cond delay="0"/>
                                          </p:stCondLst>
                                        </p:cTn>
                                        <p:tgtEl>
                                          <p:spTgt spid="88"/>
                                        </p:tgtEl>
                                        <p:attrNameLst>
                                          <p:attrName>style.visibility</p:attrName>
                                        </p:attrNameLst>
                                      </p:cBhvr>
                                      <p:to>
                                        <p:strVal val="visible"/>
                                      </p:to>
                                    </p:set>
                                    <p:animEffect transition="in" filter="fade">
                                      <p:cBhvr>
                                        <p:cTn id="299" dur="1000"/>
                                        <p:tgtEl>
                                          <p:spTgt spid="88"/>
                                        </p:tgtEl>
                                      </p:cBhvr>
                                    </p:animEffect>
                                    <p:anim calcmode="lin" valueType="num">
                                      <p:cBhvr>
                                        <p:cTn id="300" dur="1000" fill="hold"/>
                                        <p:tgtEl>
                                          <p:spTgt spid="88"/>
                                        </p:tgtEl>
                                        <p:attrNameLst>
                                          <p:attrName>ppt_x</p:attrName>
                                        </p:attrNameLst>
                                      </p:cBhvr>
                                      <p:tavLst>
                                        <p:tav tm="0">
                                          <p:val>
                                            <p:strVal val="#ppt_x"/>
                                          </p:val>
                                        </p:tav>
                                        <p:tav tm="100000">
                                          <p:val>
                                            <p:strVal val="#ppt_x"/>
                                          </p:val>
                                        </p:tav>
                                      </p:tavLst>
                                    </p:anim>
                                    <p:anim calcmode="lin" valueType="num">
                                      <p:cBhvr>
                                        <p:cTn id="301" dur="1000" fill="hold"/>
                                        <p:tgtEl>
                                          <p:spTgt spid="88"/>
                                        </p:tgtEl>
                                        <p:attrNameLst>
                                          <p:attrName>ppt_y</p:attrName>
                                        </p:attrNameLst>
                                      </p:cBhvr>
                                      <p:tavLst>
                                        <p:tav tm="0">
                                          <p:val>
                                            <p:strVal val="#ppt_y-.1"/>
                                          </p:val>
                                        </p:tav>
                                        <p:tav tm="100000">
                                          <p:val>
                                            <p:strVal val="#ppt_y"/>
                                          </p:val>
                                        </p:tav>
                                      </p:tavLst>
                                    </p:anim>
                                  </p:childTnLst>
                                </p:cTn>
                              </p:par>
                              <p:par>
                                <p:cTn id="302" presetID="42" presetClass="exit" presetSubtype="0" fill="hold" nodeType="withEffect">
                                  <p:stCondLst>
                                    <p:cond delay="0"/>
                                  </p:stCondLst>
                                  <p:childTnLst>
                                    <p:animEffect transition="out" filter="fade">
                                      <p:cBhvr>
                                        <p:cTn id="303" dur="1000"/>
                                        <p:tgtEl>
                                          <p:spTgt spid="103"/>
                                        </p:tgtEl>
                                      </p:cBhvr>
                                    </p:animEffect>
                                    <p:anim calcmode="lin" valueType="num">
                                      <p:cBhvr>
                                        <p:cTn id="304" dur="1000"/>
                                        <p:tgtEl>
                                          <p:spTgt spid="103"/>
                                        </p:tgtEl>
                                        <p:attrNameLst>
                                          <p:attrName>ppt_x</p:attrName>
                                        </p:attrNameLst>
                                      </p:cBhvr>
                                      <p:tavLst>
                                        <p:tav tm="0">
                                          <p:val>
                                            <p:strVal val="ppt_x"/>
                                          </p:val>
                                        </p:tav>
                                        <p:tav tm="100000">
                                          <p:val>
                                            <p:strVal val="ppt_x"/>
                                          </p:val>
                                        </p:tav>
                                      </p:tavLst>
                                    </p:anim>
                                    <p:anim calcmode="lin" valueType="num">
                                      <p:cBhvr>
                                        <p:cTn id="305" dur="1000"/>
                                        <p:tgtEl>
                                          <p:spTgt spid="103"/>
                                        </p:tgtEl>
                                        <p:attrNameLst>
                                          <p:attrName>ppt_y</p:attrName>
                                        </p:attrNameLst>
                                      </p:cBhvr>
                                      <p:tavLst>
                                        <p:tav tm="0">
                                          <p:val>
                                            <p:strVal val="ppt_y"/>
                                          </p:val>
                                        </p:tav>
                                        <p:tav tm="100000">
                                          <p:val>
                                            <p:strVal val="ppt_y+.1"/>
                                          </p:val>
                                        </p:tav>
                                      </p:tavLst>
                                    </p:anim>
                                    <p:set>
                                      <p:cBhvr>
                                        <p:cTn id="306" dur="1" fill="hold">
                                          <p:stCondLst>
                                            <p:cond delay="999"/>
                                          </p:stCondLst>
                                        </p:cTn>
                                        <p:tgtEl>
                                          <p:spTgt spid="103"/>
                                        </p:tgtEl>
                                        <p:attrNameLst>
                                          <p:attrName>style.visibility</p:attrName>
                                        </p:attrNameLst>
                                      </p:cBhvr>
                                      <p:to>
                                        <p:strVal val="hidden"/>
                                      </p:to>
                                    </p:set>
                                  </p:childTnLst>
                                </p:cTn>
                              </p:par>
                            </p:childTnLst>
                          </p:cTn>
                        </p:par>
                      </p:childTnLst>
                    </p:cTn>
                  </p:par>
                  <p:par>
                    <p:cTn id="307" fill="hold" nodeType="clickPar">
                      <p:stCondLst>
                        <p:cond delay="indefinite"/>
                      </p:stCondLst>
                      <p:childTnLst>
                        <p:par>
                          <p:cTn id="308" fill="hold" nodeType="withGroup">
                            <p:stCondLst>
                              <p:cond delay="0"/>
                            </p:stCondLst>
                            <p:childTnLst>
                              <p:par>
                                <p:cTn id="309" presetID="47" presetClass="entr" presetSubtype="0" fill="hold" nodeType="clickEffect">
                                  <p:stCondLst>
                                    <p:cond delay="0"/>
                                  </p:stCondLst>
                                  <p:childTnLst>
                                    <p:set>
                                      <p:cBhvr>
                                        <p:cTn id="310" dur="1" fill="hold">
                                          <p:stCondLst>
                                            <p:cond delay="0"/>
                                          </p:stCondLst>
                                        </p:cTn>
                                        <p:tgtEl>
                                          <p:spTgt spid="89"/>
                                        </p:tgtEl>
                                        <p:attrNameLst>
                                          <p:attrName>style.visibility</p:attrName>
                                        </p:attrNameLst>
                                      </p:cBhvr>
                                      <p:to>
                                        <p:strVal val="visible"/>
                                      </p:to>
                                    </p:set>
                                    <p:animEffect transition="in" filter="fade">
                                      <p:cBhvr>
                                        <p:cTn id="311" dur="1000"/>
                                        <p:tgtEl>
                                          <p:spTgt spid="89"/>
                                        </p:tgtEl>
                                      </p:cBhvr>
                                    </p:animEffect>
                                    <p:anim calcmode="lin" valueType="num">
                                      <p:cBhvr>
                                        <p:cTn id="312" dur="1000" fill="hold"/>
                                        <p:tgtEl>
                                          <p:spTgt spid="89"/>
                                        </p:tgtEl>
                                        <p:attrNameLst>
                                          <p:attrName>ppt_x</p:attrName>
                                        </p:attrNameLst>
                                      </p:cBhvr>
                                      <p:tavLst>
                                        <p:tav tm="0">
                                          <p:val>
                                            <p:strVal val="#ppt_x"/>
                                          </p:val>
                                        </p:tav>
                                        <p:tav tm="100000">
                                          <p:val>
                                            <p:strVal val="#ppt_x"/>
                                          </p:val>
                                        </p:tav>
                                      </p:tavLst>
                                    </p:anim>
                                    <p:anim calcmode="lin" valueType="num">
                                      <p:cBhvr>
                                        <p:cTn id="313" dur="1000" fill="hold"/>
                                        <p:tgtEl>
                                          <p:spTgt spid="89"/>
                                        </p:tgtEl>
                                        <p:attrNameLst>
                                          <p:attrName>ppt_y</p:attrName>
                                        </p:attrNameLst>
                                      </p:cBhvr>
                                      <p:tavLst>
                                        <p:tav tm="0">
                                          <p:val>
                                            <p:strVal val="#ppt_y-.1"/>
                                          </p:val>
                                        </p:tav>
                                        <p:tav tm="100000">
                                          <p:val>
                                            <p:strVal val="#ppt_y"/>
                                          </p:val>
                                        </p:tav>
                                      </p:tavLst>
                                    </p:anim>
                                  </p:childTnLst>
                                </p:cTn>
                              </p:par>
                              <p:par>
                                <p:cTn id="314" presetID="42" presetClass="exit" presetSubtype="0" fill="hold" nodeType="withEffect">
                                  <p:stCondLst>
                                    <p:cond delay="0"/>
                                  </p:stCondLst>
                                  <p:childTnLst>
                                    <p:animEffect transition="out" filter="fade">
                                      <p:cBhvr>
                                        <p:cTn id="315" dur="1000"/>
                                        <p:tgtEl>
                                          <p:spTgt spid="101"/>
                                        </p:tgtEl>
                                      </p:cBhvr>
                                    </p:animEffect>
                                    <p:anim calcmode="lin" valueType="num">
                                      <p:cBhvr>
                                        <p:cTn id="316" dur="1000"/>
                                        <p:tgtEl>
                                          <p:spTgt spid="101"/>
                                        </p:tgtEl>
                                        <p:attrNameLst>
                                          <p:attrName>ppt_x</p:attrName>
                                        </p:attrNameLst>
                                      </p:cBhvr>
                                      <p:tavLst>
                                        <p:tav tm="0">
                                          <p:val>
                                            <p:strVal val="ppt_x"/>
                                          </p:val>
                                        </p:tav>
                                        <p:tav tm="100000">
                                          <p:val>
                                            <p:strVal val="ppt_x"/>
                                          </p:val>
                                        </p:tav>
                                      </p:tavLst>
                                    </p:anim>
                                    <p:anim calcmode="lin" valueType="num">
                                      <p:cBhvr>
                                        <p:cTn id="317" dur="1000"/>
                                        <p:tgtEl>
                                          <p:spTgt spid="101"/>
                                        </p:tgtEl>
                                        <p:attrNameLst>
                                          <p:attrName>ppt_y</p:attrName>
                                        </p:attrNameLst>
                                      </p:cBhvr>
                                      <p:tavLst>
                                        <p:tav tm="0">
                                          <p:val>
                                            <p:strVal val="ppt_y"/>
                                          </p:val>
                                        </p:tav>
                                        <p:tav tm="100000">
                                          <p:val>
                                            <p:strVal val="ppt_y+.1"/>
                                          </p:val>
                                        </p:tav>
                                      </p:tavLst>
                                    </p:anim>
                                    <p:set>
                                      <p:cBhvr>
                                        <p:cTn id="318" dur="1" fill="hold">
                                          <p:stCondLst>
                                            <p:cond delay="999"/>
                                          </p:stCondLst>
                                        </p:cTn>
                                        <p:tgtEl>
                                          <p:spTgt spid="101"/>
                                        </p:tgtEl>
                                        <p:attrNameLst>
                                          <p:attrName>style.visibility</p:attrName>
                                        </p:attrNameLst>
                                      </p:cBhvr>
                                      <p:to>
                                        <p:strVal val="hidden"/>
                                      </p:to>
                                    </p:set>
                                  </p:childTnLst>
                                </p:cTn>
                              </p:par>
                            </p:childTnLst>
                          </p:cTn>
                        </p:par>
                      </p:childTnLst>
                    </p:cTn>
                  </p:par>
                  <p:par>
                    <p:cTn id="319" fill="hold" nodeType="clickPar">
                      <p:stCondLst>
                        <p:cond delay="indefinite"/>
                      </p:stCondLst>
                      <p:childTnLst>
                        <p:par>
                          <p:cTn id="320" fill="hold" nodeType="withGroup">
                            <p:stCondLst>
                              <p:cond delay="0"/>
                            </p:stCondLst>
                            <p:childTnLst>
                              <p:par>
                                <p:cTn id="321" presetID="47" presetClass="entr" presetSubtype="0" fill="hold" nodeType="clickEffect">
                                  <p:stCondLst>
                                    <p:cond delay="0"/>
                                  </p:stCondLst>
                                  <p:childTnLst>
                                    <p:set>
                                      <p:cBhvr>
                                        <p:cTn id="322" dur="1" fill="hold">
                                          <p:stCondLst>
                                            <p:cond delay="0"/>
                                          </p:stCondLst>
                                        </p:cTn>
                                        <p:tgtEl>
                                          <p:spTgt spid="87"/>
                                        </p:tgtEl>
                                        <p:attrNameLst>
                                          <p:attrName>style.visibility</p:attrName>
                                        </p:attrNameLst>
                                      </p:cBhvr>
                                      <p:to>
                                        <p:strVal val="visible"/>
                                      </p:to>
                                    </p:set>
                                    <p:animEffect transition="in" filter="fade">
                                      <p:cBhvr>
                                        <p:cTn id="323" dur="1000"/>
                                        <p:tgtEl>
                                          <p:spTgt spid="87"/>
                                        </p:tgtEl>
                                      </p:cBhvr>
                                    </p:animEffect>
                                    <p:anim calcmode="lin" valueType="num">
                                      <p:cBhvr>
                                        <p:cTn id="324" dur="1000" fill="hold"/>
                                        <p:tgtEl>
                                          <p:spTgt spid="87"/>
                                        </p:tgtEl>
                                        <p:attrNameLst>
                                          <p:attrName>ppt_x</p:attrName>
                                        </p:attrNameLst>
                                      </p:cBhvr>
                                      <p:tavLst>
                                        <p:tav tm="0">
                                          <p:val>
                                            <p:strVal val="#ppt_x"/>
                                          </p:val>
                                        </p:tav>
                                        <p:tav tm="100000">
                                          <p:val>
                                            <p:strVal val="#ppt_x"/>
                                          </p:val>
                                        </p:tav>
                                      </p:tavLst>
                                    </p:anim>
                                    <p:anim calcmode="lin" valueType="num">
                                      <p:cBhvr>
                                        <p:cTn id="325" dur="1000" fill="hold"/>
                                        <p:tgtEl>
                                          <p:spTgt spid="87"/>
                                        </p:tgtEl>
                                        <p:attrNameLst>
                                          <p:attrName>ppt_y</p:attrName>
                                        </p:attrNameLst>
                                      </p:cBhvr>
                                      <p:tavLst>
                                        <p:tav tm="0">
                                          <p:val>
                                            <p:strVal val="#ppt_y-.1"/>
                                          </p:val>
                                        </p:tav>
                                        <p:tav tm="100000">
                                          <p:val>
                                            <p:strVal val="#ppt_y"/>
                                          </p:val>
                                        </p:tav>
                                      </p:tavLst>
                                    </p:anim>
                                  </p:childTnLst>
                                </p:cTn>
                              </p:par>
                              <p:par>
                                <p:cTn id="326" presetID="42" presetClass="exit" presetSubtype="0" fill="hold" nodeType="withEffect">
                                  <p:stCondLst>
                                    <p:cond delay="0"/>
                                  </p:stCondLst>
                                  <p:childTnLst>
                                    <p:animEffect transition="out" filter="fade">
                                      <p:cBhvr>
                                        <p:cTn id="327" dur="1000"/>
                                        <p:tgtEl>
                                          <p:spTgt spid="102"/>
                                        </p:tgtEl>
                                      </p:cBhvr>
                                    </p:animEffect>
                                    <p:anim calcmode="lin" valueType="num">
                                      <p:cBhvr>
                                        <p:cTn id="328" dur="1000"/>
                                        <p:tgtEl>
                                          <p:spTgt spid="102"/>
                                        </p:tgtEl>
                                        <p:attrNameLst>
                                          <p:attrName>ppt_x</p:attrName>
                                        </p:attrNameLst>
                                      </p:cBhvr>
                                      <p:tavLst>
                                        <p:tav tm="0">
                                          <p:val>
                                            <p:strVal val="ppt_x"/>
                                          </p:val>
                                        </p:tav>
                                        <p:tav tm="100000">
                                          <p:val>
                                            <p:strVal val="ppt_x"/>
                                          </p:val>
                                        </p:tav>
                                      </p:tavLst>
                                    </p:anim>
                                    <p:anim calcmode="lin" valueType="num">
                                      <p:cBhvr>
                                        <p:cTn id="329" dur="1000"/>
                                        <p:tgtEl>
                                          <p:spTgt spid="102"/>
                                        </p:tgtEl>
                                        <p:attrNameLst>
                                          <p:attrName>ppt_y</p:attrName>
                                        </p:attrNameLst>
                                      </p:cBhvr>
                                      <p:tavLst>
                                        <p:tav tm="0">
                                          <p:val>
                                            <p:strVal val="ppt_y"/>
                                          </p:val>
                                        </p:tav>
                                        <p:tav tm="100000">
                                          <p:val>
                                            <p:strVal val="ppt_y+.1"/>
                                          </p:val>
                                        </p:tav>
                                      </p:tavLst>
                                    </p:anim>
                                    <p:set>
                                      <p:cBhvr>
                                        <p:cTn id="330" dur="1" fill="hold">
                                          <p:stCondLst>
                                            <p:cond delay="999"/>
                                          </p:stCondLst>
                                        </p:cTn>
                                        <p:tgtEl>
                                          <p:spTgt spid="102"/>
                                        </p:tgtEl>
                                        <p:attrNameLst>
                                          <p:attrName>style.visibility</p:attrName>
                                        </p:attrNameLst>
                                      </p:cBhvr>
                                      <p:to>
                                        <p:strVal val="hidden"/>
                                      </p:to>
                                    </p:set>
                                  </p:childTnLst>
                                </p:cTn>
                              </p:par>
                            </p:childTnLst>
                          </p:cTn>
                        </p:par>
                      </p:childTnLst>
                    </p:cTn>
                  </p:par>
                </p:childTnLst>
              </p:cTn>
              <p:nextCondLst>
                <p:cond evt="onClick" delay="0">
                  <p:tgtEl>
                    <p:spTgt spid="8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5AB2A57-095C-4C6E-A145-E644BCDB0F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75" y="10510"/>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BEB16AD-6FF6-4858-911F-868B592832F0}"/>
              </a:ext>
            </a:extLst>
          </p:cNvPr>
          <p:cNvGrpSpPr/>
          <p:nvPr/>
        </p:nvGrpSpPr>
        <p:grpSpPr>
          <a:xfrm>
            <a:off x="6295574" y="2313187"/>
            <a:ext cx="3762826" cy="940622"/>
            <a:chOff x="6488987" y="1732377"/>
            <a:chExt cx="5017102" cy="1254163"/>
          </a:xfrm>
          <a:solidFill>
            <a:schemeClr val="bg1">
              <a:alpha val="88000"/>
            </a:schemeClr>
          </a:solidFill>
        </p:grpSpPr>
        <p:sp>
          <p:nvSpPr>
            <p:cNvPr id="25" name="Rounded Rectangle 5">
              <a:extLst>
                <a:ext uri="{FF2B5EF4-FFF2-40B4-BE49-F238E27FC236}">
                  <a16:creationId xmlns:a16="http://schemas.microsoft.com/office/drawing/2014/main" id="{B036A302-9085-4C30-AC6E-796A81921C6B}"/>
                </a:ext>
              </a:extLst>
            </p:cNvPr>
            <p:cNvSpPr/>
            <p:nvPr/>
          </p:nvSpPr>
          <p:spPr>
            <a:xfrm>
              <a:off x="6926106" y="1732377"/>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598177E4-5BD8-4D9D-B34D-F675D78D77F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59DA4DF-FD0E-4080-8092-BB6877D11C10}"/>
              </a:ext>
            </a:extLst>
          </p:cNvPr>
          <p:cNvGrpSpPr/>
          <p:nvPr/>
        </p:nvGrpSpPr>
        <p:grpSpPr>
          <a:xfrm>
            <a:off x="1188714" y="2205759"/>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50F3E78A-1578-42CA-882D-3151830D824A}"/>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A7A4B835-694E-45A3-AF0E-660E1337CDB9}"/>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49B4E58-FAA2-4DCA-A982-384BD2E7F28B}"/>
              </a:ext>
            </a:extLst>
          </p:cNvPr>
          <p:cNvGrpSpPr/>
          <p:nvPr/>
        </p:nvGrpSpPr>
        <p:grpSpPr>
          <a:xfrm>
            <a:off x="6196013" y="3742894"/>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F6318D96-191C-47F0-BB70-E31F9C23986D}"/>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9044CA0A-0C3E-4C89-B220-8660CDFE905E}"/>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EC6432B8-EEAB-45EB-91A3-4954CDBAEF10}"/>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A8C9EB8B-8E83-4F88-B5BF-8566B57C75F6}"/>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9E14F892-D84F-4251-8924-6BF0D7CFEDBC}"/>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5F0F45A1-0F45-4C0A-9B22-F3D0CD511C63}"/>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0727"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2C14B6A0-B01A-4835-B53E-5CB2D3697088}"/>
              </a:ext>
            </a:extLst>
          </p:cNvPr>
          <p:cNvSpPr txBox="1">
            <a:spLocks noChangeArrowheads="1"/>
          </p:cNvSpPr>
          <p:nvPr/>
        </p:nvSpPr>
        <p:spPr bwMode="auto">
          <a:xfrm>
            <a:off x="2362200" y="488950"/>
            <a:ext cx="61722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1. Phép tính                có kết quả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0728"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F990E9D9-D069-4633-BA3E-53859B4AFD25}"/>
              </a:ext>
            </a:extLst>
          </p:cNvPr>
          <p:cNvGraphicFramePr>
            <a:graphicFrameLocks noChangeAspect="1"/>
          </p:cNvGraphicFramePr>
          <p:nvPr>
            <p:extLst>
              <p:ext uri="{D42A27DB-BD31-4B8C-83A1-F6EECF244321}">
                <p14:modId xmlns:p14="http://schemas.microsoft.com/office/powerpoint/2010/main" val="515848027"/>
              </p:ext>
            </p:extLst>
          </p:nvPr>
        </p:nvGraphicFramePr>
        <p:xfrm>
          <a:off x="4623701" y="802886"/>
          <a:ext cx="1308100" cy="558800"/>
        </p:xfrm>
        <a:graphic>
          <a:graphicData uri="http://schemas.openxmlformats.org/presentationml/2006/ole">
            <mc:AlternateContent xmlns:mc="http://schemas.openxmlformats.org/markup-compatibility/2006">
              <mc:Choice xmlns:v="urn:schemas-microsoft-com:vml" Requires="v">
                <p:oleObj spid="_x0000_s1033" name="Equation" r:id="rId9" imgW="1307880" imgH="558720" progId="Equation.DSMT4">
                  <p:embed/>
                </p:oleObj>
              </mc:Choice>
              <mc:Fallback>
                <p:oleObj name="Equation" r:id="rId9" imgW="1307880" imgH="558720" progId="Equation.DSMT4">
                  <p:embed/>
                  <p:pic>
                    <p:nvPicPr>
                      <p:cNvPr id="0" name="Object 1"/>
                      <p:cNvPicPr>
                        <a:picLocks noChangeAspect="1" noChangeArrowheads="1"/>
                      </p:cNvPicPr>
                      <p:nvPr/>
                    </p:nvPicPr>
                    <p:blipFill>
                      <a:blip r:embed="rId10"/>
                      <a:srcRect/>
                      <a:stretch>
                        <a:fillRect/>
                      </a:stretch>
                    </p:blipFill>
                    <p:spPr bwMode="auto">
                      <a:xfrm>
                        <a:off x="4623701" y="802886"/>
                        <a:ext cx="13081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1"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5EB483A-AAF0-4A4F-A4D6-3253CB5139C1}"/>
              </a:ext>
            </a:extLst>
          </p:cNvPr>
          <p:cNvGraphicFramePr>
            <a:graphicFrameLocks noChangeAspect="1"/>
          </p:cNvGraphicFramePr>
          <p:nvPr>
            <p:extLst>
              <p:ext uri="{D42A27DB-BD31-4B8C-83A1-F6EECF244321}">
                <p14:modId xmlns:p14="http://schemas.microsoft.com/office/powerpoint/2010/main" val="466460307"/>
              </p:ext>
            </p:extLst>
          </p:nvPr>
        </p:nvGraphicFramePr>
        <p:xfrm>
          <a:off x="7319389" y="2649538"/>
          <a:ext cx="889000" cy="317500"/>
        </p:xfrm>
        <a:graphic>
          <a:graphicData uri="http://schemas.openxmlformats.org/presentationml/2006/ole">
            <mc:AlternateContent xmlns:mc="http://schemas.openxmlformats.org/markup-compatibility/2006">
              <mc:Choice xmlns:v="urn:schemas-microsoft-com:vml" Requires="v">
                <p:oleObj spid="_x0000_s1034" name="Equation" r:id="rId11" imgW="888840" imgH="317160" progId="Equation.DSMT4">
                  <p:embed/>
                </p:oleObj>
              </mc:Choice>
              <mc:Fallback>
                <p:oleObj name="Equation" r:id="rId11" imgW="888840" imgH="317160" progId="Equation.DSMT4">
                  <p:embed/>
                  <p:pic>
                    <p:nvPicPr>
                      <p:cNvPr id="0" name="Object 7"/>
                      <p:cNvPicPr>
                        <a:picLocks noChangeAspect="1" noChangeArrowheads="1"/>
                      </p:cNvPicPr>
                      <p:nvPr/>
                    </p:nvPicPr>
                    <p:blipFill>
                      <a:blip r:embed="rId12"/>
                      <a:srcRect/>
                      <a:stretch>
                        <a:fillRect/>
                      </a:stretch>
                    </p:blipFill>
                    <p:spPr bwMode="auto">
                      <a:xfrm>
                        <a:off x="7319389" y="2649538"/>
                        <a:ext cx="889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29"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32D4C02-A050-4E9B-AD0D-12954F4C0210}"/>
              </a:ext>
            </a:extLst>
          </p:cNvPr>
          <p:cNvGraphicFramePr>
            <a:graphicFrameLocks noChangeAspect="1"/>
          </p:cNvGraphicFramePr>
          <p:nvPr>
            <p:extLst>
              <p:ext uri="{D42A27DB-BD31-4B8C-83A1-F6EECF244321}">
                <p14:modId xmlns:p14="http://schemas.microsoft.com/office/powerpoint/2010/main" val="3544003458"/>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1035" name="Equation" r:id="rId13" imgW="457677" imgH="793306" progId="Equation.DSMT4">
                  <p:embed/>
                </p:oleObj>
              </mc:Choice>
              <mc:Fallback>
                <p:oleObj name="Equation" r:id="rId13" imgW="457677" imgH="793306" progId="Equation.DSMT4">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0" name="Object 3">
            <a:extLst>
              <a:ext uri="{FF2B5EF4-FFF2-40B4-BE49-F238E27FC236}">
                <a16:creationId xmlns:a16="http://schemas.microsoft.com/office/drawing/2014/main" id="{6C1BC88D-A243-4688-86B7-4DAB3831F13B}"/>
              </a:ext>
            </a:extLst>
          </p:cNvPr>
          <p:cNvGraphicFramePr>
            <a:graphicFrameLocks noChangeAspect="1"/>
          </p:cNvGraphicFramePr>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1036" name="Equation" r:id="rId15" imgW="457677" imgH="793306" progId="Equation.DSMT4">
                  <p:embed/>
                </p:oleObj>
              </mc:Choice>
              <mc:Fallback>
                <p:oleObj name="Equation" r:id="rId15" imgW="457677" imgH="793306"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2" name="Object 8">
            <a:extLst>
              <a:ext uri="{FF2B5EF4-FFF2-40B4-BE49-F238E27FC236}">
                <a16:creationId xmlns:a16="http://schemas.microsoft.com/office/drawing/2014/main" id="{50B1935D-E99D-43C9-87F5-F923EB5BA1BC}"/>
              </a:ext>
            </a:extLst>
          </p:cNvPr>
          <p:cNvGraphicFramePr>
            <a:graphicFrameLocks noChangeAspect="1"/>
          </p:cNvGraphicFramePr>
          <p:nvPr>
            <p:extLst>
              <p:ext uri="{D42A27DB-BD31-4B8C-83A1-F6EECF244321}">
                <p14:modId xmlns:p14="http://schemas.microsoft.com/office/powerpoint/2010/main" val="4146979937"/>
              </p:ext>
            </p:extLst>
          </p:nvPr>
        </p:nvGraphicFramePr>
        <p:xfrm>
          <a:off x="2354263" y="2490788"/>
          <a:ext cx="825500" cy="317500"/>
        </p:xfrm>
        <a:graphic>
          <a:graphicData uri="http://schemas.openxmlformats.org/presentationml/2006/ole">
            <mc:AlternateContent xmlns:mc="http://schemas.openxmlformats.org/markup-compatibility/2006">
              <mc:Choice xmlns:v="urn:schemas-microsoft-com:vml" Requires="v">
                <p:oleObj spid="_x0000_s1037" name="Equation" r:id="rId16" imgW="825480" imgH="317160" progId="Equation.DSMT4">
                  <p:embed/>
                </p:oleObj>
              </mc:Choice>
              <mc:Fallback>
                <p:oleObj name="Equation" r:id="rId16" imgW="825480" imgH="317160" progId="Equation.DSMT4">
                  <p:embed/>
                  <p:pic>
                    <p:nvPicPr>
                      <p:cNvPr id="0" name="Object 8"/>
                      <p:cNvPicPr>
                        <a:picLocks noChangeAspect="1" noChangeArrowheads="1"/>
                      </p:cNvPicPr>
                      <p:nvPr/>
                    </p:nvPicPr>
                    <p:blipFill>
                      <a:blip r:embed="rId17"/>
                      <a:srcRect/>
                      <a:stretch>
                        <a:fillRect/>
                      </a:stretch>
                    </p:blipFill>
                    <p:spPr bwMode="auto">
                      <a:xfrm>
                        <a:off x="2354263" y="2490788"/>
                        <a:ext cx="825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0733" name="Object 9">
            <a:extLst>
              <a:ext uri="{FF2B5EF4-FFF2-40B4-BE49-F238E27FC236}">
                <a16:creationId xmlns:a16="http://schemas.microsoft.com/office/drawing/2014/main" id="{3E5464CD-7BA3-434B-9BF5-810E72A732DE}"/>
              </a:ext>
            </a:extLst>
          </p:cNvPr>
          <p:cNvGraphicFramePr>
            <a:graphicFrameLocks noChangeAspect="1"/>
          </p:cNvGraphicFramePr>
          <p:nvPr>
            <p:extLst>
              <p:ext uri="{D42A27DB-BD31-4B8C-83A1-F6EECF244321}">
                <p14:modId xmlns:p14="http://schemas.microsoft.com/office/powerpoint/2010/main" val="2577358912"/>
              </p:ext>
            </p:extLst>
          </p:nvPr>
        </p:nvGraphicFramePr>
        <p:xfrm>
          <a:off x="2368550" y="4105275"/>
          <a:ext cx="863600" cy="317500"/>
        </p:xfrm>
        <a:graphic>
          <a:graphicData uri="http://schemas.openxmlformats.org/presentationml/2006/ole">
            <mc:AlternateContent xmlns:mc="http://schemas.openxmlformats.org/markup-compatibility/2006">
              <mc:Choice xmlns:v="urn:schemas-microsoft-com:vml" Requires="v">
                <p:oleObj spid="_x0000_s1038" name="Equation" r:id="rId18" imgW="863280" imgH="317160" progId="Equation.DSMT4">
                  <p:embed/>
                </p:oleObj>
              </mc:Choice>
              <mc:Fallback>
                <p:oleObj name="Equation" r:id="rId18" imgW="863280" imgH="317160" progId="Equation.DSMT4">
                  <p:embed/>
                  <p:pic>
                    <p:nvPicPr>
                      <p:cNvPr id="0" name="Object 9"/>
                      <p:cNvPicPr>
                        <a:picLocks noChangeAspect="1" noChangeArrowheads="1"/>
                      </p:cNvPicPr>
                      <p:nvPr/>
                    </p:nvPicPr>
                    <p:blipFill>
                      <a:blip r:embed="rId19"/>
                      <a:srcRect/>
                      <a:stretch>
                        <a:fillRect/>
                      </a:stretch>
                    </p:blipFill>
                    <p:spPr bwMode="auto">
                      <a:xfrm>
                        <a:off x="2368550" y="4105275"/>
                        <a:ext cx="8636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9">
            <a:extLst>
              <a:ext uri="{FF2B5EF4-FFF2-40B4-BE49-F238E27FC236}">
                <a16:creationId xmlns:a16="http://schemas.microsoft.com/office/drawing/2014/main" id="{AE45B216-AC26-4F13-9C34-D1B78FA8B65A}"/>
              </a:ext>
            </a:extLst>
          </p:cNvPr>
          <p:cNvGraphicFramePr>
            <a:graphicFrameLocks noChangeAspect="1"/>
          </p:cNvGraphicFramePr>
          <p:nvPr>
            <p:extLst>
              <p:ext uri="{D42A27DB-BD31-4B8C-83A1-F6EECF244321}">
                <p14:modId xmlns:p14="http://schemas.microsoft.com/office/powerpoint/2010/main" val="3385851494"/>
              </p:ext>
            </p:extLst>
          </p:nvPr>
        </p:nvGraphicFramePr>
        <p:xfrm>
          <a:off x="7393259" y="3936675"/>
          <a:ext cx="850900" cy="381000"/>
        </p:xfrm>
        <a:graphic>
          <a:graphicData uri="http://schemas.openxmlformats.org/presentationml/2006/ole">
            <mc:AlternateContent xmlns:mc="http://schemas.openxmlformats.org/markup-compatibility/2006">
              <mc:Choice xmlns:v="urn:schemas-microsoft-com:vml" Requires="v">
                <p:oleObj spid="_x0000_s1039" name="Equation" r:id="rId20" imgW="850680" imgH="380880" progId="Equation.DSMT4">
                  <p:embed/>
                </p:oleObj>
              </mc:Choice>
              <mc:Fallback>
                <p:oleObj name="Equation" r:id="rId20" imgW="850680" imgH="380880" progId="Equation.DSMT4">
                  <p:embed/>
                  <p:pic>
                    <p:nvPicPr>
                      <p:cNvPr id="0" name="Object 9"/>
                      <p:cNvPicPr>
                        <a:picLocks noChangeAspect="1" noChangeArrowheads="1"/>
                      </p:cNvPicPr>
                      <p:nvPr/>
                    </p:nvPicPr>
                    <p:blipFill>
                      <a:blip r:embed="rId21"/>
                      <a:srcRect/>
                      <a:stretch>
                        <a:fillRect/>
                      </a:stretch>
                    </p:blipFill>
                    <p:spPr bwMode="auto">
                      <a:xfrm>
                        <a:off x="7393259" y="3936675"/>
                        <a:ext cx="8509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74C1B42-4C97-4762-8763-4A012F5ADA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3" y="34925"/>
            <a:ext cx="12268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FDDFA7B-0B50-4F52-8D52-1F2E794D2770}"/>
              </a:ext>
            </a:extLst>
          </p:cNvPr>
          <p:cNvGrpSpPr/>
          <p:nvPr/>
        </p:nvGrpSpPr>
        <p:grpSpPr>
          <a:xfrm>
            <a:off x="6134100" y="2259778"/>
            <a:ext cx="3633101" cy="940622"/>
            <a:chOff x="6488987" y="1764882"/>
            <a:chExt cx="4844135" cy="1254163"/>
          </a:xfrm>
          <a:solidFill>
            <a:schemeClr val="bg1">
              <a:alpha val="88000"/>
            </a:schemeClr>
          </a:solidFill>
        </p:grpSpPr>
        <p:sp>
          <p:nvSpPr>
            <p:cNvPr id="6" name="Rounded Rectangle 5">
              <a:extLst>
                <a:ext uri="{FF2B5EF4-FFF2-40B4-BE49-F238E27FC236}">
                  <a16:creationId xmlns:a16="http://schemas.microsoft.com/office/drawing/2014/main" id="{C8BAA630-2CB6-4BD0-8207-25EE7320858F}"/>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31954078-7D48-4F67-8029-5297BBEB184B}"/>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16DA3E5-B636-427E-9819-C018EE1AE2AE}"/>
              </a:ext>
            </a:extLst>
          </p:cNvPr>
          <p:cNvGrpSpPr/>
          <p:nvPr/>
        </p:nvGrpSpPr>
        <p:grpSpPr>
          <a:xfrm>
            <a:off x="1066803" y="2259778"/>
            <a:ext cx="3633102" cy="940622"/>
            <a:chOff x="6488986" y="1764882"/>
            <a:chExt cx="4844136" cy="1254163"/>
          </a:xfrm>
          <a:solidFill>
            <a:schemeClr val="bg1">
              <a:alpha val="88000"/>
            </a:schemeClr>
          </a:solidFill>
        </p:grpSpPr>
        <p:sp>
          <p:nvSpPr>
            <p:cNvPr id="14" name="Rounded Rectangle 5">
              <a:extLst>
                <a:ext uri="{FF2B5EF4-FFF2-40B4-BE49-F238E27FC236}">
                  <a16:creationId xmlns:a16="http://schemas.microsoft.com/office/drawing/2014/main" id="{15848560-0A01-4EA9-A968-0FE7674496FE}"/>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8D749B32-D480-4C7D-87AA-7EF682A3811E}"/>
                </a:ext>
              </a:extLst>
            </p:cNvPr>
            <p:cNvSpPr/>
            <p:nvPr/>
          </p:nvSpPr>
          <p:spPr>
            <a:xfrm>
              <a:off x="6488986" y="2128979"/>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A</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27ACFB3-07CC-401A-A510-ABC1720CB314}"/>
              </a:ext>
            </a:extLst>
          </p:cNvPr>
          <p:cNvGrpSpPr/>
          <p:nvPr/>
        </p:nvGrpSpPr>
        <p:grpSpPr>
          <a:xfrm>
            <a:off x="990600" y="3771489"/>
            <a:ext cx="3633101" cy="940622"/>
            <a:chOff x="6488987" y="1764882"/>
            <a:chExt cx="4844135" cy="1254163"/>
          </a:xfrm>
          <a:solidFill>
            <a:schemeClr val="bg1">
              <a:alpha val="88000"/>
            </a:schemeClr>
          </a:solidFill>
        </p:grpSpPr>
        <p:sp>
          <p:nvSpPr>
            <p:cNvPr id="17" name="Rounded Rectangle 5">
              <a:extLst>
                <a:ext uri="{FF2B5EF4-FFF2-40B4-BE49-F238E27FC236}">
                  <a16:creationId xmlns:a16="http://schemas.microsoft.com/office/drawing/2014/main" id="{068BF849-2009-4707-A370-B659904184D7}"/>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B90B0E4D-6F87-49B8-AC3C-7323EAB908B2}"/>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D6DF956B-D9AB-4B99-9600-1E13CF775C97}"/>
              </a:ext>
            </a:extLst>
          </p:cNvPr>
          <p:cNvPicPr>
            <a:picLocks noChangeAspect="1"/>
          </p:cNvPicPr>
          <p:nvPr/>
        </p:nvPicPr>
        <p:blipFill>
          <a:blip r:embed="rId8" cstate="print"/>
          <a:stretch>
            <a:fillRect/>
          </a:stretch>
        </p:blipFill>
        <p:spPr>
          <a:xfrm>
            <a:off x="11310261" y="5105400"/>
            <a:ext cx="424539" cy="419715"/>
          </a:xfrm>
          <a:prstGeom prst="ellipse">
            <a:avLst/>
          </a:prstGeom>
        </p:spPr>
      </p:pic>
      <p:sp>
        <p:nvSpPr>
          <p:cNvPr id="32775" name="Text Box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3E31CDB9-0539-4CAA-9D2D-E448B54EB378}"/>
              </a:ext>
            </a:extLst>
          </p:cNvPr>
          <p:cNvSpPr txBox="1">
            <a:spLocks noChangeArrowheads="1"/>
          </p:cNvSpPr>
          <p:nvPr/>
        </p:nvSpPr>
        <p:spPr bwMode="auto">
          <a:xfrm>
            <a:off x="2362200" y="488950"/>
            <a:ext cx="9372600" cy="1186672"/>
          </a:xfrm>
          <a:prstGeom prst="rect">
            <a:avLst/>
          </a:prstGeom>
          <a:solidFill>
            <a:srgbClr val="FFFFFF"/>
          </a:solidFill>
          <a:ln w="9525">
            <a:solidFill>
              <a:srgbClr val="000000"/>
            </a:solidFill>
            <a:miter lim="800000"/>
            <a:headEnd/>
            <a:tailEnd/>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 typeface="Arial" panose="020B0604020202020204" pitchFamily="34" charset="0"/>
              <a:buNone/>
            </a:pPr>
            <a:endParaRPr lang="en-US" altLang="en-US" sz="800" b="1">
              <a:solidFill>
                <a:srgbClr val="000000"/>
              </a:solidFill>
              <a:latin typeface="Times New Roman" panose="02020603050405020304" pitchFamily="18" charset="0"/>
              <a:cs typeface="Times New Roman" panose="02020603050405020304" pitchFamily="18" charset="0"/>
            </a:endParaRPr>
          </a:p>
          <a:p>
            <a:pPr>
              <a:lnSpc>
                <a:spcPct val="107000"/>
              </a:lnSpc>
              <a:spcBef>
                <a:spcPct val="0"/>
              </a:spcBef>
              <a:spcAft>
                <a:spcPts val="800"/>
              </a:spcAft>
              <a:buFont typeface="Arial" panose="020B0604020202020204" pitchFamily="34" charset="0"/>
              <a:buNone/>
            </a:pPr>
            <a:r>
              <a:rPr lang="en-US" altLang="en-US" sz="3200">
                <a:latin typeface="Times New Roman" panose="02020603050405020304" pitchFamily="18" charset="0"/>
                <a:ea typeface="Calibri" panose="020F0502020204030204" pitchFamily="34" charset="0"/>
                <a:cs typeface="Times New Roman" panose="02020603050405020304" pitchFamily="18" charset="0"/>
              </a:rPr>
              <a:t>2. Phép tính                                    có kết quả là: </a:t>
            </a:r>
          </a:p>
          <a:p>
            <a:pPr eaLnBrk="1" hangingPunct="1">
              <a:lnSpc>
                <a:spcPct val="107000"/>
              </a:lnSpc>
              <a:spcBef>
                <a:spcPct val="0"/>
              </a:spcBef>
              <a:spcAft>
                <a:spcPts val="800"/>
              </a:spcAft>
              <a:buFont typeface="Arial" panose="020B0604020202020204" pitchFamily="34" charset="0"/>
              <a:buNone/>
            </a:pPr>
            <a:endParaRPr lang="en-US" altLang="en-US" sz="1400" b="1">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2776" name="Object 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74F82E0C-4975-4816-8438-5E41E7BAF8B5}"/>
              </a:ext>
            </a:extLst>
          </p:cNvPr>
          <p:cNvGraphicFramePr>
            <a:graphicFrameLocks noChangeAspect="1"/>
          </p:cNvGraphicFramePr>
          <p:nvPr>
            <p:extLst>
              <p:ext uri="{D42A27DB-BD31-4B8C-83A1-F6EECF244321}">
                <p14:modId xmlns:p14="http://schemas.microsoft.com/office/powerpoint/2010/main" val="1319481243"/>
              </p:ext>
            </p:extLst>
          </p:nvPr>
        </p:nvGraphicFramePr>
        <p:xfrm>
          <a:off x="4661801" y="717493"/>
          <a:ext cx="3073400" cy="635000"/>
        </p:xfrm>
        <a:graphic>
          <a:graphicData uri="http://schemas.openxmlformats.org/presentationml/2006/ole">
            <mc:AlternateContent xmlns:mc="http://schemas.openxmlformats.org/markup-compatibility/2006">
              <mc:Choice xmlns:v="urn:schemas-microsoft-com:vml" Requires="v">
                <p:oleObj spid="_x0000_s2057" name="Equation" r:id="rId9" imgW="3073320" imgH="634680" progId="Equation.DSMT4">
                  <p:embed/>
                </p:oleObj>
              </mc:Choice>
              <mc:Fallback>
                <p:oleObj name="Equation" r:id="rId9" imgW="3073320" imgH="634680" progId="Equation.DSMT4">
                  <p:embed/>
                  <p:pic>
                    <p:nvPicPr>
                      <p:cNvPr id="0" name="Object 1"/>
                      <p:cNvPicPr>
                        <a:picLocks noChangeAspect="1" noChangeArrowheads="1"/>
                      </p:cNvPicPr>
                      <p:nvPr/>
                    </p:nvPicPr>
                    <p:blipFill>
                      <a:blip r:embed="rId10"/>
                      <a:srcRect/>
                      <a:stretch>
                        <a:fillRect/>
                      </a:stretch>
                    </p:blipFill>
                    <p:spPr bwMode="auto">
                      <a:xfrm>
                        <a:off x="4661801" y="717493"/>
                        <a:ext cx="3073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7" name="Object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B38F8C12-3213-4058-88B5-B21023B6DA66}"/>
              </a:ext>
            </a:extLst>
          </p:cNvPr>
          <p:cNvGraphicFramePr>
            <a:graphicFrameLocks noChangeAspect="1"/>
          </p:cNvGraphicFramePr>
          <p:nvPr>
            <p:extLst>
              <p:ext uri="{D42A27DB-BD31-4B8C-83A1-F6EECF244321}">
                <p14:modId xmlns:p14="http://schemas.microsoft.com/office/powerpoint/2010/main" val="3282839852"/>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2058" name="Equation" r:id="rId11" imgW="457677" imgH="793306" progId="Equation.DSMT4">
                  <p:embed/>
                </p:oleObj>
              </mc:Choice>
              <mc:Fallback>
                <p:oleObj name="Equation" r:id="rId11" imgW="457677" imgH="793306" progId="Equation.DSMT4">
                  <p:embed/>
                  <p:pic>
                    <p:nvPicPr>
                      <p:cNvPr id="0" name="Object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8"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DAB0A9B7-838B-4A70-A613-6E87DCF0DB27}"/>
              </a:ext>
            </a:extLst>
          </p:cNvPr>
          <p:cNvGraphicFramePr>
            <a:graphicFrameLocks noChangeAspect="1"/>
          </p:cNvGraphicFramePr>
          <p:nvPr>
            <p:extLst>
              <p:ext uri="{D42A27DB-BD31-4B8C-83A1-F6EECF244321}">
                <p14:modId xmlns:p14="http://schemas.microsoft.com/office/powerpoint/2010/main" val="884491062"/>
              </p:ext>
            </p:extLst>
          </p:nvPr>
        </p:nvGraphicFramePr>
        <p:xfrm>
          <a:off x="990600" y="2182813"/>
          <a:ext cx="914400" cy="336550"/>
        </p:xfrm>
        <a:graphic>
          <a:graphicData uri="http://schemas.openxmlformats.org/presentationml/2006/ole">
            <mc:AlternateContent xmlns:mc="http://schemas.openxmlformats.org/markup-compatibility/2006">
              <mc:Choice xmlns:v="urn:schemas-microsoft-com:vml" Requires="v">
                <p:oleObj spid="_x0000_s2059" name="Equation" r:id="rId13" imgW="457677" imgH="793306" progId="Equation.DSMT4">
                  <p:embed/>
                </p:oleObj>
              </mc:Choice>
              <mc:Fallback>
                <p:oleObj name="Equation" r:id="rId13" imgW="457677" imgH="793306" progId="Equation.DSMT4">
                  <p:embed/>
                  <p:pic>
                    <p:nvPicPr>
                      <p:cNvPr id="0" name="Object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2182813"/>
                        <a:ext cx="9144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9"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AABD5DCC-3835-42C2-97E6-324F9BA1C32C}"/>
              </a:ext>
            </a:extLst>
          </p:cNvPr>
          <p:cNvGraphicFramePr>
            <a:graphicFrameLocks noChangeAspect="1"/>
          </p:cNvGraphicFramePr>
          <p:nvPr>
            <p:extLst>
              <p:ext uri="{D42A27DB-BD31-4B8C-83A1-F6EECF244321}">
                <p14:modId xmlns:p14="http://schemas.microsoft.com/office/powerpoint/2010/main" val="3017163991"/>
              </p:ext>
            </p:extLst>
          </p:nvPr>
        </p:nvGraphicFramePr>
        <p:xfrm>
          <a:off x="2576513" y="2482850"/>
          <a:ext cx="812800" cy="457200"/>
        </p:xfrm>
        <a:graphic>
          <a:graphicData uri="http://schemas.openxmlformats.org/presentationml/2006/ole">
            <mc:AlternateContent xmlns:mc="http://schemas.openxmlformats.org/markup-compatibility/2006">
              <mc:Choice xmlns:v="urn:schemas-microsoft-com:vml" Requires="v">
                <p:oleObj spid="_x0000_s2060" name="Equation" r:id="rId14" imgW="812520" imgH="457200" progId="Equation.DSMT4">
                  <p:embed/>
                </p:oleObj>
              </mc:Choice>
              <mc:Fallback>
                <p:oleObj name="Equation" r:id="rId14" imgW="812520" imgH="457200" progId="Equation.DSMT4">
                  <p:embed/>
                  <p:pic>
                    <p:nvPicPr>
                      <p:cNvPr id="0" name="Object 7"/>
                      <p:cNvPicPr>
                        <a:picLocks noChangeAspect="1" noChangeArrowheads="1"/>
                      </p:cNvPicPr>
                      <p:nvPr/>
                    </p:nvPicPr>
                    <p:blipFill>
                      <a:blip r:embed="rId15"/>
                      <a:srcRect/>
                      <a:stretch>
                        <a:fillRect/>
                      </a:stretch>
                    </p:blipFill>
                    <p:spPr bwMode="auto">
                      <a:xfrm>
                        <a:off x="2576513" y="248285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0" name="Object 8">
            <a:extLst>
              <a:ext uri="{FF2B5EF4-FFF2-40B4-BE49-F238E27FC236}">
                <a16:creationId xmlns:a16="http://schemas.microsoft.com/office/drawing/2014/main" id="{74FF93CF-0395-44B3-8DF3-254B8B203216}"/>
              </a:ext>
            </a:extLst>
          </p:cNvPr>
          <p:cNvGraphicFramePr>
            <a:graphicFrameLocks noChangeAspect="1"/>
          </p:cNvGraphicFramePr>
          <p:nvPr>
            <p:extLst>
              <p:ext uri="{D42A27DB-BD31-4B8C-83A1-F6EECF244321}">
                <p14:modId xmlns:p14="http://schemas.microsoft.com/office/powerpoint/2010/main" val="3180690670"/>
              </p:ext>
            </p:extLst>
          </p:nvPr>
        </p:nvGraphicFramePr>
        <p:xfrm>
          <a:off x="7713663" y="2487613"/>
          <a:ext cx="673100" cy="457200"/>
        </p:xfrm>
        <a:graphic>
          <a:graphicData uri="http://schemas.openxmlformats.org/presentationml/2006/ole">
            <mc:AlternateContent xmlns:mc="http://schemas.openxmlformats.org/markup-compatibility/2006">
              <mc:Choice xmlns:v="urn:schemas-microsoft-com:vml" Requires="v">
                <p:oleObj spid="_x0000_s2061" name="Equation" r:id="rId16" imgW="672840" imgH="457200" progId="Equation.DSMT4">
                  <p:embed/>
                </p:oleObj>
              </mc:Choice>
              <mc:Fallback>
                <p:oleObj name="Equation" r:id="rId16" imgW="672840" imgH="457200" progId="Equation.DSMT4">
                  <p:embed/>
                  <p:pic>
                    <p:nvPicPr>
                      <p:cNvPr id="0" name="Object 8"/>
                      <p:cNvPicPr>
                        <a:picLocks noChangeAspect="1" noChangeArrowheads="1"/>
                      </p:cNvPicPr>
                      <p:nvPr/>
                    </p:nvPicPr>
                    <p:blipFill>
                      <a:blip r:embed="rId17"/>
                      <a:srcRect/>
                      <a:stretch>
                        <a:fillRect/>
                      </a:stretch>
                    </p:blipFill>
                    <p:spPr bwMode="auto">
                      <a:xfrm>
                        <a:off x="7713663" y="2487613"/>
                        <a:ext cx="673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81" name="Object 9">
            <a:extLst>
              <a:ext uri="{FF2B5EF4-FFF2-40B4-BE49-F238E27FC236}">
                <a16:creationId xmlns:a16="http://schemas.microsoft.com/office/drawing/2014/main" id="{44AF1124-D20D-4918-A734-FABFCD668003}"/>
              </a:ext>
            </a:extLst>
          </p:cNvPr>
          <p:cNvGraphicFramePr>
            <a:graphicFrameLocks noChangeAspect="1"/>
          </p:cNvGraphicFramePr>
          <p:nvPr>
            <p:extLst>
              <p:ext uri="{D42A27DB-BD31-4B8C-83A1-F6EECF244321}">
                <p14:modId xmlns:p14="http://schemas.microsoft.com/office/powerpoint/2010/main" val="2293329988"/>
              </p:ext>
            </p:extLst>
          </p:nvPr>
        </p:nvGraphicFramePr>
        <p:xfrm>
          <a:off x="2481263" y="4000500"/>
          <a:ext cx="1003300" cy="457200"/>
        </p:xfrm>
        <a:graphic>
          <a:graphicData uri="http://schemas.openxmlformats.org/presentationml/2006/ole">
            <mc:AlternateContent xmlns:mc="http://schemas.openxmlformats.org/markup-compatibility/2006">
              <mc:Choice xmlns:v="urn:schemas-microsoft-com:vml" Requires="v">
                <p:oleObj spid="_x0000_s2062" name="Equation" r:id="rId18" imgW="1002960" imgH="457200" progId="Equation.DSMT4">
                  <p:embed/>
                </p:oleObj>
              </mc:Choice>
              <mc:Fallback>
                <p:oleObj name="Equation" r:id="rId18" imgW="1002960" imgH="457200" progId="Equation.DSMT4">
                  <p:embed/>
                  <p:pic>
                    <p:nvPicPr>
                      <p:cNvPr id="0" name="Object 9"/>
                      <p:cNvPicPr>
                        <a:picLocks noChangeAspect="1" noChangeArrowheads="1"/>
                      </p:cNvPicPr>
                      <p:nvPr/>
                    </p:nvPicPr>
                    <p:blipFill>
                      <a:blip r:embed="rId19"/>
                      <a:srcRect/>
                      <a:stretch>
                        <a:fillRect/>
                      </a:stretch>
                    </p:blipFill>
                    <p:spPr bwMode="auto">
                      <a:xfrm>
                        <a:off x="2481263" y="4000500"/>
                        <a:ext cx="1003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4" name="Sai1.MsPham">
            <a:extLst>
              <a:ext uri="{FF2B5EF4-FFF2-40B4-BE49-F238E27FC236}">
                <a16:creationId xmlns:a16="http://schemas.microsoft.com/office/drawing/2014/main" id="{EE778A28-B731-4E80-9A26-9618D35131F5}"/>
              </a:ext>
            </a:extLst>
          </p:cNvPr>
          <p:cNvGrpSpPr/>
          <p:nvPr/>
        </p:nvGrpSpPr>
        <p:grpSpPr>
          <a:xfrm>
            <a:off x="6196699" y="3886200"/>
            <a:ext cx="3633101" cy="940622"/>
            <a:chOff x="6488987" y="1764882"/>
            <a:chExt cx="4844135" cy="1254163"/>
          </a:xfrm>
          <a:solidFill>
            <a:schemeClr val="bg1">
              <a:alpha val="88000"/>
            </a:schemeClr>
          </a:solidFill>
        </p:grpSpPr>
        <p:sp>
          <p:nvSpPr>
            <p:cNvPr id="25" name="Rounded Rectangle 5">
              <a:extLst>
                <a:ext uri="{FF2B5EF4-FFF2-40B4-BE49-F238E27FC236}">
                  <a16:creationId xmlns:a16="http://schemas.microsoft.com/office/drawing/2014/main" id="{ED9188BA-6703-4C67-842C-3207C719C15C}"/>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20805A37-9A85-4055-A81D-20F5210971A5}"/>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7" name="Object 9">
            <a:extLst>
              <a:ext uri="{FF2B5EF4-FFF2-40B4-BE49-F238E27FC236}">
                <a16:creationId xmlns:a16="http://schemas.microsoft.com/office/drawing/2014/main" id="{C786E55C-35CB-4F80-B88A-9C574A7D8E8E}"/>
              </a:ext>
            </a:extLst>
          </p:cNvPr>
          <p:cNvGraphicFramePr>
            <a:graphicFrameLocks noChangeAspect="1"/>
          </p:cNvGraphicFramePr>
          <p:nvPr>
            <p:extLst>
              <p:ext uri="{D42A27DB-BD31-4B8C-83A1-F6EECF244321}">
                <p14:modId xmlns:p14="http://schemas.microsoft.com/office/powerpoint/2010/main" val="2411343570"/>
              </p:ext>
            </p:extLst>
          </p:nvPr>
        </p:nvGraphicFramePr>
        <p:xfrm>
          <a:off x="7705725" y="4127500"/>
          <a:ext cx="812800" cy="457200"/>
        </p:xfrm>
        <a:graphic>
          <a:graphicData uri="http://schemas.openxmlformats.org/presentationml/2006/ole">
            <mc:AlternateContent xmlns:mc="http://schemas.openxmlformats.org/markup-compatibility/2006">
              <mc:Choice xmlns:v="urn:schemas-microsoft-com:vml" Requires="v">
                <p:oleObj spid="_x0000_s2063" name="Equation" r:id="rId20" imgW="812520" imgH="457200" progId="Equation.DSMT4">
                  <p:embed/>
                </p:oleObj>
              </mc:Choice>
              <mc:Fallback>
                <p:oleObj name="Equation" r:id="rId20" imgW="812520" imgH="457200" progId="Equation.DSMT4">
                  <p:embed/>
                  <p:pic>
                    <p:nvPicPr>
                      <p:cNvPr id="0" name="Object 9"/>
                      <p:cNvPicPr>
                        <a:picLocks noChangeAspect="1" noChangeArrowheads="1"/>
                      </p:cNvPicPr>
                      <p:nvPr/>
                    </p:nvPicPr>
                    <p:blipFill>
                      <a:blip r:embed="rId21"/>
                      <a:srcRect/>
                      <a:stretch>
                        <a:fillRect/>
                      </a:stretch>
                    </p:blipFill>
                    <p:spPr bwMode="auto">
                      <a:xfrm>
                        <a:off x="7705725" y="4127500"/>
                        <a:ext cx="81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par>
                                <p:cTn id="21" presetID="9" presetClass="emph" presetSubtype="0" nodeType="withEffect">
                                  <p:stCondLst>
                                    <p:cond delay="0"/>
                                  </p:stCondLst>
                                  <p:childTnLst>
                                    <p:set>
                                      <p:cBhvr rctx="PPT">
                                        <p:cTn id="22" dur="indefinite"/>
                                        <p:tgtEl>
                                          <p:spTgt spid="27"/>
                                        </p:tgtEl>
                                        <p:attrNameLst>
                                          <p:attrName>style.opacity</p:attrName>
                                        </p:attrNameLst>
                                      </p:cBhvr>
                                      <p:to>
                                        <p:strVal val="0.5"/>
                                      </p:to>
                                    </p:set>
                                    <p:animEffect filter="image" prLst="opacity: 0.5">
                                      <p:cBhvr rctx="IE">
                                        <p:cTn id="23" dur="indefinite"/>
                                        <p:tgtEl>
                                          <p:spTgt spid="27"/>
                                        </p:tgtEl>
                                      </p:cBhvr>
                                    </p:animEffect>
                                  </p:childTnLst>
                                </p:cTn>
                              </p:par>
                            </p:childTnLst>
                          </p:cTn>
                        </p:par>
                      </p:childTnLst>
                    </p:cTn>
                  </p:par>
                </p:childTnLst>
              </p:cTn>
              <p:nextCondLst>
                <p:cond evt="onClick" delay="0">
                  <p:tgtEl>
                    <p:spTgt spid="13"/>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9" presetClass="emph" presetSubtype="0" nodeType="clickEffect">
                                  <p:stCondLst>
                                    <p:cond delay="0"/>
                                  </p:stCondLst>
                                  <p:childTnLst>
                                    <p:set>
                                      <p:cBhvr rctx="PPT">
                                        <p:cTn id="28" dur="indefinite"/>
                                        <p:tgtEl>
                                          <p:spTgt spid="5"/>
                                        </p:tgtEl>
                                        <p:attrNameLst>
                                          <p:attrName>style.opacity</p:attrName>
                                        </p:attrNameLst>
                                      </p:cBhvr>
                                      <p:to>
                                        <p:strVal val="0.5"/>
                                      </p:to>
                                    </p:set>
                                    <p:animEffect filter="image" prLst="opacity: 0.5">
                                      <p:cBhvr rctx="IE">
                                        <p:cTn id="29" dur="indefinite"/>
                                        <p:tgtEl>
                                          <p:spTgt spid="5"/>
                                        </p:tgtEl>
                                      </p:cBhvr>
                                    </p:animEffect>
                                  </p:childTnLst>
                                  <p:subTnLst>
                                    <p:audio>
                                      <p:cMediaNode>
                                        <p:cTn display="0" masterRel="sameClick">
                                          <p:stCondLst>
                                            <p:cond evt="begin" delay="0">
                                              <p:tn val="27"/>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30" restart="whenNotActive" fill="hold" evtFilter="cancelBubble" nodeType="interactiveSeq">
                <p:stCondLst>
                  <p:cond evt="onClick" delay="0">
                    <p:tgtEl>
                      <p:spTgt spid="16"/>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9" presetClass="emph" presetSubtype="0" nodeType="clickEffect">
                                  <p:stCondLst>
                                    <p:cond delay="0"/>
                                  </p:stCondLst>
                                  <p:childTnLst>
                                    <p:set>
                                      <p:cBhvr rctx="PPT">
                                        <p:cTn id="34" dur="indefinite"/>
                                        <p:tgtEl>
                                          <p:spTgt spid="16"/>
                                        </p:tgtEl>
                                        <p:attrNameLst>
                                          <p:attrName>style.opacity</p:attrName>
                                        </p:attrNameLst>
                                      </p:cBhvr>
                                      <p:to>
                                        <p:strVal val="0.5"/>
                                      </p:to>
                                    </p:set>
                                    <p:animEffect filter="image" prLst="opacity: 0.5">
                                      <p:cBhvr rctx="IE">
                                        <p:cTn id="35" dur="indefinite"/>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6" restart="whenNotActive" fill="hold" evtFilter="cancelBubble" nodeType="interactiveSeq">
                <p:stCondLst>
                  <p:cond evt="onClick" delay="0">
                    <p:tgtEl>
                      <p:spTgt spid="24"/>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9" presetClass="emph" presetSubtype="0" nodeType="clickEffect">
                                  <p:stCondLst>
                                    <p:cond delay="0"/>
                                  </p:stCondLst>
                                  <p:childTnLst>
                                    <p:set>
                                      <p:cBhvr rctx="PPT">
                                        <p:cTn id="40" dur="indefinite"/>
                                        <p:tgtEl>
                                          <p:spTgt spid="24"/>
                                        </p:tgtEl>
                                        <p:attrNameLst>
                                          <p:attrName>style.opacity</p:attrName>
                                        </p:attrNameLst>
                                      </p:cBhvr>
                                      <p:to>
                                        <p:strVal val="0.5"/>
                                      </p:to>
                                    </p:set>
                                    <p:animEffect filter="image" prLst="opacity: 0.5">
                                      <p:cBhvr rctx="IE">
                                        <p:cTn id="41" dur="indefinite"/>
                                        <p:tgtEl>
                                          <p:spTgt spid="24"/>
                                        </p:tgtEl>
                                      </p:cBhvr>
                                    </p:animEffect>
                                  </p:childTnLst>
                                  <p:subTnLst>
                                    <p:audio>
                                      <p:cMediaNode>
                                        <p:cTn display="0" masterRel="sameClick">
                                          <p:stCondLst>
                                            <p:cond evt="begin" delay="0">
                                              <p:tn val="39"/>
                                            </p:cond>
                                          </p:stCondLst>
                                          <p:endCondLst>
                                            <p:cond evt="onStopAudio" delay="0">
                                              <p:tgtEl>
                                                <p:sldTgt/>
                                              </p:tgtEl>
                                            </p:cond>
                                          </p:endCondLst>
                                        </p:cTn>
                                        <p:tgtEl>
                                          <p:sndTgt r:embed="rId5" name="ban chon sai roi 2.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mph" presetSubtype="0" nodeType="clickEffect">
                                  <p:stCondLst>
                                    <p:cond delay="0"/>
                                  </p:stCondLst>
                                  <p:childTnLst>
                                    <p:set>
                                      <p:cBhvr rctx="PPT">
                                        <p:cTn id="45" dur="indefinite"/>
                                        <p:tgtEl>
                                          <p:spTgt spid="24"/>
                                        </p:tgtEl>
                                        <p:attrNameLst>
                                          <p:attrName>style.opacity</p:attrName>
                                        </p:attrNameLst>
                                      </p:cBhvr>
                                      <p:to>
                                        <p:strVal val="0.5"/>
                                      </p:to>
                                    </p:set>
                                    <p:animEffect filter="image" prLst="opacity: 0.5">
                                      <p:cBhvr rctx="IE">
                                        <p:cTn id="46" dur="indefinite"/>
                                        <p:tgtEl>
                                          <p:spTgt spid="24"/>
                                        </p:tgtEl>
                                      </p:cBhvr>
                                    </p:animEffect>
                                  </p:childTnLst>
                                </p:cTn>
                              </p:par>
                            </p:childTnLst>
                          </p:cTn>
                        </p:par>
                      </p:childTnLst>
                    </p:cTn>
                  </p:par>
                </p:childTnLst>
              </p:cTn>
              <p:nextCondLst>
                <p:cond evt="onClick" delay="0">
                  <p:tgtEl>
                    <p:spTgt spid="2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1"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939D654-99A1-4ADD-B2A1-F4566BF820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Sai2.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4A09D54E-6EEF-4384-B7DE-24D3251D402C}"/>
              </a:ext>
            </a:extLst>
          </p:cNvPr>
          <p:cNvGrpSpPr/>
          <p:nvPr/>
        </p:nvGrpSpPr>
        <p:grpSpPr>
          <a:xfrm>
            <a:off x="677317" y="2003545"/>
            <a:ext cx="4644877" cy="1101387"/>
            <a:chOff x="6488987" y="1764882"/>
            <a:chExt cx="4844135" cy="1254163"/>
          </a:xfrm>
          <a:solidFill>
            <a:schemeClr val="bg1">
              <a:alpha val="78000"/>
            </a:schemeClr>
          </a:solidFill>
        </p:grpSpPr>
        <p:sp>
          <p:nvSpPr>
            <p:cNvPr id="6" name="Rounded Rectangle 5">
              <a:extLst>
                <a:ext uri="{FF2B5EF4-FFF2-40B4-BE49-F238E27FC236}">
                  <a16:creationId xmlns:a16="http://schemas.microsoft.com/office/drawing/2014/main" id="{17FD34B7-C919-4AC5-BA48-E624B53B54B9}"/>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7" name="1">
              <a:extLst>
                <a:ext uri="{FF2B5EF4-FFF2-40B4-BE49-F238E27FC236}">
                  <a16:creationId xmlns:a16="http://schemas.microsoft.com/office/drawing/2014/main" id="{F5396C05-2B14-44B9-B89C-E0C8B3F96410}"/>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a:solidFill>
                    <a:srgbClr val="FF0000"/>
                  </a:solidFill>
                  <a:latin typeface="Times New Roman" pitchFamily="18" charset="0"/>
                  <a:cs typeface="Times New Roman" pitchFamily="18" charset="0"/>
                </a:rPr>
                <a:t>A</a:t>
              </a:r>
              <a:endParaRPr lang="en-US" sz="2800" b="1" dirty="0">
                <a:solidFill>
                  <a:srgbClr val="FF0000"/>
                </a:solidFill>
                <a:latin typeface="Times New Roman" pitchFamily="18" charset="0"/>
                <a:cs typeface="Times New Roman" pitchFamily="18" charset="0"/>
              </a:endParaRPr>
            </a:p>
          </p:txBody>
        </p:sp>
      </p:grpSp>
      <p:grpSp>
        <p:nvGrpSpPr>
          <p:cNvPr id="13" name="Dung.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5F4F259-EBCE-47E9-AE9D-EA211102DDB0}"/>
              </a:ext>
            </a:extLst>
          </p:cNvPr>
          <p:cNvGrpSpPr/>
          <p:nvPr/>
        </p:nvGrpSpPr>
        <p:grpSpPr>
          <a:xfrm>
            <a:off x="6774444" y="1998747"/>
            <a:ext cx="4595231" cy="1100581"/>
            <a:chOff x="6488987" y="1764882"/>
            <a:chExt cx="4844135" cy="1254163"/>
          </a:xfrm>
          <a:solidFill>
            <a:schemeClr val="bg1">
              <a:alpha val="78000"/>
            </a:schemeClr>
          </a:solidFill>
        </p:grpSpPr>
        <p:sp>
          <p:nvSpPr>
            <p:cNvPr id="14" name="Rounded Rectangle 5">
              <a:extLst>
                <a:ext uri="{FF2B5EF4-FFF2-40B4-BE49-F238E27FC236}">
                  <a16:creationId xmlns:a16="http://schemas.microsoft.com/office/drawing/2014/main" id="{D45ED2E3-94CB-4741-9BFF-FC1191E7A38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5" name="1">
              <a:extLst>
                <a:ext uri="{FF2B5EF4-FFF2-40B4-BE49-F238E27FC236}">
                  <a16:creationId xmlns:a16="http://schemas.microsoft.com/office/drawing/2014/main" id="{615985E0-0273-4F0E-A880-F7445B735BAE}"/>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B</a:t>
              </a:r>
            </a:p>
          </p:txBody>
        </p:sp>
      </p:grpSp>
      <p:grpSp>
        <p:nvGrpSpPr>
          <p:cNvPr id="16" name="Sai1.MsPham"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C2BFEF6A-2F7C-474D-9792-B5C7AD57978D}"/>
              </a:ext>
            </a:extLst>
          </p:cNvPr>
          <p:cNvGrpSpPr/>
          <p:nvPr/>
        </p:nvGrpSpPr>
        <p:grpSpPr>
          <a:xfrm>
            <a:off x="517525" y="3713041"/>
            <a:ext cx="4487933" cy="1066800"/>
            <a:chOff x="6488987" y="1764882"/>
            <a:chExt cx="4844135" cy="1254163"/>
          </a:xfrm>
          <a:solidFill>
            <a:schemeClr val="bg1">
              <a:alpha val="78000"/>
            </a:schemeClr>
          </a:solidFill>
        </p:grpSpPr>
        <p:sp>
          <p:nvSpPr>
            <p:cNvPr id="17" name="Rounded Rectangle 5">
              <a:extLst>
                <a:ext uri="{FF2B5EF4-FFF2-40B4-BE49-F238E27FC236}">
                  <a16:creationId xmlns:a16="http://schemas.microsoft.com/office/drawing/2014/main" id="{CE4CB0E3-AE89-42C7-9188-A158D11D34F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18" name="1">
              <a:extLst>
                <a:ext uri="{FF2B5EF4-FFF2-40B4-BE49-F238E27FC236}">
                  <a16:creationId xmlns:a16="http://schemas.microsoft.com/office/drawing/2014/main" id="{F0904B09-FD99-4170-802A-E4CA6CD67EDA}"/>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C</a:t>
              </a:r>
            </a:p>
          </p:txBody>
        </p:sp>
      </p:grpSp>
      <p:pic>
        <p:nvPicPr>
          <p:cNvPr id="19" name="Picture 18" descr="OPL20U25GSXzBJYl68kk8uQGfFKzs7yb1M4KJWUiLk6ZEvGF+qCIPSnY57AbBFCvTW2023.15.85+K4lPs7H94VUqPe2XwIsfPRnrXQE//QTEXxb8/8N4CNc6FpgZahzpTjFhMzSA7T/nHJa11DE8Ng2TP3iAmRczFlmslSuUNOgUeb6yRvs0=">
            <a:hlinkClick r:id="rId7" action="ppaction://hlinksldjump"/>
            <a:extLst>
              <a:ext uri="{FF2B5EF4-FFF2-40B4-BE49-F238E27FC236}">
                <a16:creationId xmlns:a16="http://schemas.microsoft.com/office/drawing/2014/main" id="{B70AEA65-893E-4C74-95FF-CC1AA5DCD601}"/>
              </a:ext>
            </a:extLst>
          </p:cNvPr>
          <p:cNvPicPr>
            <a:picLocks noChangeAspect="1"/>
          </p:cNvPicPr>
          <p:nvPr/>
        </p:nvPicPr>
        <p:blipFill>
          <a:blip r:embed="rId8" cstate="print"/>
          <a:stretch>
            <a:fillRect/>
          </a:stretch>
        </p:blipFill>
        <p:spPr>
          <a:xfrm>
            <a:off x="11615061" y="5003547"/>
            <a:ext cx="424539" cy="419715"/>
          </a:xfrm>
          <a:prstGeom prst="ellipse">
            <a:avLst/>
          </a:prstGeom>
        </p:spPr>
      </p:pic>
      <p:sp>
        <p:nvSpPr>
          <p:cNvPr id="3" name="Rectangle 2"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8C40C831-9E31-4183-84AC-0228F46AAB17}"/>
              </a:ext>
            </a:extLst>
          </p:cNvPr>
          <p:cNvSpPr/>
          <p:nvPr/>
        </p:nvSpPr>
        <p:spPr>
          <a:xfrm>
            <a:off x="457200" y="65089"/>
            <a:ext cx="11337925" cy="1230312"/>
          </a:xfrm>
          <a:prstGeom prst="rect">
            <a:avLst/>
          </a:prstGeom>
          <a:solidFill>
            <a:schemeClr val="bg1">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825" name="TextBox 2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6BA76A1-34D1-4147-B3AA-46C7313A9B12}"/>
              </a:ext>
            </a:extLst>
          </p:cNvPr>
          <p:cNvSpPr txBox="1">
            <a:spLocks noChangeArrowheads="1"/>
          </p:cNvSpPr>
          <p:nvPr/>
        </p:nvSpPr>
        <p:spPr bwMode="auto">
          <a:xfrm>
            <a:off x="517525" y="190500"/>
            <a:ext cx="11277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ts val="1200"/>
              </a:spcBef>
              <a:buFontTx/>
              <a:buNone/>
            </a:pPr>
            <a:r>
              <a:rPr lang="en-US" altLang="en-US">
                <a:latin typeface="Times New Roman" panose="02020603050405020304" pitchFamily="18" charset="0"/>
                <a:cs typeface="Times New Roman" panose="02020603050405020304" pitchFamily="18" charset="0"/>
              </a:rPr>
              <a:t>3. Cho                           Giá trị của biểu thức khi  </a:t>
            </a:r>
            <a:endParaRPr lang="vi-VN" altLang="en-US">
              <a:latin typeface="Times New Roman" panose="02020603050405020304" pitchFamily="18" charset="0"/>
              <a:cs typeface="Times New Roman" panose="02020603050405020304" pitchFamily="18" charset="0"/>
            </a:endParaRPr>
          </a:p>
        </p:txBody>
      </p:sp>
      <p:graphicFrame>
        <p:nvGraphicFramePr>
          <p:cNvPr id="34826" name="Object 3"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9D48D9A1-0EB7-42A9-AB1B-62F2150D185D}"/>
              </a:ext>
            </a:extLst>
          </p:cNvPr>
          <p:cNvGraphicFramePr>
            <a:graphicFrameLocks noChangeAspect="1"/>
          </p:cNvGraphicFramePr>
          <p:nvPr>
            <p:extLst>
              <p:ext uri="{D42A27DB-BD31-4B8C-83A1-F6EECF244321}">
                <p14:modId xmlns:p14="http://schemas.microsoft.com/office/powerpoint/2010/main" val="3811391836"/>
              </p:ext>
            </p:extLst>
          </p:nvPr>
        </p:nvGraphicFramePr>
        <p:xfrm>
          <a:off x="1769517" y="225205"/>
          <a:ext cx="2157413" cy="387350"/>
        </p:xfrm>
        <a:graphic>
          <a:graphicData uri="http://schemas.openxmlformats.org/presentationml/2006/ole">
            <mc:AlternateContent xmlns:mc="http://schemas.openxmlformats.org/markup-compatibility/2006">
              <mc:Choice xmlns:v="urn:schemas-microsoft-com:vml" Requires="v">
                <p:oleObj spid="_x0000_s3080" name="Equation" r:id="rId9" imgW="1562040" imgH="279360" progId="Equation.DSMT4">
                  <p:embed/>
                </p:oleObj>
              </mc:Choice>
              <mc:Fallback>
                <p:oleObj name="Equation" r:id="rId9" imgW="1562040" imgH="279360" progId="Equation.DSMT4">
                  <p:embed/>
                  <p:pic>
                    <p:nvPicPr>
                      <p:cNvPr id="0" name="Object 3"/>
                      <p:cNvPicPr>
                        <a:picLocks noChangeAspect="1" noChangeArrowheads="1"/>
                      </p:cNvPicPr>
                      <p:nvPr/>
                    </p:nvPicPr>
                    <p:blipFill>
                      <a:blip r:embed="rId10"/>
                      <a:srcRect/>
                      <a:stretch>
                        <a:fillRect/>
                      </a:stretch>
                    </p:blipFill>
                    <p:spPr bwMode="auto">
                      <a:xfrm>
                        <a:off x="1769517" y="225205"/>
                        <a:ext cx="21574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4827" name="Object 7"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03D01C4B-2276-4B9F-81A6-DFB6AB532B32}"/>
              </a:ext>
            </a:extLst>
          </p:cNvPr>
          <p:cNvGraphicFramePr>
            <a:graphicFrameLocks noChangeAspect="1"/>
          </p:cNvGraphicFramePr>
          <p:nvPr>
            <p:extLst>
              <p:ext uri="{D42A27DB-BD31-4B8C-83A1-F6EECF244321}">
                <p14:modId xmlns:p14="http://schemas.microsoft.com/office/powerpoint/2010/main" val="5099130"/>
              </p:ext>
            </p:extLst>
          </p:nvPr>
        </p:nvGraphicFramePr>
        <p:xfrm>
          <a:off x="7620000" y="322274"/>
          <a:ext cx="1296987" cy="317500"/>
        </p:xfrm>
        <a:graphic>
          <a:graphicData uri="http://schemas.openxmlformats.org/presentationml/2006/ole">
            <mc:AlternateContent xmlns:mc="http://schemas.openxmlformats.org/markup-compatibility/2006">
              <mc:Choice xmlns:v="urn:schemas-microsoft-com:vml" Requires="v">
                <p:oleObj spid="_x0000_s3081" name="Equation" r:id="rId11" imgW="939600" imgH="228600" progId="Equation.DSMT4">
                  <p:embed/>
                </p:oleObj>
              </mc:Choice>
              <mc:Fallback>
                <p:oleObj name="Equation" r:id="rId11" imgW="939600" imgH="228600" progId="Equation.DSMT4">
                  <p:embed/>
                  <p:pic>
                    <p:nvPicPr>
                      <p:cNvPr id="0" name="Object 7"/>
                      <p:cNvPicPr>
                        <a:picLocks noChangeAspect="1" noChangeArrowheads="1"/>
                      </p:cNvPicPr>
                      <p:nvPr/>
                    </p:nvPicPr>
                    <p:blipFill>
                      <a:blip r:embed="rId12"/>
                      <a:srcRect/>
                      <a:stretch>
                        <a:fillRect/>
                      </a:stretch>
                    </p:blipFill>
                    <p:spPr bwMode="auto">
                      <a:xfrm>
                        <a:off x="7620000" y="322274"/>
                        <a:ext cx="129698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4830" name="TextBox 10" descr="OPL20U25GSXzBJYl68kk8uQGfFKzs7yb1M4KJWUiLk6ZEvGF+qCIPSnY57AbBFCvTW2023.15.85+K4lPs7H94VUqPe2XwIsfPRnrXQE//QTEXxb8/8N4CNc6FpgZahzpTjFhMzSA7T/nHJa11DE8Ng2TP3iAmRczFlmslSuUNOgUeb6yRvs0=">
            <a:extLst>
              <a:ext uri="{FF2B5EF4-FFF2-40B4-BE49-F238E27FC236}">
                <a16:creationId xmlns:a16="http://schemas.microsoft.com/office/drawing/2014/main" id="{12BBF4FD-3CE8-4147-9011-0AB3F3692413}"/>
              </a:ext>
            </a:extLst>
          </p:cNvPr>
          <p:cNvSpPr txBox="1">
            <a:spLocks noChangeArrowheads="1"/>
          </p:cNvSpPr>
          <p:nvPr/>
        </p:nvSpPr>
        <p:spPr bwMode="auto">
          <a:xfrm>
            <a:off x="823913" y="4654550"/>
            <a:ext cx="3590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p>
        </p:txBody>
      </p:sp>
      <p:grpSp>
        <p:nvGrpSpPr>
          <p:cNvPr id="24" name="Sai1.MsPham">
            <a:extLst>
              <a:ext uri="{FF2B5EF4-FFF2-40B4-BE49-F238E27FC236}">
                <a16:creationId xmlns:a16="http://schemas.microsoft.com/office/drawing/2014/main" id="{66C58C49-BA2F-4555-9E61-FE227FF4C9A8}"/>
              </a:ext>
            </a:extLst>
          </p:cNvPr>
          <p:cNvGrpSpPr/>
          <p:nvPr/>
        </p:nvGrpSpPr>
        <p:grpSpPr>
          <a:xfrm>
            <a:off x="6774444" y="3971538"/>
            <a:ext cx="4487933" cy="1066800"/>
            <a:chOff x="6488987" y="1764882"/>
            <a:chExt cx="4844135" cy="1254163"/>
          </a:xfrm>
          <a:solidFill>
            <a:schemeClr val="bg1">
              <a:alpha val="78000"/>
            </a:schemeClr>
          </a:solidFill>
        </p:grpSpPr>
        <p:sp>
          <p:nvSpPr>
            <p:cNvPr id="25" name="Rounded Rectangle 5">
              <a:extLst>
                <a:ext uri="{FF2B5EF4-FFF2-40B4-BE49-F238E27FC236}">
                  <a16:creationId xmlns:a16="http://schemas.microsoft.com/office/drawing/2014/main" id="{4AB9F074-E3F3-4B36-B1FA-19BF620785B1}"/>
                </a:ext>
              </a:extLst>
            </p:cNvPr>
            <p:cNvSpPr/>
            <p:nvPr/>
          </p:nvSpPr>
          <p:spPr>
            <a:xfrm>
              <a:off x="6753139" y="1764882"/>
              <a:ext cx="4579983" cy="1254163"/>
            </a:xfrm>
            <a:prstGeom prst="roundRect">
              <a:avLst/>
            </a:prstGeom>
            <a:gr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3300" b="1">
                <a:solidFill>
                  <a:schemeClr val="tx1"/>
                </a:solidFill>
                <a:latin typeface=".VnAvant" panose="020B7200000000000000" pitchFamily="34" charset="0"/>
              </a:endParaRPr>
            </a:p>
          </p:txBody>
        </p:sp>
        <p:sp>
          <p:nvSpPr>
            <p:cNvPr id="26" name="1">
              <a:extLst>
                <a:ext uri="{FF2B5EF4-FFF2-40B4-BE49-F238E27FC236}">
                  <a16:creationId xmlns:a16="http://schemas.microsoft.com/office/drawing/2014/main" id="{F4C659C9-FB7B-4E8A-A431-C16FF272DF16}"/>
                </a:ext>
              </a:extLst>
            </p:cNvPr>
            <p:cNvSpPr/>
            <p:nvPr/>
          </p:nvSpPr>
          <p:spPr>
            <a:xfrm>
              <a:off x="6488987" y="2128980"/>
              <a:ext cx="541608" cy="535516"/>
            </a:xfrm>
            <a:prstGeom prst="diamond">
              <a:avLst/>
            </a:prstGeom>
            <a:grp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dirty="0">
                  <a:solidFill>
                    <a:srgbClr val="FF0000"/>
                  </a:solidFill>
                  <a:latin typeface="Times New Roman" pitchFamily="18" charset="0"/>
                  <a:cs typeface="Times New Roman" pitchFamily="18" charset="0"/>
                </a:rPr>
                <a:t>D</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730930661"/>
              </p:ext>
            </p:extLst>
          </p:nvPr>
        </p:nvGraphicFramePr>
        <p:xfrm>
          <a:off x="1383982" y="2369365"/>
          <a:ext cx="1136469" cy="393393"/>
        </p:xfrm>
        <a:graphic>
          <a:graphicData uri="http://schemas.openxmlformats.org/presentationml/2006/ole">
            <mc:AlternateContent xmlns:mc="http://schemas.openxmlformats.org/markup-compatibility/2006">
              <mc:Choice xmlns:v="urn:schemas-microsoft-com:vml" Requires="v">
                <p:oleObj spid="_x0000_s3082" name="Equation" r:id="rId13" imgW="660240" imgH="228600" progId="Equation.DSMT4">
                  <p:embed/>
                </p:oleObj>
              </mc:Choice>
              <mc:Fallback>
                <p:oleObj name="Equation" r:id="rId13" imgW="660240" imgH="228600" progId="Equation.DSMT4">
                  <p:embed/>
                  <p:pic>
                    <p:nvPicPr>
                      <p:cNvPr id="0" name=""/>
                      <p:cNvPicPr/>
                      <p:nvPr/>
                    </p:nvPicPr>
                    <p:blipFill>
                      <a:blip r:embed="rId14"/>
                      <a:stretch>
                        <a:fillRect/>
                      </a:stretch>
                    </p:blipFill>
                    <p:spPr>
                      <a:xfrm>
                        <a:off x="1383982" y="2369365"/>
                        <a:ext cx="1136469" cy="393393"/>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9969554"/>
              </p:ext>
            </p:extLst>
          </p:nvPr>
        </p:nvGraphicFramePr>
        <p:xfrm>
          <a:off x="1319213" y="4022725"/>
          <a:ext cx="928687" cy="388938"/>
        </p:xfrm>
        <a:graphic>
          <a:graphicData uri="http://schemas.openxmlformats.org/presentationml/2006/ole">
            <mc:AlternateContent xmlns:mc="http://schemas.openxmlformats.org/markup-compatibility/2006">
              <mc:Choice xmlns:v="urn:schemas-microsoft-com:vml" Requires="v">
                <p:oleObj spid="_x0000_s3083" name="Equation" r:id="rId15" imgW="545760" imgH="228600" progId="Equation.DSMT4">
                  <p:embed/>
                </p:oleObj>
              </mc:Choice>
              <mc:Fallback>
                <p:oleObj name="Equation" r:id="rId15" imgW="545760" imgH="228600" progId="Equation.DSMT4">
                  <p:embed/>
                  <p:pic>
                    <p:nvPicPr>
                      <p:cNvPr id="0" name=""/>
                      <p:cNvPicPr/>
                      <p:nvPr/>
                    </p:nvPicPr>
                    <p:blipFill>
                      <a:blip r:embed="rId16"/>
                      <a:stretch>
                        <a:fillRect/>
                      </a:stretch>
                    </p:blipFill>
                    <p:spPr>
                      <a:xfrm>
                        <a:off x="1319213" y="4022725"/>
                        <a:ext cx="928687" cy="388938"/>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235490584"/>
              </p:ext>
            </p:extLst>
          </p:nvPr>
        </p:nvGraphicFramePr>
        <p:xfrm>
          <a:off x="8001000" y="2370138"/>
          <a:ext cx="1003300" cy="392112"/>
        </p:xfrm>
        <a:graphic>
          <a:graphicData uri="http://schemas.openxmlformats.org/presentationml/2006/ole">
            <mc:AlternateContent xmlns:mc="http://schemas.openxmlformats.org/markup-compatibility/2006">
              <mc:Choice xmlns:v="urn:schemas-microsoft-com:vml" Requires="v">
                <p:oleObj spid="_x0000_s3084" name="Equation" r:id="rId17" imgW="634680" imgH="228600" progId="Equation.DSMT4">
                  <p:embed/>
                </p:oleObj>
              </mc:Choice>
              <mc:Fallback>
                <p:oleObj name="Equation" r:id="rId17" imgW="634680" imgH="228600" progId="Equation.DSMT4">
                  <p:embed/>
                  <p:pic>
                    <p:nvPicPr>
                      <p:cNvPr id="0" name=""/>
                      <p:cNvPicPr/>
                      <p:nvPr/>
                    </p:nvPicPr>
                    <p:blipFill>
                      <a:blip r:embed="rId18"/>
                      <a:stretch>
                        <a:fillRect/>
                      </a:stretch>
                    </p:blipFill>
                    <p:spPr>
                      <a:xfrm>
                        <a:off x="8001000" y="2370138"/>
                        <a:ext cx="1003300" cy="3921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341909998"/>
              </p:ext>
            </p:extLst>
          </p:nvPr>
        </p:nvGraphicFramePr>
        <p:xfrm>
          <a:off x="7945438" y="4281488"/>
          <a:ext cx="1077912" cy="373062"/>
        </p:xfrm>
        <a:graphic>
          <a:graphicData uri="http://schemas.openxmlformats.org/presentationml/2006/ole">
            <mc:AlternateContent xmlns:mc="http://schemas.openxmlformats.org/markup-compatibility/2006">
              <mc:Choice xmlns:v="urn:schemas-microsoft-com:vml" Requires="v">
                <p:oleObj spid="_x0000_s3085" name="Equation" r:id="rId19" imgW="660240" imgH="228600" progId="Equation.DSMT4">
                  <p:embed/>
                </p:oleObj>
              </mc:Choice>
              <mc:Fallback>
                <p:oleObj name="Equation" r:id="rId19" imgW="660240" imgH="228600" progId="Equation.DSMT4">
                  <p:embed/>
                  <p:pic>
                    <p:nvPicPr>
                      <p:cNvPr id="0" name=""/>
                      <p:cNvPicPr/>
                      <p:nvPr/>
                    </p:nvPicPr>
                    <p:blipFill>
                      <a:blip r:embed="rId20"/>
                      <a:stretch>
                        <a:fillRect/>
                      </a:stretch>
                    </p:blipFill>
                    <p:spPr>
                      <a:xfrm>
                        <a:off x="7945438" y="4281488"/>
                        <a:ext cx="1077912" cy="373062"/>
                      </a:xfrm>
                      <a:prstGeom prst="rect">
                        <a:avLst/>
                      </a:prstGeom>
                    </p:spPr>
                  </p:pic>
                </p:oleObj>
              </mc:Fallback>
            </mc:AlternateContent>
          </a:graphicData>
        </a:graphic>
      </p:graphicFrame>
    </p:spTree>
  </p:cSld>
  <p:clrMapOvr>
    <a:masterClrMapping/>
  </p:clrMapOvr>
  <p:transition spd="slow" advClick="0"/>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4" name="ban chon gioi lam.wav"/>
                                        </p:tgtEl>
                                      </p:cMediaNode>
                                    </p:audio>
                                  </p:subTnLst>
                                </p:cTn>
                              </p:par>
                              <p:par>
                                <p:cTn id="8" presetID="9" presetClass="emph" presetSubtype="0" nodeType="withEffect">
                                  <p:stCondLst>
                                    <p:cond delay="0"/>
                                  </p:stCondLst>
                                  <p:childTnLst>
                                    <p:set>
                                      <p:cBhvr rctx="PPT">
                                        <p:cTn id="9" dur="indefinite"/>
                                        <p:tgtEl>
                                          <p:spTgt spid="5"/>
                                        </p:tgtEl>
                                        <p:attrNameLst>
                                          <p:attrName>style.opacity</p:attrName>
                                        </p:attrNameLst>
                                      </p:cBhvr>
                                      <p:to>
                                        <p:strVal val="0.5"/>
                                      </p:to>
                                    </p:set>
                                    <p:animEffect filter="image" prLst="opacity: 0.5">
                                      <p:cBhvr rctx="IE">
                                        <p:cTn id="10" dur="indefinite"/>
                                        <p:tgtEl>
                                          <p:spTgt spid="5"/>
                                        </p:tgtEl>
                                      </p:cBhvr>
                                    </p:animEffect>
                                  </p:childTnLst>
                                </p:cTn>
                              </p:par>
                              <p:par>
                                <p:cTn id="11" presetID="9" presetClass="emph" presetSubtype="0" nodeType="withEffect">
                                  <p:stCondLst>
                                    <p:cond delay="0"/>
                                  </p:stCondLst>
                                  <p:childTnLst>
                                    <p:set>
                                      <p:cBhvr rctx="PPT">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childTnLst>
                          </p:cTn>
                        </p:par>
                        <p:par>
                          <p:cTn id="14" fill="hold" nodeType="afterGroup">
                            <p:stCondLst>
                              <p:cond delay="500"/>
                            </p:stCondLst>
                            <p:childTnLst>
                              <p:par>
                                <p:cTn id="15" presetID="10" presetClass="entr" presetSubtype="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9" presetClass="emph" presetSubtype="0" nodeType="withEffect">
                                  <p:stCondLst>
                                    <p:cond delay="0"/>
                                  </p:stCondLst>
                                  <p:childTnLst>
                                    <p:set>
                                      <p:cBhvr rctx="PPT">
                                        <p:cTn id="19" dur="indefinite"/>
                                        <p:tgtEl>
                                          <p:spTgt spid="24"/>
                                        </p:tgtEl>
                                        <p:attrNameLst>
                                          <p:attrName>style.opacity</p:attrName>
                                        </p:attrNameLst>
                                      </p:cBhvr>
                                      <p:to>
                                        <p:strVal val="0.5"/>
                                      </p:to>
                                    </p:set>
                                    <p:animEffect filter="image" prLst="opacity: 0.5">
                                      <p:cBhvr rctx="IE">
                                        <p:cTn id="20" dur="indefinite"/>
                                        <p:tgtEl>
                                          <p:spTgt spid="24"/>
                                        </p:tgtEl>
                                      </p:cBhvr>
                                    </p:animEffect>
                                  </p:childTnLst>
                                </p:cTn>
                              </p:par>
                            </p:childTnLst>
                          </p:cTn>
                        </p:par>
                      </p:childTnLst>
                    </p:cTn>
                  </p:par>
                </p:childTnLst>
              </p:cTn>
              <p:nextCondLst>
                <p:cond evt="onClick" delay="0">
                  <p:tgtEl>
                    <p:spTgt spid="13"/>
                  </p:tgtEl>
                </p:cond>
              </p:nextCondLst>
            </p:seq>
            <p:seq concurrent="1" nextAc="seek">
              <p:cTn id="21" restart="whenNotActive" fill="hold" evtFilter="cancelBubble" nodeType="interactiveSeq">
                <p:stCondLst>
                  <p:cond evt="onClick" delay="0">
                    <p:tgtEl>
                      <p:spTgt spid="5"/>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9" presetClass="emph" presetSubtype="0" nodeType="clickEffect">
                                  <p:stCondLst>
                                    <p:cond delay="0"/>
                                  </p:stCondLst>
                                  <p:childTnLst>
                                    <p:set>
                                      <p:cBhvr rctx="PPT">
                                        <p:cTn id="25" dur="indefinite"/>
                                        <p:tgtEl>
                                          <p:spTgt spid="5"/>
                                        </p:tgtEl>
                                        <p:attrNameLst>
                                          <p:attrName>style.opacity</p:attrName>
                                        </p:attrNameLst>
                                      </p:cBhvr>
                                      <p:to>
                                        <p:strVal val="0.5"/>
                                      </p:to>
                                    </p:set>
                                    <p:animEffect filter="image" prLst="opacity: 0.5">
                                      <p:cBhvr rctx="IE">
                                        <p:cTn id="26" dur="indefinite"/>
                                        <p:tgtEl>
                                          <p:spTgt spid="5"/>
                                        </p:tgtEl>
                                      </p:cBhvr>
                                    </p:animEffect>
                                  </p:childTnLst>
                                  <p:subTnLst>
                                    <p:audio>
                                      <p:cMediaNode>
                                        <p:cTn display="0" masterRel="sameClick">
                                          <p:stCondLst>
                                            <p:cond evt="begin" delay="0">
                                              <p:tn val="24"/>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5"/>
                  </p:tgtEl>
                </p:cond>
              </p:nextCondLst>
            </p:seq>
            <p:seq concurrent="1" nextAc="seek">
              <p:cTn id="27" restart="whenNotActive" fill="hold" evtFilter="cancelBubble" nodeType="interactiveSeq">
                <p:stCondLst>
                  <p:cond evt="onClick" delay="0">
                    <p:tgtEl>
                      <p:spTgt spid="1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9" presetClass="emph" presetSubtype="0" nodeType="clickEffect">
                                  <p:stCondLst>
                                    <p:cond delay="0"/>
                                  </p:stCondLst>
                                  <p:childTnLst>
                                    <p:set>
                                      <p:cBhvr rctx="PPT">
                                        <p:cTn id="31" dur="indefinite"/>
                                        <p:tgtEl>
                                          <p:spTgt spid="16"/>
                                        </p:tgtEl>
                                        <p:attrNameLst>
                                          <p:attrName>style.opacity</p:attrName>
                                        </p:attrNameLst>
                                      </p:cBhvr>
                                      <p:to>
                                        <p:strVal val="0.5"/>
                                      </p:to>
                                    </p:set>
                                    <p:animEffect filter="image" prLst="opacity: 0.5">
                                      <p:cBhvr rctx="IE">
                                        <p:cTn id="32" dur="indefinite"/>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16"/>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9" presetClass="emph" presetSubtype="0" nodeType="clickEffect">
                                  <p:stCondLst>
                                    <p:cond delay="0"/>
                                  </p:stCondLst>
                                  <p:childTnLst>
                                    <p:set>
                                      <p:cBhvr rctx="PPT">
                                        <p:cTn id="37" dur="indefinite"/>
                                        <p:tgtEl>
                                          <p:spTgt spid="24"/>
                                        </p:tgtEl>
                                        <p:attrNameLst>
                                          <p:attrName>style.opacity</p:attrName>
                                        </p:attrNameLst>
                                      </p:cBhvr>
                                      <p:to>
                                        <p:strVal val="0.5"/>
                                      </p:to>
                                    </p:set>
                                    <p:animEffect filter="image" prLst="opacity: 0.5">
                                      <p:cBhvr rctx="IE">
                                        <p:cTn id="38" dur="indefinite"/>
                                        <p:tgtEl>
                                          <p:spTgt spid="24"/>
                                        </p:tgtEl>
                                      </p:cBhvr>
                                    </p:animEffect>
                                  </p:childTnLst>
                                  <p:subTnLst>
                                    <p:audio>
                                      <p:cMediaNode>
                                        <p:cTn display="0" masterRel="sameClick">
                                          <p:stCondLst>
                                            <p:cond evt="begin" delay="0">
                                              <p:tn val="36"/>
                                            </p:cond>
                                          </p:stCondLst>
                                          <p:endCondLst>
                                            <p:cond evt="onStopAudio" delay="0">
                                              <p:tgtEl>
                                                <p:sldTgt/>
                                              </p:tgtEl>
                                            </p:cond>
                                          </p:endCondLst>
                                        </p:cTn>
                                        <p:tgtEl>
                                          <p:sndTgt r:embed="rId5" name="ban chon sai roi 2.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mph" presetSubtype="0" nodeType="clickEffect">
                                  <p:stCondLst>
                                    <p:cond delay="0"/>
                                  </p:stCondLst>
                                  <p:childTnLst>
                                    <p:set>
                                      <p:cBhvr rctx="PPT">
                                        <p:cTn id="42" dur="indefinite"/>
                                        <p:tgtEl>
                                          <p:spTgt spid="24"/>
                                        </p:tgtEl>
                                        <p:attrNameLst>
                                          <p:attrName>style.opacity</p:attrName>
                                        </p:attrNameLst>
                                      </p:cBhvr>
                                      <p:to>
                                        <p:strVal val="0.5"/>
                                      </p:to>
                                    </p:set>
                                    <p:animEffect filter="image" prLst="opacity: 0.5">
                                      <p:cBhvr rctx="IE">
                                        <p:cTn id="43" dur="indefinite"/>
                                        <p:tgtEl>
                                          <p:spTgt spid="24"/>
                                        </p:tgtEl>
                                      </p:cBhvr>
                                    </p:animEffect>
                                  </p:childTnLst>
                                  <p:subTnLst>
                                    <p:audio>
                                      <p:cMediaNode>
                                        <p:cTn display="0" masterRel="sameClick">
                                          <p:stCondLst>
                                            <p:cond evt="begin" delay="0">
                                              <p:tn val="41"/>
                                            </p:cond>
                                          </p:stCondLst>
                                          <p:endCondLst>
                                            <p:cond evt="onStopAudio" delay="0">
                                              <p:tgtEl>
                                                <p:sldTgt/>
                                              </p:tgtEl>
                                            </p:cond>
                                          </p:endCondLst>
                                        </p:cTn>
                                        <p:tgtEl>
                                          <p:sndTgt r:embed="rId5" name="ban chon sai roi 2.wav"/>
                                        </p:tgtEl>
                                      </p:cMediaNode>
                                    </p:audio>
                                  </p:subTnLst>
                                </p:cTn>
                              </p:par>
                            </p:childTnLst>
                          </p:cTn>
                        </p:par>
                      </p:childTnLst>
                    </p:cTn>
                  </p:par>
                </p:childTnLst>
              </p:cTn>
              <p:nextCondLst>
                <p:cond evt="onClick" delay="0">
                  <p:tgtEl>
                    <p:spTgt spid="2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S_OS" val="Windows 10"/>
  <p:tag name="AS_RELEASE_DATE" val="2010.09.05"/>
  <p:tag name="AS_VERSION" val="2.4.0.0"/>
  <p:tag name="AS_TITLE" val="Aspose.Slides for Java"/>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4.xml><?xml version="1.0" encoding="utf-8"?>
<a:theme xmlns:a="http://schemas.openxmlformats.org/drawingml/2006/main" name="1_Default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UI/customUI14.xml>30	CD	ID15 2022CD STT30	0338484311	Đức Tài	CD	W + PPT	tranductai17061995@gmail.com

</file>

<file path=docProps/app.xml><?xml version="1.0" encoding="utf-8"?>
<Properties xmlns="http://schemas.openxmlformats.org/officeDocument/2006/extended-properties" xmlns:vt="http://schemas.openxmlformats.org/officeDocument/2006/docPropsVTypes">
  <Template>Office Theme</Template>
  <TotalTime>1920</TotalTime>
  <Words>970</Words>
  <Application>Microsoft Office PowerPoint</Application>
  <PresentationFormat>Widescreen</PresentationFormat>
  <Paragraphs>200</Paragraphs>
  <Slides>40</Slides>
  <Notes>14</Notes>
  <HiddenSlides>1</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2</vt:i4>
      </vt:variant>
      <vt:variant>
        <vt:lpstr>Slide Titles</vt:lpstr>
      </vt:variant>
      <vt:variant>
        <vt:i4>40</vt:i4>
      </vt:variant>
    </vt:vector>
  </HeadingPairs>
  <TitlesOfParts>
    <vt:vector size="55" baseType="lpstr">
      <vt:lpstr>.VnAvant</vt:lpstr>
      <vt:lpstr>Arial</vt:lpstr>
      <vt:lpstr>Arial Black</vt:lpstr>
      <vt:lpstr>Calibri</vt:lpstr>
      <vt:lpstr>Calibri Light</vt:lpstr>
      <vt:lpstr>Century Gothic</vt:lpstr>
      <vt:lpstr>Tahoma</vt:lpstr>
      <vt:lpstr>Times New Roman</vt:lpstr>
      <vt:lpstr>Wingdings 3</vt:lpstr>
      <vt:lpstr>Default Design</vt:lpstr>
      <vt:lpstr>Office Theme</vt:lpstr>
      <vt:lpstr>Slice</vt:lpstr>
      <vt:lpstr>1_Default Design</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iMindMap</dc:creator>
  <cp:lastModifiedBy>Thu Trang</cp:lastModifiedBy>
  <cp:revision>191</cp:revision>
  <dcterms:created xsi:type="dcterms:W3CDTF">2021-08-10T03:41:20Z</dcterms:created>
  <dcterms:modified xsi:type="dcterms:W3CDTF">2023-10-09T23:13:22Z</dcterms:modified>
</cp:coreProperties>
</file>