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6" r:id="rId2"/>
    <p:sldId id="590" r:id="rId3"/>
    <p:sldId id="326" r:id="rId4"/>
    <p:sldId id="574" r:id="rId5"/>
    <p:sldId id="483" r:id="rId6"/>
    <p:sldId id="575" r:id="rId7"/>
    <p:sldId id="593" r:id="rId8"/>
    <p:sldId id="594" r:id="rId9"/>
    <p:sldId id="592" r:id="rId10"/>
    <p:sldId id="595" r:id="rId11"/>
    <p:sldId id="596" r:id="rId12"/>
    <p:sldId id="600" r:id="rId13"/>
    <p:sldId id="597" r:id="rId14"/>
    <p:sldId id="601" r:id="rId15"/>
    <p:sldId id="598" r:id="rId16"/>
    <p:sldId id="599" r:id="rId17"/>
    <p:sldId id="602" r:id="rId18"/>
    <p:sldId id="543" r:id="rId19"/>
    <p:sldId id="579" r:id="rId20"/>
    <p:sldId id="5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ismail - [2010]" initials="i-[" lastIdx="10" clrIdx="2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4" name="Huong Chung" initials="HC" lastIdx="7" clrIdx="3">
    <p:extLst>
      <p:ext uri="{19B8F6BF-5375-455C-9EA6-DF929625EA0E}">
        <p15:presenceInfo xmlns:p15="http://schemas.microsoft.com/office/powerpoint/2012/main" userId="Huong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81" d="100"/>
          <a:sy n="81" d="100"/>
        </p:scale>
        <p:origin x="73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6T05:42:40.813" idx="1">
    <p:pos x="5158" y="61"/>
    <p:text>Bỏ phần này đi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1:16.289" idx="1">
    <p:pos x="10" y="10"/>
    <p:text>hiệu ứng câu a chưa đúng thứ tự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3:28.233" idx="3">
    <p:pos x="10" y="10"/>
    <p:text>Nêu rõ hình thức hoạt động nhóm 4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4:26.651" idx="4">
    <p:pos x="10" y="10"/>
    <p:text>Nêu ró hình thức hoạt động của HS (như file word)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3335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57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037332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  <a:blipFill>
                <a:blip r:embed="rId3"/>
                <a:stretch>
                  <a:fillRect l="-2490" t="-14583" r="-153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  <a:blipFill>
                <a:blip r:embed="rId4"/>
                <a:stretch>
                  <a:fillRect l="-2505" t="-14583" r="-154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-1905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−9=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333375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−81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  <a:blipFill>
                <a:blip r:embed="rId3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  <a:blipFill>
                <a:blip r:embed="rId4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  <a:blipFill>
                <a:blip r:embed="rId5"/>
                <a:stretch>
                  <a:fillRect t="-15625" r="-254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  <a:blipFill>
                <a:blip r:embed="rId6"/>
                <a:stretch>
                  <a:fillRect t="-14583" r="-223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2" grpId="0"/>
      <p:bldP spid="3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  <a:blipFill>
                <a:blip r:embed="rId2"/>
                <a:stretch>
                  <a:fillRect l="-1786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041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571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25−5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  <a:blipFill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  <a:blipFill>
                <a:blip r:embed="rId8"/>
                <a:stretch>
                  <a:fillRect l="-17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  <a:blipFill>
                <a:blip r:embed="rId10"/>
                <a:stretch>
                  <a:fillRect t="-15625" r="-11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57150"/>
            <a:ext cx="8915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1669018"/>
            <a:ext cx="5086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1a, b, d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  <a:blipFill>
                <a:blip r:embed="rId2"/>
                <a:stretch>
                  <a:fillRect l="-173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7532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−2.2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  <a:blipFill>
                <a:blip r:embed="rId2"/>
                <a:stretch>
                  <a:fillRect l="-187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  <a:blipFill>
                <a:blip r:embed="rId3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  <a:blipFill>
                <a:blip r:embed="rId4"/>
                <a:stretch>
                  <a:fillRect l="-179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+3.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  <a:blipFill>
                <a:blip r:embed="rId5"/>
                <a:stretch>
                  <a:fillRect t="-14737" r="-3476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  <a:blipFill>
                <a:blip r:embed="rId9"/>
                <a:stretch>
                  <a:fillRect t="-15625" r="-287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6362" y="133350"/>
            <a:ext cx="722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  <a:blipFill>
                <a:blip r:embed="rId2"/>
                <a:stretch>
                  <a:fillRect l="-2116" t="-7407" r="-1139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7335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Ta có :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  <a:blipFill>
                <a:blip r:embed="rId3"/>
                <a:stretch>
                  <a:fillRect l="-1792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-19050"/>
            <a:ext cx="15240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  <a:blipFill>
                <a:blip r:embed="rId5"/>
                <a:stretch>
                  <a:fillRect l="-192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[3.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+1]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  <a:blipFill>
                <a:blip r:embed="rId6"/>
                <a:stretch>
                  <a:fillRect l="-172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  <a:blipFill>
                <a:blip r:embed="rId7"/>
                <a:stretch>
                  <a:fillRect l="-16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Hãy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dự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đoán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cách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blipFill>
                <a:blip r:embed="rId2"/>
                <a:stretch>
                  <a:fillRect l="-1793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blipFill>
                <a:blip r:embed="rId3"/>
                <a:stretch>
                  <a:fillRect l="-17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  <a:blipFill>
                <a:blip r:embed="rId4"/>
                <a:stretch>
                  <a:fillRect l="-19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81000" y="1962150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lời</a:t>
            </a:r>
            <a:endParaRPr lang="en-US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3200" dirty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  <a:blipFill>
                <a:blip r:embed="rId5"/>
                <a:stretch>
                  <a:fillRect t="-14583" r="-220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  <a:blipFill>
                <a:blip r:embed="rId6"/>
                <a:stretch>
                  <a:fillRect l="-33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742950"/>
            <a:ext cx="88392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1786216"/>
            <a:ext cx="74944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ĐẲNG THỨC VÀO PHÂN TÍCH ĐA THỨC THÀNH NHÂN TỬ </a:t>
            </a: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262667" y="636342"/>
            <a:ext cx="57510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638" y="143647"/>
            <a:ext cx="234423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97155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tử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/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b="1" i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  <a:blipFill>
                <a:blip r:embed="rId3"/>
                <a:stretch>
                  <a:fillRect l="-1792" t="-7865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  <a:blipFill>
                <a:blip r:embed="rId4"/>
                <a:stretch>
                  <a:fillRect l="-3303" t="-1530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FB394-1E20-15CB-01DE-910584668E3C}"/>
              </a:ext>
            </a:extLst>
          </p:cNvPr>
          <p:cNvSpPr/>
          <p:nvPr/>
        </p:nvSpPr>
        <p:spPr>
          <a:xfrm>
            <a:off x="457200" y="1810184"/>
            <a:ext cx="8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5562600" y="2038350"/>
            <a:ext cx="3772464" cy="2226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3181350"/>
            <a:ext cx="8042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40195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3" grpId="0" animBg="1"/>
      <p:bldP spid="3" grpId="1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những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endParaRPr lang="en-US" sz="36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blipFill>
                <a:blip r:embed="rId2"/>
                <a:stretch>
                  <a:fillRect l="-2152" t="-3014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đã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−9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blipFill>
                <a:blip r:embed="rId2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Tương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tự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như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trên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phân tích đa thức thành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  <a:blipFill>
                <a:blip r:embed="rId3"/>
                <a:stretch>
                  <a:fillRect l="-1670" t="-5350" b="-1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Phép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14:m>
                  <m:oMath xmlns:m="http://schemas.openxmlformats.org/officeDocument/2006/math">
                    <m:r>
                      <a:rPr lang="en-US" altLang="zh-CN" sz="300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+1=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không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phải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chỉ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tổng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  <a:blipFill>
                <a:blip r:embed="rId4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4800" y="28575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96619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vào phân tích đa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12395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24858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  <a:blipFill>
                <a:blip r:embed="rId2"/>
                <a:stretch>
                  <a:fillRect l="-1786" t="-5283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17794</TotalTime>
  <Words>1062</Words>
  <Application>Microsoft Office PowerPoint</Application>
  <PresentationFormat>On-screen Show (16:9)</PresentationFormat>
  <Paragraphs>103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FNU LNU</cp:lastModifiedBy>
  <cp:revision>328</cp:revision>
  <dcterms:created xsi:type="dcterms:W3CDTF">2021-07-22T17:31:00Z</dcterms:created>
  <dcterms:modified xsi:type="dcterms:W3CDTF">2023-12-04T15:16:05Z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2023-12-04T15:16:04Z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ae9cd35a-45fa-47ee-9a17-cfa8756c48b1</vt:lpwstr>
  </property>
  <property fmtid="{D5CDD505-2E9C-101B-9397-08002B2CF9AE}" pid="8" name="MSIP_Label_defa4170-0d19-0005-0004-bc88714345d2_ContentBits">
    <vt:lpwstr>0</vt:lpwstr>
  </property>
</Properties>
</file>