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59d1179fe474650" Type="http://schemas.microsoft.com/office/2007/relationships/ui/extensibility" Target="customUI/customUI14.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11" r:id="rId2"/>
    <p:sldId id="695" r:id="rId3"/>
    <p:sldId id="694" r:id="rId4"/>
    <p:sldId id="256" r:id="rId5"/>
    <p:sldId id="313" r:id="rId6"/>
    <p:sldId id="693" r:id="rId7"/>
    <p:sldId id="320" r:id="rId8"/>
    <p:sldId id="608" r:id="rId9"/>
    <p:sldId id="609" r:id="rId10"/>
    <p:sldId id="610" r:id="rId11"/>
    <p:sldId id="696" r:id="rId12"/>
    <p:sldId id="612" r:id="rId13"/>
    <p:sldId id="613" r:id="rId14"/>
    <p:sldId id="697" r:id="rId15"/>
    <p:sldId id="614" r:id="rId16"/>
    <p:sldId id="615" r:id="rId17"/>
    <p:sldId id="687" r:id="rId18"/>
    <p:sldId id="331" r:id="rId19"/>
    <p:sldId id="616" r:id="rId20"/>
    <p:sldId id="688" r:id="rId21"/>
    <p:sldId id="290" r:id="rId22"/>
    <p:sldId id="280" r:id="rId23"/>
    <p:sldId id="266" r:id="rId24"/>
    <p:sldId id="271" r:id="rId25"/>
    <p:sldId id="272" r:id="rId26"/>
    <p:sldId id="273" r:id="rId27"/>
    <p:sldId id="357" r:id="rId28"/>
    <p:sldId id="300"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GhostimeBTT" initials="G" lastIdx="13" clrIdx="2"/>
  <p:cmAuthor id="4" name="Ngo Thi Thinh" initials="NTT" lastIdx="1" clrIdx="3">
    <p:extLst>
      <p:ext uri="{19B8F6BF-5375-455C-9EA6-DF929625EA0E}">
        <p15:presenceInfo xmlns:p15="http://schemas.microsoft.com/office/powerpoint/2012/main" userId="S::3301099129@hungyen.itrithuc.vn::e7fa8787-ca91-4b27-ac5a-8c9327ceba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C000"/>
    <a:srgbClr val="FF00FF"/>
    <a:srgbClr val="1EA364"/>
    <a:srgbClr val="F2F8EE"/>
    <a:srgbClr val="D45242"/>
    <a:srgbClr val="3B3838"/>
    <a:srgbClr val="DA6946"/>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2" autoAdjust="0"/>
    <p:restoredTop sz="88772" autoAdjust="0"/>
  </p:normalViewPr>
  <p:slideViewPr>
    <p:cSldViewPr snapToGrid="0">
      <p:cViewPr varScale="1">
        <p:scale>
          <a:sx n="61" d="100"/>
          <a:sy n="61" d="100"/>
        </p:scale>
        <p:origin x="73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1D5495DB-3A2F-04A1-A8A8-E3C0BD3FBF64}"/>
              </a:ext>
            </a:extLst>
          </p:cNvPr>
          <p:cNvSpPr>
            <a:spLocks noGrp="1" noRot="1" noChangeAspect="1" noTextEdit="1"/>
          </p:cNvSpPr>
          <p:nvPr>
            <p:ph type="sldImg"/>
          </p:nvPr>
        </p:nvSpPr>
        <p:spPr>
          <a:ln/>
        </p:spPr>
      </p:sp>
      <p:sp>
        <p:nvSpPr>
          <p:cNvPr id="28675" name="备注占位符 2">
            <a:extLst>
              <a:ext uri="{FF2B5EF4-FFF2-40B4-BE49-F238E27FC236}">
                <a16:creationId xmlns:a16="http://schemas.microsoft.com/office/drawing/2014/main" id="{C51D58D4-2073-5905-CB5F-AE220774372E}"/>
              </a:ext>
            </a:extLst>
          </p:cNvPr>
          <p:cNvSpPr>
            <a:spLocks noGrp="1"/>
          </p:cNvSpPr>
          <p:nvPr>
            <p:ph type="body" idx="1"/>
          </p:nvPr>
        </p:nvSpPr>
        <p:spPr>
          <a:noFill/>
        </p:spPr>
        <p:txBody>
          <a:bodyPr/>
          <a:lstStyle/>
          <a:p>
            <a:endParaRPr lang="zh-CN" altLang="en-US"/>
          </a:p>
        </p:txBody>
      </p:sp>
      <p:sp>
        <p:nvSpPr>
          <p:cNvPr id="28676" name="灯片编号占位符 3">
            <a:extLst>
              <a:ext uri="{FF2B5EF4-FFF2-40B4-BE49-F238E27FC236}">
                <a16:creationId xmlns:a16="http://schemas.microsoft.com/office/drawing/2014/main" id="{3CCEB97D-58C7-8373-A202-8A5007769E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A05F6A-9419-43AE-9499-CC4F6AACCFA6}" type="slidenum">
              <a:rPr lang="zh-CN" altLang="en-US"/>
              <a:pPr/>
              <a:t>5</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26</a:t>
            </a:fld>
            <a:endParaRPr lang="en-US"/>
          </a:p>
        </p:txBody>
      </p:sp>
    </p:spTree>
    <p:extLst>
      <p:ext uri="{BB962C8B-B14F-4D97-AF65-F5344CB8AC3E}">
        <p14:creationId xmlns:p14="http://schemas.microsoft.com/office/powerpoint/2010/main" val="427368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11</a:t>
            </a:fld>
            <a:endParaRPr lang="en-US"/>
          </a:p>
        </p:txBody>
      </p:sp>
    </p:spTree>
    <p:extLst>
      <p:ext uri="{BB962C8B-B14F-4D97-AF65-F5344CB8AC3E}">
        <p14:creationId xmlns:p14="http://schemas.microsoft.com/office/powerpoint/2010/main" val="294294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14</a:t>
            </a:fld>
            <a:endParaRPr lang="en-US"/>
          </a:p>
        </p:txBody>
      </p:sp>
    </p:spTree>
    <p:extLst>
      <p:ext uri="{BB962C8B-B14F-4D97-AF65-F5344CB8AC3E}">
        <p14:creationId xmlns:p14="http://schemas.microsoft.com/office/powerpoint/2010/main" val="198465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D9A03-E9E6-4FD3-8B85-E935550A749F}" type="slidenum">
              <a:rPr lang="en-US" smtClean="0"/>
              <a:t>18</a:t>
            </a:fld>
            <a:endParaRPr lang="en-US"/>
          </a:p>
        </p:txBody>
      </p:sp>
    </p:spTree>
    <p:extLst>
      <p:ext uri="{BB962C8B-B14F-4D97-AF65-F5344CB8AC3E}">
        <p14:creationId xmlns:p14="http://schemas.microsoft.com/office/powerpoint/2010/main" val="139032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D9A03-E9E6-4FD3-8B85-E935550A749F}" type="slidenum">
              <a:rPr lang="en-US" smtClean="0"/>
              <a:t>19</a:t>
            </a:fld>
            <a:endParaRPr lang="en-US"/>
          </a:p>
        </p:txBody>
      </p:sp>
    </p:spTree>
    <p:extLst>
      <p:ext uri="{BB962C8B-B14F-4D97-AF65-F5344CB8AC3E}">
        <p14:creationId xmlns:p14="http://schemas.microsoft.com/office/powerpoint/2010/main" val="18588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ô </a:t>
            </a:r>
            <a:r>
              <a:rPr lang="en-US" dirty="0" err="1"/>
              <a:t>số</a:t>
            </a:r>
            <a:r>
              <a:rPr lang="en-US" dirty="0"/>
              <a:t> 1, 2, 3, 4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a:t>
            </a:r>
            <a:r>
              <a:rPr lang="en-US" dirty="0" err="1"/>
              <a:t>vào</a:t>
            </a:r>
            <a:r>
              <a:rPr lang="en-US" dirty="0"/>
              <a:t> </a:t>
            </a:r>
            <a:r>
              <a:rPr lang="en-US" dirty="0" err="1"/>
              <a:t>các</a:t>
            </a:r>
            <a:r>
              <a:rPr lang="en-US" dirty="0"/>
              <a:t> ô </a:t>
            </a:r>
            <a:r>
              <a:rPr lang="en-US" dirty="0" err="1"/>
              <a:t>số</a:t>
            </a:r>
            <a:r>
              <a:rPr lang="en-US" dirty="0"/>
              <a:t> I, II, III, IV </a:t>
            </a:r>
            <a:r>
              <a:rPr lang="en-US" dirty="0" err="1"/>
              <a:t>để</a:t>
            </a:r>
            <a:r>
              <a:rPr lang="en-US" dirty="0"/>
              <a:t> </a:t>
            </a:r>
            <a:r>
              <a:rPr lang="en-US" dirty="0" err="1"/>
              <a:t>mở</a:t>
            </a:r>
            <a:r>
              <a:rPr lang="en-US" dirty="0"/>
              <a:t> </a:t>
            </a:r>
            <a:r>
              <a:rPr lang="en-US" dirty="0" err="1"/>
              <a:t>tranh</a:t>
            </a:r>
            <a:endParaRPr lang="en-US" dirty="0"/>
          </a:p>
          <a:p>
            <a:pPr marL="171450" indent="-171450">
              <a:buFontTx/>
              <a:buChar char="-"/>
            </a:pPr>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p:txBody>
          <a:bodyPr/>
          <a:lstStyle/>
          <a:p>
            <a:fld id="{7ECD9A03-E9E6-4FD3-8B85-E935550A749F}" type="slidenum">
              <a:rPr lang="en-US" smtClean="0"/>
              <a:t>22</a:t>
            </a:fld>
            <a:endParaRPr lang="en-US"/>
          </a:p>
        </p:txBody>
      </p:sp>
    </p:spTree>
    <p:extLst>
      <p:ext uri="{BB962C8B-B14F-4D97-AF65-F5344CB8AC3E}">
        <p14:creationId xmlns:p14="http://schemas.microsoft.com/office/powerpoint/2010/main" val="273332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23</a:t>
            </a:fld>
            <a:endParaRPr lang="en-US"/>
          </a:p>
        </p:txBody>
      </p:sp>
    </p:spTree>
    <p:extLst>
      <p:ext uri="{BB962C8B-B14F-4D97-AF65-F5344CB8AC3E}">
        <p14:creationId xmlns:p14="http://schemas.microsoft.com/office/powerpoint/2010/main" val="1945601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24</a:t>
            </a:fld>
            <a:endParaRPr lang="en-US"/>
          </a:p>
        </p:txBody>
      </p:sp>
    </p:spTree>
    <p:extLst>
      <p:ext uri="{BB962C8B-B14F-4D97-AF65-F5344CB8AC3E}">
        <p14:creationId xmlns:p14="http://schemas.microsoft.com/office/powerpoint/2010/main" val="377238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25</a:t>
            </a:fld>
            <a:endParaRPr lang="en-US"/>
          </a:p>
        </p:txBody>
      </p:sp>
    </p:spTree>
    <p:extLst>
      <p:ext uri="{BB962C8B-B14F-4D97-AF65-F5344CB8AC3E}">
        <p14:creationId xmlns:p14="http://schemas.microsoft.com/office/powerpoint/2010/main" val="2752966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77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9069858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1987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975036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9717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792382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6583653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39685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32797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13203638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63080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12027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41606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87025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781190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118602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8861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70906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701702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6814507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308464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1402941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0955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11882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0314536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915165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096573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348059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8220709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21543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8299258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36221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53681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1983123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380557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1676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439193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879016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488199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058919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5467108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57876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2023/12/4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A9F7D1-9318-48C6-A6BE-579AA5B0C9E1}" type="datetimeFigureOut">
              <a:rPr lang="vi-VN" smtClean="0"/>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88378E-6833-4F0D-B27B-F9E02B86152C}" type="slidenum">
              <a:rPr lang="vi-VN" smtClean="0"/>
              <a:t>‹#›</a:t>
            </a:fld>
            <a:endParaRPr lang="vi-VN"/>
          </a:p>
        </p:txBody>
      </p:sp>
    </p:spTree>
    <p:extLst>
      <p:ext uri="{BB962C8B-B14F-4D97-AF65-F5344CB8AC3E}">
        <p14:creationId xmlns:p14="http://schemas.microsoft.com/office/powerpoint/2010/main" val="15539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02543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86722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063181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2023/12/4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67" r:id="rId2"/>
    <p:sldLayoutId id="2147483650" r:id="rId3"/>
    <p:sldLayoutId id="2147483786" r:id="rId4"/>
    <p:sldLayoutId id="2147483765" r:id="rId5"/>
    <p:sldLayoutId id="2147483757" r:id="rId6"/>
    <p:sldLayoutId id="2147483756" r:id="rId7"/>
    <p:sldLayoutId id="2147483651" r:id="rId8"/>
    <p:sldLayoutId id="2147483792" r:id="rId9"/>
    <p:sldLayoutId id="2147483763" r:id="rId10"/>
    <p:sldLayoutId id="2147483652" r:id="rId11"/>
    <p:sldLayoutId id="2147483784" r:id="rId12"/>
    <p:sldLayoutId id="2147483783" r:id="rId13"/>
    <p:sldLayoutId id="2147483782" r:id="rId14"/>
    <p:sldLayoutId id="2147483781" r:id="rId15"/>
    <p:sldLayoutId id="2147483780" r:id="rId16"/>
    <p:sldLayoutId id="2147483779" r:id="rId17"/>
    <p:sldLayoutId id="2147483778" r:id="rId18"/>
    <p:sldLayoutId id="2147483777" r:id="rId19"/>
    <p:sldLayoutId id="2147483776" r:id="rId20"/>
    <p:sldLayoutId id="2147483775" r:id="rId21"/>
    <p:sldLayoutId id="2147483774" r:id="rId22"/>
    <p:sldLayoutId id="2147483772" r:id="rId23"/>
    <p:sldLayoutId id="2147483770" r:id="rId24"/>
    <p:sldLayoutId id="2147483754" r:id="rId25"/>
    <p:sldLayoutId id="2147483753" r:id="rId26"/>
    <p:sldLayoutId id="2147483752" r:id="rId27"/>
    <p:sldLayoutId id="2147483751" r:id="rId28"/>
    <p:sldLayoutId id="2147483750" r:id="rId29"/>
    <p:sldLayoutId id="2147483749" r:id="rId30"/>
    <p:sldLayoutId id="2147483748" r:id="rId31"/>
    <p:sldLayoutId id="2147483653" r:id="rId32"/>
    <p:sldLayoutId id="2147483771" r:id="rId33"/>
    <p:sldLayoutId id="2147483654" r:id="rId34"/>
    <p:sldLayoutId id="2147483655" r:id="rId35"/>
    <p:sldLayoutId id="2147483791" r:id="rId36"/>
    <p:sldLayoutId id="2147483790" r:id="rId37"/>
    <p:sldLayoutId id="2147483789" r:id="rId38"/>
    <p:sldLayoutId id="2147483788" r:id="rId39"/>
    <p:sldLayoutId id="2147483787" r:id="rId40"/>
    <p:sldLayoutId id="2147483785" r:id="rId41"/>
    <p:sldLayoutId id="2147483773" r:id="rId42"/>
    <p:sldLayoutId id="2147483769" r:id="rId43"/>
    <p:sldLayoutId id="2147483768" r:id="rId44"/>
    <p:sldLayoutId id="2147483766" r:id="rId45"/>
    <p:sldLayoutId id="2147483764" r:id="rId46"/>
    <p:sldLayoutId id="2147483762" r:id="rId47"/>
    <p:sldLayoutId id="2147483761" r:id="rId48"/>
    <p:sldLayoutId id="2147483760" r:id="rId49"/>
    <p:sldLayoutId id="2147483759" r:id="rId50"/>
    <p:sldLayoutId id="2147483758" r:id="rId51"/>
    <p:sldLayoutId id="2147483755" r:id="rId52"/>
    <p:sldLayoutId id="2147483656" r:id="rId53"/>
    <p:sldLayoutId id="2147483657" r:id="rId54"/>
    <p:sldLayoutId id="2147483658" r:id="rId55"/>
    <p:sldLayoutId id="2147483659" r:id="rId56"/>
    <p:sldLayoutId id="2147483747" r:id="rId5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1.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11"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1.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1.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52.png"/><Relationship Id="rId4" Type="http://schemas.openxmlformats.org/officeDocument/2006/relationships/image" Target="../media/image2.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xml"/><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5.xml"/><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3.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1.wav"/><Relationship Id="rId7" Type="http://schemas.openxmlformats.org/officeDocument/2006/relationships/slide" Target="slide24.xml"/><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slide" Target="slide23.xml"/><Relationship Id="rId11" Type="http://schemas.openxmlformats.org/officeDocument/2006/relationships/slide" Target="slide27.xml"/><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24.jpeg"/><Relationship Id="rId12"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65.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0.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24.jpeg"/><Relationship Id="rId12" Type="http://schemas.openxmlformats.org/officeDocument/2006/relationships/slide" Target="slide22.xm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69.png"/><Relationship Id="rId5" Type="http://schemas.openxmlformats.org/officeDocument/2006/relationships/audio" Target="../media/audio3.wav"/><Relationship Id="rId10" Type="http://schemas.openxmlformats.org/officeDocument/2006/relationships/image" Target="../media/image68.png"/><Relationship Id="rId4" Type="http://schemas.openxmlformats.org/officeDocument/2006/relationships/audio" Target="../media/audio4.wav"/><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slide" Target="slide22.xml"/><Relationship Id="rId3" Type="http://schemas.openxmlformats.org/officeDocument/2006/relationships/audio" Target="../media/audio2.wav"/><Relationship Id="rId7" Type="http://schemas.openxmlformats.org/officeDocument/2006/relationships/image" Target="../media/image24.jpeg"/><Relationship Id="rId12"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73.png"/><Relationship Id="rId5" Type="http://schemas.openxmlformats.org/officeDocument/2006/relationships/audio" Target="../media/audio3.wav"/><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1.png"/><Relationship Id="rId1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slide" Target="slide22.xml"/><Relationship Id="rId3" Type="http://schemas.openxmlformats.org/officeDocument/2006/relationships/audio" Target="../media/audio2.wav"/><Relationship Id="rId7" Type="http://schemas.openxmlformats.org/officeDocument/2006/relationships/image" Target="../media/image24.jpeg"/><Relationship Id="rId12"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78.png"/><Relationship Id="rId5" Type="http://schemas.openxmlformats.org/officeDocument/2006/relationships/audio" Target="../media/audio4.wav"/><Relationship Id="rId10"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5.emf"/><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C9CDEDA-7737-210C-B129-FC0C24671DC1}"/>
              </a:ext>
            </a:extLst>
          </p:cNvPr>
          <p:cNvPicPr>
            <a:picLocks noChangeAspect="1"/>
          </p:cNvPicPr>
          <p:nvPr/>
        </p:nvPicPr>
        <p:blipFill>
          <a:blip r:embed="rId2"/>
          <a:stretch>
            <a:fillRect/>
          </a:stretch>
        </p:blipFill>
        <p:spPr>
          <a:xfrm>
            <a:off x="0" y="8450"/>
            <a:ext cx="12192000" cy="6841100"/>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045201" y="1600202"/>
            <a:ext cx="4658971" cy="1477328"/>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Khởi</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động</a:t>
            </a:r>
            <a:endParaRPr lang="en-US" sz="6000" b="1" dirty="0">
              <a:solidFill>
                <a:srgbClr val="FF0000"/>
              </a:solidFill>
              <a:latin typeface="Times New Roman" panose="02020603050405020304" pitchFamily="18" charset="0"/>
              <a:ea typeface="Calibri" panose="020F0502020204030204" pitchFamily="34" charset="0"/>
            </a:endParaRPr>
          </a:p>
          <a:p>
            <a:pPr algn="ctr"/>
            <a:endParaRPr lang="en-US" sz="3000" b="1" dirty="0">
              <a:solidFill>
                <a:srgbClr val="0000FF"/>
              </a:solidFill>
              <a:latin typeface="Times New Roman" panose="02020603050405020304" pitchFamily="18" charset="0"/>
            </a:endParaRPr>
          </a:p>
        </p:txBody>
      </p:sp>
      <p:pic>
        <p:nvPicPr>
          <p:cNvPr id="6" name="Hình ảnh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DA758CF-C04E-4B2C-BA3C-401C275E1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37987" y="2413117"/>
            <a:ext cx="3073399" cy="2975312"/>
          </a:xfrm>
          <a:prstGeom prst="ellipse">
            <a:avLst/>
          </a:prstGeom>
        </p:spPr>
      </p:pic>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7C6679A-343A-AAA6-F80C-DD341424C6BA}"/>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1</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50009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8B54F7-AAFD-9AD8-6BB1-7417E99DBCD8}"/>
              </a:ext>
            </a:extLst>
          </p:cNvPr>
          <p:cNvPicPr>
            <a:picLocks noChangeAspect="1"/>
          </p:cNvPicPr>
          <p:nvPr/>
        </p:nvPicPr>
        <p:blipFill>
          <a:blip r:embed="rId2"/>
          <a:stretch>
            <a:fillRect/>
          </a:stretch>
        </p:blipFill>
        <p:spPr>
          <a:xfrm>
            <a:off x="0" y="0"/>
            <a:ext cx="12192000" cy="6928898"/>
          </a:xfrm>
          <a:prstGeom prst="rect">
            <a:avLst/>
          </a:prstGeom>
        </p:spPr>
      </p:pic>
      <p:grpSp>
        <p:nvGrpSpPr>
          <p:cNvPr id="16" name="Group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03FA929-3073-F0D2-3A04-328B19EC9434}"/>
              </a:ext>
            </a:extLst>
          </p:cNvPr>
          <p:cNvGrpSpPr/>
          <p:nvPr/>
        </p:nvGrpSpPr>
        <p:grpSpPr>
          <a:xfrm>
            <a:off x="739548" y="1506367"/>
            <a:ext cx="10777537" cy="1737576"/>
            <a:chOff x="787560" y="1352029"/>
            <a:chExt cx="10515178" cy="2307927"/>
          </a:xfrm>
        </p:grpSpPr>
        <p:sp>
          <p:nvSpPr>
            <p:cNvPr id="6" name="Rectangle: Rounded Corners 5">
              <a:extLst>
                <a:ext uri="{FF2B5EF4-FFF2-40B4-BE49-F238E27FC236}">
                  <a16:creationId xmlns:a16="http://schemas.microsoft.com/office/drawing/2014/main" id="{1C991613-1CCD-61D6-37BF-E88DBBAD4B5C}"/>
                </a:ext>
              </a:extLst>
            </p:cNvPr>
            <p:cNvSpPr/>
            <p:nvPr/>
          </p:nvSpPr>
          <p:spPr>
            <a:xfrm>
              <a:off x="787560" y="1352029"/>
              <a:ext cx="10515178" cy="2307927"/>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p>
          </p:txBody>
        </p:sp>
        <p:pic>
          <p:nvPicPr>
            <p:cNvPr id="5" name="Picture 4">
              <a:extLst>
                <a:ext uri="{FF2B5EF4-FFF2-40B4-BE49-F238E27FC236}">
                  <a16:creationId xmlns:a16="http://schemas.microsoft.com/office/drawing/2014/main" id="{107B5B8C-DF09-653D-06BA-44156CA6196B}"/>
                </a:ext>
              </a:extLst>
            </p:cNvPr>
            <p:cNvPicPr>
              <a:picLocks noChangeAspect="1"/>
            </p:cNvPicPr>
            <p:nvPr/>
          </p:nvPicPr>
          <p:blipFill>
            <a:blip r:embed="rId3"/>
            <a:stretch>
              <a:fillRect/>
            </a:stretch>
          </p:blipFill>
          <p:spPr>
            <a:xfrm>
              <a:off x="1115506" y="1513328"/>
              <a:ext cx="581319" cy="644736"/>
            </a:xfrm>
            <a:prstGeom prst="rect">
              <a:avLst/>
            </a:prstGeom>
          </p:spPr>
        </p:pic>
      </p:grpSp>
      <mc:AlternateContent xmlns:mc="http://schemas.openxmlformats.org/markup-compatibility/2006" xmlns:a14="http://schemas.microsoft.com/office/drawing/2010/main">
        <mc:Choice Requires="a14">
          <p:sp>
            <p:nvSpPr>
              <p:cNvPr id="14" name="TextBox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66AB589-B295-BD69-F388-D052D35102D9}"/>
                  </a:ext>
                </a:extLst>
              </p:cNvPr>
              <p:cNvSpPr txBox="1"/>
              <p:nvPr/>
            </p:nvSpPr>
            <p:spPr>
              <a:xfrm>
                <a:off x="641236" y="3365381"/>
                <a:ext cx="10974160" cy="2874890"/>
              </a:xfrm>
              <a:prstGeom prst="rect">
                <a:avLst/>
              </a:prstGeom>
              <a:noFill/>
            </p:spPr>
            <p:txBody>
              <a:bodyPr wrap="square" rtlCol="0">
                <a:spAutoFit/>
              </a:bodyPr>
              <a:lstStyle/>
              <a:p>
                <a:pPr>
                  <a:spcBef>
                    <a:spcPts val="600"/>
                  </a:spcBef>
                </a:pPr>
                <a:r>
                  <a:rPr lang="en-US" sz="2600" b="1" dirty="0">
                    <a:solidFill>
                      <a:schemeClr val="tx1"/>
                    </a:solidFill>
                    <a:latin typeface="Times New Roman" panose="02020603050405020304" pitchFamily="18" charset="0"/>
                    <a:cs typeface="Times New Roman" panose="02020603050405020304" pitchFamily="18" charset="0"/>
                  </a:rPr>
                  <a:t>Ví </a:t>
                </a:r>
                <a:r>
                  <a:rPr lang="en-US" sz="2600" b="1" dirty="0" err="1">
                    <a:solidFill>
                      <a:schemeClr val="tx1"/>
                    </a:solidFill>
                    <a:latin typeface="Times New Roman" panose="02020603050405020304" pitchFamily="18" charset="0"/>
                    <a:cs typeface="Times New Roman" panose="02020603050405020304" pitchFamily="18" charset="0"/>
                  </a:rPr>
                  <a:t>dụ</a:t>
                </a:r>
                <a:r>
                  <a:rPr lang="en-US" sz="2600" b="1" dirty="0">
                    <a:solidFill>
                      <a:schemeClr val="tx1"/>
                    </a:solidFill>
                    <a:latin typeface="Times New Roman" panose="02020603050405020304" pitchFamily="18" charset="0"/>
                    <a:cs typeface="Times New Roman" panose="02020603050405020304" pitchFamily="18" charset="0"/>
                  </a:rPr>
                  <a:t> 1 (SGK/</a:t>
                </a:r>
                <a:r>
                  <a:rPr lang="en-US" sz="2600" b="1" dirty="0" err="1">
                    <a:solidFill>
                      <a:schemeClr val="tx1"/>
                    </a:solidFill>
                    <a:latin typeface="Times New Roman" panose="02020603050405020304" pitchFamily="18" charset="0"/>
                    <a:cs typeface="Times New Roman" panose="02020603050405020304" pitchFamily="18" charset="0"/>
                  </a:rPr>
                  <a:t>trang</a:t>
                </a:r>
                <a:r>
                  <a:rPr lang="en-US" sz="2600" b="1" dirty="0">
                    <a:solidFill>
                      <a:schemeClr val="tx1"/>
                    </a:solidFill>
                    <a:latin typeface="Times New Roman" panose="02020603050405020304" pitchFamily="18" charset="0"/>
                    <a:cs typeface="Times New Roman" panose="02020603050405020304" pitchFamily="18" charset="0"/>
                  </a:rPr>
                  <a:t> 6) </a:t>
                </a:r>
                <a:r>
                  <a:rPr lang="en-US" sz="2600" dirty="0">
                    <a:solidFill>
                      <a:schemeClr val="tx1"/>
                    </a:solidFill>
                    <a:latin typeface="Times New Roman" panose="02020603050405020304" pitchFamily="18" charset="0"/>
                    <a:cs typeface="Times New Roman" panose="02020603050405020304" pitchFamily="18" charset="0"/>
                  </a:rPr>
                  <a:t>Trong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biểu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biểu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nào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a:t>
                </a:r>
              </a:p>
              <a:p>
                <a:pPr algn="ctr">
                  <a:spcBef>
                    <a:spcPts val="600"/>
                  </a:spcBef>
                </a:pPr>
                <a14:m>
                  <m:oMath xmlns:m="http://schemas.openxmlformats.org/officeDocument/2006/math">
                    <m:f>
                      <m:fPr>
                        <m:ctrlPr>
                          <a:rPr lang="en-US" sz="2600" i="1">
                            <a:solidFill>
                              <a:schemeClr val="tx1"/>
                            </a:solidFill>
                            <a:latin typeface="Cambria Math" panose="02040503050406030204" pitchFamily="18" charset="0"/>
                            <a:ea typeface="Times New Roman" panose="02020603050405020304" pitchFamily="18" charset="0"/>
                          </a:rPr>
                        </m:ctrlPr>
                      </m:fPr>
                      <m:num>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4</m:t>
                        </m:r>
                      </m:den>
                    </m:f>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chemeClr val="tx1"/>
                            </a:solidFill>
                            <a:latin typeface="Cambria Math" panose="02040503050406030204" pitchFamily="18" charset="0"/>
                            <a:ea typeface="Times New Roman" panose="02020603050405020304" pitchFamily="18" charset="0"/>
                          </a:rPr>
                        </m:ctrlPr>
                      </m:fPr>
                      <m:num>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xz</m:t>
                    </m:r>
                  </m:oMath>
                </a14:m>
                <a:endParaRPr lang="en-US" sz="2600" dirty="0">
                  <a:solidFill>
                    <a:schemeClr val="tx1"/>
                  </a:solidFill>
                  <a:latin typeface="Times New Roman" panose="02020603050405020304" pitchFamily="18" charset="0"/>
                  <a:cs typeface="Times New Roman" panose="02020603050405020304" pitchFamily="18" charset="0"/>
                </a:endParaRPr>
              </a:p>
              <a:p>
                <a:pPr algn="ctr">
                  <a:spcBef>
                    <a:spcPts val="600"/>
                  </a:spcBef>
                </a:pPr>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fr-FR" sz="2600" dirty="0" err="1">
                    <a:effectLst/>
                    <a:latin typeface="Times New Roman" panose="02020603050405020304" pitchFamily="18" charset="0"/>
                    <a:ea typeface="Times New Roman" panose="02020603050405020304" pitchFamily="18" charset="0"/>
                  </a:rPr>
                  <a:t>Các</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biểu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b="1"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600" i="1" smtClean="0">
                            <a:solidFill>
                              <a:srgbClr val="FF0000"/>
                            </a:solidFill>
                            <a:effectLst/>
                            <a:latin typeface="Cambria Math" panose="02040503050406030204" pitchFamily="18" charset="0"/>
                            <a:ea typeface="Times New Roman" panose="02020603050405020304" pitchFamily="18" charset="0"/>
                          </a:rPr>
                        </m:ctrlPr>
                      </m:fPr>
                      <m:num>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rgbClr val="FF0000"/>
                            </a:solidFill>
                            <a:effectLst/>
                            <a:latin typeface="Cambria Math" panose="02040503050406030204" pitchFamily="18" charset="0"/>
                            <a:ea typeface="Times New Roman" panose="02020603050405020304" pitchFamily="18" charset="0"/>
                          </a:rPr>
                        </m:ctrlPr>
                      </m:fPr>
                      <m:num>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xz</m:t>
                    </m:r>
                  </m:oMath>
                </a14:m>
                <a:r>
                  <a:rPr lang="fr-FR"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600" dirty="0">
                    <a:effectLst/>
                    <a:latin typeface="Times New Roman" panose="02020603050405020304" pitchFamily="18" charset="0"/>
                    <a:ea typeface="Times New Roman" panose="02020603050405020304" pitchFamily="18" charset="0"/>
                  </a:rPr>
                  <a:t>là </a:t>
                </a:r>
                <a:r>
                  <a:rPr lang="fr-FR" sz="2600" dirty="0" err="1">
                    <a:effectLst/>
                    <a:latin typeface="Times New Roman" panose="02020603050405020304" pitchFamily="18" charset="0"/>
                    <a:ea typeface="Times New Roman" panose="02020603050405020304" pitchFamily="18" charset="0"/>
                  </a:rPr>
                  <a:t>những</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đơn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solidFill>
                      <a:srgbClr val="0000FF"/>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just">
                  <a:spcBef>
                    <a:spcPts val="600"/>
                  </a:spcBef>
                </a:pPr>
                <a:r>
                  <a:rPr lang="fr-FR" sz="2600" dirty="0" err="1">
                    <a:effectLst/>
                    <a:latin typeface="Times New Roman" panose="02020603050405020304" pitchFamily="18" charset="0"/>
                    <a:ea typeface="Times New Roman" panose="02020603050405020304" pitchFamily="18" charset="0"/>
                  </a:rPr>
                  <a:t>Biểu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không</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phải</a:t>
                </a:r>
                <a:r>
                  <a:rPr lang="fr-FR" sz="2600" dirty="0">
                    <a:effectLst/>
                    <a:latin typeface="Times New Roman" panose="02020603050405020304" pitchFamily="18" charset="0"/>
                    <a:ea typeface="Times New Roman" panose="02020603050405020304" pitchFamily="18" charset="0"/>
                  </a:rPr>
                  <a:t> là </a:t>
                </a:r>
                <a:r>
                  <a:rPr lang="fr-FR" sz="2600" dirty="0" err="1">
                    <a:effectLst/>
                    <a:latin typeface="Times New Roman" panose="02020603050405020304" pitchFamily="18" charset="0"/>
                    <a:ea typeface="Times New Roman" panose="02020603050405020304" pitchFamily="18" charset="0"/>
                  </a:rPr>
                  <a:t>đơn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mc:Choice>
        <mc:Fallback xmlns="">
          <p:sp>
            <p:nvSpPr>
              <p:cNvPr id="14" name="TextBox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66AB589-B295-BD69-F388-D052D35102D9}"/>
                  </a:ext>
                </a:extLst>
              </p:cNvPr>
              <p:cNvSpPr txBox="1">
                <a:spLocks noRot="1" noChangeAspect="1" noMove="1" noResize="1" noEditPoints="1" noAdjustHandles="1" noChangeArrowheads="1" noChangeShapeType="1" noTextEdit="1"/>
              </p:cNvSpPr>
              <p:nvPr/>
            </p:nvSpPr>
            <p:spPr>
              <a:xfrm>
                <a:off x="641236" y="3365381"/>
                <a:ext cx="10974160" cy="2874890"/>
              </a:xfrm>
              <a:prstGeom prst="rect">
                <a:avLst/>
              </a:prstGeom>
              <a:blipFill>
                <a:blip r:embed="rId4"/>
                <a:stretch>
                  <a:fillRect l="-1000" t="-1907" b="-4449"/>
                </a:stretch>
              </a:blipFill>
            </p:spPr>
            <p:txBody>
              <a:bodyPr/>
              <a:lstStyle/>
              <a:p>
                <a:r>
                  <a:rPr lang="en-US">
                    <a:noFill/>
                  </a:rPr>
                  <a:t> </a:t>
                </a:r>
              </a:p>
            </p:txBody>
          </p:sp>
        </mc:Fallback>
      </mc:AlternateContent>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796DDDF-FC22-72B0-80B6-C67EC86F6F47}"/>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7" name="Rectangl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2AF175-86BC-EF7A-4789-83BE3674971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890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500"/>
                                        <p:tgtEl>
                                          <p:spTgt spid="1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animEffect transition="in" filter="fade">
                                      <p:cBhvr>
                                        <p:cTn id="26" dur="500"/>
                                        <p:tgtEl>
                                          <p:spTgt spid="1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fade">
                                      <p:cBhvr>
                                        <p:cTn id="31"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8B54F7-AAFD-9AD8-6BB1-7417E99DBCD8}"/>
              </a:ext>
            </a:extLst>
          </p:cNvPr>
          <p:cNvPicPr>
            <a:picLocks noChangeAspect="1"/>
          </p:cNvPicPr>
          <p:nvPr/>
        </p:nvPicPr>
        <p:blipFill>
          <a:blip r:embed="rId5"/>
          <a:stretch>
            <a:fillRect/>
          </a:stretch>
        </p:blipFill>
        <p:spPr>
          <a:xfrm>
            <a:off x="0" y="0"/>
            <a:ext cx="12192000" cy="6928898"/>
          </a:xfrm>
          <a:prstGeom prst="rect">
            <a:avLst/>
          </a:prstGeom>
        </p:spPr>
      </p:pic>
      <p:grpSp>
        <p:nvGrpSpPr>
          <p:cNvPr id="16" name="Group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03FA929-3073-F0D2-3A04-328B19EC9434}"/>
              </a:ext>
            </a:extLst>
          </p:cNvPr>
          <p:cNvGrpSpPr/>
          <p:nvPr/>
        </p:nvGrpSpPr>
        <p:grpSpPr>
          <a:xfrm>
            <a:off x="739548" y="1506367"/>
            <a:ext cx="10777537" cy="1737576"/>
            <a:chOff x="787560" y="1352029"/>
            <a:chExt cx="10515178" cy="2307927"/>
          </a:xfrm>
        </p:grpSpPr>
        <p:sp>
          <p:nvSpPr>
            <p:cNvPr id="6" name="Rectangle: Rounded Corners 5">
              <a:extLst>
                <a:ext uri="{FF2B5EF4-FFF2-40B4-BE49-F238E27FC236}">
                  <a16:creationId xmlns:a16="http://schemas.microsoft.com/office/drawing/2014/main" id="{1C991613-1CCD-61D6-37BF-E88DBBAD4B5C}"/>
                </a:ext>
              </a:extLst>
            </p:cNvPr>
            <p:cNvSpPr/>
            <p:nvPr/>
          </p:nvSpPr>
          <p:spPr>
            <a:xfrm>
              <a:off x="787560" y="1352029"/>
              <a:ext cx="10515178" cy="2307927"/>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p>
          </p:txBody>
        </p:sp>
        <p:pic>
          <p:nvPicPr>
            <p:cNvPr id="5" name="Picture 4">
              <a:extLst>
                <a:ext uri="{FF2B5EF4-FFF2-40B4-BE49-F238E27FC236}">
                  <a16:creationId xmlns:a16="http://schemas.microsoft.com/office/drawing/2014/main" id="{107B5B8C-DF09-653D-06BA-44156CA6196B}"/>
                </a:ext>
              </a:extLst>
            </p:cNvPr>
            <p:cNvPicPr>
              <a:picLocks noChangeAspect="1"/>
            </p:cNvPicPr>
            <p:nvPr/>
          </p:nvPicPr>
          <p:blipFill>
            <a:blip r:embed="rId6"/>
            <a:stretch>
              <a:fillRect/>
            </a:stretch>
          </p:blipFill>
          <p:spPr>
            <a:xfrm>
              <a:off x="1115506" y="1513328"/>
              <a:ext cx="581319" cy="644736"/>
            </a:xfrm>
            <a:prstGeom prst="rect">
              <a:avLst/>
            </a:prstGeom>
          </p:spPr>
        </p:pic>
      </p:gr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796DDDF-FC22-72B0-80B6-C67EC86F6F47}"/>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7" name="Rectangl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2AF175-86BC-EF7A-4789-83BE3674971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7F05F5B-9DA6-053C-3892-905AD26F1F67}"/>
              </a:ext>
            </a:extLst>
          </p:cNvPr>
          <p:cNvPicPr>
            <a:picLocks noChangeAspect="1"/>
          </p:cNvPicPr>
          <p:nvPr/>
        </p:nvPicPr>
        <p:blipFill>
          <a:blip r:embed="rId7"/>
          <a:stretch>
            <a:fillRect/>
          </a:stretch>
        </p:blipFill>
        <p:spPr>
          <a:xfrm>
            <a:off x="819866" y="3311327"/>
            <a:ext cx="745965" cy="608176"/>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259CC56-6453-ABB8-B5DF-93E01EB22AB2}"/>
                  </a:ext>
                </a:extLst>
              </p:cNvPr>
              <p:cNvSpPr txBox="1"/>
              <p:nvPr/>
            </p:nvSpPr>
            <p:spPr>
              <a:xfrm>
                <a:off x="1565831" y="3419947"/>
                <a:ext cx="7749619" cy="1286314"/>
              </a:xfrm>
              <a:prstGeom prst="rect">
                <a:avLst/>
              </a:prstGeom>
              <a:noFill/>
            </p:spPr>
            <p:txBody>
              <a:bodyPr wrap="square">
                <a:spAutoFit/>
              </a:bodyPr>
              <a:lstStyle/>
              <a:p>
                <a:pPr algn="just">
                  <a:spcBef>
                    <a:spcPts val="300"/>
                  </a:spcBef>
                  <a:spcAft>
                    <a:spcPts val="300"/>
                  </a:spcAft>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spcBef>
                    <a:spcPts val="300"/>
                  </a:spcBef>
                  <a:spcAft>
                    <a:spcPts val="300"/>
                  </a:spcAft>
                </a:pP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chemeClr val="tx1"/>
                            </a:solidFill>
                            <a:effectLst/>
                            <a:latin typeface="Cambria Math" panose="02040503050406030204" pitchFamily="18" charset="0"/>
                            <a:ea typeface="Times New Roman" panose="02020603050405020304" pitchFamily="18" charset="0"/>
                          </a:rPr>
                        </m:ctrlPr>
                      </m:fPr>
                      <m:num>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259CC56-6453-ABB8-B5DF-93E01EB22AB2}"/>
                  </a:ext>
                </a:extLst>
              </p:cNvPr>
              <p:cNvSpPr txBox="1">
                <a:spLocks noRot="1" noChangeAspect="1" noMove="1" noResize="1" noEditPoints="1" noAdjustHandles="1" noChangeArrowheads="1" noChangeShapeType="1" noTextEdit="1"/>
              </p:cNvSpPr>
              <p:nvPr/>
            </p:nvSpPr>
            <p:spPr>
              <a:xfrm>
                <a:off x="1565831" y="3419947"/>
                <a:ext cx="7749619" cy="1286314"/>
              </a:xfrm>
              <a:prstGeom prst="rect">
                <a:avLst/>
              </a:prstGeom>
              <a:blipFill>
                <a:blip r:embed="rId8"/>
                <a:stretch>
                  <a:fillRect l="-1652" t="-4739" b="-52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23D0CFA-4B6F-5BA2-4056-3CF30AFC81DD}"/>
                  </a:ext>
                </a:extLst>
              </p:cNvPr>
              <p:cNvSpPr txBox="1"/>
              <p:nvPr/>
            </p:nvSpPr>
            <p:spPr>
              <a:xfrm>
                <a:off x="1278573" y="5127876"/>
                <a:ext cx="6957630" cy="1286314"/>
              </a:xfrm>
              <a:prstGeom prst="rect">
                <a:avLst/>
              </a:prstGeom>
              <a:noFill/>
            </p:spPr>
            <p:txBody>
              <a:bodyPr wrap="square">
                <a:spAutoFit/>
              </a:bodyPr>
              <a:lstStyle/>
              <a:p>
                <a:pPr>
                  <a:spcBef>
                    <a:spcPts val="600"/>
                  </a:spcBef>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b="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solidFill>
                              <a:srgbClr val="FF0000"/>
                            </a:solidFill>
                            <a:effectLst/>
                            <a:latin typeface="Cambria Math" panose="02040503050406030204" pitchFamily="18" charset="0"/>
                            <a:ea typeface="Times New Roman" panose="02020603050405020304" pitchFamily="18" charset="0"/>
                          </a:rPr>
                        </m:ctrlPr>
                      </m:fPr>
                      <m:num>
                        <m:r>
                          <m:rPr>
                            <m:nor/>
                          </m:rPr>
                          <a:rPr lang="en-US" sz="28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đơn thức.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 phải là đơn thức </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23D0CFA-4B6F-5BA2-4056-3CF30AFC81DD}"/>
                  </a:ext>
                </a:extLst>
              </p:cNvPr>
              <p:cNvSpPr txBox="1">
                <a:spLocks noRot="1" noChangeAspect="1" noMove="1" noResize="1" noEditPoints="1" noAdjustHandles="1" noChangeArrowheads="1" noChangeShapeType="1" noTextEdit="1"/>
              </p:cNvSpPr>
              <p:nvPr/>
            </p:nvSpPr>
            <p:spPr>
              <a:xfrm>
                <a:off x="1278573" y="5127876"/>
                <a:ext cx="6957630" cy="1286314"/>
              </a:xfrm>
              <a:prstGeom prst="rect">
                <a:avLst/>
              </a:prstGeom>
              <a:blipFill>
                <a:blip r:embed="rId9"/>
                <a:stretch>
                  <a:fillRect l="-1840" b="-12322"/>
                </a:stretch>
              </a:blipFill>
            </p:spPr>
            <p:txBody>
              <a:bodyPr/>
              <a:lstStyle/>
              <a:p>
                <a:r>
                  <a:rPr lang="en-US">
                    <a:noFill/>
                  </a:rPr>
                  <a:t> </a:t>
                </a:r>
              </a:p>
            </p:txBody>
          </p:sp>
        </mc:Fallback>
      </mc:AlternateContent>
      <p:sp>
        <p:nvSpPr>
          <p:cNvPr id="10" name="TextBox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4DE31F3-712B-FB4C-FD80-8820A7EFE3A2}"/>
              </a:ext>
            </a:extLst>
          </p:cNvPr>
          <p:cNvSpPr txBox="1"/>
          <p:nvPr/>
        </p:nvSpPr>
        <p:spPr>
          <a:xfrm>
            <a:off x="4553340" y="4706261"/>
            <a:ext cx="1748281" cy="523220"/>
          </a:xfrm>
          <a:prstGeom prst="rect">
            <a:avLst/>
          </a:prstGeom>
          <a:noFill/>
        </p:spPr>
        <p:txBody>
          <a:bodyPr wrap="square">
            <a:spAutoFit/>
          </a:bodyPr>
          <a:lstStyle/>
          <a:p>
            <a:pPr algn="ctr">
              <a:spcBef>
                <a:spcPts val="300"/>
              </a:spcBef>
              <a:spcAft>
                <a:spcPts val="3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B96C6B4-1735-0EC0-4242-39963432236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116866" y="4357917"/>
            <a:ext cx="1476190" cy="1476190"/>
          </a:xfrm>
          <a:prstGeom prst="rect">
            <a:avLst/>
          </a:prstGeom>
        </p:spPr>
      </p:pic>
      <p:pic>
        <p:nvPicPr>
          <p:cNvPr id="1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87532612-3B7D-8A75-A2EC-D13D5808955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952659" y="5834107"/>
            <a:ext cx="1706993" cy="749409"/>
          </a:xfrm>
          <a:prstGeom prst="rect">
            <a:avLst/>
          </a:prstGeom>
        </p:spPr>
      </p:pic>
    </p:spTree>
    <p:extLst>
      <p:ext uri="{BB962C8B-B14F-4D97-AF65-F5344CB8AC3E}">
        <p14:creationId xmlns:p14="http://schemas.microsoft.com/office/powerpoint/2010/main" val="3697925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md type="call" cmd="stop">
                                      <p:cBhvr>
                                        <p:cTn id="29" dur="1">
                                          <p:stCondLst>
                                            <p:cond delay="499"/>
                                          </p:stCondLst>
                                        </p:cTn>
                                        <p:tgtEl>
                                          <p:spTgt spid="12"/>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fade">
                                      <p:cBhvr>
                                        <p:cTn id="44" dur="500"/>
                                        <p:tgtEl>
                                          <p:spTgt spid="9">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11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12"/>
                                        </p:tgtEl>
                                      </p:cBhvr>
                                    </p:cmd>
                                  </p:childTnLst>
                                </p:cTn>
                              </p:par>
                            </p:childTnLst>
                          </p:cTn>
                        </p:par>
                      </p:childTnLst>
                    </p:cTn>
                  </p:par>
                </p:childTnLst>
              </p:cTn>
              <p:nextCondLst>
                <p:cond evt="onClick" delay="0">
                  <p:tgtEl>
                    <p:spTgt spid="12"/>
                  </p:tgtEl>
                </p:cond>
              </p:nextCondLst>
            </p:seq>
            <p:video>
              <p:cMediaNode vol="80000">
                <p:cTn id="54" fill="hold" display="0">
                  <p:stCondLst>
                    <p:cond delay="indefinite"/>
                  </p:stCondLst>
                </p:cTn>
                <p:tgtEl>
                  <p:spTgt spid="12"/>
                </p:tgtEl>
              </p:cMediaNode>
            </p:video>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DD90F31-5534-F39F-939C-BA95EC8B3C67}"/>
              </a:ext>
            </a:extLst>
          </p:cNvPr>
          <p:cNvPicPr>
            <a:picLocks noChangeAspect="1"/>
          </p:cNvPicPr>
          <p:nvPr/>
        </p:nvPicPr>
        <p:blipFill>
          <a:blip r:embed="rId4"/>
          <a:stretch>
            <a:fillRect/>
          </a:stretch>
        </p:blipFill>
        <p:spPr>
          <a:xfrm>
            <a:off x="0" y="0"/>
            <a:ext cx="12192000" cy="6928898"/>
          </a:xfrm>
          <a:prstGeom prst="rect">
            <a:avLst/>
          </a:prstGeom>
        </p:spPr>
      </p:pic>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ECA1798-246A-05DA-B31C-15D3EBB3BF11}"/>
              </a:ext>
            </a:extLst>
          </p:cNvPr>
          <p:cNvPicPr>
            <a:picLocks noChangeAspect="1"/>
          </p:cNvPicPr>
          <p:nvPr/>
        </p:nvPicPr>
        <p:blipFill>
          <a:blip r:embed="rId5"/>
          <a:stretch>
            <a:fillRect/>
          </a:stretch>
        </p:blipFill>
        <p:spPr>
          <a:xfrm>
            <a:off x="700474" y="1361016"/>
            <a:ext cx="923810" cy="504762"/>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9CABC20-BDD7-C1A3-D06F-B11DB43B6F36}"/>
                  </a:ext>
                </a:extLst>
              </p:cNvPr>
              <p:cNvSpPr txBox="1"/>
              <p:nvPr/>
            </p:nvSpPr>
            <p:spPr>
              <a:xfrm>
                <a:off x="1624284" y="1287949"/>
                <a:ext cx="9892802" cy="1029193"/>
              </a:xfrm>
              <a:prstGeom prst="rect">
                <a:avLst/>
              </a:prstGeom>
              <a:noFill/>
            </p:spPr>
            <p:txBody>
              <a:bodyPr wrap="square">
                <a:spAutoFit/>
              </a:bodyPr>
              <a:lstStyle/>
              <a:p>
                <a:pPr algn="just">
                  <a:spcBef>
                    <a:spcPts val="300"/>
                  </a:spcBef>
                  <a:spcAft>
                    <a:spcPts val="300"/>
                  </a:spcAft>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9CABC20-BDD7-C1A3-D06F-B11DB43B6F36}"/>
                  </a:ext>
                </a:extLst>
              </p:cNvPr>
              <p:cNvSpPr txBox="1">
                <a:spLocks noRot="1" noChangeAspect="1" noMove="1" noResize="1" noEditPoints="1" noAdjustHandles="1" noChangeArrowheads="1" noChangeShapeType="1" noTextEdit="1"/>
              </p:cNvSpPr>
              <p:nvPr/>
            </p:nvSpPr>
            <p:spPr>
              <a:xfrm>
                <a:off x="1624284" y="1287949"/>
                <a:ext cx="9892802" cy="1029193"/>
              </a:xfrm>
              <a:prstGeom prst="rect">
                <a:avLst/>
              </a:prstGeom>
              <a:blipFill>
                <a:blip r:embed="rId6"/>
                <a:stretch>
                  <a:fillRect l="-1232" r="-1294" b="-15976"/>
                </a:stretch>
              </a:blipFill>
            </p:spPr>
            <p:txBody>
              <a:bodyPr/>
              <a:lstStyle/>
              <a:p>
                <a:r>
                  <a:rPr lang="en-US">
                    <a:noFill/>
                  </a:rPr>
                  <a:t> </a:t>
                </a:r>
              </a:p>
            </p:txBody>
          </p:sp>
        </mc:Fallback>
      </mc:AlternateContent>
      <p:sp>
        <p:nvSpPr>
          <p:cNvPr id="14" name="TextBox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D26A261-9DD6-5DE6-D6E5-47D1CCAAEEF3}"/>
              </a:ext>
            </a:extLst>
          </p:cNvPr>
          <p:cNvSpPr txBox="1"/>
          <p:nvPr/>
        </p:nvSpPr>
        <p:spPr>
          <a:xfrm>
            <a:off x="4944163" y="2258028"/>
            <a:ext cx="1942412" cy="523220"/>
          </a:xfrm>
          <a:prstGeom prst="rect">
            <a:avLst/>
          </a:prstGeom>
          <a:noFill/>
        </p:spPr>
        <p:txBody>
          <a:bodyPr wrap="square">
            <a:spAutoFit/>
          </a:bodyPr>
          <a:lstStyle/>
          <a:p>
            <a:pPr algn="ctr">
              <a:spcBef>
                <a:spcPts val="300"/>
              </a:spcBef>
              <a:spcAft>
                <a:spcPts val="300"/>
              </a:spcAft>
            </a:pPr>
            <a:r>
              <a:rPr lang="fr-FR" sz="2800" b="1" dirty="0" err="1">
                <a:solidFill>
                  <a:srgbClr val="FF0000"/>
                </a:solidFill>
                <a:effectLst/>
                <a:latin typeface="Times New Roman" panose="02020603050405020304" pitchFamily="18" charset="0"/>
                <a:ea typeface="Times New Roman" panose="02020603050405020304" pitchFamily="18" charset="0"/>
              </a:rPr>
              <a:t>Giải</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6F3B5CD-935A-C5CF-F734-37999841CC67}"/>
                  </a:ext>
                </a:extLst>
              </p:cNvPr>
              <p:cNvSpPr txBox="1"/>
              <p:nvPr/>
            </p:nvSpPr>
            <p:spPr>
              <a:xfrm>
                <a:off x="700474" y="2629887"/>
                <a:ext cx="10989180" cy="1614481"/>
              </a:xfrm>
              <a:prstGeom prst="rect">
                <a:avLst/>
              </a:prstGeom>
              <a:noFill/>
            </p:spPr>
            <p:txBody>
              <a:bodyPr wrap="square">
                <a:spAutoFit/>
              </a:bodyPr>
              <a:lstStyle/>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6F3B5CD-935A-C5CF-F734-37999841CC67}"/>
                  </a:ext>
                </a:extLst>
              </p:cNvPr>
              <p:cNvSpPr txBox="1">
                <a:spLocks noRot="1" noChangeAspect="1" noMove="1" noResize="1" noEditPoints="1" noAdjustHandles="1" noChangeArrowheads="1" noChangeShapeType="1" noTextEdit="1"/>
              </p:cNvSpPr>
              <p:nvPr/>
            </p:nvSpPr>
            <p:spPr>
              <a:xfrm>
                <a:off x="700474" y="2629887"/>
                <a:ext cx="10989180" cy="1614481"/>
              </a:xfrm>
              <a:prstGeom prst="rect">
                <a:avLst/>
              </a:prstGeom>
              <a:blipFill>
                <a:blip r:embed="rId7"/>
                <a:stretch>
                  <a:fillRect l="-1165" b="-9811"/>
                </a:stretch>
              </a:blipFill>
            </p:spPr>
            <p:txBody>
              <a:bodyPr/>
              <a:lstStyle/>
              <a:p>
                <a:r>
                  <a:rPr lang="en-US">
                    <a:noFill/>
                  </a:rPr>
                  <a:t> </a:t>
                </a:r>
              </a:p>
            </p:txBody>
          </p:sp>
        </mc:Fallback>
      </mc:AlternateContent>
      <p:pic>
        <p:nvPicPr>
          <p:cNvPr id="20" name="Picture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8F44B6D-0CC8-96C4-2F01-A3B5C5ACA80A}"/>
              </a:ext>
            </a:extLst>
          </p:cNvPr>
          <p:cNvPicPr>
            <a:picLocks noChangeAspect="1"/>
          </p:cNvPicPr>
          <p:nvPr/>
        </p:nvPicPr>
        <p:blipFill>
          <a:blip r:embed="rId8"/>
          <a:stretch>
            <a:fillRect/>
          </a:stretch>
        </p:blipFill>
        <p:spPr>
          <a:xfrm>
            <a:off x="488726" y="5120839"/>
            <a:ext cx="1476190" cy="1419048"/>
          </a:xfrm>
          <a:prstGeom prst="rect">
            <a:avLst/>
          </a:prstGeom>
        </p:spPr>
      </p:pic>
      <mc:AlternateContent xmlns:mc="http://schemas.openxmlformats.org/markup-compatibility/2006" xmlns:a14="http://schemas.microsoft.com/office/drawing/2010/main">
        <mc:Choice Requires="a14">
          <p:sp>
            <p:nvSpPr>
              <p:cNvPr id="21" name="Thought Bubble: Cloud 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2ABBF38-CC87-A533-398A-A5C8BB2D4C6A}"/>
                  </a:ext>
                </a:extLst>
              </p:cNvPr>
              <p:cNvSpPr/>
              <p:nvPr/>
            </p:nvSpPr>
            <p:spPr>
              <a:xfrm>
                <a:off x="2453642" y="4233342"/>
                <a:ext cx="8642983" cy="1698795"/>
              </a:xfrm>
              <a:prstGeom prst="cloudCallout">
                <a:avLst>
                  <a:gd name="adj1" fmla="val -63688"/>
                  <a:gd name="adj2" fmla="val 118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oMath>
                </a14:m>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21" name="Thought Bubble: Cloud 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2ABBF38-CC87-A533-398A-A5C8BB2D4C6A}"/>
                  </a:ext>
                </a:extLst>
              </p:cNvPr>
              <p:cNvSpPr>
                <a:spLocks noRot="1" noChangeAspect="1" noMove="1" noResize="1" noEditPoints="1" noAdjustHandles="1" noChangeArrowheads="1" noChangeShapeType="1" noTextEdit="1"/>
              </p:cNvSpPr>
              <p:nvPr/>
            </p:nvSpPr>
            <p:spPr>
              <a:xfrm>
                <a:off x="2453642" y="4233342"/>
                <a:ext cx="8642983" cy="1698795"/>
              </a:xfrm>
              <a:prstGeom prst="cloudCallout">
                <a:avLst>
                  <a:gd name="adj1" fmla="val -63688"/>
                  <a:gd name="adj2" fmla="val 11824"/>
                </a:avLst>
              </a:prstGeom>
              <a:blipFill>
                <a:blip r:embed="rId9"/>
                <a:stretch>
                  <a:fillRect/>
                </a:stretch>
              </a:blipFill>
            </p:spPr>
            <p:txBody>
              <a:bodyPr/>
              <a:lstStyle/>
              <a:p>
                <a:r>
                  <a:rPr lang="en-US">
                    <a:noFill/>
                  </a:rPr>
                  <a:t> </a:t>
                </a:r>
              </a:p>
            </p:txBody>
          </p:sp>
        </mc:Fallback>
      </mc:AlternateContent>
      <p:sp>
        <p:nvSpPr>
          <p:cNvPr id="195" name="TextBox 19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7CD504A-7511-7F17-4E72-D344E0182F26}"/>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6" name="Rectangle 19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8F30205-94F7-555E-711B-017910631A2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0" name="Pictur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525403" y="4309522"/>
            <a:ext cx="1476190" cy="1476190"/>
          </a:xfrm>
          <a:prstGeom prst="rect">
            <a:avLst/>
          </a:prstGeom>
        </p:spPr>
      </p:pic>
      <p:pic>
        <p:nvPicPr>
          <p:cNvPr id="2" name="Đồng hồ đếm ngược 3 phút gây sốc  3 Minutes">
            <a:hlinkClick r:id="" action="ppaction://media"/>
            <a:extLst>
              <a:ext uri="{FF2B5EF4-FFF2-40B4-BE49-F238E27FC236}">
                <a16:creationId xmlns:a16="http://schemas.microsoft.com/office/drawing/2014/main" id="{89CDA45B-4AE6-3F89-729C-4481F01ECAD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07595" y="5785712"/>
            <a:ext cx="1909506" cy="838317"/>
          </a:xfrm>
          <a:prstGeom prst="rect">
            <a:avLst/>
          </a:prstGeom>
        </p:spPr>
      </p:pic>
    </p:spTree>
    <p:extLst>
      <p:ext uri="{BB962C8B-B14F-4D97-AF65-F5344CB8AC3E}">
        <p14:creationId xmlns:p14="http://schemas.microsoft.com/office/powerpoint/2010/main" val="951250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md type="call" cmd="stop">
                                      <p:cBhvr>
                                        <p:cTn id="30" dur="1">
                                          <p:stCondLst>
                                            <p:cond delay="499"/>
                                          </p:stCondLst>
                                        </p:cTn>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fade">
                                      <p:cBhvr>
                                        <p:cTn id="40" dur="500"/>
                                        <p:tgtEl>
                                          <p:spTgt spid="1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Effect transition="in" filter="fade">
                                      <p:cBhvr>
                                        <p:cTn id="45" dur="500"/>
                                        <p:tgtEl>
                                          <p:spTgt spid="1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Effect transition="in" filter="fade">
                                      <p:cBhvr>
                                        <p:cTn id="50" dur="500"/>
                                        <p:tgtEl>
                                          <p:spTgt spid="1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
                                        </p:tgtEl>
                                      </p:cBhvr>
                                    </p:cmd>
                                  </p:childTnLst>
                                </p:cTn>
                              </p:par>
                            </p:childTnLst>
                          </p:cTn>
                        </p:par>
                      </p:childTnLst>
                    </p:cTn>
                  </p:par>
                </p:childTnLst>
              </p:cTn>
              <p:nextCondLst>
                <p:cond evt="onClick" delay="0">
                  <p:tgtEl>
                    <p:spTgt spid="2"/>
                  </p:tgtEl>
                </p:cond>
              </p:nextCondLst>
            </p:seq>
            <p:video>
              <p:cMediaNode vol="80000">
                <p:cTn id="68" fill="hold" display="0">
                  <p:stCondLst>
                    <p:cond delay="indefinite"/>
                  </p:stCondLst>
                </p:cTn>
                <p:tgtEl>
                  <p:spTgt spid="2"/>
                </p:tgtEl>
              </p:cMediaNode>
            </p:video>
          </p:childTnLst>
        </p:cTn>
      </p:par>
    </p:tnLst>
    <p:bldLst>
      <p:bldP spid="6" grpId="0"/>
      <p:bldP spid="14" grpId="0"/>
      <p:bldP spid="21" grpId="0" animBg="1"/>
      <p:bldP spid="1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C668D9E-4CF0-EBC8-DF8E-CE17A5474D8C}"/>
              </a:ext>
            </a:extLst>
          </p:cNvPr>
          <p:cNvPicPr>
            <a:picLocks noChangeAspect="1"/>
          </p:cNvPicPr>
          <p:nvPr/>
        </p:nvPicPr>
        <p:blipFill>
          <a:blip r:embed="rId2"/>
          <a:stretch>
            <a:fillRect/>
          </a:stretch>
        </p:blipFill>
        <p:spPr>
          <a:xfrm>
            <a:off x="0" y="0"/>
            <a:ext cx="12192000" cy="6928898"/>
          </a:xfrm>
          <a:prstGeom prst="rect">
            <a:avLst/>
          </a:prstGeom>
        </p:spPr>
      </p:pic>
      <p:grpSp>
        <p:nvGrpSpPr>
          <p:cNvPr id="7" name="Group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E4A2765-C3D2-7631-C195-6635D1333374}"/>
              </a:ext>
            </a:extLst>
          </p:cNvPr>
          <p:cNvGrpSpPr/>
          <p:nvPr/>
        </p:nvGrpSpPr>
        <p:grpSpPr>
          <a:xfrm>
            <a:off x="838411" y="1371901"/>
            <a:ext cx="10515178" cy="2733374"/>
            <a:chOff x="787561" y="1578018"/>
            <a:chExt cx="10515178" cy="2531476"/>
          </a:xfrm>
        </p:grpSpPr>
        <p:sp>
          <p:nvSpPr>
            <p:cNvPr id="8" name="Rectangle: Rounded Corners 7">
              <a:extLst>
                <a:ext uri="{FF2B5EF4-FFF2-40B4-BE49-F238E27FC236}">
                  <a16:creationId xmlns:a16="http://schemas.microsoft.com/office/drawing/2014/main" id="{67F83DC7-622E-0F68-A0EE-6EAEC3B4253C}"/>
                </a:ext>
              </a:extLst>
            </p:cNvPr>
            <p:cNvSpPr/>
            <p:nvPr/>
          </p:nvSpPr>
          <p:spPr>
            <a:xfrm>
              <a:off x="787561" y="1578018"/>
              <a:ext cx="10515178" cy="2531476"/>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chỉ</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gồm</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một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với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các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mà</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mỗi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đã</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được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nâng</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luỹ</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thừa</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với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mũ</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nguyên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dương</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và</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chỉ</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được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viết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một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lần</a:t>
              </a:r>
              <a:r>
                <a:rPr lang="fr-FR" sz="2800" dirty="0">
                  <a:solidFill>
                    <a:srgbClr val="0000FF"/>
                  </a:solidFill>
                  <a:effectLst/>
                  <a:latin typeface="Times New Roman" panose="02020603050405020304" pitchFamily="18" charset="0"/>
                  <a:ea typeface="Times New Roman" panose="02020603050405020304" pitchFamily="18" charset="0"/>
                </a:rPr>
                <a:t>.</a:t>
              </a:r>
            </a:p>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nói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trên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gọi</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hệ</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còn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lại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gọi</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của</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94D95013-6C32-ED7A-8F64-8D5CA128FD62}"/>
                </a:ext>
              </a:extLst>
            </p:cNvPr>
            <p:cNvPicPr>
              <a:picLocks noChangeAspect="1"/>
            </p:cNvPicPr>
            <p:nvPr/>
          </p:nvPicPr>
          <p:blipFill>
            <a:blip r:embed="rId3"/>
            <a:stretch>
              <a:fillRect/>
            </a:stretch>
          </p:blipFill>
          <p:spPr>
            <a:xfrm>
              <a:off x="1235025" y="1598126"/>
              <a:ext cx="563188" cy="624626"/>
            </a:xfrm>
            <a:prstGeom prst="rect">
              <a:avLst/>
            </a:prstGeom>
          </p:spPr>
        </p:pic>
      </p:gr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BADDC02-1C67-00EE-733A-87B9C6391E34}"/>
              </a:ext>
            </a:extLst>
          </p:cNvPr>
          <p:cNvPicPr>
            <a:picLocks noChangeAspect="1"/>
          </p:cNvPicPr>
          <p:nvPr/>
        </p:nvPicPr>
        <p:blipFill>
          <a:blip r:embed="rId4"/>
          <a:stretch>
            <a:fillRect/>
          </a:stretch>
        </p:blipFill>
        <p:spPr>
          <a:xfrm>
            <a:off x="529649" y="5111283"/>
            <a:ext cx="1476190" cy="1419048"/>
          </a:xfrm>
          <a:prstGeom prst="rect">
            <a:avLst/>
          </a:prstGeom>
        </p:spPr>
      </p:pic>
      <p:sp>
        <p:nvSpPr>
          <p:cNvPr id="2" name="Thought Bubble: Cloud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387DA4F-C718-A4A0-4470-F50A8C16BE3F}"/>
              </a:ext>
            </a:extLst>
          </p:cNvPr>
          <p:cNvSpPr/>
          <p:nvPr/>
        </p:nvSpPr>
        <p:spPr>
          <a:xfrm>
            <a:off x="2535488" y="4220361"/>
            <a:ext cx="6853287" cy="1419048"/>
          </a:xfrm>
          <a:prstGeom prst="cloudCallout">
            <a:avLst>
              <a:gd name="adj1" fmla="val -59485"/>
              <a:gd name="adj2" fmla="val 47187"/>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fr-FR" sz="2800" dirty="0" err="1">
                <a:latin typeface="Times New Roman" panose="02020603050405020304" pitchFamily="18" charset="0"/>
                <a:cs typeface="Times New Roman" panose="02020603050405020304" pitchFamily="18" charset="0"/>
              </a:rPr>
              <a:t>Vậy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đơn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thức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gọn</a:t>
            </a:r>
            <a:r>
              <a:rPr lang="fr-FR" sz="2800" dirty="0">
                <a:latin typeface="Times New Roman" panose="02020603050405020304" pitchFamily="18" charset="0"/>
                <a:cs typeface="Times New Roman" panose="02020603050405020304" pitchFamily="18" charset="0"/>
              </a:rPr>
              <a:t> là </a:t>
            </a:r>
          </a:p>
          <a:p>
            <a:pPr algn="ctr">
              <a:spcBef>
                <a:spcPts val="300"/>
              </a:spcBef>
              <a:spcAft>
                <a:spcPts val="300"/>
              </a:spcAft>
            </a:pPr>
            <a:r>
              <a:rPr lang="fr-FR" sz="2800" dirty="0" err="1">
                <a:latin typeface="Times New Roman" panose="02020603050405020304" pitchFamily="18" charset="0"/>
                <a:cs typeface="Times New Roman" panose="02020603050405020304" pitchFamily="18" charset="0"/>
              </a:rPr>
              <a:t>đơn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thức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4AF8DE2-5E38-280A-A764-13632689D6A8}"/>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0" name="Rectang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AF2BAFE-DE07-EF88-6B49-C3B77102FE94}"/>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768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68FD49B-071A-C550-474F-D325903B7B44}"/>
              </a:ext>
            </a:extLst>
          </p:cNvPr>
          <p:cNvPicPr>
            <a:picLocks noChangeAspect="1"/>
          </p:cNvPicPr>
          <p:nvPr/>
        </p:nvPicPr>
        <p:blipFill>
          <a:blip r:embed="rId5"/>
          <a:stretch>
            <a:fillRect/>
          </a:stretch>
        </p:blipFill>
        <p:spPr>
          <a:xfrm>
            <a:off x="0" y="0"/>
            <a:ext cx="12192000" cy="6928898"/>
          </a:xfrm>
          <a:prstGeom prst="rect">
            <a:avLst/>
          </a:prstGeom>
        </p:spPr>
      </p:pic>
      <p:pic>
        <p:nvPicPr>
          <p:cNvPr id="10" name="Pictur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228520" y="3849356"/>
            <a:ext cx="1834203" cy="1834203"/>
          </a:xfrm>
          <a:prstGeom prst="rect">
            <a:avLst/>
          </a:prstGeom>
        </p:spPr>
      </p:pic>
      <mc:AlternateContent xmlns:mc="http://schemas.openxmlformats.org/markup-compatibility/2006" xmlns:a14="http://schemas.microsoft.com/office/drawing/2010/main">
        <mc:Choice Requires="a14">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400CAA4-5440-A384-231D-5E0AD206DC02}"/>
                  </a:ext>
                </a:extLst>
              </p:cNvPr>
              <p:cNvSpPr txBox="1"/>
              <p:nvPr/>
            </p:nvSpPr>
            <p:spPr>
              <a:xfrm>
                <a:off x="700474" y="1471413"/>
                <a:ext cx="10485326" cy="2381742"/>
              </a:xfrm>
              <a:prstGeom prst="rect">
                <a:avLst/>
              </a:prstGeom>
              <a:noFill/>
            </p:spPr>
            <p:txBody>
              <a:bodyPr wrap="square">
                <a:spAutoFit/>
              </a:bodyPr>
              <a:lstStyle/>
              <a:p>
                <a:pPr algn="just">
                  <a:spcBef>
                    <a:spcPts val="600"/>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gk</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14:m>
                  <m:oMath xmlns:m="http://schemas.openxmlformats.org/officeDocument/2006/math">
                    <m:rad>
                      <m:radPr>
                        <m:degHide m:val="on"/>
                        <m:ctrlPr>
                          <a:rPr lang="en-US" sz="2800" i="1">
                            <a:effectLst/>
                            <a:latin typeface="Cambria Math" panose="02040503050406030204" pitchFamily="18" charset="0"/>
                            <a:ea typeface="Times New Roman" panose="02020603050405020304" pitchFamily="18" charset="0"/>
                          </a:rPr>
                        </m:ctrlPr>
                      </m:radPr>
                      <m:deg/>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e>
                    </m:rad>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Thu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400CAA4-5440-A384-231D-5E0AD206DC02}"/>
                  </a:ext>
                </a:extLst>
              </p:cNvPr>
              <p:cNvSpPr txBox="1">
                <a:spLocks noRot="1" noChangeAspect="1" noMove="1" noResize="1" noEditPoints="1" noAdjustHandles="1" noChangeArrowheads="1" noChangeShapeType="1" noTextEdit="1"/>
              </p:cNvSpPr>
              <p:nvPr/>
            </p:nvSpPr>
            <p:spPr>
              <a:xfrm>
                <a:off x="700474" y="1471413"/>
                <a:ext cx="10485326" cy="2381742"/>
              </a:xfrm>
              <a:prstGeom prst="rect">
                <a:avLst/>
              </a:prstGeom>
              <a:blipFill>
                <a:blip r:embed="rId7"/>
                <a:stretch>
                  <a:fillRect l="-1221" t="-2558" b="-6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9982B80-D3D4-8840-B5A9-353EF75104FB}"/>
                  </a:ext>
                </a:extLst>
              </p:cNvPr>
              <p:cNvSpPr txBox="1"/>
              <p:nvPr/>
            </p:nvSpPr>
            <p:spPr>
              <a:xfrm>
                <a:off x="700474" y="3885586"/>
                <a:ext cx="10047501" cy="2453172"/>
              </a:xfrm>
              <a:prstGeom prst="rect">
                <a:avLst/>
              </a:prstGeom>
              <a:noFill/>
            </p:spPr>
            <p:txBody>
              <a:bodyPr wrap="square">
                <a:spAutoFit/>
              </a:bodyPr>
              <a:lstStyle/>
              <a:p>
                <a:pPr algn="ctr">
                  <a:spcBef>
                    <a:spcPts val="600"/>
                  </a:spcBef>
                </a:pP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800" i="1">
                            <a:effectLst/>
                            <a:latin typeface="Cambria Math" panose="02040503050406030204" pitchFamily="18" charset="0"/>
                            <a:ea typeface="Times New Roman" panose="02020603050405020304" pitchFamily="18" charset="0"/>
                          </a:rPr>
                        </m:ctrlPr>
                      </m:radPr>
                      <m:deg/>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e>
                    </m:rad>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600"/>
                  </a:spcBef>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14:m>
                  <m:oMath xmlns:m="http://schemas.openxmlformats.org/officeDocument/2006/math">
                    <m:r>
                      <m:rPr>
                        <m:nor/>
                      </m:rPr>
                      <a:rPr lang="en-US" sz="2800" b="0" i="0" smtClean="0">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4</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fr-FR"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14:m>
                  <m:oMath xmlns:m="http://schemas.openxmlformats.org/officeDocument/2006/math">
                    <m:r>
                      <m:rPr>
                        <m:nor/>
                      </m:rPr>
                      <a:rPr lang="fr-FR"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vi-VN" sz="2800" i="1" dirty="0">
                  <a:latin typeface="Times New Roman" panose="02020603050405020304" pitchFamily="18" charset="0"/>
                  <a:cs typeface="Times New Roman" panose="02020603050405020304" pitchFamily="18" charset="0"/>
                </a:endParaRPr>
              </a:p>
            </p:txBody>
          </p:sp>
        </mc:Choice>
        <mc:Fallback xmlns="">
          <p:sp>
            <p:nvSpPr>
              <p:cNvPr id="16" name="TextBox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9982B80-D3D4-8840-B5A9-353EF75104FB}"/>
                  </a:ext>
                </a:extLst>
              </p:cNvPr>
              <p:cNvSpPr txBox="1">
                <a:spLocks noRot="1" noChangeAspect="1" noMove="1" noResize="1" noEditPoints="1" noAdjustHandles="1" noChangeArrowheads="1" noChangeShapeType="1" noTextEdit="1"/>
              </p:cNvSpPr>
              <p:nvPr/>
            </p:nvSpPr>
            <p:spPr>
              <a:xfrm>
                <a:off x="700474" y="3885586"/>
                <a:ext cx="10047501" cy="2453172"/>
              </a:xfrm>
              <a:prstGeom prst="rect">
                <a:avLst/>
              </a:prstGeom>
              <a:blipFill>
                <a:blip r:embed="rId8"/>
                <a:stretch>
                  <a:fillRect l="-1274" t="-2481" b="-5955"/>
                </a:stretch>
              </a:blipFill>
            </p:spPr>
            <p:txBody>
              <a:bodyPr/>
              <a:lstStyle/>
              <a:p>
                <a:r>
                  <a:rPr lang="en-US">
                    <a:noFill/>
                  </a:rPr>
                  <a:t> </a:t>
                </a:r>
              </a:p>
            </p:txBody>
          </p:sp>
        </mc:Fallback>
      </mc:AlternateContent>
      <p:sp>
        <p:nvSpPr>
          <p:cNvPr id="192" name="TextBox 19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E0C85A4-99AB-259D-2238-64E0967811BA}"/>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88D964C-001F-9482-D1B7-C0E8E48A060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6E4EF805-6A4B-9606-B93D-65DF91D46DF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15734" y="5683560"/>
            <a:ext cx="2062318" cy="905405"/>
          </a:xfrm>
          <a:prstGeom prst="rect">
            <a:avLst/>
          </a:prstGeom>
        </p:spPr>
      </p:pic>
    </p:spTree>
    <p:extLst>
      <p:ext uri="{BB962C8B-B14F-4D97-AF65-F5344CB8AC3E}">
        <p14:creationId xmlns:p14="http://schemas.microsoft.com/office/powerpoint/2010/main" val="3822429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500"/>
                                        <p:tgtEl>
                                          <p:spTgt spid="1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md type="call" cmd="stop">
                                      <p:cBhvr>
                                        <p:cTn id="33" dur="1">
                                          <p:stCondLst>
                                            <p:cond delay="499"/>
                                          </p:stCondLst>
                                        </p:cTn>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fade">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fade">
                                      <p:cBhvr>
                                        <p:cTn id="43" dur="500"/>
                                        <p:tgtEl>
                                          <p:spTgt spid="1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fade">
                                      <p:cBhvr>
                                        <p:cTn id="48" dur="500"/>
                                        <p:tgtEl>
                                          <p:spTgt spid="1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3" end="3"/>
                                            </p:txEl>
                                          </p:spTgt>
                                        </p:tgtEl>
                                        <p:attrNameLst>
                                          <p:attrName>style.visibility</p:attrName>
                                        </p:attrNameLst>
                                      </p:cBhvr>
                                      <p:to>
                                        <p:strVal val="visible"/>
                                      </p:to>
                                    </p:set>
                                    <p:animEffect transition="in" filter="fade">
                                      <p:cBhvr>
                                        <p:cTn id="53" dur="500"/>
                                        <p:tgtEl>
                                          <p:spTgt spid="1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video>
              <p:cMediaNode vol="80000">
                <p:cTn id="63"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68FD49B-071A-C550-474F-D325903B7B44}"/>
              </a:ext>
            </a:extLst>
          </p:cNvPr>
          <p:cNvPicPr>
            <a:picLocks noChangeAspect="1"/>
          </p:cNvPicPr>
          <p:nvPr/>
        </p:nvPicPr>
        <p:blipFill>
          <a:blip r:embed="rId2"/>
          <a:stretch>
            <a:fillRect/>
          </a:stretch>
        </p:blipFill>
        <p:spPr>
          <a:xfrm>
            <a:off x="0" y="0"/>
            <a:ext cx="12192000" cy="6928898"/>
          </a:xfrm>
          <a:prstGeom prst="rect">
            <a:avLst/>
          </a:prstGeom>
        </p:spPr>
      </p:pic>
      <p:pic>
        <p:nvPicPr>
          <p:cNvPr id="10" name="Pictur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9481793" y="4792248"/>
            <a:ext cx="1776757" cy="1776757"/>
          </a:xfrm>
          <a:prstGeom prst="rect">
            <a:avLst/>
          </a:prstGeom>
        </p:spPr>
      </p:pic>
      <p:sp>
        <p:nvSpPr>
          <p:cNvPr id="191" name="Thought Bubble: Cloud 19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EF4EAC6-9FF7-4C46-BB78-BF78EC67F7ED}"/>
              </a:ext>
            </a:extLst>
          </p:cNvPr>
          <p:cNvSpPr/>
          <p:nvPr/>
        </p:nvSpPr>
        <p:spPr>
          <a:xfrm>
            <a:off x="605224" y="1177373"/>
            <a:ext cx="10339001" cy="2976600"/>
          </a:xfrm>
          <a:prstGeom prst="cloudCallout">
            <a:avLst>
              <a:gd name="adj1" fmla="val 40216"/>
              <a:gd name="adj2" fmla="val 749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en-US" sz="2800" dirty="0" err="1">
                <a:solidFill>
                  <a:srgbClr val="FFFF00"/>
                </a:solidFill>
                <a:effectLst/>
                <a:latin typeface="Times New Roman" panose="02020603050405020304" pitchFamily="18" charset="0"/>
                <a:ea typeface="Times New Roman" panose="02020603050405020304" pitchFamily="18" charset="0"/>
              </a:rPr>
              <a:t>Chú</a:t>
            </a:r>
            <a:r>
              <a:rPr lang="en-US" sz="2800" dirty="0">
                <a:solidFill>
                  <a:srgbClr val="FFFF00"/>
                </a:solidFill>
                <a:effectLst/>
                <a:latin typeface="Times New Roman" panose="02020603050405020304" pitchFamily="18" charset="0"/>
                <a:ea typeface="Times New Roman" panose="02020603050405020304" pitchFamily="18" charset="0"/>
              </a:rPr>
              <a:t> ý </a:t>
            </a:r>
          </a:p>
          <a:p>
            <a:pPr algn="just">
              <a:spcBef>
                <a:spcPts val="300"/>
              </a:spcBef>
              <a:spcAft>
                <a:spcPts val="300"/>
              </a:spcAft>
            </a:pPr>
            <a:r>
              <a:rPr lang="en-US" sz="2800" dirty="0">
                <a:solidFill>
                  <a:srgbClr val="FFFF00"/>
                </a:solidFill>
                <a:effectLst/>
                <a:latin typeface="Times New Roman" panose="02020603050405020304" pitchFamily="18" charset="0"/>
                <a:ea typeface="Times New Roman" panose="02020603050405020304" pitchFamily="18" charset="0"/>
              </a:rPr>
              <a:t>- Ta </a:t>
            </a:r>
            <a:r>
              <a:rPr lang="en-US" sz="2800" dirty="0" err="1">
                <a:solidFill>
                  <a:srgbClr val="FFFF00"/>
                </a:solidFill>
                <a:effectLst/>
                <a:latin typeface="Times New Roman" panose="02020603050405020304" pitchFamily="18" charset="0"/>
                <a:ea typeface="Times New Roman" panose="02020603050405020304" pitchFamily="18" charset="0"/>
              </a:rPr>
              <a:t>cũng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coi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một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số</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gọn</a:t>
            </a:r>
            <a:r>
              <a:rPr lang="en-US" sz="2800" dirty="0">
                <a:solidFill>
                  <a:srgbClr val="FFFF00"/>
                </a:solidFill>
                <a:effectLst/>
                <a:latin typeface="Times New Roman" panose="02020603050405020304" pitchFamily="18" charset="0"/>
                <a:ea typeface="Times New Roman" panose="02020603050405020304" pitchFamily="18" charset="0"/>
              </a:rPr>
              <a:t>.</a:t>
            </a:r>
          </a:p>
          <a:p>
            <a:pPr algn="just"/>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Từ</a:t>
            </a:r>
            <a:r>
              <a:rPr lang="en-US" sz="2800" dirty="0">
                <a:solidFill>
                  <a:srgbClr val="FFFF00"/>
                </a:solidFill>
                <a:effectLst/>
                <a:latin typeface="Times New Roman" panose="02020603050405020304" pitchFamily="18" charset="0"/>
                <a:ea typeface="Times New Roman" panose="02020603050405020304" pitchFamily="18" charset="0"/>
              </a:rPr>
              <a:t> nay </a:t>
            </a:r>
            <a:r>
              <a:rPr lang="en-US" sz="2800" dirty="0" err="1">
                <a:solidFill>
                  <a:srgbClr val="FFFF00"/>
                </a:solidFill>
                <a:effectLst/>
                <a:latin typeface="Times New Roman" panose="02020603050405020304" pitchFamily="18" charset="0"/>
                <a:ea typeface="Times New Roman" panose="02020603050405020304" pitchFamily="18" charset="0"/>
              </a:rPr>
              <a:t>khi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nói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đến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không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nói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gì</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thêm</a:t>
            </a:r>
            <a:r>
              <a:rPr lang="en-US" sz="2800" dirty="0">
                <a:solidFill>
                  <a:srgbClr val="FFFF00"/>
                </a:solidFill>
                <a:effectLst/>
                <a:latin typeface="Times New Roman" panose="02020603050405020304" pitchFamily="18" charset="0"/>
                <a:ea typeface="Times New Roman" panose="02020603050405020304" pitchFamily="18" charset="0"/>
              </a:rPr>
              <a:t>, ta </a:t>
            </a:r>
            <a:r>
              <a:rPr lang="en-US" sz="2800" dirty="0" err="1">
                <a:solidFill>
                  <a:srgbClr val="FFFF00"/>
                </a:solidFill>
                <a:effectLst/>
                <a:latin typeface="Times New Roman" panose="02020603050405020304" pitchFamily="18" charset="0"/>
                <a:ea typeface="Times New Roman" panose="02020603050405020304" pitchFamily="18" charset="0"/>
              </a:rPr>
              <a:t>hiểu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đó</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gọn</a:t>
            </a:r>
            <a:r>
              <a:rPr lang="en-US" sz="2800" dirty="0">
                <a:solidFill>
                  <a:srgbClr val="FFFF00"/>
                </a:solidFill>
                <a:effectLst/>
                <a:latin typeface="Times New Roman" panose="02020603050405020304" pitchFamily="18" charset="0"/>
                <a:ea typeface="Times New Roman" panose="02020603050405020304" pitchFamily="18" charset="0"/>
              </a:rPr>
              <a:t>.</a:t>
            </a:r>
            <a:endParaRPr lang="vi-VN" sz="2800" dirty="0">
              <a:solidFill>
                <a:srgbClr val="FFFF00"/>
              </a:solidFill>
            </a:endParaRPr>
          </a:p>
        </p:txBody>
      </p:sp>
      <p:sp>
        <p:nvSpPr>
          <p:cNvPr id="192" name="TextBox 19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E0C85A4-99AB-259D-2238-64E0967811BA}"/>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88D964C-001F-9482-D1B7-C0E8E48A060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3833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500"/>
                                        <p:tgtEl>
                                          <p:spTgt spid="19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1">
                                            <p:txEl>
                                              <p:pRg st="0" end="0"/>
                                            </p:txEl>
                                          </p:spTgt>
                                        </p:tgtEl>
                                        <p:attrNameLst>
                                          <p:attrName>style.visibility</p:attrName>
                                        </p:attrNameLst>
                                      </p:cBhvr>
                                      <p:to>
                                        <p:strVal val="visible"/>
                                      </p:to>
                                    </p:set>
                                    <p:animEffect transition="in" filter="fade">
                                      <p:cBhvr>
                                        <p:cTn id="15" dur="500"/>
                                        <p:tgtEl>
                                          <p:spTgt spid="191">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1">
                                            <p:txEl>
                                              <p:pRg st="1" end="1"/>
                                            </p:txEl>
                                          </p:spTgt>
                                        </p:tgtEl>
                                        <p:attrNameLst>
                                          <p:attrName>style.visibility</p:attrName>
                                        </p:attrNameLst>
                                      </p:cBhvr>
                                      <p:to>
                                        <p:strVal val="visible"/>
                                      </p:to>
                                    </p:set>
                                    <p:animEffect transition="in" filter="fade">
                                      <p:cBhvr>
                                        <p:cTn id="19" dur="500"/>
                                        <p:tgtEl>
                                          <p:spTgt spid="191">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1">
                                            <p:txEl>
                                              <p:pRg st="2" end="2"/>
                                            </p:txEl>
                                          </p:spTgt>
                                        </p:tgtEl>
                                        <p:attrNameLst>
                                          <p:attrName>style.visibility</p:attrName>
                                        </p:attrNameLst>
                                      </p:cBhvr>
                                      <p:to>
                                        <p:strVal val="visible"/>
                                      </p:to>
                                    </p:set>
                                    <p:animEffect transition="in" filter="fade">
                                      <p:cBhvr>
                                        <p:cTn id="23" dur="500"/>
                                        <p:tgtEl>
                                          <p:spTgt spid="1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90D8410-724D-C42C-BEB5-3A5DA8AFDDDE}"/>
              </a:ext>
            </a:extLst>
          </p:cNvPr>
          <p:cNvPicPr>
            <a:picLocks noChangeAspect="1"/>
          </p:cNvPicPr>
          <p:nvPr/>
        </p:nvPicPr>
        <p:blipFill>
          <a:blip r:embed="rId4"/>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1675F48-CC38-1F19-4FEE-57BCF75E8902}"/>
                  </a:ext>
                </a:extLst>
              </p:cNvPr>
              <p:cNvSpPr txBox="1"/>
              <p:nvPr/>
            </p:nvSpPr>
            <p:spPr>
              <a:xfrm>
                <a:off x="1832155" y="1221085"/>
                <a:ext cx="8340364" cy="881460"/>
              </a:xfrm>
              <a:prstGeom prst="rect">
                <a:avLst/>
              </a:prstGeom>
              <a:noFill/>
            </p:spPr>
            <p:txBody>
              <a:bodyPr wrap="square">
                <a:spAutoFit/>
              </a:bodyPr>
              <a:lstStyle/>
              <a:p>
                <a:pPr algn="just">
                  <a:spcBef>
                    <a:spcPts val="300"/>
                  </a:spcBef>
                  <a:spcAft>
                    <a:spcPts val="300"/>
                  </a:spcAft>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1675F48-CC38-1F19-4FEE-57BCF75E8902}"/>
                  </a:ext>
                </a:extLst>
              </p:cNvPr>
              <p:cNvSpPr txBox="1">
                <a:spLocks noRot="1" noChangeAspect="1" noMove="1" noResize="1" noEditPoints="1" noAdjustHandles="1" noChangeArrowheads="1" noChangeShapeType="1" noTextEdit="1"/>
              </p:cNvSpPr>
              <p:nvPr/>
            </p:nvSpPr>
            <p:spPr>
              <a:xfrm>
                <a:off x="1832155" y="1221085"/>
                <a:ext cx="8340364" cy="881460"/>
              </a:xfrm>
              <a:prstGeom prst="rect">
                <a:avLst/>
              </a:prstGeom>
              <a:blipFill>
                <a:blip r:embed="rId5"/>
                <a:stretch>
                  <a:fillRect l="-1901" b="-8276"/>
                </a:stretch>
              </a:blipFill>
            </p:spPr>
            <p:txBody>
              <a:bodyPr/>
              <a:lstStyle/>
              <a:p>
                <a:r>
                  <a:rPr lang="en-US">
                    <a:noFill/>
                  </a:rPr>
                  <a:t> </a:t>
                </a:r>
              </a:p>
            </p:txBody>
          </p:sp>
        </mc:Fallback>
      </mc:AlternateContent>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DA94FF6-5109-9B71-1291-2998E39183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172519" y="3933326"/>
            <a:ext cx="1799735" cy="1799735"/>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B3DEBF5-6744-871A-E43F-C14E1593BC2C}"/>
                  </a:ext>
                </a:extLst>
              </p:cNvPr>
              <p:cNvSpPr txBox="1"/>
              <p:nvPr/>
            </p:nvSpPr>
            <p:spPr>
              <a:xfrm>
                <a:off x="868982" y="2257027"/>
                <a:ext cx="9086850" cy="2972417"/>
              </a:xfrm>
              <a:prstGeom prst="rect">
                <a:avLst/>
              </a:prstGeom>
              <a:noFill/>
            </p:spPr>
            <p:txBody>
              <a:bodyPr wrap="square">
                <a:spAutoFit/>
              </a:bodyPr>
              <a:lstStyle/>
              <a:p>
                <a:pPr algn="ctr">
                  <a:spcBef>
                    <a:spcPts val="600"/>
                  </a:spcBef>
                </a:pPr>
                <a:r>
                  <a:rPr lang="fr-FR"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fr-FR"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fr-FR"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Ta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600"/>
                  </a:spcBef>
                </a:pPr>
                <a:r>
                  <a:rPr lang="fr-FR"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200" i="1">
                            <a:effectLst/>
                            <a:latin typeface="Cambria Math" panose="02040503050406030204" pitchFamily="18" charset="0"/>
                            <a:ea typeface="Times New Roman" panose="02020603050405020304" pitchFamily="18" charset="0"/>
                          </a:rPr>
                        </m:ctrlPr>
                      </m:dPr>
                      <m:e>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e>
                    </m:d>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600"/>
                  </a:spcBef>
                </a:pPr>
                <a14:m>
                  <m:oMathPara xmlns:m="http://schemas.openxmlformats.org/officeDocument/2006/math">
                    <m:oMathParaPr>
                      <m:jc m:val="left"/>
                    </m:oMathParaPr>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d>
                        <m:dPr>
                          <m:ctrlPr>
                            <a:rPr lang="en-US" sz="3200" i="1">
                              <a:effectLst/>
                              <a:latin typeface="Cambria Math" panose="02040503050406030204" pitchFamily="18" charset="0"/>
                              <a:ea typeface="Times New Roman" panose="02020603050405020304" pitchFamily="18" charset="0"/>
                            </a:rPr>
                          </m:ctrlPr>
                        </m:d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e>
                      </m:d>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m:oMathPara>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B3DEBF5-6744-871A-E43F-C14E1593BC2C}"/>
                  </a:ext>
                </a:extLst>
              </p:cNvPr>
              <p:cNvSpPr txBox="1">
                <a:spLocks noRot="1" noChangeAspect="1" noMove="1" noResize="1" noEditPoints="1" noAdjustHandles="1" noChangeArrowheads="1" noChangeShapeType="1" noTextEdit="1"/>
              </p:cNvSpPr>
              <p:nvPr/>
            </p:nvSpPr>
            <p:spPr>
              <a:xfrm>
                <a:off x="868982" y="2257027"/>
                <a:ext cx="9086850" cy="2972417"/>
              </a:xfrm>
              <a:prstGeom prst="rect">
                <a:avLst/>
              </a:prstGeom>
              <a:blipFill>
                <a:blip r:embed="rId7"/>
                <a:stretch>
                  <a:fillRect l="-1745" t="-2869"/>
                </a:stretch>
              </a:blipFill>
            </p:spPr>
            <p:txBody>
              <a:bodyPr/>
              <a:lstStyle/>
              <a:p>
                <a:r>
                  <a:rPr lang="en-US">
                    <a:noFill/>
                  </a:rPr>
                  <a:t> </a:t>
                </a:r>
              </a:p>
            </p:txBody>
          </p:sp>
        </mc:Fallback>
      </mc:AlternateContent>
      <p:pic>
        <p:nvPicPr>
          <p:cNvPr id="7" name="Picture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707A943-24BA-A6B8-B405-5782B8ED5CBB}"/>
              </a:ext>
            </a:extLst>
          </p:cNvPr>
          <p:cNvPicPr>
            <a:picLocks noChangeAspect="1"/>
          </p:cNvPicPr>
          <p:nvPr/>
        </p:nvPicPr>
        <p:blipFill>
          <a:blip r:embed="rId8"/>
          <a:stretch>
            <a:fillRect/>
          </a:stretch>
        </p:blipFill>
        <p:spPr>
          <a:xfrm>
            <a:off x="868982" y="1185802"/>
            <a:ext cx="881752" cy="916743"/>
          </a:xfrm>
          <a:prstGeom prst="rect">
            <a:avLst/>
          </a:prstGeom>
        </p:spPr>
      </p:pic>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41E749B-4154-2A58-1A33-8FE4BFDC3640}"/>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23B135D-8CB9-DB20-A026-16C7976957AB}"/>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09C09D49-2651-B418-C120-2DAB840F62E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74562" y="5733061"/>
            <a:ext cx="2007779" cy="881461"/>
          </a:xfrm>
          <a:prstGeom prst="rect">
            <a:avLst/>
          </a:prstGeom>
        </p:spPr>
      </p:pic>
    </p:spTree>
    <p:extLst>
      <p:ext uri="{BB962C8B-B14F-4D97-AF65-F5344CB8AC3E}">
        <p14:creationId xmlns:p14="http://schemas.microsoft.com/office/powerpoint/2010/main" val="1316551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md type="call" cmd="stop">
                                      <p:cBhvr>
                                        <p:cTn id="25" dur="1">
                                          <p:stCondLst>
                                            <p:cond delay="499"/>
                                          </p:stCondLst>
                                        </p:cTn>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fade">
                                      <p:cBhvr>
                                        <p:cTn id="38" dur="5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Effect transition="in" filter="fade">
                                      <p:cBhvr>
                                        <p:cTn id="43" dur="500"/>
                                        <p:tgtEl>
                                          <p:spTgt spid="1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video>
              <p:cMediaNode vol="80000">
                <p:cTn id="53" fill="hold" display="0">
                  <p:stCondLst>
                    <p:cond delay="indefinite"/>
                  </p:stCondLst>
                </p:cTn>
                <p:tgtEl>
                  <p:spTgt spid="3"/>
                </p:tgtEl>
              </p:cMediaNode>
            </p:vide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76DF09D-6E83-C4A6-6BAF-141B47F44F35}"/>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718259"/>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3</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81309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4EE9F7E-65FD-C962-DF58-10931BA16E63}"/>
              </a:ext>
            </a:extLst>
          </p:cNvPr>
          <p:cNvPicPr>
            <a:picLocks noChangeAspect="1"/>
          </p:cNvPicPr>
          <p:nvPr/>
        </p:nvPicPr>
        <p:blipFill>
          <a:blip r:embed="rId5"/>
          <a:stretch>
            <a:fillRect/>
          </a:stretch>
        </p:blipFill>
        <p:spPr>
          <a:xfrm>
            <a:off x="0" y="0"/>
            <a:ext cx="12192000" cy="6928898"/>
          </a:xfrm>
          <a:prstGeom prst="rect">
            <a:avLst/>
          </a:prstGeom>
        </p:spPr>
      </p:pic>
      <p:grpSp>
        <p:nvGrpSpPr>
          <p:cNvPr id="9" name="组合 7" descr="OPL20U25GSXzBJYl68kk8uQGfFKzs7yb1M4KJWUiLk6ZEvGF+qCIPSnY57AbBFCvTW2023.15.85+K4lPs7H94VUqPe2XwIsfPRnrXQE//QTEXxb8/8N4CNc6FpgZahzpTjFhMzSA7T/nHJa11DE8Ng2TP3iAmRczFlmslSuUNOgUeb6yRvs0="/>
          <p:cNvGrpSpPr/>
          <p:nvPr/>
        </p:nvGrpSpPr>
        <p:grpSpPr>
          <a:xfrm>
            <a:off x="674914" y="1040179"/>
            <a:ext cx="4163786" cy="461665"/>
            <a:chOff x="11525" y="3381"/>
            <a:chExt cx="3597" cy="737"/>
          </a:xfrm>
        </p:grpSpPr>
        <p:sp>
          <p:nvSpPr>
            <p:cNvPr id="10" name="矩形: 圆角 37"/>
            <p:cNvSpPr/>
            <p:nvPr/>
          </p:nvSpPr>
          <p:spPr>
            <a:xfrm>
              <a:off x="11525" y="3381"/>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11" name="Google Shape;1018;p37">
              <a:hlinkClick r:id="rId6" action="ppaction://hlinksldjump"/>
            </p:cNvPr>
            <p:cNvSpPr/>
            <p:nvPr/>
          </p:nvSpPr>
          <p:spPr>
            <a:xfrm>
              <a:off x="11906" y="3498"/>
              <a:ext cx="2835" cy="397"/>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rPr>
                <a:t>Bài</a:t>
              </a:r>
              <a:r>
                <a:rPr lang="fr-FR" sz="2800" b="1" dirty="0">
                  <a:solidFill>
                    <a:srgbClr val="FFFF00"/>
                  </a:solidFill>
                  <a:effectLst/>
                  <a:latin typeface="Times New Roman" panose="02020603050405020304" pitchFamily="18" charset="0"/>
                  <a:ea typeface="Times New Roman" panose="02020603050405020304" pitchFamily="18" charset="0"/>
                </a:rPr>
                <a:t> 1 </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sgk</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trang</a:t>
              </a:r>
              <a:r>
                <a:rPr lang="en-US" sz="2800" b="1" dirty="0">
                  <a:solidFill>
                    <a:srgbClr val="FFFF00"/>
                  </a:solidFill>
                  <a:effectLst/>
                  <a:latin typeface="Times New Roman" panose="02020603050405020304" pitchFamily="18" charset="0"/>
                  <a:ea typeface="Times New Roman" panose="02020603050405020304" pitchFamily="18" charset="0"/>
                </a:rPr>
                <a:t> 9)</a:t>
              </a:r>
              <a:endParaRPr lang="en-US" sz="2800" dirty="0">
                <a:solidFill>
                  <a:srgbClr val="FFFF00"/>
                </a:solidFill>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p:nvPr/>
            </p:nvSpPr>
            <p:spPr>
              <a:xfrm>
                <a:off x="674913" y="1575134"/>
                <a:ext cx="10842171" cy="1373902"/>
              </a:xfrm>
              <a:prstGeom prst="rect">
                <a:avLst/>
              </a:prstGeom>
              <a:noFill/>
            </p:spPr>
            <p:txBody>
              <a:bodyPr wrap="square">
                <a:spAutoFit/>
              </a:bodyPr>
              <a:lstStyle/>
              <a:p>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 Trong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algn="ctr"/>
                <a14:m>
                  <m:oMath xmlns:m="http://schemas.openxmlformats.org/officeDocument/2006/math">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1</m:t>
                        </m:r>
                      </m:num>
                      <m:den>
                        <m:r>
                          <m:rPr>
                            <m:nor/>
                          </m:rPr>
                          <a:rPr lang="en-US" sz="3200" i="0">
                            <a:latin typeface="Times New Roman" panose="02020603050405020304" pitchFamily="18" charset="0"/>
                            <a:cs typeface="Times New Roman" panose="02020603050405020304" pitchFamily="18" charset="0"/>
                          </a:rPr>
                          <m:t>5</m:t>
                        </m:r>
                      </m:den>
                    </m:f>
                    <m:r>
                      <m:rPr>
                        <m:nor/>
                      </m:rPr>
                      <a:rPr lang="en-US" sz="3200" i="1">
                        <a:latin typeface="Times New Roman" panose="02020603050405020304" pitchFamily="18" charset="0"/>
                        <a:cs typeface="Times New Roman" panose="02020603050405020304" pitchFamily="18" charset="0"/>
                      </a:rPr>
                      <m:t>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2</m:t>
                        </m:r>
                      </m:sup>
                    </m:sSup>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z</m:t>
                        </m:r>
                      </m:e>
                      <m:sup>
                        <m:r>
                          <m:rPr>
                            <m:nor/>
                          </m:rPr>
                          <a:rPr lang="en-US" sz="3200" i="1">
                            <a:latin typeface="Times New Roman" panose="02020603050405020304" pitchFamily="18" charset="0"/>
                            <a:cs typeface="Times New Roman" panose="02020603050405020304" pitchFamily="18" charset="0"/>
                          </a:rPr>
                          <m:t>3</m:t>
                        </m:r>
                      </m:sup>
                    </m:sSup>
                  </m:oMath>
                </a14:m>
                <a:r>
                  <a:rPr lang="fr-FR" sz="3200" dirty="0">
                    <a:latin typeface="Times New Roman" panose="02020603050405020304" pitchFamily="18" charset="0"/>
                    <a:cs typeface="Times New Roman" panose="02020603050405020304" pitchFamily="18" charset="0"/>
                  </a:rPr>
                  <a:t> ; </a:t>
                </a:r>
                <a14:m>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3−2</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x</m:t>
                        </m:r>
                      </m:e>
                      <m:sup>
                        <m:r>
                          <m:rPr>
                            <m:nor/>
                          </m:rPr>
                          <a:rPr lang="en-US" sz="3200" b="0" i="1" smtClean="0">
                            <a:latin typeface="Times New Roman" panose="02020603050405020304" pitchFamily="18" charset="0"/>
                            <a:cs typeface="Times New Roman" panose="02020603050405020304" pitchFamily="18" charset="0"/>
                          </a:rPr>
                          <m:t>3</m:t>
                        </m:r>
                      </m:sup>
                    </m:sSup>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y</m:t>
                        </m:r>
                      </m:e>
                      <m:sup>
                        <m:r>
                          <m:rPr>
                            <m:nor/>
                          </m:rPr>
                          <a:rPr lang="en-US" sz="3200" b="0" i="1" smtClean="0">
                            <a:latin typeface="Times New Roman" panose="02020603050405020304" pitchFamily="18" charset="0"/>
                            <a:cs typeface="Times New Roman" panose="02020603050405020304" pitchFamily="18" charset="0"/>
                          </a:rPr>
                          <m:t>2</m:t>
                        </m:r>
                      </m:sup>
                    </m:sSup>
                    <m:r>
                      <m:rPr>
                        <m:nor/>
                      </m:rPr>
                      <a:rPr lang="en-US" sz="3200" b="0" i="1" smtClean="0">
                        <a:latin typeface="Times New Roman" panose="02020603050405020304" pitchFamily="18" charset="0"/>
                        <a:cs typeface="Times New Roman" panose="02020603050405020304" pitchFamily="18" charset="0"/>
                      </a:rPr>
                      <m:t>z</m:t>
                    </m:r>
                  </m:oMath>
                </a14:m>
                <a:r>
                  <a:rPr lang="fr-FR" sz="3200" i="1"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3</m:t>
                        </m:r>
                      </m:num>
                      <m:den>
                        <m:r>
                          <m:rPr>
                            <m:nor/>
                          </m:rPr>
                          <a:rPr lang="en-US" sz="3200" i="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4</m:t>
                        </m:r>
                      </m:sup>
                    </m:sSup>
                    <m:r>
                      <m:rPr>
                        <m:nor/>
                      </m:rPr>
                      <a:rPr lang="en-US" sz="3200" i="1">
                        <a:latin typeface="Times New Roman" panose="02020603050405020304" pitchFamily="18" charset="0"/>
                        <a:cs typeface="Times New Roman" panose="02020603050405020304" pitchFamily="18" charset="0"/>
                      </a:rPr>
                      <m:t>yx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z</m:t>
                        </m:r>
                      </m:e>
                      <m:sup>
                        <m:r>
                          <m:rPr>
                            <m:nor/>
                          </m:rPr>
                          <a:rPr lang="en-US" sz="3200" i="1">
                            <a:latin typeface="Times New Roman" panose="02020603050405020304" pitchFamily="18" charset="0"/>
                            <a:cs typeface="Times New Roman" panose="02020603050405020304" pitchFamily="18" charset="0"/>
                          </a:rPr>
                          <m:t>2</m:t>
                        </m:r>
                      </m:sup>
                    </m:sSup>
                  </m:oMath>
                </a14:m>
                <a:r>
                  <a:rPr lang="en-US" sz="32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i="1" smtClean="0">
                            <a:latin typeface="Cambria Math" panose="02040503050406030204" pitchFamily="18" charset="0"/>
                          </a:rPr>
                        </m:ctrlPr>
                      </m:fPr>
                      <m:num>
                        <m:r>
                          <m:rPr>
                            <m:nor/>
                          </m:rPr>
                          <a:rPr lang="en-US" sz="3200" b="0" i="0" smtClean="0">
                            <a:latin typeface="Times New Roman" panose="02020603050405020304" pitchFamily="18" charset="0"/>
                            <a:cs typeface="Times New Roman" panose="02020603050405020304" pitchFamily="18" charset="0"/>
                          </a:rPr>
                          <m:t>1</m:t>
                        </m:r>
                      </m:num>
                      <m:den>
                        <m:r>
                          <m:rPr>
                            <m:nor/>
                          </m:rPr>
                          <a:rPr lang="en-US" sz="3200" b="0" i="0" smtClean="0">
                            <a:latin typeface="Times New Roman" panose="02020603050405020304" pitchFamily="18" charset="0"/>
                            <a:cs typeface="Times New Roman" panose="02020603050405020304" pitchFamily="18" charset="0"/>
                          </a:rPr>
                          <m:t>2</m:t>
                        </m:r>
                      </m:den>
                    </m:f>
                    <m:sSup>
                      <m:sSupPr>
                        <m:ctrlPr>
                          <a:rPr lang="en-US" sz="320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x</m:t>
                        </m:r>
                      </m:e>
                      <m:sup>
                        <m:r>
                          <m:rPr>
                            <m:nor/>
                          </m:rPr>
                          <a:rPr lang="en-US" sz="3200" b="0" smtClean="0">
                            <a:latin typeface="Times New Roman" panose="02020603050405020304" pitchFamily="18" charset="0"/>
                            <a:cs typeface="Times New Roman" panose="02020603050405020304" pitchFamily="18" charset="0"/>
                          </a:rPr>
                          <m:t>2</m:t>
                        </m:r>
                      </m:sup>
                    </m:sSup>
                    <m:r>
                      <m:rPr>
                        <m:nor/>
                      </m:rPr>
                      <a:rPr lang="en-US" sz="3200" b="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y</m:t>
                        </m:r>
                      </m:e>
                      <m:sup>
                        <m:r>
                          <m:rPr>
                            <m:nor/>
                          </m:rPr>
                          <a:rPr lang="en-US" sz="3200" b="0" smtClean="0">
                            <a:latin typeface="Times New Roman" panose="02020603050405020304" pitchFamily="18" charset="0"/>
                            <a:cs typeface="Times New Roman" panose="02020603050405020304" pitchFamily="18" charset="0"/>
                          </a:rPr>
                          <m:t>3</m:t>
                        </m:r>
                      </m:sup>
                    </m:sSup>
                    <m:r>
                      <m:rPr>
                        <m:nor/>
                      </m:rPr>
                      <a:rPr lang="en-US" sz="3200" b="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z</m:t>
                        </m:r>
                      </m:e>
                      <m:sup>
                        <m:r>
                          <m:rPr>
                            <m:nor/>
                          </m:rPr>
                          <a:rPr lang="en-US" sz="3200" b="0" smtClean="0">
                            <a:latin typeface="Times New Roman" panose="02020603050405020304" pitchFamily="18" charset="0"/>
                            <a:cs typeface="Times New Roman" panose="02020603050405020304" pitchFamily="18" charset="0"/>
                          </a:rPr>
                          <m:t>3</m:t>
                        </m:r>
                      </m:sup>
                    </m:sSup>
                    <m:r>
                      <m:rPr>
                        <m:nor/>
                      </m:rPr>
                      <a:rPr lang="en-US" sz="3200" b="0" smtClean="0">
                        <a:latin typeface="Times New Roman" panose="02020603050405020304" pitchFamily="18" charset="0"/>
                        <a:cs typeface="Times New Roman" panose="02020603050405020304" pitchFamily="18" charset="0"/>
                      </a:rPr>
                      <m:t>)</m:t>
                    </m:r>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a:spLocks noRot="1" noChangeAspect="1" noMove="1" noResize="1" noEditPoints="1" noAdjustHandles="1" noChangeArrowheads="1" noChangeShapeType="1" noTextEdit="1"/>
              </p:cNvSpPr>
              <p:nvPr/>
            </p:nvSpPr>
            <p:spPr>
              <a:xfrm>
                <a:off x="674913" y="1575134"/>
                <a:ext cx="10842171" cy="1373902"/>
              </a:xfrm>
              <a:prstGeom prst="rect">
                <a:avLst/>
              </a:prstGeom>
              <a:blipFill>
                <a:blip r:embed="rId7"/>
                <a:stretch>
                  <a:fillRect l="-1462" t="-6195" b="-4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p:nvPr/>
            </p:nvSpPr>
            <p:spPr>
              <a:xfrm>
                <a:off x="694613" y="3652809"/>
                <a:ext cx="10428215" cy="1742721"/>
              </a:xfrm>
              <a:prstGeom prst="rect">
                <a:avLst/>
              </a:prstGeom>
              <a:noFill/>
            </p:spPr>
            <p:txBody>
              <a:bodyPr wrap="square">
                <a:spAutoFit/>
              </a:bodyPr>
              <a:lstStyle/>
              <a:p>
                <a:pPr marL="457200" indent="-457200" algn="just">
                  <a:spcBef>
                    <a:spcPts val="600"/>
                  </a:spcBef>
                  <a:buAutoNum type="alphaLcParenR"/>
                </a:pP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200" b="0" i="0" smtClean="0">
                        <a:effectLst/>
                        <a:latin typeface="Cambria Math" panose="02040503050406030204" pitchFamily="18" charset="0"/>
                        <a:ea typeface="Times New Roman" panose="02020603050405020304" pitchFamily="18" charset="0"/>
                      </a:rPr>
                      <m:t> </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5</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yx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3−2</m:t>
                    </m:r>
                    <m:sSup>
                      <m:sSupPr>
                        <m:ctrlPr>
                          <a:rPr lang="en-US" sz="3200" b="0" i="1" smtClean="0">
                            <a:solidFill>
                              <a:schemeClr val="tx1"/>
                            </a:solidFill>
                            <a:latin typeface="Cambria Math" panose="02040503050406030204" pitchFamily="18" charset="0"/>
                          </a:rPr>
                        </m:ctrlPr>
                      </m:sSupPr>
                      <m:e>
                        <m:r>
                          <m:rPr>
                            <m:nor/>
                          </m:rPr>
                          <a:rPr lang="en-US" sz="3200" b="0" i="1" smtClean="0">
                            <a:solidFill>
                              <a:schemeClr val="tx1"/>
                            </a:solidFill>
                            <a:latin typeface="Times New Roman" panose="02020603050405020304" pitchFamily="18" charset="0"/>
                            <a:cs typeface="Times New Roman" panose="02020603050405020304" pitchFamily="18" charset="0"/>
                          </a:rPr>
                          <m:t>x</m:t>
                        </m:r>
                      </m:e>
                      <m:sup>
                        <m:r>
                          <m:rPr>
                            <m:nor/>
                          </m:rPr>
                          <a:rPr lang="en-US" sz="3200" b="0" i="1" smtClean="0">
                            <a:solidFill>
                              <a:schemeClr val="tx1"/>
                            </a:solidFill>
                            <a:latin typeface="Times New Roman" panose="02020603050405020304" pitchFamily="18" charset="0"/>
                            <a:cs typeface="Times New Roman" panose="02020603050405020304" pitchFamily="18" charset="0"/>
                          </a:rPr>
                          <m:t>3</m:t>
                        </m:r>
                      </m:sup>
                    </m:sSup>
                    <m:sSup>
                      <m:sSupPr>
                        <m:ctrlPr>
                          <a:rPr lang="en-US" sz="3200" b="0" i="1" smtClean="0">
                            <a:solidFill>
                              <a:schemeClr val="tx1"/>
                            </a:solidFill>
                            <a:latin typeface="Cambria Math" panose="02040503050406030204" pitchFamily="18" charset="0"/>
                          </a:rPr>
                        </m:ctrlPr>
                      </m:sSupPr>
                      <m:e>
                        <m:r>
                          <m:rPr>
                            <m:nor/>
                          </m:rPr>
                          <a:rPr lang="en-US" sz="3200" b="0" i="1" smtClean="0">
                            <a:solidFill>
                              <a:schemeClr val="tx1"/>
                            </a:solidFill>
                            <a:latin typeface="Times New Roman" panose="02020603050405020304" pitchFamily="18" charset="0"/>
                            <a:cs typeface="Times New Roman" panose="02020603050405020304" pitchFamily="18" charset="0"/>
                          </a:rPr>
                          <m:t>y</m:t>
                        </m:r>
                      </m:e>
                      <m:sup>
                        <m:r>
                          <m:rPr>
                            <m:nor/>
                          </m:rPr>
                          <a:rPr lang="en-US" sz="3200" b="0" i="1" smtClean="0">
                            <a:solidFill>
                              <a:schemeClr val="tx1"/>
                            </a:solidFill>
                            <a:latin typeface="Times New Roman" panose="02020603050405020304" pitchFamily="18" charset="0"/>
                            <a:cs typeface="Times New Roman" panose="02020603050405020304" pitchFamily="18" charset="0"/>
                          </a:rPr>
                          <m:t>2</m:t>
                        </m:r>
                      </m:sup>
                    </m:sSup>
                    <m:r>
                      <m:rPr>
                        <m:nor/>
                      </m:rPr>
                      <a:rPr lang="en-US" sz="3200" b="0" i="1" smtClean="0">
                        <a:solidFill>
                          <a:schemeClr val="tx1"/>
                        </a:solidFill>
                        <a:latin typeface="Times New Roman" panose="02020603050405020304" pitchFamily="18" charset="0"/>
                        <a:cs typeface="Times New Roman" panose="02020603050405020304" pitchFamily="18" charset="0"/>
                      </a:rPr>
                      <m:t>z</m:t>
                    </m:r>
                  </m:oMath>
                </a14:m>
                <a:r>
                  <a:rPr lang="fr-FR" sz="3200" i="1" dirty="0">
                    <a:solidFill>
                      <a:schemeClr val="tx1"/>
                    </a:solidFill>
                    <a:latin typeface="Times New Roman" panose="02020603050405020304" pitchFamily="18" charset="0"/>
                    <a:cs typeface="Times New Roman" panose="02020603050405020304" pitchFamily="18" charset="0"/>
                  </a:rPr>
                  <a:t> </a:t>
                </a:r>
                <a:r>
                  <a:rPr lang="fr-FR" sz="3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chemeClr val="tx1"/>
                            </a:solidFill>
                            <a:latin typeface="Cambria Math" panose="02040503050406030204" pitchFamily="18" charset="0"/>
                          </a:rPr>
                        </m:ctrlPr>
                      </m:fPr>
                      <m:num>
                        <m:r>
                          <m:rPr>
                            <m:nor/>
                          </m:rPr>
                          <a:rPr lang="en-US" sz="3200" i="0">
                            <a:solidFill>
                              <a:schemeClr val="tx1"/>
                            </a:solidFill>
                            <a:latin typeface="Times New Roman" panose="02020603050405020304" pitchFamily="18" charset="0"/>
                            <a:cs typeface="Times New Roman" panose="02020603050405020304" pitchFamily="18" charset="0"/>
                          </a:rPr>
                          <m:t>1</m:t>
                        </m:r>
                      </m:num>
                      <m:den>
                        <m:r>
                          <m:rPr>
                            <m:nor/>
                          </m:rPr>
                          <a:rPr lang="en-US" sz="3200" i="0">
                            <a:solidFill>
                              <a:schemeClr val="tx1"/>
                            </a:solidFill>
                            <a:latin typeface="Times New Roman" panose="02020603050405020304" pitchFamily="18" charset="0"/>
                            <a:cs typeface="Times New Roman" panose="02020603050405020304" pitchFamily="18" charset="0"/>
                          </a:rPr>
                          <m:t>2</m:t>
                        </m:r>
                      </m:den>
                    </m:f>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cs typeface="Times New Roman" panose="02020603050405020304" pitchFamily="18" charset="0"/>
                      </a:rPr>
                      <m:t>(</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r>
                      <m:rPr>
                        <m:nor/>
                      </m:rPr>
                      <a:rPr lang="en-US" sz="3200" i="1">
                        <a:solidFill>
                          <a:schemeClr val="tx1"/>
                        </a:solidFill>
                        <a:latin typeface="Times New Roman" panose="02020603050405020304" pitchFamily="18" charset="0"/>
                        <a:cs typeface="Times New Roman" panose="02020603050405020304" pitchFamily="18" charset="0"/>
                      </a:rPr>
                      <m:t>−</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z</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r>
                      <m:rPr>
                        <m:nor/>
                      </m:rPr>
                      <a:rPr lang="en-US" sz="3200" i="1">
                        <a:solidFill>
                          <a:schemeClr val="tx1"/>
                        </a:solidFill>
                        <a:latin typeface="Times New Roman" panose="02020603050405020304" pitchFamily="18" charset="0"/>
                        <a:cs typeface="Times New Roman" panose="02020603050405020304" pitchFamily="18" charset="0"/>
                      </a:rPr>
                      <m:t>)</m:t>
                    </m:r>
                  </m:oMath>
                </a14:m>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a:spLocks noRot="1" noChangeAspect="1" noMove="1" noResize="1" noEditPoints="1" noAdjustHandles="1" noChangeArrowheads="1" noChangeShapeType="1" noTextEdit="1"/>
              </p:cNvSpPr>
              <p:nvPr/>
            </p:nvSpPr>
            <p:spPr>
              <a:xfrm>
                <a:off x="694613" y="3652809"/>
                <a:ext cx="10428215" cy="1742721"/>
              </a:xfrm>
              <a:prstGeom prst="rect">
                <a:avLst/>
              </a:prstGeom>
              <a:blipFill>
                <a:blip r:embed="rId8"/>
                <a:stretch>
                  <a:fillRect l="-1520" r="-1344" b="-4196"/>
                </a:stretch>
              </a:blipFill>
            </p:spPr>
            <p:txBody>
              <a:bodyPr/>
              <a:lstStyle/>
              <a:p>
                <a:r>
                  <a:rPr lang="en-US">
                    <a:noFill/>
                  </a:rPr>
                  <a:t> </a:t>
                </a:r>
              </a:p>
            </p:txBody>
          </p:sp>
        </mc:Fallback>
      </mc:AlternateContent>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53F302F-9CE9-8AA7-7365-09D492907E02}"/>
              </a:ext>
            </a:extLst>
          </p:cNvPr>
          <p:cNvSpPr txBox="1"/>
          <p:nvPr/>
        </p:nvSpPr>
        <p:spPr>
          <a:xfrm>
            <a:off x="5284927" y="3006762"/>
            <a:ext cx="1020624"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Giải</a:t>
            </a:r>
            <a:endParaRPr lang="vi-VN" sz="2800" b="1" dirty="0">
              <a:solidFill>
                <a:srgbClr val="0000FF"/>
              </a:solidFill>
              <a:latin typeface="Times New Roman" panose="02020603050405020304" pitchFamily="18" charset="0"/>
              <a:cs typeface="Times New Roman" panose="02020603050405020304" pitchFamily="18" charset="0"/>
            </a:endParaRPr>
          </a:p>
        </p:txBody>
      </p:sp>
      <p:pic>
        <p:nvPicPr>
          <p:cNvPr id="14" name="Picture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A51F3D4-1A72-D130-FE0B-6F3494CE34F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563875" y="4170607"/>
            <a:ext cx="1628125" cy="1628125"/>
          </a:xfrm>
          <a:prstGeom prst="rect">
            <a:avLst/>
          </a:prstGeom>
        </p:spPr>
      </p:pic>
      <p:sp>
        <p:nvSpPr>
          <p:cNvPr id="328" name="Rectangle 32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5F99E33-06B5-F93B-643B-A3C678D857A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8D1A61A7-6AB6-5C19-9AD3-67209576813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09542" y="5817214"/>
            <a:ext cx="1765005" cy="774878"/>
          </a:xfrm>
          <a:prstGeom prst="rect">
            <a:avLst/>
          </a:prstGeom>
        </p:spPr>
      </p:pic>
    </p:spTree>
    <p:extLst>
      <p:ext uri="{BB962C8B-B14F-4D97-AF65-F5344CB8AC3E}">
        <p14:creationId xmlns:p14="http://schemas.microsoft.com/office/powerpoint/2010/main" val="18970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2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icture 32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6C4C0C8-F0D1-F1B4-AF39-57A10D7B9617}"/>
              </a:ext>
            </a:extLst>
          </p:cNvPr>
          <p:cNvPicPr>
            <a:picLocks noChangeAspect="1"/>
          </p:cNvPicPr>
          <p:nvPr/>
        </p:nvPicPr>
        <p:blipFill>
          <a:blip r:embed="rId5"/>
          <a:stretch>
            <a:fillRect/>
          </a:stretch>
        </p:blipFill>
        <p:spPr>
          <a:xfrm>
            <a:off x="0" y="0"/>
            <a:ext cx="12192000" cy="6928898"/>
          </a:xfrm>
          <a:prstGeom prst="rect">
            <a:avLst/>
          </a:prstGeom>
        </p:spPr>
      </p:pic>
      <p:pic>
        <p:nvPicPr>
          <p:cNvPr id="15" name="Picture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448" y="4070817"/>
            <a:ext cx="1699386" cy="1699386"/>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p:nvPr/>
            </p:nvSpPr>
            <p:spPr>
              <a:xfrm>
                <a:off x="674915" y="1543030"/>
                <a:ext cx="10436004" cy="1369093"/>
              </a:xfrm>
              <a:prstGeom prst="rect">
                <a:avLst/>
              </a:prstGeom>
              <a:noFill/>
            </p:spPr>
            <p:txBody>
              <a:bodyPr wrap="square">
                <a:spAutoFit/>
              </a:bodyPr>
              <a:lstStyle/>
              <a:p>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gọn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r>
                  <a:rPr lang="fr-FR" sz="3200" dirty="0">
                    <a:latin typeface="Times New Roman" panose="02020603050405020304" pitchFamily="18" charset="0"/>
                    <a:cs typeface="Times New Roman" panose="02020603050405020304" pitchFamily="18" charset="0"/>
                  </a:rPr>
                  <a:t>         a)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1</m:t>
                        </m:r>
                      </m:num>
                      <m:den>
                        <m:r>
                          <m:rPr>
                            <m:nor/>
                          </m:rPr>
                          <a:rPr lang="en-US" sz="3200" i="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2</m:t>
                        </m:r>
                      </m:sup>
                    </m:sSup>
                    <m:r>
                      <m:rPr>
                        <m:nor/>
                      </m:rPr>
                      <a:rPr lang="en-US" sz="3200" i="1">
                        <a:latin typeface="Times New Roman" panose="02020603050405020304" pitchFamily="18" charset="0"/>
                        <a:cs typeface="Times New Roman" panose="02020603050405020304" pitchFamily="18" charset="0"/>
                      </a:rPr>
                      <m:t>yx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3</m:t>
                        </m:r>
                      </m:sup>
                    </m:sSup>
                  </m:oMath>
                </a14:m>
                <a:r>
                  <a:rPr lang="fr-FR" sz="3200" dirty="0">
                    <a:latin typeface="Times New Roman" panose="02020603050405020304" pitchFamily="18" charset="0"/>
                    <a:cs typeface="Times New Roman" panose="02020603050405020304" pitchFamily="18" charset="0"/>
                  </a:rPr>
                  <a:t>                                    b)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0,5</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2</m:t>
                        </m:r>
                      </m:sup>
                    </m:sSup>
                    <m:r>
                      <m:rPr>
                        <m:nor/>
                      </m:rPr>
                      <a:rPr lang="en-US" sz="3200" i="1">
                        <a:latin typeface="Times New Roman" panose="02020603050405020304" pitchFamily="18" charset="0"/>
                        <a:cs typeface="Times New Roman" panose="02020603050405020304" pitchFamily="18" charset="0"/>
                      </a:rPr>
                      <m:t>yzx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3</m:t>
                        </m:r>
                      </m:sup>
                    </m:sSup>
                  </m:oMath>
                </a14:m>
                <a:endParaRPr lang="en-US" sz="3200" i="1" dirty="0">
                  <a:latin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a:spLocks noRot="1" noChangeAspect="1" noMove="1" noResize="1" noEditPoints="1" noAdjustHandles="1" noChangeArrowheads="1" noChangeShapeType="1" noTextEdit="1"/>
              </p:cNvSpPr>
              <p:nvPr/>
            </p:nvSpPr>
            <p:spPr>
              <a:xfrm>
                <a:off x="674915" y="1543030"/>
                <a:ext cx="10436004" cy="1369093"/>
              </a:xfrm>
              <a:prstGeom prst="rect">
                <a:avLst/>
              </a:prstGeom>
              <a:blipFill>
                <a:blip r:embed="rId7"/>
                <a:stretch>
                  <a:fillRect l="-1519" t="-6222" b="-5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p:nvPr/>
            </p:nvSpPr>
            <p:spPr>
              <a:xfrm>
                <a:off x="809905" y="3452273"/>
                <a:ext cx="10166024" cy="1446037"/>
              </a:xfrm>
              <a:prstGeom prst="rect">
                <a:avLst/>
              </a:prstGeom>
              <a:noFill/>
            </p:spPr>
            <p:txBody>
              <a:bodyPr wrap="square">
                <a:spAutoFit/>
              </a:bodyPr>
              <a:lstStyle/>
              <a:p>
                <a:pPr algn="just">
                  <a:spcBef>
                    <a:spcPts val="600"/>
                  </a:spcBef>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ea typeface="Times New Roman" panose="02020603050405020304" pitchFamily="18" charset="0"/>
                          </a:rPr>
                        </m:ctrlPr>
                      </m:fPr>
                      <m:num>
                        <m:r>
                          <m:rPr>
                            <m:nor/>
                          </m:rPr>
                          <a:rPr lang="en-US" sz="3200">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ea typeface="Times New Roman" panose="02020603050405020304" pitchFamily="18" charset="0"/>
                          </a:rPr>
                        </m:ctrlPr>
                      </m:sSupPr>
                      <m:e>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latin typeface="Cambria Math" panose="02040503050406030204" pitchFamily="18" charset="0"/>
                            <a:ea typeface="Times New Roman" panose="02020603050405020304" pitchFamily="18" charset="0"/>
                          </a:rPr>
                        </m:ctrlPr>
                      </m:sSupPr>
                      <m:e>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4</m:t>
                        </m:r>
                      </m:sup>
                    </m:sSup>
                  </m:oMath>
                </a14:m>
                <a:endParaRPr lang="en-US" sz="3200"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en-US" sz="3200" i="1">
                        <a:effectLst/>
                        <a:latin typeface="Cambria Math" panose="02040503050406030204" pitchFamily="18" charset="0"/>
                        <a:ea typeface="Times New Roman" panose="02020603050405020304" pitchFamily="18" charset="0"/>
                      </a:rPr>
                      <m:t>0,5</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rPr>
                          <m:t>2</m:t>
                        </m:r>
                      </m:sup>
                    </m:sSup>
                    <m:r>
                      <a:rPr lang="en-US" sz="3200" i="1">
                        <a:effectLst/>
                        <a:latin typeface="Cambria Math" panose="02040503050406030204" pitchFamily="18" charset="0"/>
                        <a:ea typeface="Times New Roman" panose="02020603050405020304" pitchFamily="18" charset="0"/>
                      </a:rPr>
                      <m:t>𝑦𝑧𝑥</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𝑦</m:t>
                        </m:r>
                      </m:e>
                      <m:sup>
                        <m:r>
                          <a:rPr lang="en-US" sz="3200" i="1">
                            <a:effectLst/>
                            <a:latin typeface="Cambria Math" panose="02040503050406030204" pitchFamily="18" charset="0"/>
                            <a:ea typeface="Times New Roman" panose="02020603050405020304" pitchFamily="18" charset="0"/>
                          </a:rPr>
                          <m:t>3</m:t>
                        </m:r>
                      </m:sup>
                    </m:sSup>
                    <m:r>
                      <a:rPr lang="en-US" sz="3200" i="1">
                        <a:effectLst/>
                        <a:latin typeface="Cambria Math" panose="02040503050406030204" pitchFamily="18" charset="0"/>
                        <a:ea typeface="Times New Roman" panose="02020603050405020304" pitchFamily="18" charset="0"/>
                      </a:rPr>
                      <m:t>=0,5(</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rPr>
                          <m:t>2</m:t>
                        </m:r>
                      </m:sup>
                    </m:sSup>
                    <m:r>
                      <a:rPr lang="en-US" sz="3200" i="1">
                        <a:effectLst/>
                        <a:latin typeface="Cambria Math" panose="02040503050406030204" pitchFamily="18" charset="0"/>
                        <a:ea typeface="Times New Roman" panose="02020603050405020304" pitchFamily="18" charset="0"/>
                      </a:rPr>
                      <m:t>𝑥</m:t>
                    </m:r>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𝑦</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𝑦</m:t>
                        </m:r>
                      </m:e>
                      <m:sup>
                        <m:r>
                          <a:rPr lang="en-US" sz="3200" i="1">
                            <a:effectLst/>
                            <a:latin typeface="Cambria Math" panose="02040503050406030204" pitchFamily="18" charset="0"/>
                            <a:ea typeface="Times New Roman" panose="02020603050405020304" pitchFamily="18" charset="0"/>
                          </a:rPr>
                          <m:t>3</m:t>
                        </m:r>
                      </m:sup>
                    </m:sSup>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𝑧</m:t>
                    </m:r>
                    <m:r>
                      <a:rPr lang="en-US" sz="3200" i="1">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3200" i="1">
                            <a:latin typeface="Cambria Math" panose="02040503050406030204" pitchFamily="18" charset="0"/>
                          </a:rPr>
                        </m:ctrlPr>
                      </m:sSupPr>
                      <m:e>
                        <m:r>
                          <a:rPr lang="en-US" sz="32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3200" i="1">
                            <a:latin typeface="Cambria Math" panose="02040503050406030204" pitchFamily="18" charset="0"/>
                          </a:rPr>
                        </m:ctrlPr>
                      </m:sSupPr>
                      <m:e>
                        <m:r>
                          <a:rPr lang="en-US" sz="32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3200" i="1">
                            <a:latin typeface="Cambria Math" panose="02040503050406030204" pitchFamily="18" charset="0"/>
                            <a:ea typeface="Times New Roman" panose="02020603050405020304" pitchFamily="18" charset="0"/>
                            <a:cs typeface="Times New Roman" panose="02020603050405020304" pitchFamily="18" charset="0"/>
                          </a:rPr>
                          <m:t>4</m:t>
                        </m:r>
                      </m:sup>
                    </m:sSup>
                    <m:r>
                      <a:rPr lang="en-US" sz="3200" i="1">
                        <a:latin typeface="Cambria Math" panose="02040503050406030204" pitchFamily="18" charset="0"/>
                        <a:ea typeface="Times New Roman" panose="02020603050405020304" pitchFamily="18" charset="0"/>
                        <a:cs typeface="Times New Roman" panose="02020603050405020304" pitchFamily="18" charset="0"/>
                      </a:rPr>
                      <m:t>𝑧</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a:spLocks noRot="1" noChangeAspect="1" noMove="1" noResize="1" noEditPoints="1" noAdjustHandles="1" noChangeArrowheads="1" noChangeShapeType="1" noTextEdit="1"/>
              </p:cNvSpPr>
              <p:nvPr/>
            </p:nvSpPr>
            <p:spPr>
              <a:xfrm>
                <a:off x="809905" y="3452273"/>
                <a:ext cx="10166024" cy="1446037"/>
              </a:xfrm>
              <a:prstGeom prst="rect">
                <a:avLst/>
              </a:prstGeom>
              <a:blipFill>
                <a:blip r:embed="rId8"/>
                <a:stretch>
                  <a:fillRect l="-1559" b="-12185"/>
                </a:stretch>
              </a:blipFill>
            </p:spPr>
            <p:txBody>
              <a:bodyPr/>
              <a:lstStyle/>
              <a:p>
                <a:r>
                  <a:rPr lang="en-US">
                    <a:noFill/>
                  </a:rPr>
                  <a:t> </a:t>
                </a:r>
              </a:p>
            </p:txBody>
          </p:sp>
        </mc:Fallback>
      </mc:AlternateContent>
      <p:sp>
        <p:nvSpPr>
          <p:cNvPr id="13" name="TextBox 1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53F302F-9CE9-8AA7-7365-09D492907E02}"/>
              </a:ext>
            </a:extLst>
          </p:cNvPr>
          <p:cNvSpPr txBox="1"/>
          <p:nvPr/>
        </p:nvSpPr>
        <p:spPr>
          <a:xfrm>
            <a:off x="4845891" y="2726759"/>
            <a:ext cx="2094052"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Giải</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327" name="Rectangle 32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FADE6EF-FB0C-6F54-E8F1-777334E271D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grpSp>
        <p:nvGrpSpPr>
          <p:cNvPr id="328" name="组合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6EC93D1-0E46-1394-EB5A-F26DDC577E19}"/>
              </a:ext>
            </a:extLst>
          </p:cNvPr>
          <p:cNvGrpSpPr/>
          <p:nvPr/>
        </p:nvGrpSpPr>
        <p:grpSpPr>
          <a:xfrm>
            <a:off x="674915" y="1040179"/>
            <a:ext cx="4182836" cy="461665"/>
            <a:chOff x="11525" y="3381"/>
            <a:chExt cx="3597" cy="737"/>
          </a:xfrm>
        </p:grpSpPr>
        <p:sp>
          <p:nvSpPr>
            <p:cNvPr id="329" name="矩形: 圆角 37">
              <a:extLst>
                <a:ext uri="{FF2B5EF4-FFF2-40B4-BE49-F238E27FC236}">
                  <a16:creationId xmlns:a16="http://schemas.microsoft.com/office/drawing/2014/main" id="{6075313E-BDBF-2E88-CF3A-C462AC4C0632}"/>
                </a:ext>
              </a:extLst>
            </p:cNvPr>
            <p:cNvSpPr/>
            <p:nvPr/>
          </p:nvSpPr>
          <p:spPr>
            <a:xfrm>
              <a:off x="11525" y="3381"/>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330" name="Google Shape;1018;p37">
              <a:hlinkClick r:id="rId9" action="ppaction://hlinksldjump"/>
              <a:extLst>
                <a:ext uri="{FF2B5EF4-FFF2-40B4-BE49-F238E27FC236}">
                  <a16:creationId xmlns:a16="http://schemas.microsoft.com/office/drawing/2014/main" id="{A40AAC89-6C73-EAF0-455C-24BE28D44DA4}"/>
                </a:ext>
              </a:extLst>
            </p:cNvPr>
            <p:cNvSpPr/>
            <p:nvPr/>
          </p:nvSpPr>
          <p:spPr>
            <a:xfrm>
              <a:off x="11906" y="3498"/>
              <a:ext cx="2835" cy="397"/>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rPr>
                <a:t>Bài</a:t>
              </a:r>
              <a:r>
                <a:rPr lang="fr-FR" sz="2800" b="1" dirty="0">
                  <a:solidFill>
                    <a:srgbClr val="FFFF00"/>
                  </a:solidFill>
                  <a:effectLst/>
                  <a:latin typeface="Times New Roman" panose="02020603050405020304" pitchFamily="18" charset="0"/>
                  <a:ea typeface="Times New Roman" panose="02020603050405020304" pitchFamily="18" charset="0"/>
                </a:rPr>
                <a:t> 2 </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sgk</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trang</a:t>
              </a:r>
              <a:r>
                <a:rPr lang="en-US" sz="2800" b="1" dirty="0">
                  <a:solidFill>
                    <a:srgbClr val="FFFF00"/>
                  </a:solidFill>
                  <a:effectLst/>
                  <a:latin typeface="Times New Roman" panose="02020603050405020304" pitchFamily="18" charset="0"/>
                  <a:ea typeface="Times New Roman" panose="02020603050405020304" pitchFamily="18" charset="0"/>
                </a:rPr>
                <a:t> 10)</a:t>
              </a:r>
              <a:endParaRPr lang="en-US" sz="2800" dirty="0">
                <a:solidFill>
                  <a:srgbClr val="FFFF00"/>
                </a:solidFill>
                <a:effectLst/>
                <a:latin typeface="Times New Roman" panose="02020603050405020304" pitchFamily="18" charset="0"/>
                <a:ea typeface="Times New Roman" panose="02020603050405020304" pitchFamily="18" charset="0"/>
              </a:endParaRPr>
            </a:p>
          </p:txBody>
        </p:sp>
      </p:grpSp>
      <p:pic>
        <p:nvPicPr>
          <p:cNvPr id="2"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D43A514E-E6B7-27AB-CD38-4F46119487F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876745" y="5805377"/>
            <a:ext cx="1826638" cy="801936"/>
          </a:xfrm>
          <a:prstGeom prst="rect">
            <a:avLst/>
          </a:prstGeom>
        </p:spPr>
      </p:pic>
    </p:spTree>
    <p:extLst>
      <p:ext uri="{BB962C8B-B14F-4D97-AF65-F5344CB8AC3E}">
        <p14:creationId xmlns:p14="http://schemas.microsoft.com/office/powerpoint/2010/main" val="4283274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2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94D3B17-909D-E524-56FE-C99E3C564DFE}"/>
              </a:ext>
            </a:extLst>
          </p:cNvPr>
          <p:cNvPicPr>
            <a:picLocks noChangeAspect="1"/>
          </p:cNvPicPr>
          <p:nvPr/>
        </p:nvPicPr>
        <p:blipFill>
          <a:blip r:embed="rId2"/>
          <a:stretch>
            <a:fillRect/>
          </a:stretch>
        </p:blipFill>
        <p:spPr>
          <a:xfrm>
            <a:off x="0" y="8450"/>
            <a:ext cx="12192000" cy="6841100"/>
          </a:xfrm>
          <a:prstGeom prst="rect">
            <a:avLst/>
          </a:prstGeom>
        </p:spPr>
      </p:pic>
      <p:sp>
        <p:nvSpPr>
          <p:cNvPr id="70" name="Google Shape;1017;p37" descr="OPL20U25GSXzBJYl68kk8uQGfFKzs7yb1M4KJWUiLk6ZEvGF+qCIPSnY57AbBFCvTW2023.15.85+K4lPs7H94VUqPe2XwIsfPRnrXQE//QTEXxb8/8N4CNc6FpgZahzpTjFhMzSA7T/nHJa11DE8Ng2TP3iAmRczFlmslSuUNOgUeb6yRvs0=">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NOTES</a:t>
            </a: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sp>
        <p:nvSpPr>
          <p:cNvPr id="22" name="TextBox 21" descr="OPL20U25GSXzBJYl68kk8uQGfFKzs7yb1M4KJWUiLk6ZEvGF+qCIPSnY57AbBFCvTW2023.15.85+K4lPs7H94VUqPe2XwIsfPRnrXQE//QTEXxb8/8N4CNc6FpgZahzpTjFhMzSA7T/nHJa11DE8Ng2TP3iAmRczFlmslSuUNOgUeb6yRvs0="/>
          <p:cNvSpPr txBox="1"/>
          <p:nvPr/>
        </p:nvSpPr>
        <p:spPr>
          <a:xfrm>
            <a:off x="392789" y="637462"/>
            <a:ext cx="4001407"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toán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đầu</a:t>
            </a:r>
            <a:r>
              <a:rPr lang="en-US" sz="3200" b="1"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4" name="TextBox 2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38EE728-E278-33A8-DEC1-04F8CB7C7909}"/>
                  </a:ext>
                </a:extLst>
              </p:cNvPr>
              <p:cNvSpPr txBox="1"/>
              <p:nvPr/>
            </p:nvSpPr>
            <p:spPr>
              <a:xfrm>
                <a:off x="644791" y="1153135"/>
                <a:ext cx="10981151" cy="1692771"/>
              </a:xfrm>
              <a:prstGeom prst="rect">
                <a:avLst/>
              </a:prstGeom>
              <a:noFill/>
            </p:spPr>
            <p:txBody>
              <a:bodyPr wrap="square" rtlCol="0">
                <a:spAutoFit/>
              </a:bodyPr>
              <a:lstStyle/>
              <a:p>
                <a:pPr algn="just"/>
                <a:r>
                  <a:rPr lang="vi-VN" sz="2600" dirty="0">
                    <a:latin typeface="Times New Roman" panose="02020603050405020304" pitchFamily="18" charset="0"/>
                    <a:cs typeface="Times New Roman" panose="02020603050405020304" pitchFamily="18" charset="0"/>
                  </a:rPr>
                  <a:t>Trong giờ học Mĩ thuật, bạn Hạnh dán lên trang vở hai hình vuông và một tam giác vuông có độ dài hai cạnh góc vuông là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r>
                      <m:rPr>
                        <m:nor/>
                      </m:rPr>
                      <a:rPr lang="en-US" sz="2600" b="0" smtClean="0">
                        <a:latin typeface="Times New Roman" panose="02020603050405020304" pitchFamily="18" charset="0"/>
                        <a:cs typeface="Times New Roman" panose="02020603050405020304" pitchFamily="18" charset="0"/>
                      </a:rPr>
                      <m:t>cm</m:t>
                    </m:r>
                    <m:r>
                      <m:rPr>
                        <m:nor/>
                      </m:rPr>
                      <a:rPr lang="en-US" sz="2600" b="0" smtClean="0">
                        <a:latin typeface="Times New Roman" panose="02020603050405020304" pitchFamily="18" charset="0"/>
                        <a:cs typeface="Times New Roman" panose="02020603050405020304" pitchFamily="18" charset="0"/>
                      </a:rPr>
                      <m:t>)</m:t>
                    </m:r>
                  </m:oMath>
                </a14:m>
                <a:r>
                  <a:rPr lang="en-US" sz="26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y</m:t>
                    </m:r>
                    <m:r>
                      <m:rPr>
                        <m:nor/>
                      </m:rPr>
                      <a:rPr lang="en-US" sz="2600" i="1">
                        <a:latin typeface="Times New Roman" panose="02020603050405020304" pitchFamily="18" charset="0"/>
                        <a:cs typeface="Times New Roman" panose="02020603050405020304" pitchFamily="18" charset="0"/>
                      </a:rPr>
                      <m:t> </m:t>
                    </m:r>
                    <m:r>
                      <m:rPr>
                        <m:nor/>
                      </m:rPr>
                      <a:rPr lang="en-US" sz="2600">
                        <a:latin typeface="Times New Roman" panose="02020603050405020304" pitchFamily="18" charset="0"/>
                        <a:cs typeface="Times New Roman" panose="02020603050405020304" pitchFamily="18" charset="0"/>
                      </a:rPr>
                      <m:t>(</m:t>
                    </m:r>
                    <m:r>
                      <m:rPr>
                        <m:nor/>
                      </m:rPr>
                      <a:rPr lang="en-US" sz="2600">
                        <a:latin typeface="Times New Roman" panose="02020603050405020304" pitchFamily="18" charset="0"/>
                        <a:cs typeface="Times New Roman" panose="02020603050405020304" pitchFamily="18" charset="0"/>
                      </a:rPr>
                      <m:t>cm</m:t>
                    </m:r>
                    <m:r>
                      <m:rPr>
                        <m:nor/>
                      </m:rPr>
                      <a:rPr lang="en-US" sz="2600">
                        <a:latin typeface="Times New Roman" panose="02020603050405020304" pitchFamily="18" charset="0"/>
                        <a:cs typeface="Times New Roman" panose="02020603050405020304" pitchFamily="18" charset="0"/>
                      </a:rPr>
                      <m:t>)</m:t>
                    </m:r>
                  </m:oMath>
                </a14:m>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như Hình 1. Viết biểu thức biểu thị tổng diện tích của hình tạo bởi hình tam giác vuông và hai hình vuông đ</a:t>
                </a:r>
                <a:r>
                  <a:rPr lang="en-US" sz="2600" dirty="0">
                    <a:latin typeface="Times New Roman" panose="02020603050405020304" pitchFamily="18" charset="0"/>
                    <a:cs typeface="Times New Roman" panose="02020603050405020304" pitchFamily="18" charset="0"/>
                  </a:rPr>
                  <a:t>ố?</a:t>
                </a:r>
                <a:endParaRPr lang="en-US" sz="2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4" name="TextBox 2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38EE728-E278-33A8-DEC1-04F8CB7C7909}"/>
                  </a:ext>
                </a:extLst>
              </p:cNvPr>
              <p:cNvSpPr txBox="1">
                <a:spLocks noRot="1" noChangeAspect="1" noMove="1" noResize="1" noEditPoints="1" noAdjustHandles="1" noChangeArrowheads="1" noChangeShapeType="1" noTextEdit="1"/>
              </p:cNvSpPr>
              <p:nvPr/>
            </p:nvSpPr>
            <p:spPr>
              <a:xfrm>
                <a:off x="644791" y="1153135"/>
                <a:ext cx="10981151" cy="1692771"/>
              </a:xfrm>
              <a:prstGeom prst="rect">
                <a:avLst/>
              </a:prstGeom>
              <a:blipFill>
                <a:blip r:embed="rId3"/>
                <a:stretch>
                  <a:fillRect l="-999" t="-3237" r="-1777" b="-8273"/>
                </a:stretch>
              </a:blipFill>
            </p:spPr>
            <p:txBody>
              <a:bodyPr/>
              <a:lstStyle/>
              <a:p>
                <a:r>
                  <a:rPr lang="en-US">
                    <a:noFill/>
                  </a:rPr>
                  <a:t> </a:t>
                </a:r>
              </a:p>
            </p:txBody>
          </p:sp>
        </mc:Fallback>
      </mc:AlternateContent>
      <p:sp>
        <p:nvSpPr>
          <p:cNvPr id="50" name="Rectangle 4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AEC1134-76F1-EFE6-D596-2258A535D4EC}"/>
              </a:ext>
            </a:extLst>
          </p:cNvPr>
          <p:cNvSpPr/>
          <p:nvPr/>
        </p:nvSpPr>
        <p:spPr>
          <a:xfrm>
            <a:off x="8506442" y="2584702"/>
            <a:ext cx="3040767"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7" name="Picture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4E09601-0D48-C82E-7C85-B5433355F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274" y="4888516"/>
            <a:ext cx="1632697" cy="1632697"/>
          </a:xfrm>
          <a:prstGeom prst="rect">
            <a:avLst/>
          </a:prstGeom>
        </p:spPr>
      </p:pic>
      <mc:AlternateContent xmlns:mc="http://schemas.openxmlformats.org/markup-compatibility/2006" xmlns:a14="http://schemas.microsoft.com/office/drawing/2010/main">
        <mc:Choice Requires="a14">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FE0BF95-597A-F333-351C-080FFEE5454D}"/>
                  </a:ext>
                </a:extLst>
              </p:cNvPr>
              <p:cNvSpPr txBox="1"/>
              <p:nvPr/>
            </p:nvSpPr>
            <p:spPr>
              <a:xfrm>
                <a:off x="672522" y="2618137"/>
                <a:ext cx="6952099" cy="2701252"/>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Đáp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án</a:t>
                </a:r>
                <a:endParaRPr lang="en-US" sz="2600" b="1" dirty="0">
                  <a:latin typeface="Times New Roman" panose="02020603050405020304" pitchFamily="18" charset="0"/>
                  <a:cs typeface="Times New Roman" panose="02020603050405020304" pitchFamily="18" charset="0"/>
                </a:endParaRPr>
              </a:p>
              <a:p>
                <a:pPr>
                  <a:spcBef>
                    <a:spcPts val="600"/>
                  </a:spcBef>
                </a:pP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latin typeface="Cambria Math" panose="02040503050406030204" pitchFamily="18" charset="0"/>
                            <a:cs typeface="Times New Roman" panose="020206030504050203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b="0" i="0" smtClean="0">
                            <a:latin typeface="Times New Roman" panose="02020603050405020304" pitchFamily="18" charset="0"/>
                            <a:cs typeface="Times New Roman" panose="02020603050405020304" pitchFamily="18" charset="0"/>
                          </a:rPr>
                          <m:t>2</m:t>
                        </m:r>
                      </m:sup>
                    </m:sSup>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sSup>
                      <m:sSupPr>
                        <m:ctrlPr>
                          <a:rPr lang="en-US" sz="2600" b="0" i="1" smtClean="0">
                            <a:latin typeface="Cambria Math" panose="02040503050406030204" pitchFamily="18" charset="0"/>
                            <a:cs typeface="Times New Roman" panose="02020603050405020304" pitchFamily="18" charset="0"/>
                          </a:rPr>
                        </m:ctrlPr>
                      </m:sSupPr>
                      <m:e>
                        <m:r>
                          <m:rPr>
                            <m:nor/>
                          </m:rPr>
                          <a:rPr lang="en-US" sz="2600">
                            <a:latin typeface="Times New Roman" panose="02020603050405020304" pitchFamily="18" charset="0"/>
                            <a:cs typeface="Times New Roman" panose="02020603050405020304" pitchFamily="18" charset="0"/>
                          </a:rPr>
                          <m:t>cm</m:t>
                        </m:r>
                      </m:e>
                      <m:sup>
                        <m:r>
                          <m:rPr>
                            <m:nor/>
                          </m:rPr>
                          <a:rPr lang="en-US" sz="2600" b="0" smtClean="0">
                            <a:latin typeface="Times New Roman" panose="02020603050405020304" pitchFamily="18" charset="0"/>
                            <a:cs typeface="Times New Roman" panose="02020603050405020304" pitchFamily="18" charset="0"/>
                          </a:rPr>
                          <m:t>2</m:t>
                        </m:r>
                      </m:sup>
                    </m:sSup>
                  </m:oMath>
                </a14:m>
                <a:r>
                  <a:rPr lang="en-US" sz="2600" dirty="0">
                    <a:latin typeface="Times New Roman" panose="02020603050405020304" pitchFamily="18" charset="0"/>
                    <a:cs typeface="Times New Roman" panose="02020603050405020304" pitchFamily="18" charset="0"/>
                  </a:rPr>
                  <a:t>)</a:t>
                </a:r>
              </a:p>
              <a:p>
                <a:pPr>
                  <a:spcBef>
                    <a:spcPts val="600"/>
                  </a:spcBef>
                </a:pPr>
                <a:r>
                  <a:rPr lang="en-US" sz="2600" dirty="0">
                    <a:latin typeface="Times New Roman" panose="02020603050405020304" pitchFamily="18" charset="0"/>
                    <a:cs typeface="Times New Roman" panose="02020603050405020304" pitchFamily="18" charset="0"/>
                  </a:rPr>
                  <a:t>Diện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y</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latin typeface="Cambria Math" panose="02040503050406030204" pitchFamily="18" charset="0"/>
                            <a:cs typeface="Times New Roman" panose="02020603050405020304" pitchFamily="18" charset="0"/>
                          </a:rPr>
                        </m:ctrlPr>
                      </m:sSupPr>
                      <m:e>
                        <m:r>
                          <m:rPr>
                            <m:nor/>
                          </m:rPr>
                          <a:rPr lang="en-US" sz="2600" b="0" i="1" smtClean="0">
                            <a:latin typeface="Times New Roman" panose="02020603050405020304" pitchFamily="18" charset="0"/>
                            <a:cs typeface="Times New Roman" panose="02020603050405020304" pitchFamily="18" charset="0"/>
                          </a:rPr>
                          <m:t>y</m:t>
                        </m:r>
                      </m:e>
                      <m:sup>
                        <m:r>
                          <m:rPr>
                            <m:nor/>
                          </m:rPr>
                          <a:rPr lang="en-US" sz="2600" i="1">
                            <a:latin typeface="Times New Roman" panose="02020603050405020304" pitchFamily="18" charset="0"/>
                            <a:cs typeface="Times New Roman" panose="02020603050405020304" pitchFamily="18" charset="0"/>
                          </a:rPr>
                          <m:t>2</m:t>
                        </m:r>
                      </m:sup>
                    </m:sSup>
                    <m:r>
                      <m:rPr>
                        <m:nor/>
                      </m:rPr>
                      <a:rPr lang="en-US" sz="2600" i="1">
                        <a:latin typeface="Times New Roman" panose="02020603050405020304" pitchFamily="18" charset="0"/>
                        <a:cs typeface="Times New Roman" panose="02020603050405020304" pitchFamily="18" charset="0"/>
                      </a:rPr>
                      <m:t> </m:t>
                    </m:r>
                    <m:r>
                      <m:rPr>
                        <m:nor/>
                      </m:rPr>
                      <a:rPr lang="en-US" sz="2600">
                        <a:latin typeface="Times New Roman" panose="02020603050405020304" pitchFamily="18" charset="0"/>
                        <a:cs typeface="Times New Roman" panose="02020603050405020304" pitchFamily="18" charset="0"/>
                      </a:rPr>
                      <m:t>(</m:t>
                    </m:r>
                    <m:sSup>
                      <m:sSupPr>
                        <m:ctrlPr>
                          <a:rPr lang="en-US" sz="2600" i="1">
                            <a:latin typeface="Cambria Math" panose="02040503050406030204" pitchFamily="18" charset="0"/>
                            <a:cs typeface="Times New Roman" panose="02020603050405020304" pitchFamily="18" charset="0"/>
                          </a:rPr>
                        </m:ctrlPr>
                      </m:sSupPr>
                      <m:e>
                        <m:r>
                          <m:rPr>
                            <m:nor/>
                          </m:rPr>
                          <a:rPr lang="en-US" sz="2600">
                            <a:latin typeface="Times New Roman" panose="02020603050405020304" pitchFamily="18" charset="0"/>
                            <a:cs typeface="Times New Roman" panose="02020603050405020304" pitchFamily="18" charset="0"/>
                          </a:rPr>
                          <m:t>cm</m:t>
                        </m:r>
                      </m:e>
                      <m:sup>
                        <m:r>
                          <m:rPr>
                            <m:nor/>
                          </m:rPr>
                          <a:rPr lang="en-US" sz="2600">
                            <a:latin typeface="Times New Roman" panose="02020603050405020304" pitchFamily="18" charset="0"/>
                            <a:cs typeface="Times New Roman" panose="02020603050405020304" pitchFamily="18" charset="0"/>
                          </a:rPr>
                          <m:t>2</m:t>
                        </m:r>
                      </m:sup>
                    </m:sSup>
                  </m:oMath>
                </a14:m>
                <a:r>
                  <a:rPr lang="en-US" sz="2600" dirty="0">
                    <a:latin typeface="Times New Roman" panose="02020603050405020304" pitchFamily="18" charset="0"/>
                    <a:cs typeface="Times New Roman" panose="02020603050405020304" pitchFamily="18" charset="0"/>
                  </a:rPr>
                  <a:t>)</a:t>
                </a:r>
              </a:p>
              <a:p>
                <a:pPr>
                  <a:spcBef>
                    <a:spcPts val="600"/>
                  </a:spcBef>
                </a:pP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tam </a:t>
                </a:r>
                <a:r>
                  <a:rPr lang="en-US" sz="2600" dirty="0" err="1">
                    <a:latin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lượt</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và </a:t>
                </a:r>
                <a14:m>
                  <m:oMath xmlns:m="http://schemas.openxmlformats.org/officeDocument/2006/math">
                    <m:r>
                      <a:rPr lang="en-US" sz="2600" i="1">
                        <a:latin typeface="Cambria Math" panose="02040503050406030204" pitchFamily="18" charset="0"/>
                      </a:rPr>
                      <m:t>𝑦</m:t>
                    </m:r>
                    <m:r>
                      <a:rPr lang="en-US" sz="2600" i="1">
                        <a:latin typeface="Cambria Math" panose="02040503050406030204" pitchFamily="18" charset="0"/>
                      </a:rPr>
                      <m:t> </m:t>
                    </m:r>
                    <m:r>
                      <a:rPr lang="en-US" sz="2600" i="0">
                        <a:latin typeface="Cambria Math" panose="02040503050406030204" pitchFamily="18" charset="0"/>
                      </a:rPr>
                      <m:t>(</m:t>
                    </m:r>
                    <m:r>
                      <m:rPr>
                        <m:sty m:val="p"/>
                      </m:rPr>
                      <a:rPr lang="en-US" sz="2600" i="0">
                        <a:latin typeface="Cambria Math" panose="02040503050406030204" pitchFamily="18" charset="0"/>
                      </a:rPr>
                      <m:t>cm</m:t>
                    </m:r>
                    <m:r>
                      <a:rPr lang="en-US" sz="2600" i="0">
                        <a:latin typeface="Cambria Math" panose="02040503050406030204" pitchFamily="18" charset="0"/>
                      </a:rPr>
                      <m:t>)</m:t>
                    </m:r>
                  </m:oMath>
                </a14:m>
                <a:r>
                  <a:rPr lang="en-US" sz="2600" dirty="0">
                    <a:latin typeface="Times New Roman" panose="02020603050405020304" pitchFamily="18" charset="0"/>
                    <a:cs typeface="Times New Roman" panose="02020603050405020304" pitchFamily="18" charset="0"/>
                  </a:rPr>
                  <a:t>  là: </a:t>
                </a:r>
                <a14:m>
                  <m:oMath xmlns:m="http://schemas.openxmlformats.org/officeDocument/2006/math">
                    <m:f>
                      <m:fPr>
                        <m:ctrlPr>
                          <a:rPr lang="en-US" sz="2600" i="1" smtClean="0">
                            <a:latin typeface="Cambria Math" panose="02040503050406030204" pitchFamily="18" charset="0"/>
                            <a:cs typeface="Times New Roman" panose="02020603050405020304" pitchFamily="18" charset="0"/>
                          </a:rPr>
                        </m:ctrlPr>
                      </m:fPr>
                      <m:num>
                        <m:r>
                          <m:rPr>
                            <m:nor/>
                          </m:rPr>
                          <a:rPr lang="en-US" sz="2600" b="0" smtClean="0">
                            <a:latin typeface="Times New Roman" panose="02020603050405020304" pitchFamily="18" charset="0"/>
                            <a:cs typeface="Times New Roman" panose="02020603050405020304" pitchFamily="18" charset="0"/>
                          </a:rPr>
                          <m:t>1</m:t>
                        </m:r>
                      </m:num>
                      <m:den>
                        <m:r>
                          <m:rPr>
                            <m:nor/>
                          </m:rPr>
                          <a:rPr lang="en-US" sz="2600" b="0" smtClean="0">
                            <a:latin typeface="Times New Roman" panose="02020603050405020304" pitchFamily="18" charset="0"/>
                            <a:cs typeface="Times New Roman" panose="02020603050405020304" pitchFamily="18" charset="0"/>
                          </a:rPr>
                          <m:t>2</m:t>
                        </m:r>
                      </m:den>
                    </m:f>
                    <m:r>
                      <m:rPr>
                        <m:nor/>
                      </m:rPr>
                      <a:rPr lang="en-US" sz="2600" b="0" i="1" smtClean="0">
                        <a:latin typeface="Times New Roman" panose="02020603050405020304" pitchFamily="18" charset="0"/>
                        <a:cs typeface="Times New Roman" panose="02020603050405020304" pitchFamily="18" charset="0"/>
                      </a:rPr>
                      <m:t>xy</m:t>
                    </m:r>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sSup>
                      <m:sSupPr>
                        <m:ctrlPr>
                          <a:rPr lang="en-US" sz="2600" b="0" i="1" smtClean="0">
                            <a:latin typeface="Cambria Math" panose="02040503050406030204" pitchFamily="18" charset="0"/>
                            <a:cs typeface="Times New Roman" panose="02020603050405020304" pitchFamily="18" charset="0"/>
                          </a:rPr>
                        </m:ctrlPr>
                      </m:sSupPr>
                      <m:e>
                        <m:r>
                          <m:rPr>
                            <m:nor/>
                          </m:rPr>
                          <a:rPr lang="en-US" sz="2600" b="0" smtClean="0">
                            <a:latin typeface="Times New Roman" panose="02020603050405020304" pitchFamily="18" charset="0"/>
                            <a:cs typeface="Times New Roman" panose="02020603050405020304" pitchFamily="18" charset="0"/>
                          </a:rPr>
                          <m:t>cm</m:t>
                        </m:r>
                      </m:e>
                      <m:sup>
                        <m:r>
                          <m:rPr>
                            <m:nor/>
                          </m:rPr>
                          <a:rPr lang="en-US" sz="2600" b="0" smtClean="0">
                            <a:latin typeface="Times New Roman" panose="02020603050405020304" pitchFamily="18" charset="0"/>
                            <a:cs typeface="Times New Roman" panose="02020603050405020304" pitchFamily="18" charset="0"/>
                          </a:rPr>
                          <m:t>2</m:t>
                        </m:r>
                      </m:sup>
                    </m:sSup>
                    <m:r>
                      <m:rPr>
                        <m:nor/>
                      </m:rPr>
                      <a:rPr lang="en-US" sz="2600" b="0" smtClean="0">
                        <a:latin typeface="Times New Roman" panose="02020603050405020304" pitchFamily="18" charset="0"/>
                        <a:cs typeface="Times New Roman" panose="02020603050405020304" pitchFamily="18" charset="0"/>
                      </a:rPr>
                      <m:t>)</m:t>
                    </m:r>
                  </m:oMath>
                </a14:m>
                <a:endParaRPr lang="en-US" sz="2600" dirty="0">
                  <a:latin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FE0BF95-597A-F333-351C-080FFEE5454D}"/>
                  </a:ext>
                </a:extLst>
              </p:cNvPr>
              <p:cNvSpPr txBox="1">
                <a:spLocks noRot="1" noChangeAspect="1" noMove="1" noResize="1" noEditPoints="1" noAdjustHandles="1" noChangeArrowheads="1" noChangeShapeType="1" noTextEdit="1"/>
              </p:cNvSpPr>
              <p:nvPr/>
            </p:nvSpPr>
            <p:spPr>
              <a:xfrm>
                <a:off x="672522" y="2618137"/>
                <a:ext cx="6952099" cy="2701252"/>
              </a:xfrm>
              <a:prstGeom prst="rect">
                <a:avLst/>
              </a:prstGeom>
              <a:blipFill>
                <a:blip r:embed="rId5"/>
                <a:stretch>
                  <a:fillRect l="-1578" t="-2027" b="-1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9C3381-37E8-9911-2834-6F5C619F3FCD}"/>
                  </a:ext>
                </a:extLst>
              </p:cNvPr>
              <p:cNvSpPr txBox="1"/>
              <p:nvPr/>
            </p:nvSpPr>
            <p:spPr>
              <a:xfrm>
                <a:off x="644791" y="5299245"/>
                <a:ext cx="8716375" cy="1129668"/>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biểu thị tổng diện tích của hình tạo bởi hình tam </a:t>
                </a:r>
                <a:r>
                  <a:rPr lang="vi-VN" sz="2600" noProof="1">
                    <a:latin typeface="Times New Roman" panose="02020603050405020304" pitchFamily="18" charset="0"/>
                    <a:cs typeface="Times New Roman" panose="02020603050405020304" pitchFamily="18" charset="0"/>
                  </a:rPr>
                  <a:t>giác</a:t>
                </a:r>
                <a:r>
                  <a:rPr lang="vi-VN" sz="2600" dirty="0">
                    <a:latin typeface="Times New Roman" panose="02020603050405020304" pitchFamily="18" charset="0"/>
                    <a:cs typeface="Times New Roman" panose="02020603050405020304" pitchFamily="18" charset="0"/>
                  </a:rPr>
                  <a:t> vuông và hai hình vuông 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r>
                      <m:rPr>
                        <m:nor/>
                      </m:rPr>
                      <a:rPr lang="en-US" sz="2600" b="0" i="1" smtClean="0">
                        <a:solidFill>
                          <a:srgbClr val="FF0000"/>
                        </a:solidFill>
                        <a:latin typeface="Times New Roman" panose="02020603050405020304" pitchFamily="18" charset="0"/>
                        <a:cs typeface="Times New Roman" panose="02020603050405020304" pitchFamily="18" charset="0"/>
                      </a:rPr>
                      <m:t> </m:t>
                    </m:r>
                  </m:oMath>
                </a14:m>
                <a:r>
                  <a:rPr lang="en-US" sz="2600" i="1" dirty="0">
                    <a:solidFill>
                      <a:srgbClr val="FF0000"/>
                    </a:solidFill>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9C3381-37E8-9911-2834-6F5C619F3FCD}"/>
                  </a:ext>
                </a:extLst>
              </p:cNvPr>
              <p:cNvSpPr txBox="1">
                <a:spLocks noRot="1" noChangeAspect="1" noMove="1" noResize="1" noEditPoints="1" noAdjustHandles="1" noChangeArrowheads="1" noChangeShapeType="1" noTextEdit="1"/>
              </p:cNvSpPr>
              <p:nvPr/>
            </p:nvSpPr>
            <p:spPr>
              <a:xfrm>
                <a:off x="644791" y="5299245"/>
                <a:ext cx="8716375" cy="1129668"/>
              </a:xfrm>
              <a:prstGeom prst="rect">
                <a:avLst/>
              </a:prstGeom>
              <a:blipFill>
                <a:blip r:embed="rId6"/>
                <a:stretch>
                  <a:fillRect l="-1259" t="-4839" r="-210" b="-4839"/>
                </a:stretch>
              </a:blipFill>
            </p:spPr>
            <p:txBody>
              <a:bodyPr/>
              <a:lstStyle/>
              <a:p>
                <a:r>
                  <a:rPr lang="en-US">
                    <a:noFill/>
                  </a:rPr>
                  <a:t> </a:t>
                </a:r>
              </a:p>
            </p:txBody>
          </p:sp>
        </mc:Fallback>
      </mc:AlternateContent>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10F7524-3BFA-6E8B-7F20-44C96A361ADB}"/>
              </a:ext>
            </a:extLst>
          </p:cNvPr>
          <p:cNvPicPr>
            <a:picLocks noChangeAspect="1"/>
          </p:cNvPicPr>
          <p:nvPr/>
        </p:nvPicPr>
        <p:blipFill>
          <a:blip r:embed="rId7"/>
          <a:stretch>
            <a:fillRect/>
          </a:stretch>
        </p:blipFill>
        <p:spPr>
          <a:xfrm>
            <a:off x="7383776" y="2354876"/>
            <a:ext cx="4242166" cy="3158329"/>
          </a:xfrm>
          <a:prstGeom prst="rect">
            <a:avLst/>
          </a:prstGeom>
        </p:spPr>
      </p:pic>
    </p:spTree>
    <p:extLst>
      <p:ext uri="{BB962C8B-B14F-4D97-AF65-F5344CB8AC3E}">
        <p14:creationId xmlns:p14="http://schemas.microsoft.com/office/powerpoint/2010/main" val="330180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BA7CC14-9BA3-8BF2-4517-3E3DAACB68DA}"/>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807810"/>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4</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65531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FEA573B-1CDD-3D6F-11EF-2AFBA4A6A4A8}"/>
              </a:ext>
            </a:extLst>
          </p:cNvPr>
          <p:cNvPicPr>
            <a:picLocks noChangeAspect="1"/>
          </p:cNvPicPr>
          <p:nvPr/>
        </p:nvPicPr>
        <p:blipFill>
          <a:blip r:embed="rId2"/>
          <a:stretch>
            <a:fillRect/>
          </a:stretch>
        </p:blipFill>
        <p:spPr>
          <a:xfrm>
            <a:off x="0" y="0"/>
            <a:ext cx="12192000" cy="6928898"/>
          </a:xfrm>
          <a:prstGeom prst="rect">
            <a:avLst/>
          </a:prstGeom>
        </p:spPr>
      </p:pic>
      <p:sp>
        <p:nvSpPr>
          <p:cNvPr id="6" name="Rectangle 5" descr="OPL20U25GSXzBJYl68kk8uQGfFKzs7yb1M4KJWUiLk6ZEvGF+qCIPSnY57AbBFCvTW2023.15.85+K4lPs7H94VUqPe2XwIsfPRnrXQE//QTEXxb8/8N4CNc6FpgZahzpTjFhMzSA7T/nHJa11DE8Ng2TP3iAmRczFlmslSuUNOgUeb6yRvs0="/>
          <p:cNvSpPr/>
          <p:nvPr/>
        </p:nvSpPr>
        <p:spPr>
          <a:xfrm>
            <a:off x="2677683" y="923330"/>
            <a:ext cx="6398483"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000000"/>
                </a:solidFill>
                <a:effectLst/>
                <a:latin typeface="Times New Roman" panose="02020603050405020304" pitchFamily="18" charset="0"/>
                <a:cs typeface="Times New Roman" panose="02020603050405020304" pitchFamily="18" charset="0"/>
              </a:rPr>
              <a:t>THỬ TÀI CỦA BẠN</a:t>
            </a:r>
          </a:p>
        </p:txBody>
      </p:sp>
      <p:sp>
        <p:nvSpPr>
          <p:cNvPr id="7" name="Rectangle 6" descr="OPL20U25GSXzBJYl68kk8uQGfFKzs7yb1M4KJWUiLk6ZEvGF+qCIPSnY57AbBFCvTW2023.15.85+K4lPs7H94VUqPe2XwIsfPRnrXQE//QTEXxb8/8N4CNc6FpgZahzpTjFhMzSA7T/nHJa11DE8Ng2TP3iAmRczFlmslSuUNOgUeb6yRvs0="/>
          <p:cNvSpPr/>
          <p:nvPr/>
        </p:nvSpPr>
        <p:spPr>
          <a:xfrm>
            <a:off x="4598584" y="0"/>
            <a:ext cx="2690032" cy="923330"/>
          </a:xfrm>
          <a:prstGeom prst="rect">
            <a:avLst/>
          </a:prstGeom>
          <a:solidFill>
            <a:schemeClr val="bg1"/>
          </a:solid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Trò chơi</a:t>
            </a:r>
            <a:endParaRPr lang="en-US"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Rectang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3FCE5DC-B327-CBCF-0704-00DA4A8BAD92}"/>
              </a:ext>
            </a:extLst>
          </p:cNvPr>
          <p:cNvSpPr>
            <a:spLocks noChangeArrowheads="1"/>
          </p:cNvSpPr>
          <p:nvPr/>
        </p:nvSpPr>
        <p:spPr bwMode="auto">
          <a:xfrm>
            <a:off x="4598584" y="1704290"/>
            <a:ext cx="25160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3200" dirty="0">
                <a:solidFill>
                  <a:srgbClr val="E20000"/>
                </a:solidFill>
                <a:latin typeface="Times New Roman" panose="02020603050405020304" pitchFamily="18" charset="0"/>
                <a:cs typeface="Times New Roman" panose="02020603050405020304" pitchFamily="18" charset="0"/>
              </a:rPr>
              <a:t>LUẬT CHƠI</a:t>
            </a:r>
          </a:p>
        </p:txBody>
      </p:sp>
      <p:sp>
        <p:nvSpPr>
          <p:cNvPr id="4"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656CA3E-91CB-F6E5-A274-03379F7F8804}"/>
              </a:ext>
            </a:extLst>
          </p:cNvPr>
          <p:cNvSpPr txBox="1">
            <a:spLocks noChangeArrowheads="1"/>
          </p:cNvSpPr>
          <p:nvPr/>
        </p:nvSpPr>
        <p:spPr bwMode="auto">
          <a:xfrm>
            <a:off x="585788" y="2179858"/>
            <a:ext cx="1102042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Dưới </a:t>
            </a:r>
            <a:r>
              <a:rPr lang="en-US" b="0" dirty="0">
                <a:latin typeface="Times New Roman" panose="02020603050405020304" pitchFamily="18" charset="0"/>
                <a:cs typeface="Times New Roman" panose="02020603050405020304" pitchFamily="18" charset="0"/>
              </a:rPr>
              <a:t>4</a:t>
            </a:r>
            <a:r>
              <a:rPr lang="vi-VN" b="0" dirty="0">
                <a:latin typeface="Times New Roman" panose="02020603050405020304" pitchFamily="18" charset="0"/>
                <a:cs typeface="Times New Roman" panose="02020603050405020304" pitchFamily="18" charset="0"/>
              </a:rPr>
              <a:t> mảnh ghép là </a:t>
            </a:r>
            <a:r>
              <a:rPr lang="en-US" b="0" dirty="0" err="1">
                <a:latin typeface="Times New Roman" panose="02020603050405020304" pitchFamily="18" charset="0"/>
                <a:cs typeface="Times New Roman" panose="02020603050405020304" pitchFamily="18" charset="0"/>
              </a:rPr>
              <a:t>những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nội</a:t>
            </a:r>
            <a:r>
              <a:rPr lang="en-US" b="0" dirty="0">
                <a:latin typeface="Times New Roman" panose="02020603050405020304" pitchFamily="18" charset="0"/>
                <a:cs typeface="Times New Roman" panose="02020603050405020304" pitchFamily="18" charset="0"/>
              </a:rPr>
              <a:t> dung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bài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học</a:t>
            </a:r>
            <a:r>
              <a:rPr lang="vi-VN" b="0" dirty="0">
                <a:latin typeface="Times New Roman" panose="02020603050405020304" pitchFamily="18" charset="0"/>
                <a:cs typeface="Times New Roman" panose="02020603050405020304" pitchFamily="18" charset="0"/>
              </a:rPr>
              <a:t>. Để mở được mỗi mảnh ghép thì người chơi chọn ngẫu nhiên 01 mảnh ghép để trả lời  01 câu hỏi trong thời gian 20 giây. Người chơi được người điều khiển chọn trong danh sách lớp (ưu tiên xung phong)</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Nếu trả lời đúng mảnh ghép mở ra được 10 điểm</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Nếu trả lời sai hoặc không trả lời được thì không có điểm và mảnh ghép sẽ không được mở ra</a:t>
            </a:r>
            <a:r>
              <a:rPr lang="en-US" b="0" dirty="0">
                <a:latin typeface="Times New Roman" panose="02020603050405020304" pitchFamily="18" charset="0"/>
                <a:cs typeface="Times New Roman" panose="02020603050405020304" pitchFamily="18" charset="0"/>
              </a:rPr>
              <a:t>.</a:t>
            </a:r>
          </a:p>
          <a:p>
            <a:pPr indent="404813" algn="just" eaLnBrk="1" hangingPunct="1"/>
            <a:r>
              <a:rPr lang="en-US" b="0" dirty="0">
                <a:latin typeface="Times New Roman" panose="02020603050405020304" pitchFamily="18" charset="0"/>
                <a:cs typeface="Times New Roman" panose="02020603050405020304" pitchFamily="18" charset="0"/>
              </a:rPr>
              <a:t>- Khi </a:t>
            </a:r>
            <a:r>
              <a:rPr lang="en-US" b="0" dirty="0" err="1">
                <a:latin typeface="Times New Roman" panose="02020603050405020304" pitchFamily="18" charset="0"/>
                <a:cs typeface="Times New Roman" panose="02020603050405020304" pitchFamily="18" charset="0"/>
              </a:rPr>
              <a:t>mảnh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ghép</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mở</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ra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người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chơi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có</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thể</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đoán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xem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hình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là</a:t>
            </a:r>
            <a:r>
              <a:rPr lang="en-US" b="0" dirty="0">
                <a:latin typeface="Times New Roman" panose="02020603050405020304" pitchFamily="18" charset="0"/>
                <a:cs typeface="Times New Roman" panose="02020603050405020304" pitchFamily="18" charset="0"/>
              </a:rPr>
              <a:t> ai. </a:t>
            </a:r>
            <a:r>
              <a:rPr lang="en-US" b="0" dirty="0" err="1">
                <a:latin typeface="Times New Roman" panose="02020603050405020304" pitchFamily="18" charset="0"/>
                <a:cs typeface="Times New Roman" panose="02020603050405020304" pitchFamily="18" charset="0"/>
              </a:rPr>
              <a:t>Nếu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đoán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đúng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sẽ</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được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một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phần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quà</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665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0AA462C-81F3-3E37-C84D-1537C2EBCEDB}"/>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851AC5C-4FF4-60AF-8085-0DD919A7AEC5}"/>
              </a:ext>
            </a:extLst>
          </p:cNvPr>
          <p:cNvPicPr>
            <a:picLocks noChangeAspect="1"/>
          </p:cNvPicPr>
          <p:nvPr/>
        </p:nvPicPr>
        <p:blipFill>
          <a:blip r:embed="rId5"/>
          <a:stretch>
            <a:fillRect/>
          </a:stretch>
        </p:blipFill>
        <p:spPr>
          <a:xfrm>
            <a:off x="3232644" y="104318"/>
            <a:ext cx="5801257" cy="6512269"/>
          </a:xfrm>
          <a:prstGeom prst="rect">
            <a:avLst/>
          </a:prstGeom>
        </p:spPr>
      </p:pic>
      <p:sp>
        <p:nvSpPr>
          <p:cNvPr id="6" name="Rectangle 45" descr="OPL20U25GSXzBJYl68kk8uQGfFKzs7yb1M4KJWUiLk6ZEvGF+qCIPSnY57AbBFCvTW2023.15.85+K4lPs7H94VUqPe2XwIsfPRnrXQE//QTEXxb8/8N4CNc6FpgZahzpTjFhMzSA7T/nHJa11DE8Ng2TP3iAmRczFlmslSuUNOgUeb6yRvs0=">
            <a:hlinkClick r:id="rId6" action="ppaction://hlinksldjump"/>
          </p:cNvPr>
          <p:cNvSpPr>
            <a:spLocks noChangeArrowheads="1"/>
          </p:cNvSpPr>
          <p:nvPr/>
        </p:nvSpPr>
        <p:spPr bwMode="auto">
          <a:xfrm>
            <a:off x="1351578" y="152491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1</a:t>
            </a:r>
          </a:p>
        </p:txBody>
      </p:sp>
      <p:sp>
        <p:nvSpPr>
          <p:cNvPr id="7" name="Rectangle 45" descr="OPL20U25GSXzBJYl68kk8uQGfFKzs7yb1M4KJWUiLk6ZEvGF+qCIPSnY57AbBFCvTW2023.15.85+K4lPs7H94VUqPe2XwIsfPRnrXQE//QTEXxb8/8N4CNc6FpgZahzpTjFhMzSA7T/nHJa11DE8Ng2TP3iAmRczFlmslSuUNOgUeb6yRvs0=">
            <a:hlinkClick r:id="rId7" action="ppaction://hlinksldjump"/>
          </p:cNvPr>
          <p:cNvSpPr>
            <a:spLocks noChangeArrowheads="1"/>
          </p:cNvSpPr>
          <p:nvPr/>
        </p:nvSpPr>
        <p:spPr bwMode="auto">
          <a:xfrm>
            <a:off x="1351577" y="221805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2</a:t>
            </a:r>
          </a:p>
        </p:txBody>
      </p:sp>
      <p:sp>
        <p:nvSpPr>
          <p:cNvPr id="8" name="Rectangle 45" descr="OPL20U25GSXzBJYl68kk8uQGfFKzs7yb1M4KJWUiLk6ZEvGF+qCIPSnY57AbBFCvTW2023.15.85+K4lPs7H94VUqPe2XwIsfPRnrXQE//QTEXxb8/8N4CNc6FpgZahzpTjFhMzSA7T/nHJa11DE8Ng2TP3iAmRczFlmslSuUNOgUeb6yRvs0=">
            <a:hlinkClick r:id="rId8" action="ppaction://hlinksldjump"/>
          </p:cNvPr>
          <p:cNvSpPr>
            <a:spLocks noChangeArrowheads="1"/>
          </p:cNvSpPr>
          <p:nvPr/>
        </p:nvSpPr>
        <p:spPr bwMode="auto">
          <a:xfrm>
            <a:off x="1351578" y="291119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3</a:t>
            </a:r>
          </a:p>
        </p:txBody>
      </p:sp>
      <p:sp>
        <p:nvSpPr>
          <p:cNvPr id="9" name="Rectangle 45" descr="OPL20U25GSXzBJYl68kk8uQGfFKzs7yb1M4KJWUiLk6ZEvGF+qCIPSnY57AbBFCvTW2023.15.85+K4lPs7H94VUqPe2XwIsfPRnrXQE//QTEXxb8/8N4CNc6FpgZahzpTjFhMzSA7T/nHJa11DE8Ng2TP3iAmRczFlmslSuUNOgUeb6yRvs0=">
            <a:hlinkClick r:id="rId9" action="ppaction://hlinksldjump"/>
          </p:cNvPr>
          <p:cNvSpPr>
            <a:spLocks noChangeArrowheads="1"/>
          </p:cNvSpPr>
          <p:nvPr/>
        </p:nvSpPr>
        <p:spPr bwMode="auto">
          <a:xfrm>
            <a:off x="1351577" y="360433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4</a:t>
            </a:r>
          </a:p>
        </p:txBody>
      </p:sp>
      <p:pic>
        <p:nvPicPr>
          <p:cNvPr id="45" name="Picture 4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518611" y="371714"/>
            <a:ext cx="1684289" cy="1499770"/>
          </a:xfrm>
          <a:prstGeom prst="rect">
            <a:avLst/>
          </a:prstGeom>
        </p:spPr>
      </p:pic>
      <p:sp>
        <p:nvSpPr>
          <p:cNvPr id="3" name="Down Arrow Callout 2" descr="OPL20U25GSXzBJYl68kk8uQGfFKzs7yb1M4KJWUiLk6ZEvGF+qCIPSnY57AbBFCvTW2023.15.85+K4lPs7H94VUqPe2XwIsfPRnrXQE//QTEXxb8/8N4CNc6FpgZahzpTjFhMzSA7T/nHJa11DE8Ng2TP3iAmRczFlmslSuUNOgUeb6yRvs0=">
            <a:hlinkClick r:id="rId11" action="ppaction://hlinksldjump"/>
          </p:cNvPr>
          <p:cNvSpPr/>
          <p:nvPr/>
        </p:nvSpPr>
        <p:spPr>
          <a:xfrm>
            <a:off x="11376561" y="6008914"/>
            <a:ext cx="653143" cy="77847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E687630-F78B-1DEE-1F7E-A3CDFDE77F85}"/>
              </a:ext>
            </a:extLst>
          </p:cNvPr>
          <p:cNvSpPr txBox="1"/>
          <p:nvPr/>
        </p:nvSpPr>
        <p:spPr>
          <a:xfrm>
            <a:off x="633925" y="749638"/>
            <a:ext cx="28448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ÔNG LÀ AI?</a:t>
            </a:r>
          </a:p>
        </p:txBody>
      </p:sp>
      <p:sp>
        <p:nvSpPr>
          <p:cNvPr id="35" name="AutoShape 27" descr="OPL20U25GSXzBJYl68kk8uQGfFKzs7yb1M4KJWUiLk6ZEvGF+qCIPSnY57AbBFCvTW2023.15.85+K4lPs7H94VUqPe2XwIsfPRnrXQE//QTEXxb8/8N4CNc6FpgZahzpTjFhMzSA7T/nHJa11DE8Ng2TP3iAmRczFlmslSuUNOgUeb6yRvs0=">
            <a:hlinkClick r:id="" action="ppaction://noaction" highlightClick="1"/>
            <a:extLst>
              <a:ext uri="{FF2B5EF4-FFF2-40B4-BE49-F238E27FC236}">
                <a16:creationId xmlns:a16="http://schemas.microsoft.com/office/drawing/2014/main" id="{ACD60081-3DFC-8722-4F56-154BE7371F38}"/>
              </a:ext>
            </a:extLst>
          </p:cNvPr>
          <p:cNvSpPr>
            <a:spLocks noChangeArrowheads="1"/>
          </p:cNvSpPr>
          <p:nvPr/>
        </p:nvSpPr>
        <p:spPr bwMode="auto">
          <a:xfrm>
            <a:off x="3243544" y="104318"/>
            <a:ext cx="2926080" cy="3331348"/>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a:t>
            </a:r>
          </a:p>
        </p:txBody>
      </p:sp>
      <p:sp>
        <p:nvSpPr>
          <p:cNvPr id="36" name="AutoShape 27">
            <a:hlinkClick r:id="" action="ppaction://noaction" highlightClick="1"/>
            <a:extLst>
              <a:ext uri="{FF2B5EF4-FFF2-40B4-BE49-F238E27FC236}">
                <a16:creationId xmlns:a16="http://schemas.microsoft.com/office/drawing/2014/main" id="{B7E08A81-3592-DE4C-D6E3-E6CB8308C253}"/>
              </a:ext>
            </a:extLst>
          </p:cNvPr>
          <p:cNvSpPr>
            <a:spLocks noChangeArrowheads="1"/>
          </p:cNvSpPr>
          <p:nvPr/>
        </p:nvSpPr>
        <p:spPr bwMode="auto">
          <a:xfrm>
            <a:off x="6158724" y="104318"/>
            <a:ext cx="2926080" cy="3331347"/>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II</a:t>
            </a:r>
          </a:p>
        </p:txBody>
      </p:sp>
      <p:sp>
        <p:nvSpPr>
          <p:cNvPr id="37" name="AutoShape 27">
            <a:hlinkClick r:id="" action="ppaction://noaction" highlightClick="1"/>
            <a:extLst>
              <a:ext uri="{FF2B5EF4-FFF2-40B4-BE49-F238E27FC236}">
                <a16:creationId xmlns:a16="http://schemas.microsoft.com/office/drawing/2014/main" id="{60EBB0BB-CFB8-E8D2-0321-1921FF358B37}"/>
              </a:ext>
            </a:extLst>
          </p:cNvPr>
          <p:cNvSpPr>
            <a:spLocks noChangeArrowheads="1"/>
          </p:cNvSpPr>
          <p:nvPr/>
        </p:nvSpPr>
        <p:spPr bwMode="auto">
          <a:xfrm>
            <a:off x="3218092" y="3435665"/>
            <a:ext cx="2951532" cy="3180922"/>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III</a:t>
            </a:r>
          </a:p>
        </p:txBody>
      </p:sp>
      <p:sp>
        <p:nvSpPr>
          <p:cNvPr id="38" name="AutoShape 27">
            <a:hlinkClick r:id="" action="ppaction://noaction" highlightClick="1"/>
            <a:extLst>
              <a:ext uri="{FF2B5EF4-FFF2-40B4-BE49-F238E27FC236}">
                <a16:creationId xmlns:a16="http://schemas.microsoft.com/office/drawing/2014/main" id="{7F09828F-12D7-00F0-BF22-F3BE08F63A8A}"/>
              </a:ext>
            </a:extLst>
          </p:cNvPr>
          <p:cNvSpPr>
            <a:spLocks noChangeArrowheads="1"/>
          </p:cNvSpPr>
          <p:nvPr/>
        </p:nvSpPr>
        <p:spPr bwMode="auto">
          <a:xfrm>
            <a:off x="6158724" y="3435665"/>
            <a:ext cx="2926080" cy="3208127"/>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213880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C3E41DC-0C4E-B003-C4EC-5DFCBE3DF9EA}"/>
              </a:ext>
            </a:extLst>
          </p:cNvPr>
          <p:cNvPicPr>
            <a:picLocks noChangeAspect="1"/>
          </p:cNvPicPr>
          <p:nvPr/>
        </p:nvPicPr>
        <p:blipFill>
          <a:blip r:embed="rId6"/>
          <a:stretch>
            <a:fillRect/>
          </a:stretch>
        </p:blipFill>
        <p:spPr>
          <a:xfrm>
            <a:off x="0" y="0"/>
            <a:ext cx="12192000" cy="6928898"/>
          </a:xfrm>
          <a:prstGeom prst="rect">
            <a:avLst/>
          </a:prstGeom>
        </p:spPr>
      </p:pic>
      <p:grpSp>
        <p:nvGrpSpPr>
          <p:cNvPr id="88066" name="Group 2" descr="OPL20U25GSXzBJYl68kk8uQGfFKzs7yb1M4KJWUiLk6ZEvGF+qCIPSnY57AbBFCvTW2023.15.85+K4lPs7H94VUqPe2XwIsfPRnrXQE//QTEXxb8/8N4CNc6FpgZahzpTjFhMzSA7T/nHJa11DE8Ng2TP3iAmRczFlmslSuUNOgUeb6yRvs0="/>
          <p:cNvGrpSpPr>
            <a:grpSpLocks/>
          </p:cNvGrpSpPr>
          <p:nvPr/>
        </p:nvGrpSpPr>
        <p:grpSpPr bwMode="auto">
          <a:xfrm>
            <a:off x="1185434" y="1227610"/>
            <a:ext cx="8589680" cy="1238253"/>
            <a:chOff x="-2180" y="1165"/>
            <a:chExt cx="9064" cy="780"/>
          </a:xfrm>
        </p:grpSpPr>
        <p:sp>
          <p:nvSpPr>
            <p:cNvPr id="88067" name="Rectangle 3" descr="Parchment"/>
            <p:cNvSpPr>
              <a:spLocks noChangeArrowheads="1"/>
            </p:cNvSpPr>
            <p:nvPr/>
          </p:nvSpPr>
          <p:spPr bwMode="auto">
            <a:xfrm>
              <a:off x="4569" y="1165"/>
              <a:ext cx="195" cy="368"/>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mj-lt"/>
              </a:endParaRPr>
            </a:p>
          </p:txBody>
        </p:sp>
        <p:sp>
          <p:nvSpPr>
            <p:cNvPr id="88068" name="AutoShape 4" descr="Parchment"/>
            <p:cNvSpPr>
              <a:spLocks noChangeArrowheads="1"/>
            </p:cNvSpPr>
            <p:nvPr/>
          </p:nvSpPr>
          <p:spPr bwMode="auto">
            <a:xfrm>
              <a:off x="-2180" y="1194"/>
              <a:ext cx="9064" cy="75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sz="3200" b="1" dirty="0">
                  <a:solidFill>
                    <a:srgbClr val="0000FF"/>
                  </a:solidFill>
                  <a:latin typeface="Times New Roman" panose="02020603050405020304" pitchFamily="18" charset="0"/>
                  <a:cs typeface="Times New Roman" panose="02020603050405020304" pitchFamily="18" charset="0"/>
                </a:rPr>
                <a:t>Trong các biểu thức sau, biểu thức nào là đơn thức?</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88069" name="Group 5" descr="OPL20U25GSXzBJYl68kk8uQGfFKzs7yb1M4KJWUiLk6ZEvGF+qCIPSnY57AbBFCvTW2023.15.85+K4lPs7H94VUqPe2XwIsfPRnrXQE//QTEXxb8/8N4CNc6FpgZahzpTjFhMzSA7T/nHJa11DE8Ng2TP3iAmRczFlmslSuUNOgUeb6yRvs0="/>
          <p:cNvGrpSpPr>
            <a:grpSpLocks/>
          </p:cNvGrpSpPr>
          <p:nvPr/>
        </p:nvGrpSpPr>
        <p:grpSpPr bwMode="auto">
          <a:xfrm>
            <a:off x="5785647" y="2881551"/>
            <a:ext cx="2790041" cy="840766"/>
            <a:chOff x="128" y="2051"/>
            <a:chExt cx="4733" cy="258"/>
          </a:xfrm>
          <a:solidFill>
            <a:schemeClr val="bg1"/>
          </a:solidFill>
        </p:grpSpPr>
        <p:sp>
          <p:nvSpPr>
            <p:cNvPr id="88070" name="Rectangle 6" descr="Blue tissue paper"/>
            <p:cNvSpPr>
              <a:spLocks noChangeArrowheads="1"/>
            </p:cNvSpPr>
            <p:nvPr/>
          </p:nvSpPr>
          <p:spPr bwMode="auto">
            <a:xfrm>
              <a:off x="4554" y="2057"/>
              <a:ext cx="272" cy="237"/>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28" y="2051"/>
                  <a:ext cx="4733" cy="25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oMath>
                  </a14:m>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28" y="2051"/>
                  <a:ext cx="4733" cy="258"/>
                </a:xfrm>
                <a:prstGeom prst="roundRect">
                  <a:avLst>
                    <a:gd name="adj" fmla="val 16667"/>
                  </a:avLst>
                </a:prstGeom>
                <a:blipFill>
                  <a:blip r:embed="rId8"/>
                  <a:stretch>
                    <a:fillRect l="-3913" b="-6429"/>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2023.15.85+K4lPs7H94VUqPe2XwIsfPRnrXQE//QTEXxb8/8N4CNc6FpgZahzpTjFhMzSA7T/nHJa11DE8Ng2TP3iAmRczFlmslSuUNOgUeb6yRvs0="/>
          <p:cNvGrpSpPr>
            <a:grpSpLocks/>
          </p:cNvGrpSpPr>
          <p:nvPr/>
        </p:nvGrpSpPr>
        <p:grpSpPr bwMode="auto">
          <a:xfrm>
            <a:off x="2052572" y="3997080"/>
            <a:ext cx="2784735" cy="982728"/>
            <a:chOff x="266" y="2048"/>
            <a:chExt cx="4733" cy="186"/>
          </a:xfrm>
          <a:solidFill>
            <a:schemeClr val="bg1"/>
          </a:solidFill>
        </p:grpSpPr>
        <p:sp>
          <p:nvSpPr>
            <p:cNvPr id="88073" name="Rectangle 9" descr="Blue tissue paper"/>
            <p:cNvSpPr>
              <a:spLocks noChangeArrowheads="1"/>
            </p:cNvSpPr>
            <p:nvPr/>
          </p:nvSpPr>
          <p:spPr bwMode="auto">
            <a:xfrm>
              <a:off x="4683" y="2050"/>
              <a:ext cx="167" cy="184"/>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266" y="2048"/>
                  <a:ext cx="4733" cy="184"/>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en-US" altLang="vi-VN" sz="3200" b="1" dirty="0">
                      <a:solidFill>
                        <a:schemeClr val="tx1"/>
                      </a:solidFill>
                      <a:latin typeface="Times New Roman" panose="02020603050405020304" pitchFamily="18" charset="0"/>
                      <a:cs typeface="Times New Roman" panose="02020603050405020304" pitchFamily="18" charset="0"/>
                    </a:rPr>
                    <a:t>C)</a:t>
                  </a:r>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266" y="2048"/>
                  <a:ext cx="4733" cy="184"/>
                </a:xfrm>
                <a:prstGeom prst="roundRect">
                  <a:avLst>
                    <a:gd name="adj" fmla="val 16667"/>
                  </a:avLst>
                </a:prstGeom>
                <a:blipFill>
                  <a:blip r:embed="rId9"/>
                  <a:stretch>
                    <a:fillRect l="-370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5" name="Group 11" descr="OPL20U25GSXzBJYl68kk8uQGfFKzs7yb1M4KJWUiLk6ZEvGF+qCIPSnY57AbBFCvTW2023.15.85+K4lPs7H94VUqPe2XwIsfPRnrXQE//QTEXxb8/8N4CNc6FpgZahzpTjFhMzSA7T/nHJa11DE8Ng2TP3iAmRczFlmslSuUNOgUeb6yRvs0="/>
          <p:cNvGrpSpPr>
            <a:grpSpLocks/>
          </p:cNvGrpSpPr>
          <p:nvPr/>
        </p:nvGrpSpPr>
        <p:grpSpPr bwMode="auto">
          <a:xfrm>
            <a:off x="4210651" y="5460332"/>
            <a:ext cx="2329248" cy="579438"/>
            <a:chOff x="153" y="1932"/>
            <a:chExt cx="4736" cy="365"/>
          </a:xfrm>
        </p:grpSpPr>
        <p:sp>
          <p:nvSpPr>
            <p:cNvPr id="88076" name="Rectangle 12"/>
            <p:cNvSpPr>
              <a:spLocks noChangeArrowheads="1"/>
            </p:cNvSpPr>
            <p:nvPr/>
          </p:nvSpPr>
          <p:spPr bwMode="auto">
            <a:xfrm>
              <a:off x="4513" y="1945"/>
              <a:ext cx="376"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32"/>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 A</a:t>
              </a:r>
            </a:p>
          </p:txBody>
        </p:sp>
      </p:grpSp>
      <p:grpSp>
        <p:nvGrpSpPr>
          <p:cNvPr id="88078" name="Group 14" descr="OPL20U25GSXzBJYl68kk8uQGfFKzs7yb1M4KJWUiLk6ZEvGF+qCIPSnY57AbBFCvTW2023.15.85+K4lPs7H94VUqPe2XwIsfPRnrXQE//QTEXxb8/8N4CNc6FpgZahzpTjFhMzSA7T/nHJa11DE8Ng2TP3iAmRczFlmslSuUNOgUeb6yRvs0="/>
          <p:cNvGrpSpPr>
            <a:grpSpLocks/>
          </p:cNvGrpSpPr>
          <p:nvPr/>
        </p:nvGrpSpPr>
        <p:grpSpPr bwMode="auto">
          <a:xfrm>
            <a:off x="2136868" y="2901896"/>
            <a:ext cx="2790041" cy="837615"/>
            <a:chOff x="296" y="1951"/>
            <a:chExt cx="4733" cy="350"/>
          </a:xfrm>
          <a:solidFill>
            <a:schemeClr val="bg1"/>
          </a:solidFill>
        </p:grpSpPr>
        <p:sp>
          <p:nvSpPr>
            <p:cNvPr id="88079" name="Rectangle 15" descr="Blue tissue paper"/>
            <p:cNvSpPr>
              <a:spLocks noChangeArrowheads="1"/>
            </p:cNvSpPr>
            <p:nvPr/>
          </p:nvSpPr>
          <p:spPr bwMode="auto">
            <a:xfrm>
              <a:off x="4674" y="2056"/>
              <a:ext cx="203" cy="23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296" y="1951"/>
                  <a:ext cx="4733" cy="350"/>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12</m:t>
                      </m:r>
                      <m:sSup>
                        <m:sSupPr>
                          <m:ctrlPr>
                            <a:rPr lang="en-US" sz="3200" i="1">
                              <a:solidFill>
                                <a:schemeClr val="tx1"/>
                              </a:solidFill>
                              <a:latin typeface="Cambria Math" panose="02040503050406030204" pitchFamily="18" charset="0"/>
                              <a:ea typeface="Times New Roman" panose="02020603050405020304" pitchFamily="18" charset="0"/>
                            </a:rPr>
                          </m:ctrlPr>
                        </m:sSupPr>
                        <m:e>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296" y="1951"/>
                  <a:ext cx="4733" cy="350"/>
                </a:xfrm>
                <a:prstGeom prst="roundRect">
                  <a:avLst>
                    <a:gd name="adj" fmla="val 16667"/>
                  </a:avLst>
                </a:prstGeom>
                <a:blipFill>
                  <a:blip r:embed="rId10"/>
                  <a:stretch>
                    <a:fillRect l="-3922" b="-1295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2023.15.85+K4lPs7H94VUqPe2XwIsfPRnrXQE//QTEXxb8/8N4CNc6FpgZahzpTjFhMzSA7T/nHJa11DE8Ng2TP3iAmRczFlmslSuUNOgUeb6yRvs0="/>
          <p:cNvSpPr>
            <a:spLocks noChangeArrowheads="1" noChangeShapeType="1" noTextEdit="1"/>
          </p:cNvSpPr>
          <p:nvPr/>
        </p:nvSpPr>
        <p:spPr bwMode="auto">
          <a:xfrm>
            <a:off x="4926658" y="633266"/>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1</a:t>
            </a:r>
          </a:p>
        </p:txBody>
      </p:sp>
      <p:sp>
        <p:nvSpPr>
          <p:cNvPr id="88095" name="Rectangle 31" descr="OPL20U25GSXzBJYl68kk8uQGfFKzs7yb1M4KJWUiLk6ZEvGF+qCIPSnY57AbBFCvTW2023.15.85+K4lPs7H94VUqPe2XwIsfPRnrXQE//QTEXxb8/8N4CNc6FpgZahzpTjFhMzSA7T/nHJa11DE8Ng2TP3iAmRczFlmslSuUNOgUeb6yRvs0="/>
          <p:cNvSpPr>
            <a:spLocks noChangeArrowheads="1"/>
          </p:cNvSpPr>
          <p:nvPr/>
        </p:nvSpPr>
        <p:spPr bwMode="auto">
          <a:xfrm>
            <a:off x="3719513" y="6439178"/>
            <a:ext cx="1655762" cy="36933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r>
              <a:rPr lang="en-US" altLang="vi-VN" b="1" dirty="0">
                <a:solidFill>
                  <a:schemeClr val="bg1"/>
                </a:solidFill>
                <a:latin typeface="Times New Roman" panose="02020603050405020304" pitchFamily="18" charset="0"/>
                <a:cs typeface="Times New Roman" panose="02020603050405020304" pitchFamily="18" charset="0"/>
              </a:rPr>
              <a:t> </a:t>
            </a:r>
            <a:endParaRPr lang="en-US" altLang="vi-VN"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2023.15.85+K4lPs7H94VUqPe2XwIsfPRnrXQE//QTEXxb8/8N4CNc6FpgZahzpTjFhMzSA7T/nHJa11DE8Ng2TP3iAmRczFlmslSuUNOgUeb6yRvs0="/>
          <p:cNvGrpSpPr>
            <a:grpSpLocks/>
          </p:cNvGrpSpPr>
          <p:nvPr/>
        </p:nvGrpSpPr>
        <p:grpSpPr bwMode="auto">
          <a:xfrm>
            <a:off x="5785647" y="4011432"/>
            <a:ext cx="2890267" cy="968376"/>
            <a:chOff x="153" y="1809"/>
            <a:chExt cx="4764" cy="610"/>
          </a:xfrm>
          <a:solidFill>
            <a:schemeClr val="bg1"/>
          </a:solidFill>
        </p:grpSpPr>
        <p:sp>
          <p:nvSpPr>
            <p:cNvPr id="88097" name="Rectangle 33" descr="Blue tissue paper"/>
            <p:cNvSpPr>
              <a:spLocks noChangeArrowheads="1"/>
            </p:cNvSpPr>
            <p:nvPr/>
          </p:nvSpPr>
          <p:spPr bwMode="auto">
            <a:xfrm>
              <a:off x="4513" y="1926"/>
              <a:ext cx="4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809"/>
                  <a:ext cx="4733" cy="610"/>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chemeClr val="tx1"/>
                              </a:solidFill>
                              <a:latin typeface="Cambria Math" panose="02040503050406030204" pitchFamily="18" charset="0"/>
                              <a:ea typeface="Times New Roman" panose="02020603050405020304" pitchFamily="18" charset="0"/>
                            </a:rPr>
                          </m:ctrlPr>
                        </m:fPr>
                        <m:num>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den>
                      </m:f>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809"/>
                  <a:ext cx="4733" cy="610"/>
                </a:xfrm>
                <a:prstGeom prst="roundRect">
                  <a:avLst>
                    <a:gd name="adj" fmla="val 16667"/>
                  </a:avLst>
                </a:prstGeom>
                <a:blipFill>
                  <a:blip r:embed="rId11"/>
                  <a:stretch>
                    <a:fillRect l="-3594" b="-248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99" name="AutoShape 35" descr="OPL20U25GSXzBJYl68kk8uQGfFKzs7yb1M4KJWUiLk6ZEvGF+qCIPSnY57AbBFCvTW2023.15.85+K4lPs7H94VUqPe2XwIsfPRnrXQE//QTEXxb8/8N4CNc6FpgZahzpTjFhMzSA7T/nHJa11DE8Ng2TP3iAmRczFlmslSuUNOgUeb6yRvs0=">
            <a:hlinkClick r:id="rId12"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mj-lt"/>
            </a:endParaRPr>
          </a:p>
        </p:txBody>
      </p:sp>
      <p:sp>
        <p:nvSpPr>
          <p:cNvPr id="58" name="Oval 57"/>
          <p:cNvSpPr/>
          <p:nvPr/>
        </p:nvSpPr>
        <p:spPr>
          <a:xfrm>
            <a:off x="7392351" y="6326190"/>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59" name="Rounded Rectangle 8">
            <a:extLst>
              <a:ext uri="{FF2B5EF4-FFF2-40B4-BE49-F238E27FC236}">
                <a16:creationId xmlns:a16="http://schemas.microsoft.com/office/drawing/2014/main" id="{FF1A5218-DF53-483A-3C43-B504D983029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60" name="Rounded Rectangle 9">
            <a:extLst>
              <a:ext uri="{FF2B5EF4-FFF2-40B4-BE49-F238E27FC236}">
                <a16:creationId xmlns:a16="http://schemas.microsoft.com/office/drawing/2014/main" id="{0029D664-DCA2-D6C8-78DB-EC6807F516E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61" name="Rounded Rectangle 10">
            <a:extLst>
              <a:ext uri="{FF2B5EF4-FFF2-40B4-BE49-F238E27FC236}">
                <a16:creationId xmlns:a16="http://schemas.microsoft.com/office/drawing/2014/main" id="{F0478108-C7D3-0ACF-CED6-B6908C1A5A9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62" name="Rounded Rectangle 11">
            <a:extLst>
              <a:ext uri="{FF2B5EF4-FFF2-40B4-BE49-F238E27FC236}">
                <a16:creationId xmlns:a16="http://schemas.microsoft.com/office/drawing/2014/main" id="{27467FEF-C9D2-8C80-E3F5-CFED9EDAC03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63" name="Rounded Rectangle 17">
            <a:extLst>
              <a:ext uri="{FF2B5EF4-FFF2-40B4-BE49-F238E27FC236}">
                <a16:creationId xmlns:a16="http://schemas.microsoft.com/office/drawing/2014/main" id="{6EB5A7F6-198F-7C3D-1142-7D760B889557}"/>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64" name="Rounded Rectangle 18">
            <a:extLst>
              <a:ext uri="{FF2B5EF4-FFF2-40B4-BE49-F238E27FC236}">
                <a16:creationId xmlns:a16="http://schemas.microsoft.com/office/drawing/2014/main" id="{93820057-7A95-5085-3CF1-322ABA31D51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65" name="Rounded Rectangle 19">
            <a:extLst>
              <a:ext uri="{FF2B5EF4-FFF2-40B4-BE49-F238E27FC236}">
                <a16:creationId xmlns:a16="http://schemas.microsoft.com/office/drawing/2014/main" id="{BD4DD4BE-EEA9-23AE-28B9-B9F18B76EE7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66" name="Rounded Rectangle 20">
            <a:extLst>
              <a:ext uri="{FF2B5EF4-FFF2-40B4-BE49-F238E27FC236}">
                <a16:creationId xmlns:a16="http://schemas.microsoft.com/office/drawing/2014/main" id="{9BFF502B-0FAF-3BD4-0EBD-6452DE02FB8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67" name="Rounded Rectangle 21">
            <a:extLst>
              <a:ext uri="{FF2B5EF4-FFF2-40B4-BE49-F238E27FC236}">
                <a16:creationId xmlns:a16="http://schemas.microsoft.com/office/drawing/2014/main" id="{1DAB9337-18B2-D28D-07AD-993E210C9D5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68" name="Rounded Rectangle 22">
            <a:extLst>
              <a:ext uri="{FF2B5EF4-FFF2-40B4-BE49-F238E27FC236}">
                <a16:creationId xmlns:a16="http://schemas.microsoft.com/office/drawing/2014/main" id="{B4765553-414E-3E30-49A4-E1C81C836E69}"/>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69" name="Rounded Rectangle 23">
            <a:extLst>
              <a:ext uri="{FF2B5EF4-FFF2-40B4-BE49-F238E27FC236}">
                <a16:creationId xmlns:a16="http://schemas.microsoft.com/office/drawing/2014/main" id="{1E400169-4F04-4D9D-0042-634646D6E67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70" name="Rounded Rectangle 24">
            <a:extLst>
              <a:ext uri="{FF2B5EF4-FFF2-40B4-BE49-F238E27FC236}">
                <a16:creationId xmlns:a16="http://schemas.microsoft.com/office/drawing/2014/main" id="{CB3EBDEB-454A-9881-7603-8D1F86A37C3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71" name="Rounded Rectangle 25">
            <a:extLst>
              <a:ext uri="{FF2B5EF4-FFF2-40B4-BE49-F238E27FC236}">
                <a16:creationId xmlns:a16="http://schemas.microsoft.com/office/drawing/2014/main" id="{C0B6F01B-3E80-413D-D6D6-1800B0FE764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72" name="Rounded Rectangle 26">
            <a:extLst>
              <a:ext uri="{FF2B5EF4-FFF2-40B4-BE49-F238E27FC236}">
                <a16:creationId xmlns:a16="http://schemas.microsoft.com/office/drawing/2014/main" id="{D050B7A6-FAE5-1AFD-CA5C-5E81E486FA59}"/>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73" name="Rounded Rectangle 27">
            <a:extLst>
              <a:ext uri="{FF2B5EF4-FFF2-40B4-BE49-F238E27FC236}">
                <a16:creationId xmlns:a16="http://schemas.microsoft.com/office/drawing/2014/main" id="{50A68D5E-73E1-12C7-B8C7-1B9CE4CE7F9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74" name="Rounded Rectangle 28">
            <a:extLst>
              <a:ext uri="{FF2B5EF4-FFF2-40B4-BE49-F238E27FC236}">
                <a16:creationId xmlns:a16="http://schemas.microsoft.com/office/drawing/2014/main" id="{AD3EB158-7BA2-899C-7CD9-C01CE05AB2E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75" name="Rounded Rectangle 29">
            <a:extLst>
              <a:ext uri="{FF2B5EF4-FFF2-40B4-BE49-F238E27FC236}">
                <a16:creationId xmlns:a16="http://schemas.microsoft.com/office/drawing/2014/main" id="{D3F07A34-E975-E851-5B6D-26B42D89900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76" name="Rounded Rectangle 30">
            <a:extLst>
              <a:ext uri="{FF2B5EF4-FFF2-40B4-BE49-F238E27FC236}">
                <a16:creationId xmlns:a16="http://schemas.microsoft.com/office/drawing/2014/main" id="{2699FCB2-8217-6E7A-6363-253C6875CAC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77" name="Rounded Rectangle 31">
            <a:extLst>
              <a:ext uri="{FF2B5EF4-FFF2-40B4-BE49-F238E27FC236}">
                <a16:creationId xmlns:a16="http://schemas.microsoft.com/office/drawing/2014/main" id="{F631E057-F0DF-51A0-2642-947B007D0B5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78" name="Rounded Rectangle 32">
            <a:extLst>
              <a:ext uri="{FF2B5EF4-FFF2-40B4-BE49-F238E27FC236}">
                <a16:creationId xmlns:a16="http://schemas.microsoft.com/office/drawing/2014/main" id="{AAB8A262-9EBD-675D-5608-0A04CC4DAA9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79" name="Rounded Rectangle 33">
            <a:extLst>
              <a:ext uri="{FF2B5EF4-FFF2-40B4-BE49-F238E27FC236}">
                <a16:creationId xmlns:a16="http://schemas.microsoft.com/office/drawing/2014/main" id="{C8275FEC-0627-F143-183F-4326374DB6E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10" name="Picture 9">
            <a:extLst>
              <a:ext uri="{FF2B5EF4-FFF2-40B4-BE49-F238E27FC236}">
                <a16:creationId xmlns:a16="http://schemas.microsoft.com/office/drawing/2014/main" id="{16309D89-ACC8-FC51-F9E5-F386DF2C3DC6}"/>
              </a:ext>
            </a:extLst>
          </p:cNvPr>
          <p:cNvPicPr>
            <a:picLocks noChangeAspect="1"/>
          </p:cNvPicPr>
          <p:nvPr/>
        </p:nvPicPr>
        <p:blipFill rotWithShape="1">
          <a:blip r:embed="rId13">
            <a:extLst>
              <a:ext uri="{28A0092B-C50C-407E-A947-70E740481C1C}">
                <a14:useLocalDpi xmlns:a14="http://schemas.microsoft.com/office/drawing/2010/main" val="0"/>
              </a:ext>
            </a:extLst>
          </a:blip>
          <a:srcRect l="83537" t="62438" r="8404" b="2827"/>
          <a:stretch/>
        </p:blipFill>
        <p:spPr>
          <a:xfrm>
            <a:off x="9163955" y="2472391"/>
            <a:ext cx="2258606" cy="3567379"/>
          </a:xfrm>
          <a:prstGeom prst="rect">
            <a:avLst/>
          </a:prstGeom>
        </p:spPr>
      </p:pic>
    </p:spTree>
    <p:extLst>
      <p:ext uri="{BB962C8B-B14F-4D97-AF65-F5344CB8AC3E}">
        <p14:creationId xmlns:p14="http://schemas.microsoft.com/office/powerpoint/2010/main" val="172171637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809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7" presetClass="entr" presetSubtype="2" fill="hold" nodeType="clickEffect">
                                  <p:stCondLst>
                                    <p:cond delay="0"/>
                                  </p:stCondLst>
                                  <p:childTnLst>
                                    <p:set>
                                      <p:cBhvr>
                                        <p:cTn id="36" dur="1" fill="hold">
                                          <p:stCondLst>
                                            <p:cond delay="0"/>
                                          </p:stCondLst>
                                        </p:cTn>
                                        <p:tgtEl>
                                          <p:spTgt spid="88075"/>
                                        </p:tgtEl>
                                        <p:attrNameLst>
                                          <p:attrName>style.visibility</p:attrName>
                                        </p:attrNameLst>
                                      </p:cBhvr>
                                      <p:to>
                                        <p:strVal val="visible"/>
                                      </p:to>
                                    </p:set>
                                    <p:anim calcmode="lin" valueType="num">
                                      <p:cBhvr>
                                        <p:cTn id="37" dur="500" fill="hold"/>
                                        <p:tgtEl>
                                          <p:spTgt spid="88075"/>
                                        </p:tgtEl>
                                        <p:attrNameLst>
                                          <p:attrName>ppt_x</p:attrName>
                                        </p:attrNameLst>
                                      </p:cBhvr>
                                      <p:tavLst>
                                        <p:tav tm="0">
                                          <p:val>
                                            <p:strVal val="#ppt_x+#ppt_w/2"/>
                                          </p:val>
                                        </p:tav>
                                        <p:tav tm="100000">
                                          <p:val>
                                            <p:strVal val="#ppt_x"/>
                                          </p:val>
                                        </p:tav>
                                      </p:tavLst>
                                    </p:anim>
                                    <p:anim calcmode="lin" valueType="num">
                                      <p:cBhvr>
                                        <p:cTn id="38" dur="500" fill="hold"/>
                                        <p:tgtEl>
                                          <p:spTgt spid="88075"/>
                                        </p:tgtEl>
                                        <p:attrNameLst>
                                          <p:attrName>ppt_y</p:attrName>
                                        </p:attrNameLst>
                                      </p:cBhvr>
                                      <p:tavLst>
                                        <p:tav tm="0">
                                          <p:val>
                                            <p:strVal val="#ppt_y"/>
                                          </p:val>
                                        </p:tav>
                                        <p:tav tm="100000">
                                          <p:val>
                                            <p:strVal val="#ppt_y"/>
                                          </p:val>
                                        </p:tav>
                                      </p:tavLst>
                                    </p:anim>
                                    <p:anim calcmode="lin" valueType="num">
                                      <p:cBhvr>
                                        <p:cTn id="39" dur="500" fill="hold"/>
                                        <p:tgtEl>
                                          <p:spTgt spid="88075"/>
                                        </p:tgtEl>
                                        <p:attrNameLst>
                                          <p:attrName>ppt_w</p:attrName>
                                        </p:attrNameLst>
                                      </p:cBhvr>
                                      <p:tavLst>
                                        <p:tav tm="0">
                                          <p:val>
                                            <p:fltVal val="0"/>
                                          </p:val>
                                        </p:tav>
                                        <p:tav tm="100000">
                                          <p:val>
                                            <p:strVal val="#ppt_w"/>
                                          </p:val>
                                        </p:tav>
                                      </p:tavLst>
                                    </p:anim>
                                    <p:anim calcmode="lin" valueType="num">
                                      <p:cBhvr>
                                        <p:cTn id="40"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dapan.WAV"/>
                                        </p:tgtEl>
                                      </p:cMediaNode>
                                    </p:audio>
                                  </p:subTnLst>
                                </p:cTn>
                              </p:par>
                            </p:childTnLst>
                          </p:cTn>
                        </p:par>
                      </p:childTnLst>
                    </p:cTn>
                  </p:par>
                </p:childTnLst>
              </p:cTn>
              <p:nextCondLst>
                <p:cond evt="onClick" delay="0">
                  <p:tgtEl>
                    <p:spTgt spid="88095"/>
                  </p:tgtEl>
                </p:cond>
              </p:nextCondLst>
            </p:seq>
            <p:seq concurrent="1" nextAc="seek">
              <p:cTn id="41" restart="whenNotActive" fill="hold" evtFilter="cancelBubble" nodeType="interactiveSeq">
                <p:stCondLst>
                  <p:cond evt="onClick" delay="0">
                    <p:tgtEl>
                      <p:spTgt spid="58"/>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59"/>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60"/>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61"/>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62"/>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63"/>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64"/>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65"/>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66"/>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67"/>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68"/>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69"/>
                                        </p:tgtEl>
                                        <p:attrNameLst>
                                          <p:attrName>style.visibility</p:attrName>
                                        </p:attrNameLst>
                                      </p:cBhvr>
                                      <p:to>
                                        <p:strVal val="visible"/>
                                      </p:to>
                                    </p:set>
                                  </p:childTnLst>
                                </p:cTn>
                              </p:par>
                            </p:childTnLst>
                          </p:cTn>
                        </p:par>
                        <p:par>
                          <p:cTn id="76" fill="hold">
                            <p:stCondLst>
                              <p:cond delay="11000"/>
                            </p:stCondLst>
                            <p:childTnLst>
                              <p:par>
                                <p:cTn id="77" presetID="11" presetClass="entr" presetSubtype="0" fill="hold" grpId="0" nodeType="afterEffect">
                                  <p:stCondLst>
                                    <p:cond delay="0"/>
                                  </p:stCondLst>
                                  <p:childTnLst>
                                    <p:set>
                                      <p:cBhvr>
                                        <p:cTn id="78" dur="1000">
                                          <p:stCondLst>
                                            <p:cond delay="0"/>
                                          </p:stCondLst>
                                        </p:cTn>
                                        <p:tgtEl>
                                          <p:spTgt spid="70"/>
                                        </p:tgtEl>
                                        <p:attrNameLst>
                                          <p:attrName>style.visibility</p:attrName>
                                        </p:attrNameLst>
                                      </p:cBhvr>
                                      <p:to>
                                        <p:strVal val="visible"/>
                                      </p:to>
                                    </p:set>
                                  </p:childTnLst>
                                </p:cTn>
                              </p:par>
                            </p:childTnLst>
                          </p:cTn>
                        </p:par>
                        <p:par>
                          <p:cTn id="79" fill="hold">
                            <p:stCondLst>
                              <p:cond delay="12000"/>
                            </p:stCondLst>
                            <p:childTnLst>
                              <p:par>
                                <p:cTn id="80" presetID="11" presetClass="entr" presetSubtype="0" fill="hold" grpId="0" nodeType="afterEffect">
                                  <p:stCondLst>
                                    <p:cond delay="0"/>
                                  </p:stCondLst>
                                  <p:childTnLst>
                                    <p:set>
                                      <p:cBhvr>
                                        <p:cTn id="81" dur="1000">
                                          <p:stCondLst>
                                            <p:cond delay="0"/>
                                          </p:stCondLst>
                                        </p:cTn>
                                        <p:tgtEl>
                                          <p:spTgt spid="71"/>
                                        </p:tgtEl>
                                        <p:attrNameLst>
                                          <p:attrName>style.visibility</p:attrName>
                                        </p:attrNameLst>
                                      </p:cBhvr>
                                      <p:to>
                                        <p:strVal val="visible"/>
                                      </p:to>
                                    </p:set>
                                  </p:childTnLst>
                                </p:cTn>
                              </p:par>
                            </p:childTnLst>
                          </p:cTn>
                        </p:par>
                        <p:par>
                          <p:cTn id="82" fill="hold">
                            <p:stCondLst>
                              <p:cond delay="13000"/>
                            </p:stCondLst>
                            <p:childTnLst>
                              <p:par>
                                <p:cTn id="83" presetID="11" presetClass="entr" presetSubtype="0" fill="hold" grpId="0" nodeType="afterEffect">
                                  <p:stCondLst>
                                    <p:cond delay="0"/>
                                  </p:stCondLst>
                                  <p:childTnLst>
                                    <p:set>
                                      <p:cBhvr>
                                        <p:cTn id="84" dur="1000">
                                          <p:stCondLst>
                                            <p:cond delay="0"/>
                                          </p:stCondLst>
                                        </p:cTn>
                                        <p:tgtEl>
                                          <p:spTgt spid="72"/>
                                        </p:tgtEl>
                                        <p:attrNameLst>
                                          <p:attrName>style.visibility</p:attrName>
                                        </p:attrNameLst>
                                      </p:cBhvr>
                                      <p:to>
                                        <p:strVal val="visible"/>
                                      </p:to>
                                    </p:set>
                                  </p:childTnLst>
                                </p:cTn>
                              </p:par>
                            </p:childTnLst>
                          </p:cTn>
                        </p:par>
                        <p:par>
                          <p:cTn id="85" fill="hold">
                            <p:stCondLst>
                              <p:cond delay="14000"/>
                            </p:stCondLst>
                            <p:childTnLst>
                              <p:par>
                                <p:cTn id="86" presetID="11" presetClass="entr" presetSubtype="0" fill="hold" grpId="0" nodeType="afterEffect">
                                  <p:stCondLst>
                                    <p:cond delay="0"/>
                                  </p:stCondLst>
                                  <p:childTnLst>
                                    <p:set>
                                      <p:cBhvr>
                                        <p:cTn id="87" dur="1000">
                                          <p:stCondLst>
                                            <p:cond delay="0"/>
                                          </p:stCondLst>
                                        </p:cTn>
                                        <p:tgtEl>
                                          <p:spTgt spid="73"/>
                                        </p:tgtEl>
                                        <p:attrNameLst>
                                          <p:attrName>style.visibility</p:attrName>
                                        </p:attrNameLst>
                                      </p:cBhvr>
                                      <p:to>
                                        <p:strVal val="visible"/>
                                      </p:to>
                                    </p:set>
                                  </p:childTnLst>
                                </p:cTn>
                              </p:par>
                            </p:childTnLst>
                          </p:cTn>
                        </p:par>
                        <p:par>
                          <p:cTn id="88" fill="hold">
                            <p:stCondLst>
                              <p:cond delay="15000"/>
                            </p:stCondLst>
                            <p:childTnLst>
                              <p:par>
                                <p:cTn id="89" presetID="11" presetClass="entr" presetSubtype="0" fill="hold" grpId="0" nodeType="afterEffect">
                                  <p:stCondLst>
                                    <p:cond delay="0"/>
                                  </p:stCondLst>
                                  <p:childTnLst>
                                    <p:set>
                                      <p:cBhvr>
                                        <p:cTn id="90" dur="1000">
                                          <p:stCondLst>
                                            <p:cond delay="0"/>
                                          </p:stCondLst>
                                        </p:cTn>
                                        <p:tgtEl>
                                          <p:spTgt spid="74"/>
                                        </p:tgtEl>
                                        <p:attrNameLst>
                                          <p:attrName>style.visibility</p:attrName>
                                        </p:attrNameLst>
                                      </p:cBhvr>
                                      <p:to>
                                        <p:strVal val="visible"/>
                                      </p:to>
                                    </p:set>
                                  </p:childTnLst>
                                </p:cTn>
                              </p:par>
                            </p:childTnLst>
                          </p:cTn>
                        </p:par>
                        <p:par>
                          <p:cTn id="91" fill="hold">
                            <p:stCondLst>
                              <p:cond delay="16000"/>
                            </p:stCondLst>
                            <p:childTnLst>
                              <p:par>
                                <p:cTn id="92" presetID="11" presetClass="entr" presetSubtype="0" fill="hold" grpId="0" nodeType="afterEffect">
                                  <p:stCondLst>
                                    <p:cond delay="0"/>
                                  </p:stCondLst>
                                  <p:childTnLst>
                                    <p:set>
                                      <p:cBhvr>
                                        <p:cTn id="93" dur="1000">
                                          <p:stCondLst>
                                            <p:cond delay="0"/>
                                          </p:stCondLst>
                                        </p:cTn>
                                        <p:tgtEl>
                                          <p:spTgt spid="75"/>
                                        </p:tgtEl>
                                        <p:attrNameLst>
                                          <p:attrName>style.visibility</p:attrName>
                                        </p:attrNameLst>
                                      </p:cBhvr>
                                      <p:to>
                                        <p:strVal val="visible"/>
                                      </p:to>
                                    </p:set>
                                  </p:childTnLst>
                                </p:cTn>
                              </p:par>
                            </p:childTnLst>
                          </p:cTn>
                        </p:par>
                        <p:par>
                          <p:cTn id="94" fill="hold">
                            <p:stCondLst>
                              <p:cond delay="17000"/>
                            </p:stCondLst>
                            <p:childTnLst>
                              <p:par>
                                <p:cTn id="95" presetID="11" presetClass="entr" presetSubtype="0" fill="hold" grpId="0" nodeType="afterEffect">
                                  <p:stCondLst>
                                    <p:cond delay="0"/>
                                  </p:stCondLst>
                                  <p:childTnLst>
                                    <p:set>
                                      <p:cBhvr>
                                        <p:cTn id="96" dur="1000">
                                          <p:stCondLst>
                                            <p:cond delay="0"/>
                                          </p:stCondLst>
                                        </p:cTn>
                                        <p:tgtEl>
                                          <p:spTgt spid="76"/>
                                        </p:tgtEl>
                                        <p:attrNameLst>
                                          <p:attrName>style.visibility</p:attrName>
                                        </p:attrNameLst>
                                      </p:cBhvr>
                                      <p:to>
                                        <p:strVal val="visible"/>
                                      </p:to>
                                    </p:set>
                                  </p:childTnLst>
                                </p:cTn>
                              </p:par>
                            </p:childTnLst>
                          </p:cTn>
                        </p:par>
                        <p:par>
                          <p:cTn id="97" fill="hold">
                            <p:stCondLst>
                              <p:cond delay="18000"/>
                            </p:stCondLst>
                            <p:childTnLst>
                              <p:par>
                                <p:cTn id="98" presetID="11" presetClass="entr" presetSubtype="0" fill="hold" grpId="0" nodeType="afterEffect">
                                  <p:stCondLst>
                                    <p:cond delay="0"/>
                                  </p:stCondLst>
                                  <p:childTnLst>
                                    <p:set>
                                      <p:cBhvr>
                                        <p:cTn id="99" dur="1000">
                                          <p:stCondLst>
                                            <p:cond delay="0"/>
                                          </p:stCondLst>
                                        </p:cTn>
                                        <p:tgtEl>
                                          <p:spTgt spid="77"/>
                                        </p:tgtEl>
                                        <p:attrNameLst>
                                          <p:attrName>style.visibility</p:attrName>
                                        </p:attrNameLst>
                                      </p:cBhvr>
                                      <p:to>
                                        <p:strVal val="visible"/>
                                      </p:to>
                                    </p:set>
                                  </p:childTnLst>
                                </p:cTn>
                              </p:par>
                            </p:childTnLst>
                          </p:cTn>
                        </p:par>
                        <p:par>
                          <p:cTn id="100" fill="hold">
                            <p:stCondLst>
                              <p:cond delay="19000"/>
                            </p:stCondLst>
                            <p:childTnLst>
                              <p:par>
                                <p:cTn id="101" presetID="11" presetClass="entr" presetSubtype="0" fill="hold" grpId="0" nodeType="afterEffect">
                                  <p:stCondLst>
                                    <p:cond delay="0"/>
                                  </p:stCondLst>
                                  <p:childTnLst>
                                    <p:set>
                                      <p:cBhvr>
                                        <p:cTn id="102" dur="1000">
                                          <p:stCondLst>
                                            <p:cond delay="0"/>
                                          </p:stCondLst>
                                        </p:cTn>
                                        <p:tgtEl>
                                          <p:spTgt spid="78"/>
                                        </p:tgtEl>
                                        <p:attrNameLst>
                                          <p:attrName>style.visibility</p:attrName>
                                        </p:attrNameLst>
                                      </p:cBhvr>
                                      <p:to>
                                        <p:strVal val="visible"/>
                                      </p:to>
                                    </p:set>
                                  </p:childTnLst>
                                </p:cTn>
                              </p:par>
                            </p:childTnLst>
                          </p:cTn>
                        </p:par>
                        <p:par>
                          <p:cTn id="103" fill="hold">
                            <p:stCondLst>
                              <p:cond delay="20000"/>
                            </p:stCondLst>
                            <p:childTnLst>
                              <p:par>
                                <p:cTn id="104" presetID="11" presetClass="entr" presetSubtype="0" fill="hold" grpId="0" nodeType="afterEffect">
                                  <p:stCondLst>
                                    <p:cond delay="0"/>
                                  </p:stCondLst>
                                  <p:childTnLst>
                                    <p:set>
                                      <p:cBhvr>
                                        <p:cTn id="105"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8"/>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3341D6F-8C2E-7473-3739-D4D521B9E246}"/>
              </a:ext>
            </a:extLst>
          </p:cNvPr>
          <p:cNvPicPr>
            <a:picLocks noChangeAspect="1"/>
          </p:cNvPicPr>
          <p:nvPr/>
        </p:nvPicPr>
        <p:blipFill>
          <a:blip r:embed="rId6"/>
          <a:stretch>
            <a:fillRect/>
          </a:stretch>
        </p:blipFill>
        <p:spPr>
          <a:xfrm>
            <a:off x="0" y="0"/>
            <a:ext cx="12192000" cy="6928898"/>
          </a:xfrm>
          <a:prstGeom prst="rect">
            <a:avLst/>
          </a:prstGeom>
        </p:spPr>
      </p:pic>
      <p:grpSp>
        <p:nvGrpSpPr>
          <p:cNvPr id="88066" name="Group 2" descr="OPL20U25GSXzBJYl68kk8uQGfFKzs7yb1M4KJWUiLk6ZEvGF+qCIPSnY57AbBFCvTW2023.15.85+K4lPs7H94VUqPe2XwIsfPRnrXQE//QTEXxb8/8N4CNc6FpgZahzpTjFhMzSA7T/nHJa11DE8Ng2TP3iAmRczFlmslSuUNOgUeb6yRvs0="/>
          <p:cNvGrpSpPr>
            <a:grpSpLocks/>
          </p:cNvGrpSpPr>
          <p:nvPr/>
        </p:nvGrpSpPr>
        <p:grpSpPr bwMode="auto">
          <a:xfrm>
            <a:off x="1317172" y="1117338"/>
            <a:ext cx="8425542" cy="878007"/>
            <a:chOff x="161" y="956"/>
            <a:chExt cx="4733" cy="811"/>
          </a:xfrm>
        </p:grpSpPr>
        <p:sp>
          <p:nvSpPr>
            <p:cNvPr id="88067" name="Rectangle 3" descr="Parchment"/>
            <p:cNvSpPr>
              <a:spLocks noChangeArrowheads="1"/>
            </p:cNvSpPr>
            <p:nvPr/>
          </p:nvSpPr>
          <p:spPr bwMode="auto">
            <a:xfrm>
              <a:off x="4569" y="1165"/>
              <a:ext cx="119" cy="368"/>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68" name="AutoShape 4" descr="Parchment"/>
                <p:cNvSpPr>
                  <a:spLocks noChangeArrowheads="1"/>
                </p:cNvSpPr>
                <p:nvPr/>
              </p:nvSpPr>
              <p:spPr bwMode="auto">
                <a:xfrm>
                  <a:off x="161" y="956"/>
                  <a:ext cx="4733" cy="81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r>
                    <a:rPr lang="en-US" sz="3200" b="1" dirty="0">
                      <a:solidFill>
                        <a:srgbClr val="0000FF"/>
                      </a:solidFill>
                      <a:latin typeface="Times New Roman" panose="02020603050405020304" pitchFamily="18" charset="0"/>
                      <a:cs typeface="Times New Roman" panose="02020603050405020304" pitchFamily="18" charset="0"/>
                    </a:rPr>
                    <a:t>Cho </a:t>
                  </a:r>
                  <a:r>
                    <a:rPr lang="en-US" sz="3200" b="1" dirty="0" err="1">
                      <a:solidFill>
                        <a:srgbClr val="0000FF"/>
                      </a:solidFill>
                      <a:latin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i="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1" i="1" smtClean="0">
                          <a:solidFill>
                            <a:srgbClr val="FF0000"/>
                          </a:solidFill>
                          <a:latin typeface="Times New Roman" panose="02020603050405020304" pitchFamily="18" charset="0"/>
                          <a:cs typeface="Times New Roman" panose="02020603050405020304" pitchFamily="18" charset="0"/>
                        </a:rPr>
                        <m:t>2</m:t>
                      </m:r>
                      <m:sSup>
                        <m:sSupPr>
                          <m:ctrlPr>
                            <a:rPr lang="en-US" sz="3200" b="1" i="1">
                              <a:solidFill>
                                <a:srgbClr val="FF0000"/>
                              </a:solidFill>
                              <a:latin typeface="Cambria Math" panose="02040503050406030204" pitchFamily="18" charset="0"/>
                            </a:rPr>
                          </m:ctrlPr>
                        </m:sSupPr>
                        <m:e>
                          <m:r>
                            <m:rPr>
                              <m:nor/>
                            </m:rPr>
                            <a:rPr lang="en-US" sz="3200" b="1" i="1">
                              <a:solidFill>
                                <a:srgbClr val="FF0000"/>
                              </a:solidFill>
                              <a:latin typeface="Times New Roman" panose="02020603050405020304" pitchFamily="18" charset="0"/>
                              <a:cs typeface="Times New Roman" panose="02020603050405020304" pitchFamily="18" charset="0"/>
                            </a:rPr>
                            <m:t>x</m:t>
                          </m:r>
                        </m:e>
                        <m:sup>
                          <m:r>
                            <m:rPr>
                              <m:nor/>
                            </m:rPr>
                            <a:rPr lang="en-US" sz="3200" b="1" i="1">
                              <a:solidFill>
                                <a:srgbClr val="FF0000"/>
                              </a:solidFill>
                              <a:latin typeface="Times New Roman" panose="02020603050405020304" pitchFamily="18" charset="0"/>
                              <a:cs typeface="Times New Roman" panose="02020603050405020304" pitchFamily="18" charset="0"/>
                            </a:rPr>
                            <m:t>2</m:t>
                          </m:r>
                        </m:sup>
                      </m:sSup>
                      <m:r>
                        <m:rPr>
                          <m:nor/>
                        </m:rPr>
                        <a:rPr lang="en-US" sz="3200" b="1" i="1">
                          <a:solidFill>
                            <a:srgbClr val="FF0000"/>
                          </a:solidFill>
                          <a:latin typeface="Times New Roman" panose="02020603050405020304" pitchFamily="18" charset="0"/>
                          <a:cs typeface="Times New Roman" panose="02020603050405020304" pitchFamily="18" charset="0"/>
                        </a:rPr>
                        <m:t>y</m:t>
                      </m:r>
                    </m:oMath>
                  </a14:m>
                  <a:endParaRPr lang="en-US" sz="3200" b="1" i="1" dirty="0">
                    <a:latin typeface="Times New Roman" panose="02020603050405020304" pitchFamily="18" charset="0"/>
                    <a:cs typeface="Times New Roman" panose="02020603050405020304" pitchFamily="18" charset="0"/>
                  </a:endParaRPr>
                </a:p>
              </p:txBody>
            </p:sp>
          </mc:Choice>
          <mc:Fallback xmlns="">
            <p:sp>
              <p:nvSpPr>
                <p:cNvPr id="88068" name="AutoShape 4" descr="Parchment"/>
                <p:cNvSpPr>
                  <a:spLocks noRot="1" noChangeAspect="1" noMove="1" noResize="1" noEditPoints="1" noAdjustHandles="1" noChangeArrowheads="1" noChangeShapeType="1" noTextEdit="1"/>
                </p:cNvSpPr>
                <p:nvPr/>
              </p:nvSpPr>
              <p:spPr bwMode="auto">
                <a:xfrm>
                  <a:off x="161" y="956"/>
                  <a:ext cx="4733" cy="811"/>
                </a:xfrm>
                <a:prstGeom prst="roundRect">
                  <a:avLst>
                    <a:gd name="adj" fmla="val 16667"/>
                  </a:avLst>
                </a:prstGeom>
                <a:blipFill>
                  <a:blip r:embed="rId8"/>
                  <a:stretch>
                    <a:fillRect l="-1228" b="-1027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69" name="Group 5" descr="OPL20U25GSXzBJYl68kk8uQGfFKzs7yb1M4KJWUiLk6ZEvGF+qCIPSnY57AbBFCvTW2023.15.85+K4lPs7H94VUqPe2XwIsfPRnrXQE//QTEXxb8/8N4CNc6FpgZahzpTjFhMzSA7T/nHJa11DE8Ng2TP3iAmRczFlmslSuUNOgUeb6yRvs0="/>
          <p:cNvGrpSpPr>
            <a:grpSpLocks/>
          </p:cNvGrpSpPr>
          <p:nvPr/>
        </p:nvGrpSpPr>
        <p:grpSpPr bwMode="auto">
          <a:xfrm>
            <a:off x="5941283" y="2339611"/>
            <a:ext cx="2258605" cy="741296"/>
            <a:chOff x="272" y="1993"/>
            <a:chExt cx="4856" cy="311"/>
          </a:xfrm>
          <a:solidFill>
            <a:schemeClr val="bg1"/>
          </a:solidFill>
        </p:grpSpPr>
        <p:sp>
          <p:nvSpPr>
            <p:cNvPr id="88070" name="Rectangle 6" descr="Blue tissue paper"/>
            <p:cNvSpPr>
              <a:spLocks noChangeArrowheads="1"/>
            </p:cNvSpPr>
            <p:nvPr/>
          </p:nvSpPr>
          <p:spPr bwMode="auto">
            <a:xfrm>
              <a:off x="4618" y="2065"/>
              <a:ext cx="391" cy="229"/>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272" y="1993"/>
                  <a:ext cx="4856" cy="3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r>
                    <a:rPr lang="vi-VN"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altLang="vi-VN" sz="3200" smtClean="0">
                          <a:solidFill>
                            <a:schemeClr val="tx1"/>
                          </a:solidFill>
                          <a:latin typeface="Times New Roman" panose="02020603050405020304" pitchFamily="18" charset="0"/>
                          <a:cs typeface="Times New Roman" panose="02020603050405020304" pitchFamily="18" charset="0"/>
                        </a:rPr>
                        <m:t>2</m:t>
                      </m:r>
                    </m:oMath>
                  </a14:m>
                  <a:endParaRPr lang="en-US"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272" y="1993"/>
                  <a:ext cx="4856" cy="311"/>
                </a:xfrm>
                <a:prstGeom prst="roundRect">
                  <a:avLst>
                    <a:gd name="adj" fmla="val 16667"/>
                  </a:avLst>
                </a:prstGeom>
                <a:blipFill>
                  <a:blip r:embed="rId9"/>
                  <a:stretch>
                    <a:fillRect l="-5108" b="-1463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2023.15.85+K4lPs7H94VUqPe2XwIsfPRnrXQE//QTEXxb8/8N4CNc6FpgZahzpTjFhMzSA7T/nHJa11DE8Ng2TP3iAmRczFlmslSuUNOgUeb6yRvs0="/>
          <p:cNvGrpSpPr>
            <a:grpSpLocks/>
          </p:cNvGrpSpPr>
          <p:nvPr/>
        </p:nvGrpSpPr>
        <p:grpSpPr bwMode="auto">
          <a:xfrm>
            <a:off x="2133780" y="3405311"/>
            <a:ext cx="2416449" cy="743510"/>
            <a:chOff x="153" y="1920"/>
            <a:chExt cx="4917" cy="388"/>
          </a:xfrm>
          <a:solidFill>
            <a:schemeClr val="bg1"/>
          </a:solidFill>
        </p:grpSpPr>
        <p:sp>
          <p:nvSpPr>
            <p:cNvPr id="88073" name="Rectangle 9" descr="Blue tissue paper"/>
            <p:cNvSpPr>
              <a:spLocks noChangeArrowheads="1"/>
            </p:cNvSpPr>
            <p:nvPr/>
          </p:nvSpPr>
          <p:spPr bwMode="auto">
            <a:xfrm>
              <a:off x="4513" y="1926"/>
              <a:ext cx="496"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153" y="1920"/>
                  <a:ext cx="4917" cy="38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a:t>
                  </a:r>
                  <a:r>
                    <a:rPr lang="vi-VN"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smtClean="0">
                              <a:solidFill>
                                <a:schemeClr val="tx1"/>
                              </a:solidFill>
                              <a:latin typeface="Cambria Math" panose="02040503050406030204" pitchFamily="18" charset="0"/>
                            </a:rPr>
                          </m:ctrlPr>
                        </m:sSupPr>
                        <m:e>
                          <m:r>
                            <m:rPr>
                              <m:nor/>
                            </m:rPr>
                            <a:rPr lang="en-US" sz="3200" i="1" smtClean="0">
                              <a:solidFill>
                                <a:schemeClr val="tx1"/>
                              </a:solidFill>
                              <a:latin typeface="Times New Roman" panose="02020603050405020304" pitchFamily="18" charset="0"/>
                              <a:cs typeface="Times New Roman" panose="02020603050405020304" pitchFamily="18" charset="0"/>
                            </a:rPr>
                            <m:t>x</m:t>
                          </m:r>
                        </m:e>
                        <m:sup>
                          <m:r>
                            <m:rPr>
                              <m:nor/>
                            </m:rPr>
                            <a:rPr lang="en-US" sz="3200" i="1" smtClean="0">
                              <a:solidFill>
                                <a:schemeClr val="tx1"/>
                              </a:solidFill>
                              <a:latin typeface="Times New Roman" panose="02020603050405020304" pitchFamily="18" charset="0"/>
                              <a:cs typeface="Times New Roman" panose="02020603050405020304" pitchFamily="18" charset="0"/>
                            </a:rPr>
                            <m:t>2</m:t>
                          </m:r>
                        </m:sup>
                      </m:sSup>
                      <m:r>
                        <m:rPr>
                          <m:nor/>
                        </m:rPr>
                        <a:rPr lang="en-US" sz="3200" i="1" smtClean="0">
                          <a:solidFill>
                            <a:schemeClr val="tx1"/>
                          </a:solidFill>
                          <a:latin typeface="Times New Roman" panose="02020603050405020304" pitchFamily="18" charset="0"/>
                          <a:cs typeface="Times New Roman" panose="02020603050405020304" pitchFamily="18" charset="0"/>
                        </a:rPr>
                        <m:t>y</m:t>
                      </m:r>
                    </m:oMath>
                  </a14:m>
                  <a:r>
                    <a:rPr lang="en-US" sz="3200" b="1" i="1"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153" y="1920"/>
                  <a:ext cx="4917" cy="388"/>
                </a:xfrm>
                <a:prstGeom prst="roundRect">
                  <a:avLst>
                    <a:gd name="adj" fmla="val 16667"/>
                  </a:avLst>
                </a:prstGeom>
                <a:blipFill>
                  <a:blip r:embed="rId10"/>
                  <a:stretch>
                    <a:fillRect l="-4774" b="-20161"/>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77" name="AutoShape 13" descr="OPL20U25GSXzBJYl68kk8uQGfFKzs7yb1M4KJWUiLk6ZEvGF+qCIPSnY57AbBFCvTW2023.15.85+K4lPs7H94VUqPe2XwIsfPRnrXQE//QTEXxb8/8N4CNc6FpgZahzpTjFhMzSA7T/nHJa11DE8Ng2TP3iAmRczFlmslSuUNOgUeb6yRvs0="/>
          <p:cNvSpPr>
            <a:spLocks noChangeArrowheads="1"/>
          </p:cNvSpPr>
          <p:nvPr/>
        </p:nvSpPr>
        <p:spPr bwMode="auto">
          <a:xfrm>
            <a:off x="4229883" y="4572937"/>
            <a:ext cx="2018517" cy="579438"/>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B</a:t>
            </a:r>
          </a:p>
        </p:txBody>
      </p:sp>
      <p:grpSp>
        <p:nvGrpSpPr>
          <p:cNvPr id="88078" name="Group 14" descr="OPL20U25GSXzBJYl68kk8uQGfFKzs7yb1M4KJWUiLk6ZEvGF+qCIPSnY57AbBFCvTW2023.15.85+K4lPs7H94VUqPe2XwIsfPRnrXQE//QTEXxb8/8N4CNc6FpgZahzpTjFhMzSA7T/nHJa11DE8Ng2TP3iAmRczFlmslSuUNOgUeb6yRvs0="/>
          <p:cNvGrpSpPr>
            <a:grpSpLocks/>
          </p:cNvGrpSpPr>
          <p:nvPr/>
        </p:nvGrpSpPr>
        <p:grpSpPr bwMode="auto">
          <a:xfrm>
            <a:off x="2156678" y="2296224"/>
            <a:ext cx="2393551" cy="741295"/>
            <a:chOff x="153" y="1972"/>
            <a:chExt cx="4856" cy="286"/>
          </a:xfrm>
          <a:solidFill>
            <a:schemeClr val="bg1"/>
          </a:solidFill>
        </p:grpSpPr>
        <p:sp>
          <p:nvSpPr>
            <p:cNvPr id="88079" name="Rectangle 15" descr="Blue tissue paper"/>
            <p:cNvSpPr>
              <a:spLocks noChangeArrowheads="1"/>
            </p:cNvSpPr>
            <p:nvPr/>
          </p:nvSpPr>
          <p:spPr bwMode="auto">
            <a:xfrm>
              <a:off x="4513" y="1974"/>
              <a:ext cx="423" cy="273"/>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153" y="1972"/>
                  <a:ext cx="4856" cy="286"/>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a:rPr lang="en-US" sz="3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3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nor/>
                            </m:rPr>
                            <a:rPr lang="en-US" sz="32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153" y="1972"/>
                  <a:ext cx="4856" cy="286"/>
                </a:xfrm>
                <a:prstGeom prst="roundRect">
                  <a:avLst>
                    <a:gd name="adj" fmla="val 16667"/>
                  </a:avLst>
                </a:prstGeom>
                <a:blipFill>
                  <a:blip r:embed="rId11"/>
                  <a:stretch>
                    <a:fillRect l="-4822" b="-2113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2023.15.85+K4lPs7H94VUqPe2XwIsfPRnrXQE//QTEXxb8/8N4CNc6FpgZahzpTjFhMzSA7T/nHJa11DE8Ng2TP3iAmRczFlmslSuUNOgUeb6yRvs0="/>
          <p:cNvSpPr>
            <a:spLocks noChangeArrowheads="1" noChangeShapeType="1" noTextEdit="1"/>
          </p:cNvSpPr>
          <p:nvPr/>
        </p:nvSpPr>
        <p:spPr bwMode="auto">
          <a:xfrm>
            <a:off x="4944994" y="521836"/>
            <a:ext cx="1439863" cy="421585"/>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2</a:t>
            </a:r>
          </a:p>
        </p:txBody>
      </p:sp>
      <p:sp>
        <p:nvSpPr>
          <p:cNvPr id="88095" name="Rectangle 31" descr="OPL20U25GSXzBJYl68kk8uQGfFKzs7yb1M4KJWUiLk6ZEvGF+qCIPSnY57AbBFCvTW2023.15.85+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endParaRPr lang="en-US" altLang="vi-VN" b="1" dirty="0">
              <a:solidFill>
                <a:schemeClr val="bg1"/>
              </a:solidFill>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2023.15.85+K4lPs7H94VUqPe2XwIsfPRnrXQE//QTEXxb8/8N4CNc6FpgZahzpTjFhMzSA7T/nHJa11DE8Ng2TP3iAmRczFlmslSuUNOgUeb6yRvs0="/>
          <p:cNvGrpSpPr>
            <a:grpSpLocks/>
          </p:cNvGrpSpPr>
          <p:nvPr/>
        </p:nvGrpSpPr>
        <p:grpSpPr bwMode="auto">
          <a:xfrm>
            <a:off x="5968808" y="3405311"/>
            <a:ext cx="2258604" cy="762855"/>
            <a:chOff x="226" y="2004"/>
            <a:chExt cx="4856" cy="295"/>
          </a:xfrm>
          <a:solidFill>
            <a:schemeClr val="bg1"/>
          </a:solidFill>
        </p:grpSpPr>
        <p:sp>
          <p:nvSpPr>
            <p:cNvPr id="88097" name="Rectangle 33" descr="Blue tissue paper"/>
            <p:cNvSpPr>
              <a:spLocks noChangeArrowheads="1"/>
            </p:cNvSpPr>
            <p:nvPr/>
          </p:nvSpPr>
          <p:spPr bwMode="auto">
            <a:xfrm>
              <a:off x="4513" y="2052"/>
              <a:ext cx="496" cy="242"/>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a:latin typeface="Times New Roman" panose="02020603050405020304" pitchFamily="18" charset="0"/>
                <a:cs typeface="Times New Roman" panose="02020603050405020304" pitchFamily="18" charset="0"/>
              </a:endParaRPr>
            </a:p>
          </p:txBody>
        </p:sp>
        <p:sp>
          <p:nvSpPr>
            <p:cNvPr id="88098" name="AutoShape 34" descr="Blue tissue paper"/>
            <p:cNvSpPr>
              <a:spLocks noChangeArrowheads="1"/>
            </p:cNvSpPr>
            <p:nvPr/>
          </p:nvSpPr>
          <p:spPr bwMode="auto">
            <a:xfrm>
              <a:off x="226" y="2004"/>
              <a:ext cx="4856" cy="295"/>
            </a:xfrm>
            <a:prstGeom prst="roundRect">
              <a:avLst>
                <a:gd name="adj" fmla="val 16667"/>
              </a:avLst>
            </a:prstGeom>
            <a:gr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latin typeface="Times New Roman" panose="02020603050405020304" pitchFamily="18" charset="0"/>
                  <a:cs typeface="Times New Roman" panose="02020603050405020304" pitchFamily="18" charset="0"/>
                </a:rPr>
                <a:t>D) </a:t>
              </a:r>
              <a:r>
                <a:rPr lang="en-US" altLang="vi-VN" sz="3200" dirty="0">
                  <a:latin typeface="Times New Roman" panose="02020603050405020304" pitchFamily="18" charset="0"/>
                  <a:cs typeface="Times New Roman" panose="02020603050405020304" pitchFamily="18" charset="0"/>
                </a:rPr>
                <a:t>2</a:t>
              </a:r>
              <a:r>
                <a:rPr lang="en-US" altLang="vi-VN" sz="3200" i="1" dirty="0">
                  <a:latin typeface="Times New Roman" panose="02020603050405020304" pitchFamily="18" charset="0"/>
                  <a:cs typeface="Times New Roman" panose="02020603050405020304" pitchFamily="18" charset="0"/>
                </a:rPr>
                <a:t>y</a:t>
              </a:r>
              <a:endParaRPr lang="en-US" sz="3200" i="1" dirty="0">
                <a:latin typeface="Times New Roman" pitchFamily="18" charset="0"/>
                <a:cs typeface="Times New Roman" pitchFamily="18" charset="0"/>
              </a:endParaRPr>
            </a:p>
          </p:txBody>
        </p:sp>
      </p:grpSp>
      <p:sp>
        <p:nvSpPr>
          <p:cNvPr id="37" name="AutoShape 35" descr="OPL20U25GSXzBJYl68kk8uQGfFKzs7yb1M4KJWUiLk6ZEvGF+qCIPSnY57AbBFCvTW2023.15.85+K4lPs7H94VUqPe2XwIsfPRnrXQE//QTEXxb8/8N4CNc6FpgZahzpTjFhMzSA7T/nHJa11DE8Ng2TP3iAmRczFlmslSuUNOgUeb6yRvs0=">
            <a:hlinkClick r:id="rId12"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04" name="Oval 103">
            <a:extLst>
              <a:ext uri="{FF2B5EF4-FFF2-40B4-BE49-F238E27FC236}">
                <a16:creationId xmlns:a16="http://schemas.microsoft.com/office/drawing/2014/main" id="{1E6BF840-C990-CD65-993F-10E390CC50B0}"/>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105" name="Rounded Rectangle 8">
            <a:extLst>
              <a:ext uri="{FF2B5EF4-FFF2-40B4-BE49-F238E27FC236}">
                <a16:creationId xmlns:a16="http://schemas.microsoft.com/office/drawing/2014/main" id="{BD974087-1985-4CE9-A8DB-C627BA4622B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106" name="Rounded Rectangle 9">
            <a:extLst>
              <a:ext uri="{FF2B5EF4-FFF2-40B4-BE49-F238E27FC236}">
                <a16:creationId xmlns:a16="http://schemas.microsoft.com/office/drawing/2014/main" id="{5942E570-6D39-81C3-585C-E868A529EDB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107" name="Rounded Rectangle 10">
            <a:extLst>
              <a:ext uri="{FF2B5EF4-FFF2-40B4-BE49-F238E27FC236}">
                <a16:creationId xmlns:a16="http://schemas.microsoft.com/office/drawing/2014/main" id="{694D25CE-275D-DB2A-A968-5CA41BD7043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108" name="Rounded Rectangle 11">
            <a:extLst>
              <a:ext uri="{FF2B5EF4-FFF2-40B4-BE49-F238E27FC236}">
                <a16:creationId xmlns:a16="http://schemas.microsoft.com/office/drawing/2014/main" id="{EDC9FBCA-AE3F-3BE9-9C15-E80F0313ACD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109" name="Rounded Rectangle 17">
            <a:extLst>
              <a:ext uri="{FF2B5EF4-FFF2-40B4-BE49-F238E27FC236}">
                <a16:creationId xmlns:a16="http://schemas.microsoft.com/office/drawing/2014/main" id="{3CEE2E8E-E26B-27F6-2404-AC76C4549F1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110" name="Rounded Rectangle 18">
            <a:extLst>
              <a:ext uri="{FF2B5EF4-FFF2-40B4-BE49-F238E27FC236}">
                <a16:creationId xmlns:a16="http://schemas.microsoft.com/office/drawing/2014/main" id="{66DB3807-C347-73E9-702D-DC72366186A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111" name="Rounded Rectangle 19">
            <a:extLst>
              <a:ext uri="{FF2B5EF4-FFF2-40B4-BE49-F238E27FC236}">
                <a16:creationId xmlns:a16="http://schemas.microsoft.com/office/drawing/2014/main" id="{CDDBC9AF-3AED-64D3-EDA7-73D8311ABEF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112" name="Rounded Rectangle 20">
            <a:extLst>
              <a:ext uri="{FF2B5EF4-FFF2-40B4-BE49-F238E27FC236}">
                <a16:creationId xmlns:a16="http://schemas.microsoft.com/office/drawing/2014/main" id="{EF8A6D20-3108-3DD9-8DCC-741EA0A511F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113" name="Rounded Rectangle 21">
            <a:extLst>
              <a:ext uri="{FF2B5EF4-FFF2-40B4-BE49-F238E27FC236}">
                <a16:creationId xmlns:a16="http://schemas.microsoft.com/office/drawing/2014/main" id="{C03DB043-3A8D-4ADA-A7C9-8A5510523B5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114" name="Rounded Rectangle 22">
            <a:extLst>
              <a:ext uri="{FF2B5EF4-FFF2-40B4-BE49-F238E27FC236}">
                <a16:creationId xmlns:a16="http://schemas.microsoft.com/office/drawing/2014/main" id="{9A5B10B5-2DCA-0E9B-33FF-A2FAD59A614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115" name="Rounded Rectangle 23">
            <a:extLst>
              <a:ext uri="{FF2B5EF4-FFF2-40B4-BE49-F238E27FC236}">
                <a16:creationId xmlns:a16="http://schemas.microsoft.com/office/drawing/2014/main" id="{23888405-BA94-4D2A-E177-504BA4E1119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116" name="Rounded Rectangle 24">
            <a:extLst>
              <a:ext uri="{FF2B5EF4-FFF2-40B4-BE49-F238E27FC236}">
                <a16:creationId xmlns:a16="http://schemas.microsoft.com/office/drawing/2014/main" id="{8F2EA35C-7B9C-B736-0114-CCB1842757F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117" name="Rounded Rectangle 25">
            <a:extLst>
              <a:ext uri="{FF2B5EF4-FFF2-40B4-BE49-F238E27FC236}">
                <a16:creationId xmlns:a16="http://schemas.microsoft.com/office/drawing/2014/main" id="{FB8BD172-8D1B-17A5-764B-03AD4EEA2C2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118" name="Rounded Rectangle 26">
            <a:extLst>
              <a:ext uri="{FF2B5EF4-FFF2-40B4-BE49-F238E27FC236}">
                <a16:creationId xmlns:a16="http://schemas.microsoft.com/office/drawing/2014/main" id="{C875C555-5275-2A35-4271-FA50081227C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119" name="Rounded Rectangle 27">
            <a:extLst>
              <a:ext uri="{FF2B5EF4-FFF2-40B4-BE49-F238E27FC236}">
                <a16:creationId xmlns:a16="http://schemas.microsoft.com/office/drawing/2014/main" id="{F5D5E0CD-1D60-0402-75DD-95B6036C368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120" name="Rounded Rectangle 28">
            <a:extLst>
              <a:ext uri="{FF2B5EF4-FFF2-40B4-BE49-F238E27FC236}">
                <a16:creationId xmlns:a16="http://schemas.microsoft.com/office/drawing/2014/main" id="{FBF290D6-8556-3AE2-EA28-B837105D6AD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121" name="Rounded Rectangle 29">
            <a:extLst>
              <a:ext uri="{FF2B5EF4-FFF2-40B4-BE49-F238E27FC236}">
                <a16:creationId xmlns:a16="http://schemas.microsoft.com/office/drawing/2014/main" id="{AF43B901-5A2E-33D5-3475-2351A90E4E1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122" name="Rounded Rectangle 30">
            <a:extLst>
              <a:ext uri="{FF2B5EF4-FFF2-40B4-BE49-F238E27FC236}">
                <a16:creationId xmlns:a16="http://schemas.microsoft.com/office/drawing/2014/main" id="{1A4348D6-F708-E987-C102-D0589D3BD14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123" name="Rounded Rectangle 31">
            <a:extLst>
              <a:ext uri="{FF2B5EF4-FFF2-40B4-BE49-F238E27FC236}">
                <a16:creationId xmlns:a16="http://schemas.microsoft.com/office/drawing/2014/main" id="{24A1AA16-AC5C-333B-C658-1B16A52ED48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124" name="Rounded Rectangle 32">
            <a:extLst>
              <a:ext uri="{FF2B5EF4-FFF2-40B4-BE49-F238E27FC236}">
                <a16:creationId xmlns:a16="http://schemas.microsoft.com/office/drawing/2014/main" id="{14B8F935-B96D-2FD1-7E2A-5B85D4A3B4B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125" name="Rounded Rectangle 33">
            <a:extLst>
              <a:ext uri="{FF2B5EF4-FFF2-40B4-BE49-F238E27FC236}">
                <a16:creationId xmlns:a16="http://schemas.microsoft.com/office/drawing/2014/main" id="{55394660-2233-BC73-6A06-6E74D911144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5" name="Picture 4">
            <a:extLst>
              <a:ext uri="{FF2B5EF4-FFF2-40B4-BE49-F238E27FC236}">
                <a16:creationId xmlns:a16="http://schemas.microsoft.com/office/drawing/2014/main" id="{90B25F7A-E5D7-05C0-6952-F0A8E1BAF88A}"/>
              </a:ext>
            </a:extLst>
          </p:cNvPr>
          <p:cNvPicPr>
            <a:picLocks noChangeAspect="1"/>
          </p:cNvPicPr>
          <p:nvPr/>
        </p:nvPicPr>
        <p:blipFill rotWithShape="1">
          <a:blip r:embed="rId13">
            <a:extLst>
              <a:ext uri="{28A0092B-C50C-407E-A947-70E740481C1C}">
                <a14:useLocalDpi xmlns:a14="http://schemas.microsoft.com/office/drawing/2010/main" val="0"/>
              </a:ext>
            </a:extLst>
          </a:blip>
          <a:srcRect l="83537" t="62438" r="8404" b="2827"/>
          <a:stretch/>
        </p:blipFill>
        <p:spPr>
          <a:xfrm>
            <a:off x="9368684" y="2553687"/>
            <a:ext cx="2258606" cy="3567379"/>
          </a:xfrm>
          <a:prstGeom prst="rect">
            <a:avLst/>
          </a:prstGeom>
        </p:spPr>
      </p:pic>
    </p:spTree>
    <p:extLst>
      <p:ext uri="{BB962C8B-B14F-4D97-AF65-F5344CB8AC3E}">
        <p14:creationId xmlns:p14="http://schemas.microsoft.com/office/powerpoint/2010/main" val="333452807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105"/>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106"/>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107"/>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108"/>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109"/>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110"/>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111"/>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112"/>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113"/>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114"/>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115"/>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116"/>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117"/>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118"/>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119"/>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120"/>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121"/>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122"/>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123"/>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124"/>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4"/>
                  </p:tgtEl>
                </p:cond>
              </p:nextCondLst>
            </p:seq>
            <p:seq concurrent="1" nextAc="seek">
              <p:cTn id="97" restart="whenNotActive" fill="hold" evtFilter="cancelBubble" nodeType="interactiveSeq">
                <p:stCondLst>
                  <p:cond evt="onClick" delay="0">
                    <p:tgtEl>
                      <p:spTgt spid="88095"/>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8077"/>
                                        </p:tgtEl>
                                        <p:attrNameLst>
                                          <p:attrName>style.visibility</p:attrName>
                                        </p:attrNameLst>
                                      </p:cBhvr>
                                      <p:to>
                                        <p:strVal val="visible"/>
                                      </p:to>
                                    </p:set>
                                    <p:animEffect transition="in" filter="fade">
                                      <p:cBhvr>
                                        <p:cTn id="102" dur="500"/>
                                        <p:tgtEl>
                                          <p:spTgt spid="88077"/>
                                        </p:tgtEl>
                                      </p:cBhvr>
                                    </p:animEffect>
                                  </p:childTnLst>
                                  <p:subTnLst>
                                    <p:audio>
                                      <p:cMediaNode>
                                        <p:cTn display="0" masterRel="sameClick">
                                          <p:stCondLst>
                                            <p:cond evt="begin" delay="0">
                                              <p:tn val="100"/>
                                            </p:cond>
                                          </p:stCondLst>
                                          <p:endCondLst>
                                            <p:cond evt="onStopAudio" delay="0">
                                              <p:tgtEl>
                                                <p:sldTgt/>
                                              </p:tgtEl>
                                            </p:cond>
                                          </p:endCondLst>
                                        </p:cTn>
                                        <p:tgtEl>
                                          <p:sndTgt r:embed="rId5" name="dapan.WAV"/>
                                        </p:tgtEl>
                                      </p:cMediaNode>
                                    </p:audio>
                                  </p:subTnLst>
                                </p:cTn>
                              </p:par>
                            </p:childTnLst>
                          </p:cTn>
                        </p:par>
                      </p:childTnLst>
                    </p:cTn>
                  </p:par>
                </p:childTnLst>
              </p:cTn>
              <p:nextCondLst>
                <p:cond evt="onClick" delay="0">
                  <p:tgtEl>
                    <p:spTgt spid="88095"/>
                  </p:tgtEl>
                </p:cond>
              </p:nextCondLst>
            </p:seq>
          </p:childTnLst>
        </p:cTn>
      </p:par>
    </p:tnLst>
    <p:bldLst>
      <p:bldP spid="88077"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A9C70D2-F218-BA5F-0739-8C67A5422E65}"/>
              </a:ext>
            </a:extLst>
          </p:cNvPr>
          <p:cNvPicPr>
            <a:picLocks noChangeAspect="1"/>
          </p:cNvPicPr>
          <p:nvPr/>
        </p:nvPicPr>
        <p:blipFill>
          <a:blip r:embed="rId6"/>
          <a:stretch>
            <a:fillRect/>
          </a:stretch>
        </p:blipFill>
        <p:spPr>
          <a:xfrm>
            <a:off x="-165293" y="-35449"/>
            <a:ext cx="12192000" cy="6928898"/>
          </a:xfrm>
          <a:prstGeom prst="rect">
            <a:avLst/>
          </a:prstGeom>
        </p:spPr>
      </p:pic>
      <p:grpSp>
        <p:nvGrpSpPr>
          <p:cNvPr id="88066" name="Group 2" descr="OPL20U25GSXzBJYl68kk8uQGfFKzs7yb1M4KJWUiLk6ZEvGF+qCIPSnY57AbBFCvTW2023.15.85+K4lPs7H94VUqPe2XwIsfPRnrXQE//QTEXxb8/8N4CNc6FpgZahzpTjFhMzSA7T/nHJa11DE8Ng2TP3iAmRczFlmslSuUNOgUeb6yRvs0="/>
          <p:cNvGrpSpPr>
            <a:grpSpLocks/>
          </p:cNvGrpSpPr>
          <p:nvPr/>
        </p:nvGrpSpPr>
        <p:grpSpPr bwMode="auto">
          <a:xfrm>
            <a:off x="864198" y="1285049"/>
            <a:ext cx="8932225" cy="1287940"/>
            <a:chOff x="151" y="738"/>
            <a:chExt cx="4685" cy="1137"/>
          </a:xfrm>
        </p:grpSpPr>
        <p:sp>
          <p:nvSpPr>
            <p:cNvPr id="88067" name="Rectangle 3" descr="Parchment"/>
            <p:cNvSpPr>
              <a:spLocks noChangeArrowheads="1"/>
            </p:cNvSpPr>
            <p:nvPr/>
          </p:nvSpPr>
          <p:spPr bwMode="auto">
            <a:xfrm>
              <a:off x="4569" y="1091"/>
              <a:ext cx="97" cy="516"/>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68" name="AutoShape 4" descr="Parchment"/>
                <p:cNvSpPr>
                  <a:spLocks noChangeArrowheads="1"/>
                </p:cNvSpPr>
                <p:nvPr/>
              </p:nvSpPr>
              <p:spPr bwMode="auto">
                <a:xfrm>
                  <a:off x="151" y="738"/>
                  <a:ext cx="4685" cy="1137"/>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algn="just">
                    <a:spcBef>
                      <a:spcPts val="300"/>
                    </a:spcBef>
                    <a:spcAft>
                      <a:spcPts val="300"/>
                    </a:spcAft>
                  </a:pP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thu</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gọn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của</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b="1" i="1">
                              <a:effectLst/>
                              <a:latin typeface="Cambria Math" panose="02040503050406030204" pitchFamily="18" charset="0"/>
                              <a:ea typeface="Times New Roman" panose="02020603050405020304" pitchFamily="18" charset="0"/>
                            </a:rPr>
                          </m:ctrlPr>
                        </m:sSupPr>
                        <m:e>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yzx</m:t>
                      </m:r>
                      <m:sSup>
                        <m:sSupPr>
                          <m:ctrlPr>
                            <a:rPr lang="en-US" sz="3200" b="1" i="1">
                              <a:effectLst/>
                              <a:latin typeface="Cambria Math" panose="02040503050406030204" pitchFamily="18" charset="0"/>
                              <a:ea typeface="Times New Roman" panose="02020603050405020304" pitchFamily="18" charset="0"/>
                            </a:rPr>
                          </m:ctrlPr>
                        </m:sSupPr>
                        <m:e>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là</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mc:Choice>
          <mc:Fallback xmlns="">
            <p:sp>
              <p:nvSpPr>
                <p:cNvPr id="88068" name="AutoShape 4" descr="Parchment"/>
                <p:cNvSpPr>
                  <a:spLocks noRot="1" noChangeAspect="1" noMove="1" noResize="1" noEditPoints="1" noAdjustHandles="1" noChangeArrowheads="1" noChangeShapeType="1" noTextEdit="1"/>
                </p:cNvSpPr>
                <p:nvPr/>
              </p:nvSpPr>
              <p:spPr bwMode="auto">
                <a:xfrm>
                  <a:off x="151" y="738"/>
                  <a:ext cx="4685" cy="1137"/>
                </a:xfrm>
                <a:prstGeom prst="roundRect">
                  <a:avLst>
                    <a:gd name="adj" fmla="val 16667"/>
                  </a:avLst>
                </a:prstGeom>
                <a:blipFill>
                  <a:blip r:embed="rId8"/>
                  <a:stretch>
                    <a:fillRect l="-954" r="-1022" b="-939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69" name="Group 5" descr="OPL20U25GSXzBJYl68kk8uQGfFKzs7yb1M4KJWUiLk6ZEvGF+qCIPSnY57AbBFCvTW2023.15.85+K4lPs7H94VUqPe2XwIsfPRnrXQE//QTEXxb8/8N4CNc6FpgZahzpTjFhMzSA7T/nHJa11DE8Ng2TP3iAmRczFlmslSuUNOgUeb6yRvs0="/>
          <p:cNvGrpSpPr>
            <a:grpSpLocks/>
          </p:cNvGrpSpPr>
          <p:nvPr/>
        </p:nvGrpSpPr>
        <p:grpSpPr bwMode="auto">
          <a:xfrm>
            <a:off x="5572045" y="2703097"/>
            <a:ext cx="2996375" cy="742952"/>
            <a:chOff x="153" y="1882"/>
            <a:chExt cx="4733" cy="468"/>
          </a:xfrm>
          <a:solidFill>
            <a:schemeClr val="bg1"/>
          </a:solidFill>
        </p:grpSpPr>
        <p:sp>
          <p:nvSpPr>
            <p:cNvPr id="88070" name="Rectangle 6" descr="Blue tissue paper"/>
            <p:cNvSpPr>
              <a:spLocks noChangeArrowheads="1"/>
            </p:cNvSpPr>
            <p:nvPr/>
          </p:nvSpPr>
          <p:spPr bwMode="auto">
            <a:xfrm>
              <a:off x="4513" y="1926"/>
              <a:ext cx="2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53" y="1882"/>
                  <a:ext cx="4733" cy="46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14:m>
                    <m:oMath xmlns:m="http://schemas.openxmlformats.org/officeDocument/2006/math">
                      <m:r>
                        <a:rPr lang="en-US" sz="3200" b="1" i="0" smtClean="0">
                          <a:solidFill>
                            <a:schemeClr val="tx1"/>
                          </a:solidFill>
                          <a:latin typeface="Cambria Math" panose="02040503050406030204" pitchFamily="18" charset="0"/>
                          <a:cs typeface="Times New Roman" panose="02020603050405020304" pitchFamily="18" charset="0"/>
                        </a:rPr>
                        <m:t> </m:t>
                      </m:r>
                      <m:r>
                        <m:rPr>
                          <m:nor/>
                        </m:rPr>
                        <a:rPr lang="en-US" sz="3200" i="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4</m:t>
                          </m:r>
                        </m:sup>
                      </m:sSup>
                      <m:r>
                        <m:rPr>
                          <m:nor/>
                        </m:rPr>
                        <a:rPr lang="en-US" sz="3200" i="1">
                          <a:solidFill>
                            <a:schemeClr val="tx1"/>
                          </a:solidFill>
                          <a:latin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53" y="1882"/>
                  <a:ext cx="4733" cy="468"/>
                </a:xfrm>
                <a:prstGeom prst="roundRect">
                  <a:avLst>
                    <a:gd name="adj" fmla="val 16667"/>
                  </a:avLst>
                </a:prstGeom>
                <a:blipFill>
                  <a:blip r:embed="rId9"/>
                  <a:stretch>
                    <a:fillRect l="-3846" b="-2096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074" name="AutoShape 10" descr="OPL20U25GSXzBJYl68kk8uQGfFKzs7yb1M4KJWUiLk6ZEvGF+qCIPSnY57AbBFCvTW2023.15.85+K4lPs7H94VUqPe2XwIsfPRnrXQE//QTEXxb8/8N4CNc6FpgZahzpTjFhMzSA7T/nHJa11DE8Ng2TP3iAmRczFlmslSuUNOgUeb6yRvs0="/>
              <p:cNvSpPr>
                <a:spLocks noChangeArrowheads="1"/>
              </p:cNvSpPr>
              <p:nvPr/>
            </p:nvSpPr>
            <p:spPr bwMode="auto">
              <a:xfrm>
                <a:off x="1405381" y="3586991"/>
                <a:ext cx="2996375" cy="647701"/>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cs typeface="Times New Roman" panose="02020603050405020304" pitchFamily="18" charset="0"/>
                      </a:rPr>
                      <m:t>3</m:t>
                    </m:r>
                    <m:r>
                      <m:rPr>
                        <m:nor/>
                      </m:rPr>
                      <a:rPr lang="en-US" sz="3200" i="1">
                        <a:solidFill>
                          <a:schemeClr val="tx1"/>
                        </a:solidFill>
                        <a:latin typeface="Times New Roman" panose="02020603050405020304" pitchFamily="18" charset="0"/>
                        <a:cs typeface="Times New Roman" panose="02020603050405020304" pitchFamily="18" charset="0"/>
                      </a:rPr>
                      <m:t>xyz</m:t>
                    </m:r>
                  </m:oMath>
                </a14:m>
                <a:endParaRPr lang="en-US" sz="3200" i="1" dirty="0">
                  <a:solidFill>
                    <a:schemeClr val="tx1"/>
                  </a:solidFill>
                  <a:latin typeface="Times New Roman" pitchFamily="18" charset="0"/>
                  <a:cs typeface="Times New Roman" pitchFamily="18" charset="0"/>
                </a:endParaRPr>
              </a:p>
            </p:txBody>
          </p:sp>
        </mc:Choice>
        <mc:Fallback xmlns="">
          <p:sp>
            <p:nvSpPr>
              <p:cNvPr id="88074" name="AutoShape 10" descr="OPL20U25GSXzBJYl68kk8uQGfFKzs7yb1M4KJWUiLk6ZEvGF+qCIPSnY57AbBFCvTW2023.15.85+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405381" y="3586991"/>
                <a:ext cx="2996375" cy="647701"/>
              </a:xfrm>
              <a:prstGeom prst="roundRect">
                <a:avLst>
                  <a:gd name="adj" fmla="val 16667"/>
                </a:avLst>
              </a:prstGeom>
              <a:blipFill>
                <a:blip r:embed="rId10"/>
                <a:stretch>
                  <a:fillRect l="-4057" t="-6422" b="-2293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8075" name="Group 11" descr="OPL20U25GSXzBJYl68kk8uQGfFKzs7yb1M4KJWUiLk6ZEvGF+qCIPSnY57AbBFCvTW2023.15.85+K4lPs7H94VUqPe2XwIsfPRnrXQE//QTEXxb8/8N4CNc6FpgZahzpTjFhMzSA7T/nHJa11DE8Ng2TP3iAmRczFlmslSuUNOgUeb6yRvs0="/>
          <p:cNvGrpSpPr>
            <a:grpSpLocks/>
          </p:cNvGrpSpPr>
          <p:nvPr/>
        </p:nvGrpSpPr>
        <p:grpSpPr bwMode="auto">
          <a:xfrm>
            <a:off x="3901540" y="4571238"/>
            <a:ext cx="2054033" cy="579438"/>
            <a:chOff x="153" y="1932"/>
            <a:chExt cx="4791" cy="365"/>
          </a:xfrm>
        </p:grpSpPr>
        <p:sp>
          <p:nvSpPr>
            <p:cNvPr id="88076" name="Rectangle 12"/>
            <p:cNvSpPr>
              <a:spLocks noChangeArrowheads="1"/>
            </p:cNvSpPr>
            <p:nvPr/>
          </p:nvSpPr>
          <p:spPr bwMode="auto">
            <a:xfrm>
              <a:off x="4513" y="1945"/>
              <a:ext cx="431"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32"/>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B</a:t>
              </a:r>
            </a:p>
          </p:txBody>
        </p:sp>
      </p:grpSp>
      <mc:AlternateContent xmlns:mc="http://schemas.openxmlformats.org/markup-compatibility/2006" xmlns:a14="http://schemas.microsoft.com/office/drawing/2010/main">
        <mc:Choice Requires="a14">
          <p:sp>
            <p:nvSpPr>
              <p:cNvPr id="88080" name="AutoShape 16" descr="OPL20U25GSXzBJYl68kk8uQGfFKzs7yb1M4KJWUiLk6ZEvGF+qCIPSnY57AbBFCvTW2023.15.85+K4lPs7H94VUqPe2XwIsfPRnrXQE//QTEXxb8/8N4CNc6FpgZahzpTjFhMzSA7T/nHJa11DE8Ng2TP3iAmRczFlmslSuUNOgUeb6yRvs0="/>
              <p:cNvSpPr>
                <a:spLocks noChangeArrowheads="1"/>
              </p:cNvSpPr>
              <p:nvPr/>
            </p:nvSpPr>
            <p:spPr bwMode="auto">
              <a:xfrm>
                <a:off x="1409968" y="2665447"/>
                <a:ext cx="2996374" cy="742952"/>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cs typeface="Times New Roman" panose="02020603050405020304" pitchFamily="18" charset="0"/>
                      </a:rPr>
                      <m:t>yzxy</m:t>
                    </m:r>
                  </m:oMath>
                </a14:m>
                <a:endParaRPr lang="en-US" sz="3200" i="1" dirty="0">
                  <a:solidFill>
                    <a:schemeClr val="tx1"/>
                  </a:solidFill>
                  <a:latin typeface="Times New Roman" pitchFamily="18" charset="0"/>
                  <a:cs typeface="Times New Roman" pitchFamily="18" charset="0"/>
                </a:endParaRPr>
              </a:p>
            </p:txBody>
          </p:sp>
        </mc:Choice>
        <mc:Fallback xmlns="">
          <p:sp>
            <p:nvSpPr>
              <p:cNvPr id="88080" name="AutoShape 16" descr="OPL20U25GSXzBJYl68kk8uQGfFKzs7yb1M4KJWUiLk6ZEvGF+qCIPSnY57AbBFCvTW2023.15.85+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409968" y="2665447"/>
                <a:ext cx="2996374" cy="742952"/>
              </a:xfrm>
              <a:prstGeom prst="roundRect">
                <a:avLst>
                  <a:gd name="adj" fmla="val 16667"/>
                </a:avLst>
              </a:prstGeom>
              <a:blipFill>
                <a:blip r:embed="rId11"/>
                <a:stretch>
                  <a:fillRect l="-3644" b="-2096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8082" name="WordArt 18" descr="OPL20U25GSXzBJYl68kk8uQGfFKzs7yb1M4KJWUiLk6ZEvGF+qCIPSnY57AbBFCvTW2023.15.85+K4lPs7H94VUqPe2XwIsfPRnrXQE//QTEXxb8/8N4CNc6FpgZahzpTjFhMzSA7T/nHJa11DE8Ng2TP3iAmRczFlmslSuUNOgUeb6yRvs0="/>
          <p:cNvSpPr>
            <a:spLocks noChangeArrowheads="1" noChangeShapeType="1" noTextEdit="1"/>
          </p:cNvSpPr>
          <p:nvPr/>
        </p:nvSpPr>
        <p:spPr bwMode="auto">
          <a:xfrm>
            <a:off x="5052219" y="692949"/>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3</a:t>
            </a:r>
          </a:p>
        </p:txBody>
      </p:sp>
      <p:sp>
        <p:nvSpPr>
          <p:cNvPr id="88095" name="Rectangle 31" descr="OPL20U25GSXzBJYl68kk8uQGfFKzs7yb1M4KJWUiLk6ZEvGF+qCIPSnY57AbBFCvTW2023.15.85+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endParaRPr lang="en-US" altLang="vi-VN" b="1" dirty="0">
              <a:solidFill>
                <a:schemeClr val="bg1"/>
              </a:solidFill>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2023.15.85+K4lPs7H94VUqPe2XwIsfPRnrXQE//QTEXxb8/8N4CNc6FpgZahzpTjFhMzSA7T/nHJa11DE8Ng2TP3iAmRczFlmslSuUNOgUeb6yRvs0="/>
          <p:cNvGrpSpPr>
            <a:grpSpLocks/>
          </p:cNvGrpSpPr>
          <p:nvPr/>
        </p:nvGrpSpPr>
        <p:grpSpPr bwMode="auto">
          <a:xfrm>
            <a:off x="5572044" y="3539365"/>
            <a:ext cx="2996375" cy="742951"/>
            <a:chOff x="153" y="1878"/>
            <a:chExt cx="4733" cy="468"/>
          </a:xfrm>
          <a:solidFill>
            <a:schemeClr val="bg1"/>
          </a:solidFill>
        </p:grpSpPr>
        <p:sp>
          <p:nvSpPr>
            <p:cNvPr id="88097" name="Rectangle 33" descr="Blue tissue paper"/>
            <p:cNvSpPr>
              <a:spLocks noChangeArrowheads="1"/>
            </p:cNvSpPr>
            <p:nvPr/>
          </p:nvSpPr>
          <p:spPr bwMode="auto">
            <a:xfrm>
              <a:off x="4513" y="1926"/>
              <a:ext cx="2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878"/>
                  <a:ext cx="4733" cy="46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m:rPr>
                          <m:nor/>
                        </m:rPr>
                        <a:rPr lang="en-US" sz="320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4</m:t>
                          </m:r>
                        </m:sup>
                      </m:sSup>
                      <m:r>
                        <m:rPr>
                          <m:nor/>
                        </m:rPr>
                        <a:rPr lang="en-US" sz="3200" i="1">
                          <a:solidFill>
                            <a:schemeClr val="tx1"/>
                          </a:solidFill>
                          <a:latin typeface="Times New Roman" panose="02020603050405020304" pitchFamily="18" charset="0"/>
                          <a:cs typeface="Times New Roman" panose="02020603050405020304" pitchFamily="18" charset="0"/>
                        </a:rPr>
                        <m:t>z</m:t>
                      </m:r>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878"/>
                  <a:ext cx="4733" cy="468"/>
                </a:xfrm>
                <a:prstGeom prst="roundRect">
                  <a:avLst>
                    <a:gd name="adj" fmla="val 16667"/>
                  </a:avLst>
                </a:prstGeom>
                <a:blipFill>
                  <a:blip r:embed="rId12"/>
                  <a:stretch>
                    <a:fillRect l="-3846" b="-2113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7" name="AutoShape 35" descr="OPL20U25GSXzBJYl68kk8uQGfFKzs7yb1M4KJWUiLk6ZEvGF+qCIPSnY57AbBFCvTW2023.15.85+K4lPs7H94VUqPe2XwIsfPRnrXQE//QTEXxb8/8N4CNc6FpgZahzpTjFhMzSA7T/nHJa11DE8Ng2TP3iAmRczFlmslSuUNOgUeb6yRvs0=">
            <a:hlinkClick r:id="rId13"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17" name="Oval 116">
            <a:extLst>
              <a:ext uri="{FF2B5EF4-FFF2-40B4-BE49-F238E27FC236}">
                <a16:creationId xmlns:a16="http://schemas.microsoft.com/office/drawing/2014/main" id="{AE5C7AB8-855B-8045-038C-BE4A421AF09F}"/>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118" name="Rounded Rectangle 8">
            <a:extLst>
              <a:ext uri="{FF2B5EF4-FFF2-40B4-BE49-F238E27FC236}">
                <a16:creationId xmlns:a16="http://schemas.microsoft.com/office/drawing/2014/main" id="{7C0C49D7-6755-9FDC-55CC-3BEC7A022AA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119" name="Rounded Rectangle 9">
            <a:extLst>
              <a:ext uri="{FF2B5EF4-FFF2-40B4-BE49-F238E27FC236}">
                <a16:creationId xmlns:a16="http://schemas.microsoft.com/office/drawing/2014/main" id="{79DEBDB7-D214-4D02-36CE-57D39EFD0A7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120" name="Rounded Rectangle 10">
            <a:extLst>
              <a:ext uri="{FF2B5EF4-FFF2-40B4-BE49-F238E27FC236}">
                <a16:creationId xmlns:a16="http://schemas.microsoft.com/office/drawing/2014/main" id="{B5934557-C8D1-B9EF-2CC7-F79525D51AE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121" name="Rounded Rectangle 11">
            <a:extLst>
              <a:ext uri="{FF2B5EF4-FFF2-40B4-BE49-F238E27FC236}">
                <a16:creationId xmlns:a16="http://schemas.microsoft.com/office/drawing/2014/main" id="{2527E861-D74B-8192-52F8-B41A29BC573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122" name="Rounded Rectangle 17">
            <a:extLst>
              <a:ext uri="{FF2B5EF4-FFF2-40B4-BE49-F238E27FC236}">
                <a16:creationId xmlns:a16="http://schemas.microsoft.com/office/drawing/2014/main" id="{42F0A43B-83BE-6249-1E8B-B9A54BACDEB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123" name="Rounded Rectangle 18">
            <a:extLst>
              <a:ext uri="{FF2B5EF4-FFF2-40B4-BE49-F238E27FC236}">
                <a16:creationId xmlns:a16="http://schemas.microsoft.com/office/drawing/2014/main" id="{E66B5F4C-4E29-E16C-9B05-E25FD25DF2B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124" name="Rounded Rectangle 19">
            <a:extLst>
              <a:ext uri="{FF2B5EF4-FFF2-40B4-BE49-F238E27FC236}">
                <a16:creationId xmlns:a16="http://schemas.microsoft.com/office/drawing/2014/main" id="{92305E2D-0B33-1387-E5E4-8742C43DBB7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125" name="Rounded Rectangle 20">
            <a:extLst>
              <a:ext uri="{FF2B5EF4-FFF2-40B4-BE49-F238E27FC236}">
                <a16:creationId xmlns:a16="http://schemas.microsoft.com/office/drawing/2014/main" id="{D91AF655-3127-67F7-6EB1-A22B7525786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126" name="Rounded Rectangle 21">
            <a:extLst>
              <a:ext uri="{FF2B5EF4-FFF2-40B4-BE49-F238E27FC236}">
                <a16:creationId xmlns:a16="http://schemas.microsoft.com/office/drawing/2014/main" id="{90B9CD6A-951C-EB71-EA20-1E356A71EB4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127" name="Rounded Rectangle 22">
            <a:extLst>
              <a:ext uri="{FF2B5EF4-FFF2-40B4-BE49-F238E27FC236}">
                <a16:creationId xmlns:a16="http://schemas.microsoft.com/office/drawing/2014/main" id="{3136A54E-4926-82A8-73D8-0E2F77D6747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128" name="Rounded Rectangle 23">
            <a:extLst>
              <a:ext uri="{FF2B5EF4-FFF2-40B4-BE49-F238E27FC236}">
                <a16:creationId xmlns:a16="http://schemas.microsoft.com/office/drawing/2014/main" id="{7E2044F3-B9A1-9783-3943-450358D8D4A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129" name="Rounded Rectangle 24">
            <a:extLst>
              <a:ext uri="{FF2B5EF4-FFF2-40B4-BE49-F238E27FC236}">
                <a16:creationId xmlns:a16="http://schemas.microsoft.com/office/drawing/2014/main" id="{675E3FB9-BC49-37B2-9B06-31A4AE719ACE}"/>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130" name="Rounded Rectangle 25">
            <a:extLst>
              <a:ext uri="{FF2B5EF4-FFF2-40B4-BE49-F238E27FC236}">
                <a16:creationId xmlns:a16="http://schemas.microsoft.com/office/drawing/2014/main" id="{32CB1C8D-B989-FFB8-5943-A77A8E7B8F5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131" name="Rounded Rectangle 26">
            <a:extLst>
              <a:ext uri="{FF2B5EF4-FFF2-40B4-BE49-F238E27FC236}">
                <a16:creationId xmlns:a16="http://schemas.microsoft.com/office/drawing/2014/main" id="{7ED83536-8605-FAA5-1218-D0A9F72700B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132" name="Rounded Rectangle 27">
            <a:extLst>
              <a:ext uri="{FF2B5EF4-FFF2-40B4-BE49-F238E27FC236}">
                <a16:creationId xmlns:a16="http://schemas.microsoft.com/office/drawing/2014/main" id="{F8EBD864-9904-53EF-5822-83FFB2DBF4B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133" name="Rounded Rectangle 28">
            <a:extLst>
              <a:ext uri="{FF2B5EF4-FFF2-40B4-BE49-F238E27FC236}">
                <a16:creationId xmlns:a16="http://schemas.microsoft.com/office/drawing/2014/main" id="{F1D47331-DF00-3EA6-6793-3595F903C25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134" name="Rounded Rectangle 29">
            <a:extLst>
              <a:ext uri="{FF2B5EF4-FFF2-40B4-BE49-F238E27FC236}">
                <a16:creationId xmlns:a16="http://schemas.microsoft.com/office/drawing/2014/main" id="{22247DEE-C7D6-3AB6-CA11-71AFA948A4A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135" name="Rounded Rectangle 30">
            <a:extLst>
              <a:ext uri="{FF2B5EF4-FFF2-40B4-BE49-F238E27FC236}">
                <a16:creationId xmlns:a16="http://schemas.microsoft.com/office/drawing/2014/main" id="{1B416901-A507-F409-78C9-DFD551A4CB27}"/>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136" name="Rounded Rectangle 31">
            <a:extLst>
              <a:ext uri="{FF2B5EF4-FFF2-40B4-BE49-F238E27FC236}">
                <a16:creationId xmlns:a16="http://schemas.microsoft.com/office/drawing/2014/main" id="{7C502D1F-38AD-0210-D607-97AB93E532D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137" name="Rounded Rectangle 32">
            <a:extLst>
              <a:ext uri="{FF2B5EF4-FFF2-40B4-BE49-F238E27FC236}">
                <a16:creationId xmlns:a16="http://schemas.microsoft.com/office/drawing/2014/main" id="{61E38B5B-6AE1-872E-C417-13459E96963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138" name="Rounded Rectangle 33">
            <a:extLst>
              <a:ext uri="{FF2B5EF4-FFF2-40B4-BE49-F238E27FC236}">
                <a16:creationId xmlns:a16="http://schemas.microsoft.com/office/drawing/2014/main" id="{96336233-FBA6-9B6A-64DD-4F327CE616C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7" name="Picture 6">
            <a:extLst>
              <a:ext uri="{FF2B5EF4-FFF2-40B4-BE49-F238E27FC236}">
                <a16:creationId xmlns:a16="http://schemas.microsoft.com/office/drawing/2014/main" id="{4824732E-95E1-3892-5810-0B3A16BE823C}"/>
              </a:ext>
            </a:extLst>
          </p:cNvPr>
          <p:cNvPicPr>
            <a:picLocks noChangeAspect="1"/>
          </p:cNvPicPr>
          <p:nvPr/>
        </p:nvPicPr>
        <p:blipFill rotWithShape="1">
          <a:blip r:embed="rId14">
            <a:extLst>
              <a:ext uri="{28A0092B-C50C-407E-A947-70E740481C1C}">
                <a14:useLocalDpi xmlns:a14="http://schemas.microsoft.com/office/drawing/2010/main" val="0"/>
              </a:ext>
            </a:extLst>
          </a:blip>
          <a:srcRect l="83537" t="62438" r="8404" b="2827"/>
          <a:stretch/>
        </p:blipFill>
        <p:spPr>
          <a:xfrm>
            <a:off x="9321123" y="2948654"/>
            <a:ext cx="2258606" cy="3567379"/>
          </a:xfrm>
          <a:prstGeom prst="rect">
            <a:avLst/>
          </a:prstGeom>
        </p:spPr>
      </p:pic>
    </p:spTree>
    <p:extLst>
      <p:ext uri="{BB962C8B-B14F-4D97-AF65-F5344CB8AC3E}">
        <p14:creationId xmlns:p14="http://schemas.microsoft.com/office/powerpoint/2010/main" val="205659034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with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p:cTn id="7" dur="1000" fill="hold"/>
                                        <p:tgtEl>
                                          <p:spTgt spid="88069"/>
                                        </p:tgtEl>
                                        <p:attrNameLst>
                                          <p:attrName>ppt_x</p:attrName>
                                        </p:attrNameLst>
                                      </p:cBhvr>
                                      <p:tavLst>
                                        <p:tav tm="0">
                                          <p:val>
                                            <p:strVal val="#ppt_x+#ppt_w/2"/>
                                          </p:val>
                                        </p:tav>
                                        <p:tav tm="100000">
                                          <p:val>
                                            <p:strVal val="#ppt_x"/>
                                          </p:val>
                                        </p:tav>
                                      </p:tavLst>
                                    </p:anim>
                                    <p:anim calcmode="lin" valueType="num">
                                      <p:cBhvr>
                                        <p:cTn id="8" dur="1000" fill="hold"/>
                                        <p:tgtEl>
                                          <p:spTgt spid="88069"/>
                                        </p:tgtEl>
                                        <p:attrNameLst>
                                          <p:attrName>ppt_y</p:attrName>
                                        </p:attrNameLst>
                                      </p:cBhvr>
                                      <p:tavLst>
                                        <p:tav tm="0">
                                          <p:val>
                                            <p:strVal val="#ppt_y"/>
                                          </p:val>
                                        </p:tav>
                                        <p:tav tm="100000">
                                          <p:val>
                                            <p:strVal val="#ppt_y"/>
                                          </p:val>
                                        </p:tav>
                                      </p:tavLst>
                                    </p:anim>
                                    <p:anim calcmode="lin" valueType="num">
                                      <p:cBhvr>
                                        <p:cTn id="9" dur="1000" fill="hold"/>
                                        <p:tgtEl>
                                          <p:spTgt spid="88069"/>
                                        </p:tgtEl>
                                        <p:attrNameLst>
                                          <p:attrName>ppt_w</p:attrName>
                                        </p:attrNameLst>
                                      </p:cBhvr>
                                      <p:tavLst>
                                        <p:tav tm="0">
                                          <p:val>
                                            <p:fltVal val="0"/>
                                          </p:val>
                                        </p:tav>
                                        <p:tav tm="100000">
                                          <p:val>
                                            <p:strVal val="#ppt_w"/>
                                          </p:val>
                                        </p:tav>
                                      </p:tavLst>
                                    </p:anim>
                                    <p:anim calcmode="lin" valueType="num">
                                      <p:cBhvr>
                                        <p:cTn id="10"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96"/>
                                        </p:tgtEl>
                                        <p:attrNameLst>
                                          <p:attrName>style.visibility</p:attrName>
                                        </p:attrNameLst>
                                      </p:cBhvr>
                                      <p:to>
                                        <p:strVal val="visible"/>
                                      </p:to>
                                    </p:set>
                                    <p:anim calcmode="lin" valueType="num">
                                      <p:cBhvr>
                                        <p:cTn id="13" dur="1000" fill="hold"/>
                                        <p:tgtEl>
                                          <p:spTgt spid="88096"/>
                                        </p:tgtEl>
                                        <p:attrNameLst>
                                          <p:attrName>ppt_x</p:attrName>
                                        </p:attrNameLst>
                                      </p:cBhvr>
                                      <p:tavLst>
                                        <p:tav tm="0">
                                          <p:val>
                                            <p:strVal val="#ppt_x+#ppt_w/2"/>
                                          </p:val>
                                        </p:tav>
                                        <p:tav tm="100000">
                                          <p:val>
                                            <p:strVal val="#ppt_x"/>
                                          </p:val>
                                        </p:tav>
                                      </p:tavLst>
                                    </p:anim>
                                    <p:anim calcmode="lin" valueType="num">
                                      <p:cBhvr>
                                        <p:cTn id="14" dur="1000" fill="hold"/>
                                        <p:tgtEl>
                                          <p:spTgt spid="88096"/>
                                        </p:tgtEl>
                                        <p:attrNameLst>
                                          <p:attrName>ppt_y</p:attrName>
                                        </p:attrNameLst>
                                      </p:cBhvr>
                                      <p:tavLst>
                                        <p:tav tm="0">
                                          <p:val>
                                            <p:strVal val="#ppt_y"/>
                                          </p:val>
                                        </p:tav>
                                        <p:tav tm="100000">
                                          <p:val>
                                            <p:strVal val="#ppt_y"/>
                                          </p:val>
                                        </p:tav>
                                      </p:tavLst>
                                    </p:anim>
                                    <p:anim calcmode="lin" valueType="num">
                                      <p:cBhvr>
                                        <p:cTn id="15" dur="1000" fill="hold"/>
                                        <p:tgtEl>
                                          <p:spTgt spid="88096"/>
                                        </p:tgtEl>
                                        <p:attrNameLst>
                                          <p:attrName>ppt_w</p:attrName>
                                        </p:attrNameLst>
                                      </p:cBhvr>
                                      <p:tavLst>
                                        <p:tav tm="0">
                                          <p:val>
                                            <p:fltVal val="0"/>
                                          </p:val>
                                        </p:tav>
                                        <p:tav tm="100000">
                                          <p:val>
                                            <p:strVal val="#ppt_w"/>
                                          </p:val>
                                        </p:tav>
                                      </p:tavLst>
                                    </p:anim>
                                    <p:anim calcmode="lin" valueType="num">
                                      <p:cBhvr>
                                        <p:cTn id="16"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22" presetClass="entr" presetSubtype="2" fill="hold" grpId="0" nodeType="withEffect">
                                  <p:stCondLst>
                                    <p:cond delay="0"/>
                                  </p:stCondLst>
                                  <p:childTnLst>
                                    <p:set>
                                      <p:cBhvr>
                                        <p:cTn id="18" dur="1" fill="hold">
                                          <p:stCondLst>
                                            <p:cond delay="0"/>
                                          </p:stCondLst>
                                        </p:cTn>
                                        <p:tgtEl>
                                          <p:spTgt spid="88074"/>
                                        </p:tgtEl>
                                        <p:attrNameLst>
                                          <p:attrName>style.visibility</p:attrName>
                                        </p:attrNameLst>
                                      </p:cBhvr>
                                      <p:to>
                                        <p:strVal val="visible"/>
                                      </p:to>
                                    </p:set>
                                    <p:animEffect transition="in" filter="wipe(right)">
                                      <p:cBhvr>
                                        <p:cTn id="19" dur="1000"/>
                                        <p:tgtEl>
                                          <p:spTgt spid="8807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88080"/>
                                        </p:tgtEl>
                                        <p:attrNameLst>
                                          <p:attrName>style.visibility</p:attrName>
                                        </p:attrNameLst>
                                      </p:cBhvr>
                                      <p:to>
                                        <p:strVal val="visible"/>
                                      </p:to>
                                    </p:set>
                                    <p:animEffect transition="in" filter="wipe(right)">
                                      <p:cBhvr>
                                        <p:cTn id="22" dur="1000"/>
                                        <p:tgtEl>
                                          <p:spTgt spid="8808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7"/>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18"/>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19"/>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20"/>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21"/>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22"/>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123"/>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124"/>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125"/>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126"/>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127"/>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128"/>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129"/>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130"/>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131"/>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132"/>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133"/>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134"/>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135"/>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136"/>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137"/>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17"/>
                  </p:tgtEl>
                </p:cond>
              </p:nextCondLst>
            </p:seq>
            <p:seq concurrent="1" nextAc="seek">
              <p:cTn id="91" restart="whenNotActive" fill="hold" evtFilter="cancelBubble" nodeType="interactiveSeq">
                <p:stCondLst>
                  <p:cond evt="onClick" delay="0">
                    <p:tgtEl>
                      <p:spTgt spid="88095"/>
                    </p:tgtEl>
                  </p:cond>
                </p:stCondLst>
                <p:endSync evt="end" delay="0">
                  <p:rtn val="all"/>
                </p:endSync>
                <p:childTnLst>
                  <p:par>
                    <p:cTn id="92" fill="hold">
                      <p:stCondLst>
                        <p:cond delay="0"/>
                      </p:stCondLst>
                      <p:childTnLst>
                        <p:par>
                          <p:cTn id="93" fill="hold">
                            <p:stCondLst>
                              <p:cond delay="0"/>
                            </p:stCondLst>
                            <p:childTnLst>
                              <p:par>
                                <p:cTn id="94" presetID="17" presetClass="entr" presetSubtype="2" fill="hold" nodeType="clickEffect">
                                  <p:stCondLst>
                                    <p:cond delay="0"/>
                                  </p:stCondLst>
                                  <p:childTnLst>
                                    <p:set>
                                      <p:cBhvr>
                                        <p:cTn id="95" dur="1" fill="hold">
                                          <p:stCondLst>
                                            <p:cond delay="0"/>
                                          </p:stCondLst>
                                        </p:cTn>
                                        <p:tgtEl>
                                          <p:spTgt spid="88075"/>
                                        </p:tgtEl>
                                        <p:attrNameLst>
                                          <p:attrName>style.visibility</p:attrName>
                                        </p:attrNameLst>
                                      </p:cBhvr>
                                      <p:to>
                                        <p:strVal val="visible"/>
                                      </p:to>
                                    </p:set>
                                    <p:anim calcmode="lin" valueType="num">
                                      <p:cBhvr>
                                        <p:cTn id="96" dur="500" fill="hold"/>
                                        <p:tgtEl>
                                          <p:spTgt spid="88075"/>
                                        </p:tgtEl>
                                        <p:attrNameLst>
                                          <p:attrName>ppt_x</p:attrName>
                                        </p:attrNameLst>
                                      </p:cBhvr>
                                      <p:tavLst>
                                        <p:tav tm="0">
                                          <p:val>
                                            <p:strVal val="#ppt_x+#ppt_w/2"/>
                                          </p:val>
                                        </p:tav>
                                        <p:tav tm="100000">
                                          <p:val>
                                            <p:strVal val="#ppt_x"/>
                                          </p:val>
                                        </p:tav>
                                      </p:tavLst>
                                    </p:anim>
                                    <p:anim calcmode="lin" valueType="num">
                                      <p:cBhvr>
                                        <p:cTn id="97" dur="500" fill="hold"/>
                                        <p:tgtEl>
                                          <p:spTgt spid="88075"/>
                                        </p:tgtEl>
                                        <p:attrNameLst>
                                          <p:attrName>ppt_y</p:attrName>
                                        </p:attrNameLst>
                                      </p:cBhvr>
                                      <p:tavLst>
                                        <p:tav tm="0">
                                          <p:val>
                                            <p:strVal val="#ppt_y"/>
                                          </p:val>
                                        </p:tav>
                                        <p:tav tm="100000">
                                          <p:val>
                                            <p:strVal val="#ppt_y"/>
                                          </p:val>
                                        </p:tav>
                                      </p:tavLst>
                                    </p:anim>
                                    <p:anim calcmode="lin" valueType="num">
                                      <p:cBhvr>
                                        <p:cTn id="98" dur="500" fill="hold"/>
                                        <p:tgtEl>
                                          <p:spTgt spid="88075"/>
                                        </p:tgtEl>
                                        <p:attrNameLst>
                                          <p:attrName>ppt_w</p:attrName>
                                        </p:attrNameLst>
                                      </p:cBhvr>
                                      <p:tavLst>
                                        <p:tav tm="0">
                                          <p:val>
                                            <p:fltVal val="0"/>
                                          </p:val>
                                        </p:tav>
                                        <p:tav tm="100000">
                                          <p:val>
                                            <p:strVal val="#ppt_w"/>
                                          </p:val>
                                        </p:tav>
                                      </p:tavLst>
                                    </p:anim>
                                    <p:anim calcmode="lin" valueType="num">
                                      <p:cBhvr>
                                        <p:cTn id="99"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dapan.WAV"/>
                                        </p:tgtEl>
                                      </p:cMediaNode>
                                    </p:audio>
                                  </p:subTnLst>
                                </p:cTn>
                              </p:par>
                            </p:childTnLst>
                          </p:cTn>
                        </p:par>
                      </p:childTnLst>
                    </p:cTn>
                  </p:par>
                </p:childTnLst>
              </p:cTn>
              <p:nextCondLst>
                <p:cond evt="onClick" delay="0">
                  <p:tgtEl>
                    <p:spTgt spid="88095"/>
                  </p:tgtEl>
                </p:cond>
              </p:nextCondLst>
            </p:seq>
          </p:childTnLst>
        </p:cTn>
      </p:par>
    </p:tnLst>
    <p:bldLst>
      <p:bldP spid="88074" grpId="0" animBg="1"/>
      <p:bldP spid="88080"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E253B00-CD31-A55F-24A4-EF88671535BF}"/>
              </a:ext>
            </a:extLst>
          </p:cNvPr>
          <p:cNvPicPr>
            <a:picLocks noChangeAspect="1"/>
          </p:cNvPicPr>
          <p:nvPr/>
        </p:nvPicPr>
        <p:blipFill>
          <a:blip r:embed="rId6"/>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88068" name="AutoShape 4" descr="OPL20U25GSXzBJYl68kk8uQGfFKzs7yb1M4KJWUiLk6ZEvGF+qCIPSnY57AbBFCvTW2023.15.85+K4lPs7H94VUqPe2XwIsfPRnrXQE//QTEXxb8/8N4CNc6FpgZahzpTjFhMzSA7T/nHJa11DE8Ng2TP3iAmRczFlmslSuUNOgUeb6yRvs0="/>
              <p:cNvSpPr>
                <a:spLocks noChangeArrowheads="1"/>
              </p:cNvSpPr>
              <p:nvPr/>
            </p:nvSpPr>
            <p:spPr bwMode="auto">
              <a:xfrm>
                <a:off x="1023258" y="1259243"/>
                <a:ext cx="8763314" cy="151474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r>
                  <a:rPr lang="en-US" sz="3200" b="1" dirty="0">
                    <a:solidFill>
                      <a:srgbClr val="0000FF"/>
                    </a:solidFill>
                    <a:latin typeface="Times New Roman" panose="02020603050405020304" pitchFamily="18" charset="0"/>
                    <a:cs typeface="Times New Roman" panose="02020603050405020304" pitchFamily="18" charset="0"/>
                  </a:rPr>
                  <a:t>Đơn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smtClean="0">
                            <a:solidFill>
                              <a:schemeClr val="tx1"/>
                            </a:solidFill>
                            <a:latin typeface="Cambria Math" panose="02040503050406030204" pitchFamily="18" charset="0"/>
                          </a:rPr>
                        </m:ctrlPr>
                      </m:fPr>
                      <m:num>
                        <m:r>
                          <m:rPr>
                            <m:nor/>
                          </m:rPr>
                          <a:rPr lang="en-US" sz="3200" b="1">
                            <a:solidFill>
                              <a:schemeClr val="tx1"/>
                            </a:solidFill>
                            <a:latin typeface="Times New Roman" panose="02020603050405020304" pitchFamily="18" charset="0"/>
                            <a:cs typeface="Times New Roman" panose="02020603050405020304" pitchFamily="18" charset="0"/>
                          </a:rPr>
                          <m:t>3</m:t>
                        </m:r>
                      </m:num>
                      <m:den>
                        <m:r>
                          <m:rPr>
                            <m:nor/>
                          </m:rPr>
                          <a:rPr lang="en-US" sz="3200" b="1">
                            <a:solidFill>
                              <a:schemeClr val="tx1"/>
                            </a:solidFill>
                            <a:latin typeface="Times New Roman" panose="02020603050405020304" pitchFamily="18" charset="0"/>
                            <a:cs typeface="Times New Roman" panose="02020603050405020304" pitchFamily="18" charset="0"/>
                          </a:rPr>
                          <m:t>4</m:t>
                        </m:r>
                      </m:den>
                    </m:f>
                    <m:sSup>
                      <m:sSupPr>
                        <m:ctrlPr>
                          <a:rPr lang="en-US" sz="3200" b="1" i="1" smtClean="0">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x</m:t>
                        </m:r>
                      </m:e>
                      <m:sup>
                        <m:r>
                          <m:rPr>
                            <m:nor/>
                          </m:rPr>
                          <a:rPr lang="en-US" sz="3200" b="1" i="1">
                            <a:solidFill>
                              <a:schemeClr val="tx1"/>
                            </a:solidFill>
                            <a:latin typeface="Times New Roman" panose="02020603050405020304" pitchFamily="18" charset="0"/>
                            <a:cs typeface="Times New Roman" panose="02020603050405020304" pitchFamily="18" charset="0"/>
                          </a:rPr>
                          <m:t>2</m:t>
                        </m:r>
                      </m:sup>
                    </m:sSup>
                    <m:sSup>
                      <m:sSupPr>
                        <m:ctrlPr>
                          <a:rPr lang="en-US" sz="3200" b="1" i="1">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y</m:t>
                        </m:r>
                      </m:e>
                      <m:sup>
                        <m:r>
                          <m:rPr>
                            <m:nor/>
                          </m:rPr>
                          <a:rPr lang="en-US" sz="3200" b="1" i="1">
                            <a:solidFill>
                              <a:schemeClr val="tx1"/>
                            </a:solidFill>
                            <a:latin typeface="Times New Roman" panose="02020603050405020304" pitchFamily="18" charset="0"/>
                            <a:cs typeface="Times New Roman" panose="02020603050405020304" pitchFamily="18" charset="0"/>
                          </a:rPr>
                          <m:t>3</m:t>
                        </m:r>
                      </m:sup>
                    </m:sSup>
                    <m:sSup>
                      <m:sSupPr>
                        <m:ctrlPr>
                          <a:rPr lang="en-US" sz="3200" b="1" i="1">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z</m:t>
                        </m:r>
                      </m:e>
                      <m:sup>
                        <m:r>
                          <m:rPr>
                            <m:nor/>
                          </m:rPr>
                          <a:rPr lang="en-US" sz="3200" b="1" i="1">
                            <a:solidFill>
                              <a:schemeClr val="tx1"/>
                            </a:solidFill>
                            <a:latin typeface="Times New Roman" panose="02020603050405020304" pitchFamily="18" charset="0"/>
                            <a:cs typeface="Times New Roman" panose="02020603050405020304" pitchFamily="18" charset="0"/>
                          </a:rPr>
                          <m:t>2</m:t>
                        </m:r>
                      </m:sup>
                    </m:sSup>
                  </m:oMath>
                </a14:m>
                <a:r>
                  <a:rPr lang="en-US" sz="3200" b="1" i="1" dirty="0">
                    <a:solidFill>
                      <a:schemeClr val="tx1"/>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gọn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đây</a:t>
                </a:r>
                <a:r>
                  <a:rPr lang="en-US" sz="3200" b="1"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8068" name="AutoShape 4" descr="OPL20U25GSXzBJYl68kk8uQGfFKzs7yb1M4KJWUiLk6ZEvGF+qCIPSnY57AbBFCvTW2023.15.85+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023258" y="1259243"/>
                <a:ext cx="8763314" cy="1514741"/>
              </a:xfrm>
              <a:prstGeom prst="roundRect">
                <a:avLst>
                  <a:gd name="adj" fmla="val 16667"/>
                </a:avLst>
              </a:prstGeom>
              <a:blipFill>
                <a:blip r:embed="rId8"/>
                <a:stretch>
                  <a:fillRect l="-903" b="-760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8069" name="Group 5" descr="OPL20U25GSXzBJYl68kk8uQGfFKzs7yb1M4KJWUiLk6ZEvGF+qCIPSnY57AbBFCvTW2023.15.85+K4lPs7H94VUqPe2XwIsfPRnrXQE//QTEXxb8/8N4CNc6FpgZahzpTjFhMzSA7T/nHJa11DE8Ng2TP3iAmRczFlmslSuUNOgUeb6yRvs0="/>
          <p:cNvGrpSpPr>
            <a:grpSpLocks/>
          </p:cNvGrpSpPr>
          <p:nvPr/>
        </p:nvGrpSpPr>
        <p:grpSpPr bwMode="auto">
          <a:xfrm>
            <a:off x="5772149" y="2981147"/>
            <a:ext cx="2892431" cy="969965"/>
            <a:chOff x="153" y="1811"/>
            <a:chExt cx="4733" cy="611"/>
          </a:xfrm>
          <a:solidFill>
            <a:schemeClr val="bg1"/>
          </a:solidFill>
        </p:grpSpPr>
        <p:sp>
          <p:nvSpPr>
            <p:cNvPr id="88070" name="Rectangle 6" descr="Blue tissue paper"/>
            <p:cNvSpPr>
              <a:spLocks noChangeArrowheads="1"/>
            </p:cNvSpPr>
            <p:nvPr/>
          </p:nvSpPr>
          <p:spPr bwMode="auto">
            <a:xfrm>
              <a:off x="4513" y="1926"/>
              <a:ext cx="335"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53" y="1811"/>
                  <a:ext cx="4733"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53" y="1811"/>
                  <a:ext cx="4733" cy="611"/>
                </a:xfrm>
                <a:prstGeom prst="roundRect">
                  <a:avLst>
                    <a:gd name="adj" fmla="val 16667"/>
                  </a:avLst>
                </a:prstGeom>
                <a:blipFill>
                  <a:blip r:embed="rId9"/>
                  <a:stretch>
                    <a:fillRect l="-3571" b="-310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2023.15.85+K4lPs7H94VUqPe2XwIsfPRnrXQE//QTEXxb8/8N4CNc6FpgZahzpTjFhMzSA7T/nHJa11DE8Ng2TP3iAmRczFlmslSuUNOgUeb6yRvs0="/>
          <p:cNvGrpSpPr>
            <a:grpSpLocks/>
          </p:cNvGrpSpPr>
          <p:nvPr/>
        </p:nvGrpSpPr>
        <p:grpSpPr bwMode="auto">
          <a:xfrm>
            <a:off x="1978980" y="4092263"/>
            <a:ext cx="2776943" cy="969964"/>
            <a:chOff x="153" y="1810"/>
            <a:chExt cx="4733" cy="611"/>
          </a:xfrm>
          <a:solidFill>
            <a:schemeClr val="bg1"/>
          </a:solidFill>
        </p:grpSpPr>
        <p:sp>
          <p:nvSpPr>
            <p:cNvPr id="88073" name="Rectangle 9"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153" y="1810"/>
                  <a:ext cx="4733"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xyzx</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153" y="1810"/>
                  <a:ext cx="4733" cy="611"/>
                </a:xfrm>
                <a:prstGeom prst="roundRect">
                  <a:avLst>
                    <a:gd name="adj" fmla="val 16667"/>
                  </a:avLst>
                </a:prstGeom>
                <a:blipFill>
                  <a:blip r:embed="rId10"/>
                  <a:stretch>
                    <a:fillRect l="-3720" b="-3727"/>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5" name="Group 11" descr="OPL20U25GSXzBJYl68kk8uQGfFKzs7yb1M4KJWUiLk6ZEvGF+qCIPSnY57AbBFCvTW2023.15.85+K4lPs7H94VUqPe2XwIsfPRnrXQE//QTEXxb8/8N4CNc6FpgZahzpTjFhMzSA7T/nHJa11DE8Ng2TP3iAmRczFlmslSuUNOgUeb6yRvs0="/>
          <p:cNvGrpSpPr>
            <a:grpSpLocks/>
          </p:cNvGrpSpPr>
          <p:nvPr/>
        </p:nvGrpSpPr>
        <p:grpSpPr bwMode="auto">
          <a:xfrm>
            <a:off x="3719513" y="5339225"/>
            <a:ext cx="2608910" cy="579438"/>
            <a:chOff x="153" y="1941"/>
            <a:chExt cx="4733" cy="365"/>
          </a:xfrm>
        </p:grpSpPr>
        <p:sp>
          <p:nvSpPr>
            <p:cNvPr id="88076" name="Rectangle 12"/>
            <p:cNvSpPr>
              <a:spLocks noChangeArrowheads="1"/>
            </p:cNvSpPr>
            <p:nvPr/>
          </p:nvSpPr>
          <p:spPr bwMode="auto">
            <a:xfrm>
              <a:off x="4513" y="1945"/>
              <a:ext cx="331"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41"/>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 C</a:t>
              </a:r>
            </a:p>
          </p:txBody>
        </p:sp>
      </p:grpSp>
      <p:grpSp>
        <p:nvGrpSpPr>
          <p:cNvPr id="88078" name="Group 14" descr="OPL20U25GSXzBJYl68kk8uQGfFKzs7yb1M4KJWUiLk6ZEvGF+qCIPSnY57AbBFCvTW2023.15.85+K4lPs7H94VUqPe2XwIsfPRnrXQE//QTEXxb8/8N4CNc6FpgZahzpTjFhMzSA7T/nHJa11DE8Ng2TP3iAmRczFlmslSuUNOgUeb6yRvs0="/>
          <p:cNvGrpSpPr>
            <a:grpSpLocks/>
          </p:cNvGrpSpPr>
          <p:nvPr/>
        </p:nvGrpSpPr>
        <p:grpSpPr bwMode="auto">
          <a:xfrm>
            <a:off x="1958342" y="2970261"/>
            <a:ext cx="2776944" cy="969965"/>
            <a:chOff x="82" y="1811"/>
            <a:chExt cx="4804" cy="611"/>
          </a:xfrm>
          <a:solidFill>
            <a:schemeClr val="bg1"/>
          </a:solidFill>
        </p:grpSpPr>
        <p:sp>
          <p:nvSpPr>
            <p:cNvPr id="88079" name="Rectangle 15"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82" y="1811"/>
                  <a:ext cx="4804"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82" y="1811"/>
                  <a:ext cx="4804" cy="611"/>
                </a:xfrm>
                <a:prstGeom prst="roundRect">
                  <a:avLst>
                    <a:gd name="adj" fmla="val 16667"/>
                  </a:avLst>
                </a:prstGeom>
                <a:blipFill>
                  <a:blip r:embed="rId11"/>
                  <a:stretch>
                    <a:fillRect l="-3493" b="-3727"/>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2023.15.85+K4lPs7H94VUqPe2XwIsfPRnrXQE//QTEXxb8/8N4CNc6FpgZahzpTjFhMzSA7T/nHJa11DE8Ng2TP3iAmRczFlmslSuUNOgUeb6yRvs0="/>
          <p:cNvSpPr>
            <a:spLocks noChangeArrowheads="1" noChangeShapeType="1" noTextEdit="1"/>
          </p:cNvSpPr>
          <p:nvPr/>
        </p:nvSpPr>
        <p:spPr bwMode="auto">
          <a:xfrm>
            <a:off x="5052219" y="675406"/>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4</a:t>
            </a:r>
          </a:p>
        </p:txBody>
      </p:sp>
      <p:sp>
        <p:nvSpPr>
          <p:cNvPr id="88095" name="Rectangle 31" descr="OPL20U25GSXzBJYl68kk8uQGfFKzs7yb1M4KJWUiLk6ZEvGF+qCIPSnY57AbBFCvTW2023.15.85+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a:solidFill>
                  <a:schemeClr val="bg1"/>
                </a:solidFill>
                <a:latin typeface="Times New Roman" panose="02020603050405020304" pitchFamily="18" charset="0"/>
                <a:cs typeface="Times New Roman" panose="02020603050405020304" pitchFamily="18" charset="0"/>
              </a:rPr>
              <a:t>Đáp án</a:t>
            </a:r>
          </a:p>
        </p:txBody>
      </p:sp>
      <p:grpSp>
        <p:nvGrpSpPr>
          <p:cNvPr id="88096" name="Group 32" descr="OPL20U25GSXzBJYl68kk8uQGfFKzs7yb1M4KJWUiLk6ZEvGF+qCIPSnY57AbBFCvTW2023.15.85+K4lPs7H94VUqPe2XwIsfPRnrXQE//QTEXxb8/8N4CNc6FpgZahzpTjFhMzSA7T/nHJa11DE8Ng2TP3iAmRczFlmslSuUNOgUeb6yRvs0="/>
          <p:cNvGrpSpPr>
            <a:grpSpLocks/>
          </p:cNvGrpSpPr>
          <p:nvPr/>
        </p:nvGrpSpPr>
        <p:grpSpPr bwMode="auto">
          <a:xfrm>
            <a:off x="5772150" y="4088948"/>
            <a:ext cx="2912739" cy="970293"/>
            <a:chOff x="153" y="1577"/>
            <a:chExt cx="4733" cy="912"/>
          </a:xfrm>
          <a:solidFill>
            <a:schemeClr val="bg1"/>
          </a:solidFill>
        </p:grpSpPr>
        <p:sp>
          <p:nvSpPr>
            <p:cNvPr id="88097" name="Rectangle 33"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577"/>
                  <a:ext cx="4733" cy="912"/>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577"/>
                  <a:ext cx="4733" cy="912"/>
                </a:xfrm>
                <a:prstGeom prst="roundRect">
                  <a:avLst>
                    <a:gd name="adj" fmla="val 16667"/>
                  </a:avLst>
                </a:prstGeom>
                <a:blipFill>
                  <a:blip r:embed="rId12"/>
                  <a:stretch>
                    <a:fillRect l="-3542" b="-310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7" name="AutoShape 35" descr="OPL20U25GSXzBJYl68kk8uQGfFKzs7yb1M4KJWUiLk6ZEvGF+qCIPSnY57AbBFCvTW2023.15.85+K4lPs7H94VUqPe2XwIsfPRnrXQE//QTEXxb8/8N4CNc6FpgZahzpTjFhMzSA7T/nHJa11DE8Ng2TP3iAmRczFlmslSuUNOgUeb6yRvs0=">
            <a:hlinkClick r:id="rId13" action="ppaction://hlinksldjump" highlightClick="1"/>
          </p:cNvPr>
          <p:cNvSpPr>
            <a:spLocks noChangeArrowheads="1"/>
          </p:cNvSpPr>
          <p:nvPr/>
        </p:nvSpPr>
        <p:spPr bwMode="auto">
          <a:xfrm>
            <a:off x="5808664" y="635800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61" name="Oval 60">
            <a:extLst>
              <a:ext uri="{FF2B5EF4-FFF2-40B4-BE49-F238E27FC236}">
                <a16:creationId xmlns:a16="http://schemas.microsoft.com/office/drawing/2014/main" id="{3FF1CC44-B16C-2EB9-3B8B-AA9FA74357F7}"/>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62" name="Rounded Rectangle 8">
            <a:extLst>
              <a:ext uri="{FF2B5EF4-FFF2-40B4-BE49-F238E27FC236}">
                <a16:creationId xmlns:a16="http://schemas.microsoft.com/office/drawing/2014/main" id="{8DFB0FD0-9B88-FEED-1884-FD263F9E497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63" name="Rounded Rectangle 9">
            <a:extLst>
              <a:ext uri="{FF2B5EF4-FFF2-40B4-BE49-F238E27FC236}">
                <a16:creationId xmlns:a16="http://schemas.microsoft.com/office/drawing/2014/main" id="{D6832C99-ABF9-A87A-1F07-D78C1BC2DFA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64" name="Rounded Rectangle 10">
            <a:extLst>
              <a:ext uri="{FF2B5EF4-FFF2-40B4-BE49-F238E27FC236}">
                <a16:creationId xmlns:a16="http://schemas.microsoft.com/office/drawing/2014/main" id="{687231C3-851B-42FC-D0A4-90C23373C93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65" name="Rounded Rectangle 11">
            <a:extLst>
              <a:ext uri="{FF2B5EF4-FFF2-40B4-BE49-F238E27FC236}">
                <a16:creationId xmlns:a16="http://schemas.microsoft.com/office/drawing/2014/main" id="{1B2C0A0C-0168-07FB-789D-54FE695E8E3E}"/>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66" name="Rounded Rectangle 17">
            <a:extLst>
              <a:ext uri="{FF2B5EF4-FFF2-40B4-BE49-F238E27FC236}">
                <a16:creationId xmlns:a16="http://schemas.microsoft.com/office/drawing/2014/main" id="{12C0159C-9008-1120-1FF9-62C6C923787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67" name="Rounded Rectangle 18">
            <a:extLst>
              <a:ext uri="{FF2B5EF4-FFF2-40B4-BE49-F238E27FC236}">
                <a16:creationId xmlns:a16="http://schemas.microsoft.com/office/drawing/2014/main" id="{9871EA6C-CD96-3CD0-6D3C-8064889CDCB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68" name="Rounded Rectangle 19">
            <a:extLst>
              <a:ext uri="{FF2B5EF4-FFF2-40B4-BE49-F238E27FC236}">
                <a16:creationId xmlns:a16="http://schemas.microsoft.com/office/drawing/2014/main" id="{EB926ECC-551E-5381-F38B-B1637DF4E35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69" name="Rounded Rectangle 20">
            <a:extLst>
              <a:ext uri="{FF2B5EF4-FFF2-40B4-BE49-F238E27FC236}">
                <a16:creationId xmlns:a16="http://schemas.microsoft.com/office/drawing/2014/main" id="{572A7305-6FF4-67D9-1C83-B83BD498E2A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70" name="Rounded Rectangle 21">
            <a:extLst>
              <a:ext uri="{FF2B5EF4-FFF2-40B4-BE49-F238E27FC236}">
                <a16:creationId xmlns:a16="http://schemas.microsoft.com/office/drawing/2014/main" id="{3F6ACCB3-B166-4B24-1005-C1C610DD5C6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71" name="Rounded Rectangle 22">
            <a:extLst>
              <a:ext uri="{FF2B5EF4-FFF2-40B4-BE49-F238E27FC236}">
                <a16:creationId xmlns:a16="http://schemas.microsoft.com/office/drawing/2014/main" id="{779C350E-55C4-87F4-8861-C5C8A06F978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72" name="Rounded Rectangle 23">
            <a:extLst>
              <a:ext uri="{FF2B5EF4-FFF2-40B4-BE49-F238E27FC236}">
                <a16:creationId xmlns:a16="http://schemas.microsoft.com/office/drawing/2014/main" id="{21901F03-7B35-255D-5E85-F89874F4C76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73" name="Rounded Rectangle 24">
            <a:extLst>
              <a:ext uri="{FF2B5EF4-FFF2-40B4-BE49-F238E27FC236}">
                <a16:creationId xmlns:a16="http://schemas.microsoft.com/office/drawing/2014/main" id="{7C5BCF7D-923D-DEDB-5D80-828E62EF089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74" name="Rounded Rectangle 25">
            <a:extLst>
              <a:ext uri="{FF2B5EF4-FFF2-40B4-BE49-F238E27FC236}">
                <a16:creationId xmlns:a16="http://schemas.microsoft.com/office/drawing/2014/main" id="{E995C9C8-7C13-BA08-6409-80AD64723E1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75" name="Rounded Rectangle 26">
            <a:extLst>
              <a:ext uri="{FF2B5EF4-FFF2-40B4-BE49-F238E27FC236}">
                <a16:creationId xmlns:a16="http://schemas.microsoft.com/office/drawing/2014/main" id="{D2CA7C77-B0E9-CD45-D98C-86D0629CFBA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76" name="Rounded Rectangle 27">
            <a:extLst>
              <a:ext uri="{FF2B5EF4-FFF2-40B4-BE49-F238E27FC236}">
                <a16:creationId xmlns:a16="http://schemas.microsoft.com/office/drawing/2014/main" id="{41CBF771-D4EC-2E67-080F-EA6800A7706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77" name="Rounded Rectangle 28">
            <a:extLst>
              <a:ext uri="{FF2B5EF4-FFF2-40B4-BE49-F238E27FC236}">
                <a16:creationId xmlns:a16="http://schemas.microsoft.com/office/drawing/2014/main" id="{E623D470-9357-C06A-223A-391C9514E2F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78" name="Rounded Rectangle 29">
            <a:extLst>
              <a:ext uri="{FF2B5EF4-FFF2-40B4-BE49-F238E27FC236}">
                <a16:creationId xmlns:a16="http://schemas.microsoft.com/office/drawing/2014/main" id="{ADE60B52-407C-1198-87B1-A50F0009E44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79" name="Rounded Rectangle 30">
            <a:extLst>
              <a:ext uri="{FF2B5EF4-FFF2-40B4-BE49-F238E27FC236}">
                <a16:creationId xmlns:a16="http://schemas.microsoft.com/office/drawing/2014/main" id="{F8B1BF63-A5B7-42DE-D40E-65AF8CF433A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80" name="Rounded Rectangle 31">
            <a:extLst>
              <a:ext uri="{FF2B5EF4-FFF2-40B4-BE49-F238E27FC236}">
                <a16:creationId xmlns:a16="http://schemas.microsoft.com/office/drawing/2014/main" id="{FB86C24A-709A-9CB2-1B5A-0DF700AFE46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81" name="Rounded Rectangle 32">
            <a:extLst>
              <a:ext uri="{FF2B5EF4-FFF2-40B4-BE49-F238E27FC236}">
                <a16:creationId xmlns:a16="http://schemas.microsoft.com/office/drawing/2014/main" id="{DB9A86C3-C133-1000-686A-DBAA8228CE1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82" name="Rounded Rectangle 33">
            <a:extLst>
              <a:ext uri="{FF2B5EF4-FFF2-40B4-BE49-F238E27FC236}">
                <a16:creationId xmlns:a16="http://schemas.microsoft.com/office/drawing/2014/main" id="{EF245792-3312-B0B2-9A33-F72C8E64E88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3" name="Picture 2">
            <a:extLst>
              <a:ext uri="{FF2B5EF4-FFF2-40B4-BE49-F238E27FC236}">
                <a16:creationId xmlns:a16="http://schemas.microsoft.com/office/drawing/2014/main" id="{C481E908-1099-2C9B-3AC9-A0FDE75593CB}"/>
              </a:ext>
            </a:extLst>
          </p:cNvPr>
          <p:cNvPicPr>
            <a:picLocks noChangeAspect="1"/>
          </p:cNvPicPr>
          <p:nvPr/>
        </p:nvPicPr>
        <p:blipFill rotWithShape="1">
          <a:blip r:embed="rId14">
            <a:extLst>
              <a:ext uri="{28A0092B-C50C-407E-A947-70E740481C1C}">
                <a14:useLocalDpi xmlns:a14="http://schemas.microsoft.com/office/drawing/2010/main" val="0"/>
              </a:ext>
            </a:extLst>
          </a:blip>
          <a:srcRect l="83537" t="62438" r="8404" b="2827"/>
          <a:stretch/>
        </p:blipFill>
        <p:spPr>
          <a:xfrm>
            <a:off x="9375390" y="2899090"/>
            <a:ext cx="2258606" cy="3567379"/>
          </a:xfrm>
          <a:prstGeom prst="rect">
            <a:avLst/>
          </a:prstGeom>
        </p:spPr>
      </p:pic>
    </p:spTree>
    <p:extLst>
      <p:ext uri="{BB962C8B-B14F-4D97-AF65-F5344CB8AC3E}">
        <p14:creationId xmlns:p14="http://schemas.microsoft.com/office/powerpoint/2010/main" val="176700791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809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7" presetClass="entr" presetSubtype="2" fill="hold" nodeType="clickEffect">
                                  <p:stCondLst>
                                    <p:cond delay="0"/>
                                  </p:stCondLst>
                                  <p:childTnLst>
                                    <p:set>
                                      <p:cBhvr>
                                        <p:cTn id="36" dur="1" fill="hold">
                                          <p:stCondLst>
                                            <p:cond delay="0"/>
                                          </p:stCondLst>
                                        </p:cTn>
                                        <p:tgtEl>
                                          <p:spTgt spid="88075"/>
                                        </p:tgtEl>
                                        <p:attrNameLst>
                                          <p:attrName>style.visibility</p:attrName>
                                        </p:attrNameLst>
                                      </p:cBhvr>
                                      <p:to>
                                        <p:strVal val="visible"/>
                                      </p:to>
                                    </p:set>
                                    <p:anim calcmode="lin" valueType="num">
                                      <p:cBhvr>
                                        <p:cTn id="37" dur="500" fill="hold"/>
                                        <p:tgtEl>
                                          <p:spTgt spid="88075"/>
                                        </p:tgtEl>
                                        <p:attrNameLst>
                                          <p:attrName>ppt_x</p:attrName>
                                        </p:attrNameLst>
                                      </p:cBhvr>
                                      <p:tavLst>
                                        <p:tav tm="0">
                                          <p:val>
                                            <p:strVal val="#ppt_x+#ppt_w/2"/>
                                          </p:val>
                                        </p:tav>
                                        <p:tav tm="100000">
                                          <p:val>
                                            <p:strVal val="#ppt_x"/>
                                          </p:val>
                                        </p:tav>
                                      </p:tavLst>
                                    </p:anim>
                                    <p:anim calcmode="lin" valueType="num">
                                      <p:cBhvr>
                                        <p:cTn id="38" dur="500" fill="hold"/>
                                        <p:tgtEl>
                                          <p:spTgt spid="88075"/>
                                        </p:tgtEl>
                                        <p:attrNameLst>
                                          <p:attrName>ppt_y</p:attrName>
                                        </p:attrNameLst>
                                      </p:cBhvr>
                                      <p:tavLst>
                                        <p:tav tm="0">
                                          <p:val>
                                            <p:strVal val="#ppt_y"/>
                                          </p:val>
                                        </p:tav>
                                        <p:tav tm="100000">
                                          <p:val>
                                            <p:strVal val="#ppt_y"/>
                                          </p:val>
                                        </p:tav>
                                      </p:tavLst>
                                    </p:anim>
                                    <p:anim calcmode="lin" valueType="num">
                                      <p:cBhvr>
                                        <p:cTn id="39" dur="500" fill="hold"/>
                                        <p:tgtEl>
                                          <p:spTgt spid="88075"/>
                                        </p:tgtEl>
                                        <p:attrNameLst>
                                          <p:attrName>ppt_w</p:attrName>
                                        </p:attrNameLst>
                                      </p:cBhvr>
                                      <p:tavLst>
                                        <p:tav tm="0">
                                          <p:val>
                                            <p:fltVal val="0"/>
                                          </p:val>
                                        </p:tav>
                                        <p:tav tm="100000">
                                          <p:val>
                                            <p:strVal val="#ppt_w"/>
                                          </p:val>
                                        </p:tav>
                                      </p:tavLst>
                                    </p:anim>
                                    <p:anim calcmode="lin" valueType="num">
                                      <p:cBhvr>
                                        <p:cTn id="40"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dapan.WAV"/>
                                        </p:tgtEl>
                                      </p:cMediaNode>
                                    </p:audio>
                                  </p:subTnLst>
                                </p:cTn>
                              </p:par>
                            </p:childTnLst>
                          </p:cTn>
                        </p:par>
                      </p:childTnLst>
                    </p:cTn>
                  </p:par>
                </p:childTnLst>
              </p:cTn>
              <p:nextCondLst>
                <p:cond evt="onClick" delay="0">
                  <p:tgtEl>
                    <p:spTgt spid="88095"/>
                  </p:tgtEl>
                </p:cond>
              </p:nextCondLst>
            </p:seq>
            <p:seq concurrent="1" nextAc="seek">
              <p:cTn id="41" restart="whenNotActive" fill="hold" evtFilter="cancelBubble" nodeType="interactiveSeq">
                <p:stCondLst>
                  <p:cond evt="onClick" delay="0">
                    <p:tgtEl>
                      <p:spTgt spid="61"/>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62"/>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63"/>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64"/>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65"/>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66"/>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67"/>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68"/>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69"/>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70"/>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71"/>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72"/>
                                        </p:tgtEl>
                                        <p:attrNameLst>
                                          <p:attrName>style.visibility</p:attrName>
                                        </p:attrNameLst>
                                      </p:cBhvr>
                                      <p:to>
                                        <p:strVal val="visible"/>
                                      </p:to>
                                    </p:set>
                                  </p:childTnLst>
                                </p:cTn>
                              </p:par>
                            </p:childTnLst>
                          </p:cTn>
                        </p:par>
                        <p:par>
                          <p:cTn id="76" fill="hold">
                            <p:stCondLst>
                              <p:cond delay="11000"/>
                            </p:stCondLst>
                            <p:childTnLst>
                              <p:par>
                                <p:cTn id="77" presetID="11" presetClass="entr" presetSubtype="0" fill="hold" grpId="0" nodeType="afterEffect">
                                  <p:stCondLst>
                                    <p:cond delay="0"/>
                                  </p:stCondLst>
                                  <p:childTnLst>
                                    <p:set>
                                      <p:cBhvr>
                                        <p:cTn id="78" dur="1000">
                                          <p:stCondLst>
                                            <p:cond delay="0"/>
                                          </p:stCondLst>
                                        </p:cTn>
                                        <p:tgtEl>
                                          <p:spTgt spid="73"/>
                                        </p:tgtEl>
                                        <p:attrNameLst>
                                          <p:attrName>style.visibility</p:attrName>
                                        </p:attrNameLst>
                                      </p:cBhvr>
                                      <p:to>
                                        <p:strVal val="visible"/>
                                      </p:to>
                                    </p:set>
                                  </p:childTnLst>
                                </p:cTn>
                              </p:par>
                            </p:childTnLst>
                          </p:cTn>
                        </p:par>
                        <p:par>
                          <p:cTn id="79" fill="hold">
                            <p:stCondLst>
                              <p:cond delay="12000"/>
                            </p:stCondLst>
                            <p:childTnLst>
                              <p:par>
                                <p:cTn id="80" presetID="11" presetClass="entr" presetSubtype="0" fill="hold" grpId="0" nodeType="afterEffect">
                                  <p:stCondLst>
                                    <p:cond delay="0"/>
                                  </p:stCondLst>
                                  <p:childTnLst>
                                    <p:set>
                                      <p:cBhvr>
                                        <p:cTn id="81" dur="1000">
                                          <p:stCondLst>
                                            <p:cond delay="0"/>
                                          </p:stCondLst>
                                        </p:cTn>
                                        <p:tgtEl>
                                          <p:spTgt spid="74"/>
                                        </p:tgtEl>
                                        <p:attrNameLst>
                                          <p:attrName>style.visibility</p:attrName>
                                        </p:attrNameLst>
                                      </p:cBhvr>
                                      <p:to>
                                        <p:strVal val="visible"/>
                                      </p:to>
                                    </p:set>
                                  </p:childTnLst>
                                </p:cTn>
                              </p:par>
                            </p:childTnLst>
                          </p:cTn>
                        </p:par>
                        <p:par>
                          <p:cTn id="82" fill="hold">
                            <p:stCondLst>
                              <p:cond delay="13000"/>
                            </p:stCondLst>
                            <p:childTnLst>
                              <p:par>
                                <p:cTn id="83" presetID="11" presetClass="entr" presetSubtype="0" fill="hold" grpId="0" nodeType="afterEffect">
                                  <p:stCondLst>
                                    <p:cond delay="0"/>
                                  </p:stCondLst>
                                  <p:childTnLst>
                                    <p:set>
                                      <p:cBhvr>
                                        <p:cTn id="84" dur="1000">
                                          <p:stCondLst>
                                            <p:cond delay="0"/>
                                          </p:stCondLst>
                                        </p:cTn>
                                        <p:tgtEl>
                                          <p:spTgt spid="75"/>
                                        </p:tgtEl>
                                        <p:attrNameLst>
                                          <p:attrName>style.visibility</p:attrName>
                                        </p:attrNameLst>
                                      </p:cBhvr>
                                      <p:to>
                                        <p:strVal val="visible"/>
                                      </p:to>
                                    </p:set>
                                  </p:childTnLst>
                                </p:cTn>
                              </p:par>
                            </p:childTnLst>
                          </p:cTn>
                        </p:par>
                        <p:par>
                          <p:cTn id="85" fill="hold">
                            <p:stCondLst>
                              <p:cond delay="14000"/>
                            </p:stCondLst>
                            <p:childTnLst>
                              <p:par>
                                <p:cTn id="86" presetID="11" presetClass="entr" presetSubtype="0" fill="hold" grpId="0" nodeType="afterEffect">
                                  <p:stCondLst>
                                    <p:cond delay="0"/>
                                  </p:stCondLst>
                                  <p:childTnLst>
                                    <p:set>
                                      <p:cBhvr>
                                        <p:cTn id="87" dur="1000">
                                          <p:stCondLst>
                                            <p:cond delay="0"/>
                                          </p:stCondLst>
                                        </p:cTn>
                                        <p:tgtEl>
                                          <p:spTgt spid="76"/>
                                        </p:tgtEl>
                                        <p:attrNameLst>
                                          <p:attrName>style.visibility</p:attrName>
                                        </p:attrNameLst>
                                      </p:cBhvr>
                                      <p:to>
                                        <p:strVal val="visible"/>
                                      </p:to>
                                    </p:set>
                                  </p:childTnLst>
                                </p:cTn>
                              </p:par>
                            </p:childTnLst>
                          </p:cTn>
                        </p:par>
                        <p:par>
                          <p:cTn id="88" fill="hold">
                            <p:stCondLst>
                              <p:cond delay="15000"/>
                            </p:stCondLst>
                            <p:childTnLst>
                              <p:par>
                                <p:cTn id="89" presetID="11" presetClass="entr" presetSubtype="0" fill="hold" grpId="0" nodeType="afterEffect">
                                  <p:stCondLst>
                                    <p:cond delay="0"/>
                                  </p:stCondLst>
                                  <p:childTnLst>
                                    <p:set>
                                      <p:cBhvr>
                                        <p:cTn id="90" dur="1000">
                                          <p:stCondLst>
                                            <p:cond delay="0"/>
                                          </p:stCondLst>
                                        </p:cTn>
                                        <p:tgtEl>
                                          <p:spTgt spid="77"/>
                                        </p:tgtEl>
                                        <p:attrNameLst>
                                          <p:attrName>style.visibility</p:attrName>
                                        </p:attrNameLst>
                                      </p:cBhvr>
                                      <p:to>
                                        <p:strVal val="visible"/>
                                      </p:to>
                                    </p:set>
                                  </p:childTnLst>
                                </p:cTn>
                              </p:par>
                            </p:childTnLst>
                          </p:cTn>
                        </p:par>
                        <p:par>
                          <p:cTn id="91" fill="hold">
                            <p:stCondLst>
                              <p:cond delay="16000"/>
                            </p:stCondLst>
                            <p:childTnLst>
                              <p:par>
                                <p:cTn id="92" presetID="11" presetClass="entr" presetSubtype="0" fill="hold" grpId="0" nodeType="afterEffect">
                                  <p:stCondLst>
                                    <p:cond delay="0"/>
                                  </p:stCondLst>
                                  <p:childTnLst>
                                    <p:set>
                                      <p:cBhvr>
                                        <p:cTn id="93" dur="1000">
                                          <p:stCondLst>
                                            <p:cond delay="0"/>
                                          </p:stCondLst>
                                        </p:cTn>
                                        <p:tgtEl>
                                          <p:spTgt spid="78"/>
                                        </p:tgtEl>
                                        <p:attrNameLst>
                                          <p:attrName>style.visibility</p:attrName>
                                        </p:attrNameLst>
                                      </p:cBhvr>
                                      <p:to>
                                        <p:strVal val="visible"/>
                                      </p:to>
                                    </p:set>
                                  </p:childTnLst>
                                </p:cTn>
                              </p:par>
                            </p:childTnLst>
                          </p:cTn>
                        </p:par>
                        <p:par>
                          <p:cTn id="94" fill="hold">
                            <p:stCondLst>
                              <p:cond delay="17000"/>
                            </p:stCondLst>
                            <p:childTnLst>
                              <p:par>
                                <p:cTn id="95" presetID="11" presetClass="entr" presetSubtype="0" fill="hold" grpId="0" nodeType="afterEffect">
                                  <p:stCondLst>
                                    <p:cond delay="0"/>
                                  </p:stCondLst>
                                  <p:childTnLst>
                                    <p:set>
                                      <p:cBhvr>
                                        <p:cTn id="96" dur="1000">
                                          <p:stCondLst>
                                            <p:cond delay="0"/>
                                          </p:stCondLst>
                                        </p:cTn>
                                        <p:tgtEl>
                                          <p:spTgt spid="79"/>
                                        </p:tgtEl>
                                        <p:attrNameLst>
                                          <p:attrName>style.visibility</p:attrName>
                                        </p:attrNameLst>
                                      </p:cBhvr>
                                      <p:to>
                                        <p:strVal val="visible"/>
                                      </p:to>
                                    </p:set>
                                  </p:childTnLst>
                                </p:cTn>
                              </p:par>
                            </p:childTnLst>
                          </p:cTn>
                        </p:par>
                        <p:par>
                          <p:cTn id="97" fill="hold">
                            <p:stCondLst>
                              <p:cond delay="18000"/>
                            </p:stCondLst>
                            <p:childTnLst>
                              <p:par>
                                <p:cTn id="98" presetID="11" presetClass="entr" presetSubtype="0" fill="hold" grpId="0" nodeType="afterEffect">
                                  <p:stCondLst>
                                    <p:cond delay="0"/>
                                  </p:stCondLst>
                                  <p:childTnLst>
                                    <p:set>
                                      <p:cBhvr>
                                        <p:cTn id="99" dur="1000">
                                          <p:stCondLst>
                                            <p:cond delay="0"/>
                                          </p:stCondLst>
                                        </p:cTn>
                                        <p:tgtEl>
                                          <p:spTgt spid="80"/>
                                        </p:tgtEl>
                                        <p:attrNameLst>
                                          <p:attrName>style.visibility</p:attrName>
                                        </p:attrNameLst>
                                      </p:cBhvr>
                                      <p:to>
                                        <p:strVal val="visible"/>
                                      </p:to>
                                    </p:set>
                                  </p:childTnLst>
                                </p:cTn>
                              </p:par>
                            </p:childTnLst>
                          </p:cTn>
                        </p:par>
                        <p:par>
                          <p:cTn id="100" fill="hold">
                            <p:stCondLst>
                              <p:cond delay="19000"/>
                            </p:stCondLst>
                            <p:childTnLst>
                              <p:par>
                                <p:cTn id="101" presetID="11" presetClass="entr" presetSubtype="0" fill="hold" grpId="0" nodeType="afterEffect">
                                  <p:stCondLst>
                                    <p:cond delay="0"/>
                                  </p:stCondLst>
                                  <p:childTnLst>
                                    <p:set>
                                      <p:cBhvr>
                                        <p:cTn id="102" dur="1000">
                                          <p:stCondLst>
                                            <p:cond delay="0"/>
                                          </p:stCondLst>
                                        </p:cTn>
                                        <p:tgtEl>
                                          <p:spTgt spid="81"/>
                                        </p:tgtEl>
                                        <p:attrNameLst>
                                          <p:attrName>style.visibility</p:attrName>
                                        </p:attrNameLst>
                                      </p:cBhvr>
                                      <p:to>
                                        <p:strVal val="visible"/>
                                      </p:to>
                                    </p:set>
                                  </p:childTnLst>
                                </p:cTn>
                              </p:par>
                            </p:childTnLst>
                          </p:cTn>
                        </p:par>
                        <p:par>
                          <p:cTn id="103" fill="hold">
                            <p:stCondLst>
                              <p:cond delay="20000"/>
                            </p:stCondLst>
                            <p:childTnLst>
                              <p:par>
                                <p:cTn id="104" presetID="11" presetClass="entr" presetSubtype="0" fill="hold" grpId="0" nodeType="afterEffect">
                                  <p:stCondLst>
                                    <p:cond delay="0"/>
                                  </p:stCondLst>
                                  <p:childTnLst>
                                    <p:set>
                                      <p:cBhvr>
                                        <p:cTn id="105"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1"/>
                  </p:tgtEl>
                </p:cond>
              </p:nextCondLst>
            </p:seq>
          </p:childTnLst>
        </p:cTn>
      </p:par>
    </p:tnLst>
    <p:bldLst>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E1B862D-36D2-80A4-AC9D-5B76A038F1F6}"/>
              </a:ext>
            </a:extLst>
          </p:cNvPr>
          <p:cNvPicPr>
            <a:picLocks noChangeAspect="1"/>
          </p:cNvPicPr>
          <p:nvPr/>
        </p:nvPicPr>
        <p:blipFill>
          <a:blip r:embed="rId2"/>
          <a:stretch>
            <a:fillRect/>
          </a:stretch>
        </p:blipFill>
        <p:spPr>
          <a:xfrm>
            <a:off x="0" y="0"/>
            <a:ext cx="12192000" cy="6928898"/>
          </a:xfrm>
          <a:prstGeom prst="rect">
            <a:avLst/>
          </a:prstGeom>
        </p:spPr>
      </p:pic>
      <p:sp>
        <p:nvSpPr>
          <p:cNvPr id="3" name="TextBox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8FDD6E0-6E64-3222-4076-31D93E57AF48}"/>
              </a:ext>
            </a:extLst>
          </p:cNvPr>
          <p:cNvSpPr txBox="1"/>
          <p:nvPr/>
        </p:nvSpPr>
        <p:spPr>
          <a:xfrm>
            <a:off x="698599" y="588429"/>
            <a:ext cx="6393318" cy="5901616"/>
          </a:xfrm>
          <a:prstGeom prst="rect">
            <a:avLst/>
          </a:prstGeom>
          <a:noFill/>
        </p:spPr>
        <p:txBody>
          <a:bodyPr wrap="square">
            <a:spAutoFit/>
          </a:bodyPr>
          <a:lstStyle/>
          <a:p>
            <a:pPr algn="just">
              <a:spcBef>
                <a:spcPts val="300"/>
              </a:spcBef>
              <a:spcAft>
                <a:spcPts val="300"/>
              </a:spcAft>
            </a:pPr>
            <a:r>
              <a:rPr lang="en-US" sz="2400" b="1" dirty="0" err="1">
                <a:solidFill>
                  <a:srgbClr val="0000FF"/>
                </a:solidFill>
                <a:effectLst/>
                <a:latin typeface="Times New Roman" panose="02020603050405020304" pitchFamily="18" charset="0"/>
                <a:ea typeface="Times New Roman" panose="02020603050405020304" pitchFamily="18" charset="0"/>
              </a:rPr>
              <a:t>Nhân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vật</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trong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bức</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tranh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Lương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Thế</a:t>
            </a:r>
            <a:r>
              <a:rPr lang="en-US" sz="2400" b="1" dirty="0">
                <a:solidFill>
                  <a:srgbClr val="FF0000"/>
                </a:solidFill>
                <a:effectLst/>
                <a:latin typeface="Times New Roman" panose="02020603050405020304" pitchFamily="18" charset="0"/>
                <a:ea typeface="Times New Roman" panose="02020603050405020304" pitchFamily="18" charset="0"/>
              </a:rPr>
              <a:t> Vinh</a:t>
            </a:r>
          </a:p>
          <a:p>
            <a:pPr algn="just">
              <a:spcBef>
                <a:spcPts val="300"/>
              </a:spcBef>
              <a:spcAft>
                <a:spcPts val="300"/>
              </a:spcAft>
            </a:pPr>
            <a:r>
              <a:rPr lang="vi-VN" sz="2400" i="1" dirty="0">
                <a:solidFill>
                  <a:srgbClr val="0000FF"/>
                </a:solidFill>
                <a:effectLst/>
                <a:latin typeface="Times New Roman" panose="02020603050405020304" pitchFamily="18" charset="0"/>
                <a:ea typeface="Times New Roman" panose="02020603050405020304" pitchFamily="18" charset="0"/>
              </a:rPr>
              <a:t>Lương Thế Vinh (1441-1496), được hậu thế ghi nhận là vị trạng nguyên giỏi toán nhất sử Việt</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dirty="0">
                <a:solidFill>
                  <a:srgbClr val="0000FF"/>
                </a:solidFill>
                <a:effectLst/>
                <a:latin typeface="Times New Roman" panose="02020603050405020304" pitchFamily="18" charset="0"/>
                <a:ea typeface="Times New Roman" panose="02020603050405020304" pitchFamily="18" charset="0"/>
              </a:rPr>
              <a:t>- Thời niên thiếu, Lương Thế Vinh đã nổi tiếng là thần đồng, thông minh, nhanh trí. Lớn lên, Lương Thế Vinh càng học giỏi, học có phương pháp, kết hợp học với lao động, vui chơi giải trí.</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dirty="0">
                <a:solidFill>
                  <a:srgbClr val="0000FF"/>
                </a:solidFill>
                <a:effectLst/>
                <a:latin typeface="Times New Roman" panose="02020603050405020304" pitchFamily="18" charset="0"/>
                <a:ea typeface="Times New Roman" panose="02020603050405020304" pitchFamily="18" charset="0"/>
              </a:rPr>
              <a:t>- Chưa đầy hai mươi tuổi, tài học của Lương Thế Vinh đã nổi tiếng khắp vùng Sơn Nam. Năm 23 tuổi, đời vua Lê Thánh Tông, năm Quang Thuận thứ tư (1463), Lương Thế Vinh đỗ trạng nguyên khoa Quý Mùi.</a:t>
            </a:r>
            <a:endParaRPr lang="en-US" sz="2400" dirty="0">
              <a:effectLst/>
              <a:latin typeface="Times New Roman" panose="02020603050405020304" pitchFamily="18" charset="0"/>
              <a:ea typeface="Times New Roman" panose="02020603050405020304" pitchFamily="18" charset="0"/>
            </a:endParaRPr>
          </a:p>
          <a:p>
            <a:r>
              <a:rPr lang="vi-VN" sz="2400" dirty="0">
                <a:solidFill>
                  <a:srgbClr val="0000FF"/>
                </a:solidFill>
                <a:effectLst/>
                <a:latin typeface="Times New Roman" panose="02020603050405020304" pitchFamily="18" charset="0"/>
                <a:ea typeface="Times New Roman" panose="02020603050405020304" pitchFamily="18" charset="0"/>
              </a:rPr>
              <a:t>- Ông có biệt tài về ngoại giao, được nhà vua tin yêu, giao trọng trách soạn thảo văn từ bang giao và đón tiếp sứ thần nước ngoài.</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3C0D381-D78A-B645-42BC-6E8884D0C3FE}"/>
              </a:ext>
            </a:extLst>
          </p:cNvPr>
          <p:cNvPicPr>
            <a:picLocks noChangeAspect="1"/>
          </p:cNvPicPr>
          <p:nvPr/>
        </p:nvPicPr>
        <p:blipFill>
          <a:blip r:embed="rId3"/>
          <a:stretch>
            <a:fillRect/>
          </a:stretch>
        </p:blipFill>
        <p:spPr>
          <a:xfrm>
            <a:off x="7134282" y="367954"/>
            <a:ext cx="4433941" cy="6122091"/>
          </a:xfrm>
          <a:prstGeom prst="rect">
            <a:avLst/>
          </a:prstGeom>
        </p:spPr>
      </p:pic>
    </p:spTree>
    <p:extLst>
      <p:ext uri="{BB962C8B-B14F-4D97-AF65-F5344CB8AC3E}">
        <p14:creationId xmlns:p14="http://schemas.microsoft.com/office/powerpoint/2010/main" val="378206779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43153"/>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850157" y="1450648"/>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828800" y="3765671"/>
            <a:ext cx="2120859" cy="2285735"/>
          </a:xfrm>
          <a:prstGeom prst="rect">
            <a:avLst/>
          </a:prstGeom>
        </p:spPr>
      </p:pic>
      <p:grpSp>
        <p:nvGrpSpPr>
          <p:cNvPr id="9" name="组合 3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784108" y="87566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6294393" y="299775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816881" y="5074016"/>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075292" y="191135"/>
            <a:ext cx="4805337" cy="2550940"/>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vi-VN" b="0" dirty="0">
                <a:solidFill>
                  <a:srgbClr val="000000"/>
                </a:solidFill>
                <a:latin typeface="Times New Roman" panose="02020603050405020304" pitchFamily="18" charset="0"/>
                <a:ea typeface="Times New Roman" panose="02020603050405020304" pitchFamily="18" charset="0"/>
              </a:rPr>
              <a:t>Nắm chắc khái niệm đơn thức nhiều biến, đơn thức đồng dạng. Xác định được phần hệ số, phần bi</a:t>
            </a:r>
            <a:r>
              <a:rPr lang="en-US" b="0" dirty="0">
                <a:solidFill>
                  <a:srgbClr val="000000"/>
                </a:solidFill>
                <a:latin typeface="Times New Roman" panose="02020603050405020304" pitchFamily="18" charset="0"/>
                <a:ea typeface="Times New Roman" panose="02020603050405020304" pitchFamily="18" charset="0"/>
              </a:rPr>
              <a:t>ế</a:t>
            </a:r>
            <a:r>
              <a:rPr lang="vi-VN" b="0" dirty="0">
                <a:solidFill>
                  <a:srgbClr val="000000"/>
                </a:solidFill>
                <a:latin typeface="Times New Roman" panose="02020603050405020304" pitchFamily="18" charset="0"/>
                <a:ea typeface="Times New Roman" panose="02020603050405020304" pitchFamily="18" charset="0"/>
              </a:rPr>
              <a:t>n của đơn thức</a:t>
            </a:r>
            <a:endParaRPr lang="en-US" altLang="zh-CN" b="0" dirty="0">
              <a:solidFill>
                <a:srgbClr val="000000"/>
              </a:solidFill>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252230" y="4815245"/>
            <a:ext cx="4628399"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en-US" sz="3200" dirty="0" err="1">
                <a:solidFill>
                  <a:srgbClr val="000000"/>
                </a:solidFill>
                <a:latin typeface="Times New Roman" panose="02020603050405020304" pitchFamily="18" charset="0"/>
                <a:ea typeface="Times New Roman" panose="02020603050405020304" pitchFamily="18" charset="0"/>
              </a:rPr>
              <a:t>Xem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mục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tiếp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a:t>
            </a:r>
            <a:endParaRPr lang="pt-BR" sz="3200" i="1" dirty="0">
              <a:solidFill>
                <a:srgbClr val="000000"/>
              </a:solidFill>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A02D1DF-1356-4650-9D99-20C86C59DAE8}"/>
              </a:ext>
            </a:extLst>
          </p:cNvPr>
          <p:cNvSpPr txBox="1"/>
          <p:nvPr/>
        </p:nvSpPr>
        <p:spPr>
          <a:xfrm>
            <a:off x="484881" y="422596"/>
            <a:ext cx="5148525" cy="666786"/>
          </a:xfrm>
          <a:prstGeom prst="rect">
            <a:avLst/>
          </a:prstGeom>
          <a:noFill/>
        </p:spPr>
        <p:txBody>
          <a:bodyPr wrap="none" rtlCol="0">
            <a:spAutoFit/>
          </a:bodyPr>
          <a:lstStyle/>
          <a:p>
            <a:r>
              <a:rPr lang="en-US" altLang="zh-CN" sz="3733"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733"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1786633" y="2054427"/>
            <a:ext cx="2393604"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7632945" y="3051632"/>
            <a:ext cx="4247684"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b="0" dirty="0" err="1">
                <a:solidFill>
                  <a:srgbClr val="000000"/>
                </a:solidFill>
                <a:latin typeface="Times New Roman" panose="02020603050405020304" pitchFamily="18" charset="0"/>
                <a:ea typeface="Times New Roman" panose="02020603050405020304" pitchFamily="18" charset="0"/>
              </a:rPr>
              <a:t>Làm</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các</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bài</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tập</a:t>
            </a:r>
            <a:r>
              <a:rPr lang="en-US" b="0" dirty="0">
                <a:solidFill>
                  <a:srgbClr val="000000"/>
                </a:solidFill>
                <a:latin typeface="Times New Roman" panose="02020603050405020304" pitchFamily="18" charset="0"/>
                <a:ea typeface="Times New Roman" panose="02020603050405020304" pitchFamily="18" charset="0"/>
              </a:rPr>
              <a:t> 1, 2 </a:t>
            </a:r>
            <a:r>
              <a:rPr lang="en-US" b="0" dirty="0" err="1">
                <a:solidFill>
                  <a:srgbClr val="000000"/>
                </a:solidFill>
                <a:latin typeface="Times New Roman" panose="02020603050405020304" pitchFamily="18" charset="0"/>
                <a:ea typeface="Times New Roman" panose="02020603050405020304" pitchFamily="18" charset="0"/>
              </a:rPr>
              <a:t>trong</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sách</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bài</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tập</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trang</a:t>
            </a:r>
            <a:r>
              <a:rPr lang="en-US" b="0" dirty="0">
                <a:solidFill>
                  <a:srgbClr val="000000"/>
                </a:solidFill>
                <a:latin typeface="Times New Roman" panose="02020603050405020304" pitchFamily="18" charset="0"/>
                <a:ea typeface="Times New Roman" panose="02020603050405020304" pitchFamily="18" charset="0"/>
              </a:rPr>
              <a:t> 7</a:t>
            </a:r>
            <a:endParaRPr lang="en-US" b="0" dirty="0">
              <a:solidFill>
                <a:srgbClr val="00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94D3B17-909D-E524-56FE-C99E3C564DFE}"/>
              </a:ext>
            </a:extLst>
          </p:cNvPr>
          <p:cNvPicPr>
            <a:picLocks noChangeAspect="1"/>
          </p:cNvPicPr>
          <p:nvPr/>
        </p:nvPicPr>
        <p:blipFill>
          <a:blip r:embed="rId2"/>
          <a:stretch>
            <a:fillRect/>
          </a:stretch>
        </p:blipFill>
        <p:spPr>
          <a:xfrm>
            <a:off x="0" y="8450"/>
            <a:ext cx="12192000" cy="6841100"/>
          </a:xfrm>
          <a:prstGeom prst="rect">
            <a:avLst/>
          </a:prstGeom>
        </p:spPr>
      </p:pic>
      <p:sp>
        <p:nvSpPr>
          <p:cNvPr id="70" name="Google Shape;1017;p37" descr="OPL20U25GSXzBJYl68kk8uQGfFKzs7yb1M4KJWUiLk6ZEvGF+qCIPSnY57AbBFCvTW2023.15.85+K4lPs7H94VUqPe2XwIsfPRnrXQE//QTEXxb8/8N4CNc6FpgZahzpTjFhMzSA7T/nHJa11DE8Ng2TP3iAmRczFlmslSuUNOgUeb6yRvs0=">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NOTES</a:t>
            </a: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sp>
        <p:nvSpPr>
          <p:cNvPr id="22" name="TextBox 21" descr="OPL20U25GSXzBJYl68kk8uQGfFKzs7yb1M4KJWUiLk6ZEvGF+qCIPSnY57AbBFCvTW2023.15.85+K4lPs7H94VUqPe2XwIsfPRnrXQE//QTEXxb8/8N4CNc6FpgZahzpTjFhMzSA7T/nHJa11DE8Ng2TP3iAmRczFlmslSuUNOgUeb6yRvs0="/>
          <p:cNvSpPr txBox="1"/>
          <p:nvPr/>
        </p:nvSpPr>
        <p:spPr>
          <a:xfrm>
            <a:off x="392789" y="637462"/>
            <a:ext cx="4001407"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toán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đầu</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0" name="Rectangle 4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AEC1134-76F1-EFE6-D596-2258A535D4EC}"/>
              </a:ext>
            </a:extLst>
          </p:cNvPr>
          <p:cNvSpPr/>
          <p:nvPr/>
        </p:nvSpPr>
        <p:spPr>
          <a:xfrm>
            <a:off x="8506442" y="2584702"/>
            <a:ext cx="3040767"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34D3FA56-1086-422B-0BB7-AD6DAC3D5BD7}"/>
              </a:ext>
            </a:extLst>
          </p:cNvPr>
          <p:cNvPicPr>
            <a:picLocks noChangeAspect="1"/>
          </p:cNvPicPr>
          <p:nvPr/>
        </p:nvPicPr>
        <p:blipFill rotWithShape="1">
          <a:blip r:embed="rId3">
            <a:extLst>
              <a:ext uri="{28A0092B-C50C-407E-A947-70E740481C1C}">
                <a14:useLocalDpi xmlns:a14="http://schemas.microsoft.com/office/drawing/2010/main" val="0"/>
              </a:ext>
            </a:extLst>
          </a:blip>
          <a:srcRect l="83537" t="62438" r="8404" b="2827"/>
          <a:stretch/>
        </p:blipFill>
        <p:spPr>
          <a:xfrm>
            <a:off x="3998429" y="4353276"/>
            <a:ext cx="1325177" cy="2093065"/>
          </a:xfrm>
          <a:prstGeom prst="rect">
            <a:avLst/>
          </a:prstGeom>
        </p:spPr>
      </p:pic>
      <mc:AlternateContent xmlns:mc="http://schemas.openxmlformats.org/markup-compatibility/2006" xmlns:a14="http://schemas.microsoft.com/office/drawing/2010/main">
        <mc:Choice Requires="a14">
          <p:sp>
            <p:nvSpPr>
              <p:cNvPr id="19" name="Speech Bubble: Rectangle with Corners Rounded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9920378-1781-05FF-C95F-8D2BAECB525A}"/>
                  </a:ext>
                </a:extLst>
              </p:cNvPr>
              <p:cNvSpPr/>
              <p:nvPr/>
            </p:nvSpPr>
            <p:spPr>
              <a:xfrm>
                <a:off x="5015637" y="3514228"/>
                <a:ext cx="6531572" cy="1678097"/>
              </a:xfrm>
              <a:prstGeom prst="wedgeRoundRectCallout">
                <a:avLst>
                  <a:gd name="adj1" fmla="val -41285"/>
                  <a:gd name="adj2" fmla="val -104026"/>
                  <a:gd name="adj3" fmla="val 16667"/>
                </a:avLst>
              </a:prstGeom>
              <a:solidFill>
                <a:schemeClr val="accent2">
                  <a:lumMod val="40000"/>
                  <a:lumOff val="60000"/>
                  <a:alpha val="5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vi-VN" sz="2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 thức</a:t>
                </a:r>
                <a:r>
                  <a:rPr lang="en-US" sz="26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oMath>
                </a14:m>
                <a:r>
                  <a:rPr lang="en-US" sz="2600" i="1" dirty="0">
                    <a:solidFill>
                      <a:srgbClr val="FF0000"/>
                    </a:solidFill>
                    <a:latin typeface="Times New Roman" panose="02020603050405020304" pitchFamily="18" charset="0"/>
                    <a:cs typeface="Times New Roman" panose="02020603050405020304" pitchFamily="18" charset="0"/>
                  </a:rPr>
                  <a:t> </a:t>
                </a:r>
                <a:r>
                  <a:rPr lang="vi-VN" sz="2600" dirty="0">
                    <a:solidFill>
                      <a:srgbClr val="0000FF"/>
                    </a:solidFill>
                    <a:latin typeface="Times New Roman" panose="02020603050405020304" pitchFamily="18" charset="0"/>
                    <a:cs typeface="Times New Roman" panose="02020603050405020304" pitchFamily="18" charset="0"/>
                  </a:rPr>
                  <a:t>được gọi là gì? Chúng ta sẽ cùng tìm hiểu trong bài học hôm nay.</a:t>
                </a:r>
              </a:p>
            </p:txBody>
          </p:sp>
        </mc:Choice>
        <mc:Fallback xmlns="">
          <p:sp>
            <p:nvSpPr>
              <p:cNvPr id="19" name="Speech Bubble: Rectangle with Corners Rounded 1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9920378-1781-05FF-C95F-8D2BAECB525A}"/>
                  </a:ext>
                </a:extLst>
              </p:cNvPr>
              <p:cNvSpPr>
                <a:spLocks noRot="1" noChangeAspect="1" noMove="1" noResize="1" noEditPoints="1" noAdjustHandles="1" noChangeArrowheads="1" noChangeShapeType="1" noTextEdit="1"/>
              </p:cNvSpPr>
              <p:nvPr/>
            </p:nvSpPr>
            <p:spPr>
              <a:xfrm>
                <a:off x="5015637" y="3514228"/>
                <a:ext cx="6531572" cy="1678097"/>
              </a:xfrm>
              <a:prstGeom prst="wedgeRoundRectCallout">
                <a:avLst>
                  <a:gd name="adj1" fmla="val -41285"/>
                  <a:gd name="adj2" fmla="val -104026"/>
                  <a:gd name="adj3" fmla="val 16667"/>
                </a:avLst>
              </a:prstGeom>
              <a:blipFill>
                <a:blip r:embed="rId4"/>
                <a:stretch>
                  <a:fillRect r="-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9CB7586-85F0-7546-F5D7-032FA1A356AA}"/>
                  </a:ext>
                </a:extLst>
              </p:cNvPr>
              <p:cNvSpPr txBox="1"/>
              <p:nvPr/>
            </p:nvSpPr>
            <p:spPr>
              <a:xfrm>
                <a:off x="1925936" y="1331565"/>
                <a:ext cx="8716375" cy="1129668"/>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biểu thị tổng diện tích của hình tạo bởi hình tam </a:t>
                </a:r>
                <a:r>
                  <a:rPr lang="vi-VN" sz="2600" noProof="1">
                    <a:latin typeface="Times New Roman" panose="02020603050405020304" pitchFamily="18" charset="0"/>
                    <a:cs typeface="Times New Roman" panose="02020603050405020304" pitchFamily="18" charset="0"/>
                  </a:rPr>
                  <a:t>giác</a:t>
                </a:r>
                <a:r>
                  <a:rPr lang="vi-VN" sz="2600" dirty="0">
                    <a:latin typeface="Times New Roman" panose="02020603050405020304" pitchFamily="18" charset="0"/>
                    <a:cs typeface="Times New Roman" panose="02020603050405020304" pitchFamily="18" charset="0"/>
                  </a:rPr>
                  <a:t> vuông và hai hình vuông 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r>
                      <m:rPr>
                        <m:nor/>
                      </m:rPr>
                      <a:rPr lang="en-US" sz="2600" b="0" i="1" smtClean="0">
                        <a:solidFill>
                          <a:srgbClr val="FF0000"/>
                        </a:solidFill>
                        <a:latin typeface="Times New Roman" panose="02020603050405020304" pitchFamily="18" charset="0"/>
                        <a:cs typeface="Times New Roman" panose="02020603050405020304" pitchFamily="18" charset="0"/>
                      </a:rPr>
                      <m:t> </m:t>
                    </m:r>
                  </m:oMath>
                </a14:m>
                <a:r>
                  <a:rPr lang="en-US" sz="2600" i="1" dirty="0">
                    <a:solidFill>
                      <a:srgbClr val="FF0000"/>
                    </a:solidFill>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9CB7586-85F0-7546-F5D7-032FA1A356AA}"/>
                  </a:ext>
                </a:extLst>
              </p:cNvPr>
              <p:cNvSpPr txBox="1">
                <a:spLocks noRot="1" noChangeAspect="1" noMove="1" noResize="1" noEditPoints="1" noAdjustHandles="1" noChangeArrowheads="1" noChangeShapeType="1" noTextEdit="1"/>
              </p:cNvSpPr>
              <p:nvPr/>
            </p:nvSpPr>
            <p:spPr>
              <a:xfrm>
                <a:off x="1925936" y="1331565"/>
                <a:ext cx="8716375" cy="1129668"/>
              </a:xfrm>
              <a:prstGeom prst="rect">
                <a:avLst/>
              </a:prstGeom>
              <a:blipFill>
                <a:blip r:embed="rId5"/>
                <a:stretch>
                  <a:fillRect l="-1259" t="-4839" b="-4839"/>
                </a:stretch>
              </a:blipFill>
            </p:spPr>
            <p:txBody>
              <a:bodyPr/>
              <a:lstStyle/>
              <a:p>
                <a:r>
                  <a:rPr lang="en-US">
                    <a:noFill/>
                  </a:rPr>
                  <a:t> </a:t>
                </a:r>
              </a:p>
            </p:txBody>
          </p:sp>
        </mc:Fallback>
      </mc:AlternateContent>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37095DE-267C-48DB-8C39-8A0DF7CC0DB5}"/>
              </a:ext>
            </a:extLst>
          </p:cNvPr>
          <p:cNvPicPr>
            <a:picLocks noChangeAspect="1"/>
          </p:cNvPicPr>
          <p:nvPr/>
        </p:nvPicPr>
        <p:blipFill>
          <a:blip r:embed="rId6"/>
          <a:stretch>
            <a:fillRect/>
          </a:stretch>
        </p:blipFill>
        <p:spPr>
          <a:xfrm>
            <a:off x="518790" y="2368106"/>
            <a:ext cx="4242166" cy="3158329"/>
          </a:xfrm>
          <a:prstGeom prst="rect">
            <a:avLst/>
          </a:prstGeom>
        </p:spPr>
      </p:pic>
    </p:spTree>
    <p:extLst>
      <p:ext uri="{BB962C8B-B14F-4D97-AF65-F5344CB8AC3E}">
        <p14:creationId xmlns:p14="http://schemas.microsoft.com/office/powerpoint/2010/main" val="164210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OPL20U25GSXzBJYl68kk8uQGfFKzs7yb1M4KJWUiLk6ZEvGF+qCIPSnY57AbBFCvTW2023.15.85+K4lPs7H94VUqPe2XwIsfPRnrXQE//QTEXxb8/8N4CNc6FpgZahzpTjFhMzSA7T/nHJa11DE8Ng2TP3iAmRczFlmslSuUNOgUeb6yRvs0="/>
          <p:cNvGrpSpPr/>
          <p:nvPr/>
        </p:nvGrpSpPr>
        <p:grpSpPr>
          <a:xfrm>
            <a:off x="356227" y="1651051"/>
            <a:ext cx="4828616" cy="2894400"/>
            <a:chOff x="736675" y="735597"/>
            <a:chExt cx="4733950" cy="2431435"/>
          </a:xfrm>
        </p:grpSpPr>
        <p:sp>
          <p:nvSpPr>
            <p:cNvPr id="7" name="文本框 6"/>
            <p:cNvSpPr txBox="1"/>
            <p:nvPr/>
          </p:nvSpPr>
          <p:spPr>
            <a:xfrm>
              <a:off x="790625" y="735597"/>
              <a:ext cx="4457700" cy="2404488"/>
            </a:xfrm>
            <a:prstGeom prst="rect">
              <a:avLst/>
            </a:prstGeom>
            <a:noFill/>
          </p:spPr>
          <p:txBody>
            <a:bodyPr wrap="square">
              <a:spAutoFit/>
            </a:bodyPr>
            <a:lstStyle/>
            <a:p>
              <a:pPr algn="ct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CHƯƠNG I</a:t>
              </a:r>
            </a:p>
            <a:p>
              <a:pPr algn="ctr"/>
              <a:r>
                <a:rPr lang="vi-VN"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US"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3600" b="1" dirty="0" err="1">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1)</a:t>
              </a:r>
              <a:endParaRPr lang="zh-CN" altLang="en-US"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cxnSp>
          <p:nvCxnSpPr>
            <p:cNvPr id="9" name="直接连接符 8"/>
            <p:cNvCxnSpPr/>
            <p:nvPr/>
          </p:nvCxnSpPr>
          <p:spPr>
            <a:xfrm>
              <a:off x="736675" y="741537"/>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90625" y="3167032"/>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7807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803D76C-0D3E-D366-2451-85D594DE0D3A}"/>
              </a:ext>
            </a:extLst>
          </p:cNvPr>
          <p:cNvPicPr>
            <a:picLocks noChangeAspect="1"/>
          </p:cNvPicPr>
          <p:nvPr/>
        </p:nvPicPr>
        <p:blipFill>
          <a:blip r:embed="rId3"/>
          <a:stretch>
            <a:fillRect/>
          </a:stretch>
        </p:blipFill>
        <p:spPr>
          <a:xfrm>
            <a:off x="0" y="8450"/>
            <a:ext cx="12192000" cy="6841100"/>
          </a:xfrm>
          <a:prstGeom prst="rect">
            <a:avLst/>
          </a:prstGeom>
        </p:spPr>
      </p:pic>
      <p:sp>
        <p:nvSpPr>
          <p:cNvPr id="34" name="矩形 3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869976-BB4E-0736-9665-2BDE7A7DB091}"/>
              </a:ext>
            </a:extLst>
          </p:cNvPr>
          <p:cNvSpPr/>
          <p:nvPr/>
        </p:nvSpPr>
        <p:spPr>
          <a:xfrm>
            <a:off x="-615951" y="2543175"/>
            <a:ext cx="495300" cy="774700"/>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659" name="文本框 1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D8057B0-B5C3-F777-CCEB-3552DDC65B74}"/>
              </a:ext>
            </a:extLst>
          </p:cNvPr>
          <p:cNvSpPr txBox="1">
            <a:spLocks noChangeArrowheads="1"/>
          </p:cNvSpPr>
          <p:nvPr/>
        </p:nvSpPr>
        <p:spPr bwMode="auto">
          <a:xfrm>
            <a:off x="4556184" y="502757"/>
            <a:ext cx="3650808" cy="913007"/>
          </a:xfrm>
          <a:prstGeom prst="rect">
            <a:avLst/>
          </a:prstGeom>
          <a:solidFill>
            <a:schemeClr val="bg1"/>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sz="5333" b="1" dirty="0">
                <a:solidFill>
                  <a:srgbClr val="2A3D52"/>
                </a:solidFill>
                <a:latin typeface="Times New Roman" panose="02020603050405020304" pitchFamily="18" charset="0"/>
                <a:ea typeface="幼圆"/>
                <a:cs typeface="Times New Roman" panose="02020603050405020304" pitchFamily="18" charset="0"/>
              </a:rPr>
              <a:t>MỤC TIÊU</a:t>
            </a:r>
            <a:endParaRPr lang="zh-CN" altLang="en-US" sz="5333" b="1" dirty="0">
              <a:solidFill>
                <a:srgbClr val="2A3D52"/>
              </a:solidFill>
              <a:latin typeface="Times New Roman" panose="02020603050405020304" pitchFamily="18" charset="0"/>
              <a:ea typeface="幼圆"/>
              <a:cs typeface="Times New Roman" panose="02020603050405020304" pitchFamily="18" charset="0"/>
            </a:endParaRPr>
          </a:p>
        </p:txBody>
      </p:sp>
      <p:sp>
        <p:nvSpPr>
          <p:cNvPr id="15" name="任意多边形 1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58CB95A-D460-0203-D868-55EE61379182}"/>
              </a:ext>
            </a:extLst>
          </p:cNvPr>
          <p:cNvSpPr/>
          <p:nvPr/>
        </p:nvSpPr>
        <p:spPr>
          <a:xfrm>
            <a:off x="5172414" y="3702728"/>
            <a:ext cx="981075" cy="2396686"/>
          </a:xfrm>
          <a:custGeom>
            <a:avLst/>
            <a:gdLst>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610028"/>
              <a:gd name="connsiteX1" fmla="*/ 1362075 w 1724025"/>
              <a:gd name="connsiteY1" fmla="*/ 1847850 h 3610028"/>
              <a:gd name="connsiteX2" fmla="*/ 1238250 w 1724025"/>
              <a:gd name="connsiteY2" fmla="*/ 1533525 h 3610028"/>
              <a:gd name="connsiteX3" fmla="*/ 266700 w 1724025"/>
              <a:gd name="connsiteY3" fmla="*/ 561975 h 3610028"/>
              <a:gd name="connsiteX4" fmla="*/ 0 w 1724025"/>
              <a:gd name="connsiteY4" fmla="*/ 828675 h 3610028"/>
              <a:gd name="connsiteX5" fmla="*/ 0 w 1724025"/>
              <a:gd name="connsiteY5" fmla="*/ 0 h 3610028"/>
              <a:gd name="connsiteX6" fmla="*/ 809625 w 1724025"/>
              <a:gd name="connsiteY6" fmla="*/ 0 h 3610028"/>
              <a:gd name="connsiteX7" fmla="*/ 533400 w 1724025"/>
              <a:gd name="connsiteY7" fmla="*/ 276225 h 3610028"/>
              <a:gd name="connsiteX8" fmla="*/ 1381125 w 1724025"/>
              <a:gd name="connsiteY8" fmla="*/ 1123950 h 3610028"/>
              <a:gd name="connsiteX9" fmla="*/ 1724025 w 1724025"/>
              <a:gd name="connsiteY9" fmla="*/ 1676400 h 3610028"/>
              <a:gd name="connsiteX10" fmla="*/ 1724025 w 1724025"/>
              <a:gd name="connsiteY10" fmla="*/ 3543300 h 3610028"/>
              <a:gd name="connsiteX11" fmla="*/ 1362075 w 1724025"/>
              <a:gd name="connsiteY11" fmla="*/ 3552825 h 3610028"/>
              <a:gd name="connsiteX0" fmla="*/ 1362075 w 1724025"/>
              <a:gd name="connsiteY0" fmla="*/ 3552825 h 3648089"/>
              <a:gd name="connsiteX1" fmla="*/ 1362075 w 1724025"/>
              <a:gd name="connsiteY1" fmla="*/ 1847850 h 3648089"/>
              <a:gd name="connsiteX2" fmla="*/ 1238250 w 1724025"/>
              <a:gd name="connsiteY2" fmla="*/ 1533525 h 3648089"/>
              <a:gd name="connsiteX3" fmla="*/ 266700 w 1724025"/>
              <a:gd name="connsiteY3" fmla="*/ 561975 h 3648089"/>
              <a:gd name="connsiteX4" fmla="*/ 0 w 1724025"/>
              <a:gd name="connsiteY4" fmla="*/ 828675 h 3648089"/>
              <a:gd name="connsiteX5" fmla="*/ 0 w 1724025"/>
              <a:gd name="connsiteY5" fmla="*/ 0 h 3648089"/>
              <a:gd name="connsiteX6" fmla="*/ 809625 w 1724025"/>
              <a:gd name="connsiteY6" fmla="*/ 0 h 3648089"/>
              <a:gd name="connsiteX7" fmla="*/ 533400 w 1724025"/>
              <a:gd name="connsiteY7" fmla="*/ 276225 h 3648089"/>
              <a:gd name="connsiteX8" fmla="*/ 1381125 w 1724025"/>
              <a:gd name="connsiteY8" fmla="*/ 1123950 h 3648089"/>
              <a:gd name="connsiteX9" fmla="*/ 1724025 w 1724025"/>
              <a:gd name="connsiteY9" fmla="*/ 1676400 h 3648089"/>
              <a:gd name="connsiteX10" fmla="*/ 1724025 w 1724025"/>
              <a:gd name="connsiteY10" fmla="*/ 3543300 h 3648089"/>
              <a:gd name="connsiteX11" fmla="*/ 1362075 w 1724025"/>
              <a:gd name="connsiteY11" fmla="*/ 3552825 h 36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4025" h="3648089">
                <a:moveTo>
                  <a:pt x="1362075" y="3552825"/>
                </a:moveTo>
                <a:lnTo>
                  <a:pt x="1362075" y="1847850"/>
                </a:lnTo>
                <a:cubicBezTo>
                  <a:pt x="1358900" y="1743075"/>
                  <a:pt x="1327150" y="1628775"/>
                  <a:pt x="1238250" y="1533525"/>
                </a:cubicBezTo>
                <a:lnTo>
                  <a:pt x="266700" y="561975"/>
                </a:lnTo>
                <a:lnTo>
                  <a:pt x="0" y="828675"/>
                </a:lnTo>
                <a:lnTo>
                  <a:pt x="0" y="0"/>
                </a:lnTo>
                <a:lnTo>
                  <a:pt x="809625" y="0"/>
                </a:lnTo>
                <a:lnTo>
                  <a:pt x="533400" y="276225"/>
                </a:lnTo>
                <a:lnTo>
                  <a:pt x="1381125" y="1123950"/>
                </a:lnTo>
                <a:cubicBezTo>
                  <a:pt x="1524000" y="1289050"/>
                  <a:pt x="1724025" y="1530350"/>
                  <a:pt x="1724025" y="1676400"/>
                </a:cubicBezTo>
                <a:lnTo>
                  <a:pt x="1724025" y="3543300"/>
                </a:lnTo>
                <a:cubicBezTo>
                  <a:pt x="1717675" y="3689350"/>
                  <a:pt x="1368425" y="3673475"/>
                  <a:pt x="1362075" y="355282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21" name="文本框 2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EA2A9F-69D9-1B5E-3458-A42B79843E1C}"/>
              </a:ext>
            </a:extLst>
          </p:cNvPr>
          <p:cNvSpPr txBox="1"/>
          <p:nvPr/>
        </p:nvSpPr>
        <p:spPr>
          <a:xfrm>
            <a:off x="7421409" y="4445000"/>
            <a:ext cx="3551392" cy="1569660"/>
          </a:xfrm>
          <a:prstGeom prst="rect">
            <a:avLst/>
          </a:prstGeom>
          <a:noFill/>
          <a:effectLst/>
        </p:spPr>
        <p:txBody>
          <a:bodyPr wrap="square">
            <a:spAutoFit/>
          </a:bodyPr>
          <a:lstStyle/>
          <a:p>
            <a:pPr>
              <a:defRPr/>
            </a:pPr>
            <a:r>
              <a:rPr lang="en-US" sz="3200" dirty="0" err="1">
                <a:solidFill>
                  <a:srgbClr val="000000"/>
                </a:solidFill>
                <a:latin typeface="Times New Roman" panose="02020603050405020304" pitchFamily="18" charset="0"/>
                <a:ea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C8EE184-5776-64C2-4E60-7E4F64ED13E7}"/>
              </a:ext>
            </a:extLst>
          </p:cNvPr>
          <p:cNvSpPr txBox="1"/>
          <p:nvPr/>
        </p:nvSpPr>
        <p:spPr>
          <a:xfrm>
            <a:off x="628834" y="3786787"/>
            <a:ext cx="4041324" cy="2554545"/>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hệ</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A5FC01E-535E-994C-6635-F922C1546277}"/>
              </a:ext>
            </a:extLst>
          </p:cNvPr>
          <p:cNvSpPr txBox="1"/>
          <p:nvPr/>
        </p:nvSpPr>
        <p:spPr>
          <a:xfrm>
            <a:off x="6363495" y="1381948"/>
            <a:ext cx="4553554" cy="2062103"/>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任意多边形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0506B93-A715-64F8-808A-05B905D46459}"/>
              </a:ext>
            </a:extLst>
          </p:cNvPr>
          <p:cNvSpPr/>
          <p:nvPr/>
        </p:nvSpPr>
        <p:spPr>
          <a:xfrm flipH="1">
            <a:off x="4773657" y="4972091"/>
            <a:ext cx="1179352" cy="1022362"/>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16" name="任意多边形 1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B46C1C2-C1EE-BA90-85FC-7F80C4D4AC97}"/>
              </a:ext>
            </a:extLst>
          </p:cNvPr>
          <p:cNvSpPr/>
          <p:nvPr/>
        </p:nvSpPr>
        <p:spPr>
          <a:xfrm rot="1226110">
            <a:off x="6034520" y="3352404"/>
            <a:ext cx="712450" cy="2855318"/>
          </a:xfrm>
          <a:custGeom>
            <a:avLst/>
            <a:gdLst>
              <a:gd name="connsiteX0" fmla="*/ 742950 w 1114425"/>
              <a:gd name="connsiteY0" fmla="*/ 3838575 h 3838575"/>
              <a:gd name="connsiteX1" fmla="*/ 742950 w 1114425"/>
              <a:gd name="connsiteY1" fmla="*/ 552450 h 3838575"/>
              <a:gd name="connsiteX2" fmla="*/ 1114425 w 1114425"/>
              <a:gd name="connsiteY2" fmla="*/ 552450 h 3838575"/>
              <a:gd name="connsiteX3" fmla="*/ 561975 w 1114425"/>
              <a:gd name="connsiteY3" fmla="*/ 0 h 3838575"/>
              <a:gd name="connsiteX4" fmla="*/ 0 w 1114425"/>
              <a:gd name="connsiteY4" fmla="*/ 561975 h 3838575"/>
              <a:gd name="connsiteX5" fmla="*/ 361950 w 1114425"/>
              <a:gd name="connsiteY5" fmla="*/ 561975 h 3838575"/>
              <a:gd name="connsiteX6" fmla="*/ 361950 w 1114425"/>
              <a:gd name="connsiteY6" fmla="*/ 3829050 h 3838575"/>
              <a:gd name="connsiteX7" fmla="*/ 742950 w 1114425"/>
              <a:gd name="connsiteY7" fmla="*/ 3838575 h 3838575"/>
              <a:gd name="connsiteX0" fmla="*/ 742950 w 1114425"/>
              <a:gd name="connsiteY0" fmla="*/ 3838575 h 3898952"/>
              <a:gd name="connsiteX1" fmla="*/ 742950 w 1114425"/>
              <a:gd name="connsiteY1" fmla="*/ 552450 h 3898952"/>
              <a:gd name="connsiteX2" fmla="*/ 1114425 w 1114425"/>
              <a:gd name="connsiteY2" fmla="*/ 552450 h 3898952"/>
              <a:gd name="connsiteX3" fmla="*/ 561975 w 1114425"/>
              <a:gd name="connsiteY3" fmla="*/ 0 h 3898952"/>
              <a:gd name="connsiteX4" fmla="*/ 0 w 1114425"/>
              <a:gd name="connsiteY4" fmla="*/ 561975 h 3898952"/>
              <a:gd name="connsiteX5" fmla="*/ 361950 w 1114425"/>
              <a:gd name="connsiteY5" fmla="*/ 561975 h 3898952"/>
              <a:gd name="connsiteX6" fmla="*/ 361950 w 1114425"/>
              <a:gd name="connsiteY6" fmla="*/ 3829050 h 3898952"/>
              <a:gd name="connsiteX7" fmla="*/ 742950 w 1114425"/>
              <a:gd name="connsiteY7" fmla="*/ 3838575 h 3898952"/>
              <a:gd name="connsiteX0" fmla="*/ 742950 w 1114425"/>
              <a:gd name="connsiteY0" fmla="*/ 3838575 h 3934177"/>
              <a:gd name="connsiteX1" fmla="*/ 742950 w 1114425"/>
              <a:gd name="connsiteY1" fmla="*/ 552450 h 3934177"/>
              <a:gd name="connsiteX2" fmla="*/ 1114425 w 1114425"/>
              <a:gd name="connsiteY2" fmla="*/ 552450 h 3934177"/>
              <a:gd name="connsiteX3" fmla="*/ 561975 w 1114425"/>
              <a:gd name="connsiteY3" fmla="*/ 0 h 3934177"/>
              <a:gd name="connsiteX4" fmla="*/ 0 w 1114425"/>
              <a:gd name="connsiteY4" fmla="*/ 561975 h 3934177"/>
              <a:gd name="connsiteX5" fmla="*/ 361950 w 1114425"/>
              <a:gd name="connsiteY5" fmla="*/ 561975 h 3934177"/>
              <a:gd name="connsiteX6" fmla="*/ 361950 w 1114425"/>
              <a:gd name="connsiteY6" fmla="*/ 3829050 h 3934177"/>
              <a:gd name="connsiteX7" fmla="*/ 742950 w 1114425"/>
              <a:gd name="connsiteY7" fmla="*/ 3838575 h 393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5" h="3934177">
                <a:moveTo>
                  <a:pt x="742950" y="3838575"/>
                </a:moveTo>
                <a:lnTo>
                  <a:pt x="742950" y="552450"/>
                </a:lnTo>
                <a:lnTo>
                  <a:pt x="1114425" y="552450"/>
                </a:lnTo>
                <a:lnTo>
                  <a:pt x="561975" y="0"/>
                </a:lnTo>
                <a:lnTo>
                  <a:pt x="0" y="561975"/>
                </a:lnTo>
                <a:lnTo>
                  <a:pt x="361950" y="561975"/>
                </a:lnTo>
                <a:lnTo>
                  <a:pt x="361950" y="3829050"/>
                </a:lnTo>
                <a:cubicBezTo>
                  <a:pt x="346075" y="3956050"/>
                  <a:pt x="739775" y="3978275"/>
                  <a:pt x="742950" y="383857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17" name="任意多边形 1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25DBEAC-EC11-876E-F465-3228297C31D7}"/>
              </a:ext>
            </a:extLst>
          </p:cNvPr>
          <p:cNvSpPr/>
          <p:nvPr/>
        </p:nvSpPr>
        <p:spPr>
          <a:xfrm>
            <a:off x="6101226" y="4781788"/>
            <a:ext cx="1121789" cy="1317625"/>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grpSp>
        <p:nvGrpSpPr>
          <p:cNvPr id="18" name="组合 17">
            <a:extLst>
              <a:ext uri="{FF2B5EF4-FFF2-40B4-BE49-F238E27FC236}">
                <a16:creationId xmlns:a16="http://schemas.microsoft.com/office/drawing/2014/main" id="{A4C58045-7522-B520-8C14-22C4581D8B70}"/>
              </a:ext>
            </a:extLst>
          </p:cNvPr>
          <p:cNvGrpSpPr>
            <a:grpSpLocks/>
          </p:cNvGrpSpPr>
          <p:nvPr/>
        </p:nvGrpSpPr>
        <p:grpSpPr bwMode="auto">
          <a:xfrm>
            <a:off x="5469511" y="6004160"/>
            <a:ext cx="981075" cy="823912"/>
            <a:chOff x="5445141" y="5516808"/>
            <a:chExt cx="1457011" cy="1115908"/>
          </a:xfrm>
        </p:grpSpPr>
        <p:sp>
          <p:nvSpPr>
            <p:cNvPr id="19" name="任意多边形 18">
              <a:extLst>
                <a:ext uri="{FF2B5EF4-FFF2-40B4-BE49-F238E27FC236}">
                  <a16:creationId xmlns:a16="http://schemas.microsoft.com/office/drawing/2014/main" id="{885D83A4-177E-1784-02D3-AD58EE99418A}"/>
                </a:ext>
              </a:extLst>
            </p:cNvPr>
            <p:cNvSpPr/>
            <p:nvPr/>
          </p:nvSpPr>
          <p:spPr>
            <a:xfrm>
              <a:off x="5445141" y="5516808"/>
              <a:ext cx="1457011" cy="103874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0" name="任意多边形 19">
              <a:extLst>
                <a:ext uri="{FF2B5EF4-FFF2-40B4-BE49-F238E27FC236}">
                  <a16:creationId xmlns:a16="http://schemas.microsoft.com/office/drawing/2014/main" id="{46C2B704-E25D-5777-3336-1F88BD9F24E5}"/>
                </a:ext>
              </a:extLst>
            </p:cNvPr>
            <p:cNvSpPr/>
            <p:nvPr/>
          </p:nvSpPr>
          <p:spPr>
            <a:xfrm>
              <a:off x="5827076" y="6138190"/>
              <a:ext cx="693141" cy="494526"/>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6" name="文本框 23">
            <a:extLst>
              <a:ext uri="{FF2B5EF4-FFF2-40B4-BE49-F238E27FC236}">
                <a16:creationId xmlns:a16="http://schemas.microsoft.com/office/drawing/2014/main" id="{F5E97872-446C-D4EA-7C66-9E6C170057D8}"/>
              </a:ext>
            </a:extLst>
          </p:cNvPr>
          <p:cNvSpPr txBox="1"/>
          <p:nvPr/>
        </p:nvSpPr>
        <p:spPr>
          <a:xfrm>
            <a:off x="2178801" y="1528194"/>
            <a:ext cx="3752436" cy="2062103"/>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nodeType="withGroup">
                            <p:stCondLst>
                              <p:cond delay="2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850"/>
                                        <p:tgtEl>
                                          <p:spTgt spid="23"/>
                                        </p:tgtEl>
                                      </p:cBhvr>
                                    </p:animEffect>
                                  </p:childTnLst>
                                </p:cTn>
                              </p:par>
                            </p:childTnLst>
                          </p:cTn>
                        </p:par>
                        <p:par>
                          <p:cTn id="28" fill="hold">
                            <p:stCondLst>
                              <p:cond delay="31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900"/>
                                        <p:tgtEl>
                                          <p:spTgt spid="6"/>
                                        </p:tgtEl>
                                      </p:cBhvr>
                                    </p:animEffect>
                                  </p:childTnLst>
                                </p:cTn>
                              </p:par>
                            </p:childTnLst>
                          </p:cTn>
                        </p:par>
                        <p:par>
                          <p:cTn id="32" fill="hold" nodeType="withGroup">
                            <p:stCondLst>
                              <p:cond delay="4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900"/>
                                        <p:tgtEl>
                                          <p:spTgt spid="24"/>
                                        </p:tgtEl>
                                      </p:cBhvr>
                                    </p:animEffect>
                                  </p:childTnLst>
                                </p:cTn>
                              </p:par>
                            </p:childTnLst>
                          </p:cTn>
                        </p:par>
                        <p:par>
                          <p:cTn id="36" fill="hold">
                            <p:stCondLst>
                              <p:cond delay="49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5CE4BD5-06D8-D722-40C6-15E88B8768B4}"/>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97244" y="2346079"/>
            <a:ext cx="4658971" cy="1938992"/>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Hình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thành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kiến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thức</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2</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541062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3E41670-DFE1-FC48-9223-A03C9CC90416}"/>
              </a:ext>
            </a:extLst>
          </p:cNvPr>
          <p:cNvPicPr>
            <a:picLocks noChangeAspect="1"/>
          </p:cNvPicPr>
          <p:nvPr/>
        </p:nvPicPr>
        <p:blipFill>
          <a:blip r:embed="rId4"/>
          <a:stretch>
            <a:fillRect/>
          </a:stretch>
        </p:blipFill>
        <p:spPr>
          <a:xfrm>
            <a:off x="0" y="0"/>
            <a:ext cx="12192000" cy="6928898"/>
          </a:xfrm>
          <a:prstGeom prst="rect">
            <a:avLst/>
          </a:prstGeom>
        </p:spPr>
      </p:pic>
      <p:sp>
        <p:nvSpPr>
          <p:cNvPr id="53" name="TextBox 5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7727623-05C5-3A17-3B02-24ADF6444BB6}"/>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pic>
        <p:nvPicPr>
          <p:cNvPr id="3" name="Picture 2"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F581A814-A1ED-69BC-56EE-0143C5D5F117}"/>
              </a:ext>
            </a:extLst>
          </p:cNvPr>
          <p:cNvPicPr>
            <a:picLocks noChangeAspect="1"/>
          </p:cNvPicPr>
          <p:nvPr/>
        </p:nvPicPr>
        <p:blipFill>
          <a:blip r:embed="rId5"/>
          <a:stretch>
            <a:fillRect/>
          </a:stretch>
        </p:blipFill>
        <p:spPr>
          <a:xfrm>
            <a:off x="633704" y="1396068"/>
            <a:ext cx="1196883" cy="550946"/>
          </a:xfrm>
          <a:prstGeom prst="rect">
            <a:avLst/>
          </a:prstGeom>
        </p:spPr>
      </p:pic>
      <p:pic>
        <p:nvPicPr>
          <p:cNvPr id="4" name="Picture 3"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AEFB07E4-B37B-96EA-1346-94E087C918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1449" y="4612203"/>
            <a:ext cx="1330035" cy="1330035"/>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633704" y="1905280"/>
                <a:ext cx="10504076" cy="2985433"/>
              </a:xfrm>
              <a:prstGeom prst="rect">
                <a:avLst/>
              </a:prstGeom>
              <a:noFill/>
            </p:spPr>
            <p:txBody>
              <a:bodyPr wrap="square">
                <a:spAutoFit/>
              </a:bodyPr>
              <a:lstStyle/>
              <a:p>
                <a:pPr algn="just">
                  <a:spcBef>
                    <a:spcPts val="600"/>
                  </a:spcBef>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biểu thức biểu thị:</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vuông có độ cạnh 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latin typeface="Times New Roman" panose="02020603050405020304" pitchFamily="18" charset="0"/>
                        <a:cs typeface="Times New Roman" panose="02020603050405020304" pitchFamily="18" charset="0"/>
                      </a:rPr>
                      <m:t>x</m:t>
                    </m:r>
                    <m:r>
                      <m:rPr>
                        <m:nor/>
                      </m:rPr>
                      <a:rPr lang="en-US" sz="2800" b="0" i="1" smtClean="0">
                        <a:solidFill>
                          <a:srgbClr val="000000"/>
                        </a:solidFill>
                        <a:latin typeface="Times New Roman" panose="02020603050405020304" pitchFamily="18" charset="0"/>
                        <a:cs typeface="Times New Roman" panose="02020603050405020304" pitchFamily="18" charset="0"/>
                      </a:rPr>
                      <m:t> </m:t>
                    </m:r>
                    <m:d>
                      <m:dPr>
                        <m:ctrlPr>
                          <a:rPr lang="en-US" sz="2800" b="0" i="1" smtClean="0">
                            <a:solidFill>
                              <a:srgbClr val="000000"/>
                            </a:solidFill>
                            <a:latin typeface="Cambria Math" panose="02040503050406030204" pitchFamily="18" charset="0"/>
                          </a:rPr>
                        </m:ctrlPr>
                      </m:dPr>
                      <m:e>
                        <m:r>
                          <m:rPr>
                            <m:nor/>
                          </m:rPr>
                          <a:rPr lang="en-US" sz="2800" b="0" smtClean="0">
                            <a:solidFill>
                              <a:srgbClr val="000000"/>
                            </a:solidFill>
                            <a:latin typeface="Times New Roman" panose="02020603050405020304" pitchFamily="18" charset="0"/>
                            <a:cs typeface="Times New Roman" panose="02020603050405020304" pitchFamily="18" charset="0"/>
                          </a:rPr>
                          <m:t>cm</m:t>
                        </m:r>
                      </m:e>
                    </m:d>
                  </m:oMath>
                </a14:m>
                <a:endParaRPr lang="en-US" sz="2800" b="0" dirty="0">
                  <a:solidFill>
                    <a:srgbClr val="000000"/>
                  </a:solidFill>
                  <a:latin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chữ nhật có độ cạnh lần lượt là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b="0" i="1" smtClean="0">
                            <a:solidFill>
                              <a:srgbClr val="000000"/>
                            </a:solidFill>
                            <a:effectLst/>
                            <a:latin typeface="Cambria Math" panose="02040503050406030204" pitchFamily="18" charset="0"/>
                            <a:ea typeface="Times New Roman" panose="02020603050405020304" pitchFamily="18" charset="0"/>
                          </a:rPr>
                        </m:ctrlPr>
                      </m:dPr>
                      <m:e>
                        <m:r>
                          <m:rPr>
                            <m:nor/>
                          </m:rPr>
                          <a:rPr lang="en-US" sz="28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rgbClr val="000000"/>
                    </a:solidFill>
                    <a:latin typeface="Times New Roman" panose="02020603050405020304" pitchFamily="18" charset="0"/>
                    <a:cs typeface="Times New Roman" panose="02020603050405020304" pitchFamily="18" charset="0"/>
                  </a:rPr>
                  <a:t> và</a:t>
                </a:r>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800" dirty="0">
                  <a:solidFill>
                    <a:srgbClr val="000000"/>
                  </a:solidFill>
                  <a:latin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tích hình hộp chữ nhật có ba kích thước lần lượt 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latin typeface="Times New Roman" panose="02020603050405020304" pitchFamily="18" charset="0"/>
                        <a:cs typeface="Times New Roman" panose="02020603050405020304" pitchFamily="18" charset="0"/>
                      </a:rPr>
                      <m:t>x</m:t>
                    </m:r>
                    <m:r>
                      <m:rPr>
                        <m:nor/>
                      </m:rPr>
                      <a:rPr lang="en-US" sz="2800" b="0" i="1" smtClean="0">
                        <a:solidFill>
                          <a:srgbClr val="000000"/>
                        </a:solidFill>
                        <a:latin typeface="Times New Roman" panose="02020603050405020304" pitchFamily="18" charset="0"/>
                        <a:cs typeface="Times New Roman" panose="02020603050405020304" pitchFamily="18" charset="0"/>
                      </a:rPr>
                      <m:t> </m:t>
                    </m:r>
                    <m:d>
                      <m:dPr>
                        <m:ctrlPr>
                          <a:rPr lang="en-US" sz="2800" b="0" i="1" smtClean="0">
                            <a:solidFill>
                              <a:srgbClr val="000000"/>
                            </a:solidFill>
                            <a:latin typeface="Cambria Math" panose="02040503050406030204" pitchFamily="18" charset="0"/>
                          </a:rPr>
                        </m:ctrlPr>
                      </m:dPr>
                      <m:e>
                        <m:r>
                          <m:rPr>
                            <m:nor/>
                          </m:rPr>
                          <a:rPr lang="en-US" sz="2800" b="0" smtClean="0">
                            <a:solidFill>
                              <a:srgbClr val="000000"/>
                            </a:solidFill>
                            <a:latin typeface="Times New Roman" panose="02020603050405020304" pitchFamily="18" charset="0"/>
                            <a:cs typeface="Times New Roman" panose="02020603050405020304" pitchFamily="18" charset="0"/>
                          </a:rPr>
                          <m:t>cm</m:t>
                        </m:r>
                      </m:e>
                    </m:d>
                  </m:oMath>
                </a14:m>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rgbClr val="000000"/>
                            </a:solidFill>
                            <a:latin typeface="Cambria Math" panose="02040503050406030204" pitchFamily="18" charset="0"/>
                            <a:ea typeface="Times New Roman" panose="02020603050405020304" pitchFamily="18" charset="0"/>
                          </a:rPr>
                        </m:ctrlPr>
                      </m:dPr>
                      <m:e>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b="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rgbClr val="000000"/>
                            </a:solidFill>
                            <a:latin typeface="Cambria Math" panose="02040503050406030204" pitchFamily="18" charset="0"/>
                            <a:ea typeface="Times New Roman" panose="02020603050405020304" pitchFamily="18" charset="0"/>
                          </a:rPr>
                        </m:ctrlPr>
                      </m:dPr>
                      <m:e>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2800" dirty="0">
                    <a:solidFill>
                      <a:srgbClr val="000000"/>
                    </a:solidFill>
                    <a:latin typeface="Times New Roman" panose="02020603050405020304" pitchFamily="18" charset="0"/>
                    <a:cs typeface="Times New Roman" panose="02020603050405020304" pitchFamily="18" charset="0"/>
                  </a:rPr>
                  <a:t> b) Cho </a:t>
                </a:r>
                <a:r>
                  <a:rPr lang="en-US" sz="2800" dirty="0" err="1">
                    <a:solidFill>
                      <a:srgbClr val="000000"/>
                    </a:solidFill>
                    <a:latin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mỗi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gồm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phép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633704" y="1905280"/>
                <a:ext cx="10504076" cy="2985433"/>
              </a:xfrm>
              <a:prstGeom prst="rect">
                <a:avLst/>
              </a:prstGeom>
              <a:blipFill>
                <a:blip r:embed="rId7"/>
                <a:stretch>
                  <a:fillRect l="-1219" t="-2249" b="-4908"/>
                </a:stretch>
              </a:blipFill>
            </p:spPr>
            <p:txBody>
              <a:bodyPr/>
              <a:lstStyle/>
              <a:p>
                <a:r>
                  <a:rPr lang="en-US">
                    <a:noFill/>
                  </a:rPr>
                  <a:t> </a:t>
                </a:r>
              </a:p>
            </p:txBody>
          </p:sp>
        </mc:Fallback>
      </mc:AlternateContent>
      <p:sp>
        <p:nvSpPr>
          <p:cNvPr id="6" name="Rectangl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CBB49E9-A95B-B693-EAAC-E97CF19C6A3C}"/>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5" name="Đồng hồ đếm ngược 3 phút gây sốc  3 Minutes" descr="OPL20U25GSXzBJYl68kk8uQGfFKzs7yb1M4KJWUiLk6ZEvGF+qCIPSnY57AbBFCvTW2023.15.85+K4lPs7H94VUqPe2XwIsfPRnrXQE//QTEXxb8/8N4CNc6FpgZahzpTjFhMzSA7T/nHJa11DE8Ng2TP3iAmRczFlmslSuUNOgUeb6yRvs0=">
            <a:hlinkClick r:id="" action="ppaction://media"/>
            <a:extLst>
              <a:ext uri="{FF2B5EF4-FFF2-40B4-BE49-F238E27FC236}">
                <a16:creationId xmlns:a16="http://schemas.microsoft.com/office/drawing/2014/main" id="{DCD05991-C24F-F0D8-E643-E271D8F30A6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66430" y="5942238"/>
            <a:ext cx="2085910" cy="915762"/>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video>
              <p:cMediaNode vol="80000">
                <p:cTn id="41" fill="hold" display="0">
                  <p:stCondLst>
                    <p:cond delay="indefinite"/>
                  </p:stCondLst>
                </p:cTn>
                <p:tgtEl>
                  <p:spTgt spid="5"/>
                </p:tgtEl>
              </p:cMediaNode>
            </p:video>
          </p:childTnLst>
        </p:cTn>
      </p:par>
    </p:tnLst>
    <p:bldLst>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4A32A0EB-6212-395F-0D59-B2EC4BA069DB}"/>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700473" y="1947014"/>
                <a:ext cx="10816613" cy="3373809"/>
              </a:xfrm>
              <a:prstGeom prst="rect">
                <a:avLst/>
              </a:prstGeom>
              <a:noFill/>
            </p:spPr>
            <p:txBody>
              <a:bodyPr wrap="square">
                <a:spAutoFit/>
              </a:bodyPr>
              <a:lstStyle/>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iểu thức biểu thị:</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vuông có độ cạnh </a:t>
                </a:r>
                <a14:m>
                  <m:oMath xmlns:m="http://schemas.openxmlformats.org/officeDocument/2006/math">
                    <m:r>
                      <m:rPr>
                        <m:nor/>
                      </m:rPr>
                      <a:rPr lang="en-US" sz="2800" b="0" i="1" smtClean="0">
                        <a:solidFill>
                          <a:schemeClr val="tx1"/>
                        </a:solidFill>
                        <a:latin typeface="Times New Roman" panose="02020603050405020304" pitchFamily="18" charset="0"/>
                        <a:cs typeface="Times New Roman" panose="02020603050405020304" pitchFamily="18" charset="0"/>
                      </a:rPr>
                      <m:t>x</m:t>
                    </m:r>
                    <m:r>
                      <m:rPr>
                        <m:nor/>
                      </m:rPr>
                      <a:rPr lang="en-US" sz="2800" b="0" i="1" smtClean="0">
                        <a:solidFill>
                          <a:schemeClr val="tx1"/>
                        </a:solidFill>
                        <a:latin typeface="Times New Roman" panose="020206030504050203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rPr>
                        </m:ctrlPr>
                      </m:dPr>
                      <m:e>
                        <m:r>
                          <m:rPr>
                            <m:nor/>
                          </m:rPr>
                          <a:rPr lang="en-US" sz="2800" b="0" smtClean="0">
                            <a:solidFill>
                              <a:schemeClr val="tx1"/>
                            </a:solidFill>
                            <a:latin typeface="Times New Roman" panose="02020603050405020304" pitchFamily="18" charset="0"/>
                            <a:cs typeface="Times New Roman" panose="02020603050405020304" pitchFamily="18" charset="0"/>
                          </a:rPr>
                          <m:t>cm</m:t>
                        </m:r>
                      </m:e>
                    </m:d>
                  </m:oMath>
                </a14:m>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b="0" i="1" smtClean="0">
                            <a:solidFill>
                              <a:srgbClr val="FF0000"/>
                            </a:solidFill>
                            <a:latin typeface="Times New Roman" panose="02020603050405020304" pitchFamily="18" charset="0"/>
                            <a:cs typeface="Times New Roman" panose="02020603050405020304" pitchFamily="18" charset="0"/>
                          </a:rPr>
                          <m:t>2</m:t>
                        </m:r>
                      </m:sup>
                    </m:sSup>
                    <m:r>
                      <m:rPr>
                        <m:nor/>
                      </m:rPr>
                      <a:rPr lang="en-US" sz="2800" b="0" i="1" smtClean="0">
                        <a:solidFill>
                          <a:srgbClr val="FF0000"/>
                        </a:solidFill>
                        <a:latin typeface="Times New Roman" panose="02020603050405020304" pitchFamily="18" charset="0"/>
                        <a:cs typeface="Times New Roman" panose="02020603050405020304" pitchFamily="18" charset="0"/>
                      </a:rPr>
                      <m:t> </m:t>
                    </m:r>
                    <m:r>
                      <m:rPr>
                        <m:nor/>
                      </m:rPr>
                      <a:rPr lang="en-US" sz="2800" b="0" smtClean="0">
                        <a:solidFill>
                          <a:srgbClr val="FF0000"/>
                        </a:solidFill>
                        <a:latin typeface="Times New Roman" panose="02020603050405020304" pitchFamily="18" charset="0"/>
                        <a:cs typeface="Times New Roman" panose="02020603050405020304" pitchFamily="18" charset="0"/>
                      </a:rPr>
                      <m:t>(</m:t>
                    </m:r>
                    <m:sSup>
                      <m:sSupPr>
                        <m:ctrlPr>
                          <a:rPr lang="en-US" sz="2800" i="1" smtClean="0">
                            <a:solidFill>
                              <a:srgbClr val="FF0000"/>
                            </a:solidFill>
                            <a:latin typeface="Cambria Math" panose="02040503050406030204" pitchFamily="18" charset="0"/>
                          </a:rPr>
                        </m:ctrlPr>
                      </m:sSupPr>
                      <m:e>
                        <m:r>
                          <m:rPr>
                            <m:nor/>
                          </m:rPr>
                          <a:rPr lang="en-US" sz="2800" b="0" smtClean="0">
                            <a:solidFill>
                              <a:srgbClr val="FF0000"/>
                            </a:solidFill>
                            <a:latin typeface="Times New Roman" panose="020206030504050203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cs typeface="Times New Roman" panose="02020603050405020304" pitchFamily="18" charset="0"/>
                          </a:rPr>
                          <m:t>2</m:t>
                        </m:r>
                      </m:sup>
                    </m:sSup>
                    <m:r>
                      <m:rPr>
                        <m:nor/>
                      </m:rPr>
                      <a:rPr lang="en-US" sz="2800" b="0" smtClean="0">
                        <a:solidFill>
                          <a:srgbClr val="FF0000"/>
                        </a:solidFill>
                        <a:latin typeface="Times New Roman" panose="02020603050405020304" pitchFamily="18" charset="0"/>
                        <a:cs typeface="Times New Roman" panose="02020603050405020304" pitchFamily="18" charset="0"/>
                      </a:rPr>
                      <m:t>)</m:t>
                    </m:r>
                  </m:oMath>
                </a14:m>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chữ nhật có độ cạnh lần lượt </a:t>
                </a:r>
                <a14:m>
                  <m:oMath xmlns:m="http://schemas.openxmlformats.org/officeDocument/2006/math">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b="0" i="1" smtClean="0">
                            <a:solidFill>
                              <a:schemeClr val="tx1"/>
                            </a:solidFill>
                            <a:effectLst/>
                            <a:latin typeface="Cambria Math" panose="02040503050406030204" pitchFamily="18" charset="0"/>
                            <a:ea typeface="Times New Roman" panose="02020603050405020304" pitchFamily="18" charset="0"/>
                          </a:rPr>
                        </m:ctrlPr>
                      </m:dPr>
                      <m:e>
                        <m:r>
                          <m:rPr>
                            <m:nor/>
                          </m:rPr>
                          <a:rPr lang="en-US" sz="2800" b="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tx1"/>
                    </a:solidFill>
                    <a:latin typeface="Times New Roman" panose="02020603050405020304" pitchFamily="18" charset="0"/>
                    <a:cs typeface="Times New Roman" panose="02020603050405020304" pitchFamily="18" charset="0"/>
                  </a:rPr>
                  <a:t> là: </a:t>
                </a:r>
              </a:p>
              <a:p>
                <a:pPr/>
                <a14:m>
                  <m:oMathPara xmlns:m="http://schemas.openxmlformats.org/officeDocument/2006/math">
                    <m:oMathParaPr>
                      <m:jc m:val="centerGroup"/>
                    </m:oMathParaPr>
                    <m:oMath xmlns:m="http://schemas.openxmlformats.org/officeDocument/2006/math">
                      <m:r>
                        <m:rPr>
                          <m:nor/>
                        </m:rPr>
                        <a:rPr lang="en-US" sz="2800" b="0" i="1" smtClean="0">
                          <a:solidFill>
                            <a:srgbClr val="FF0000"/>
                          </a:solidFill>
                          <a:latin typeface="Times New Roman" panose="02020603050405020304" pitchFamily="18" charset="0"/>
                          <a:cs typeface="Times New Roman" panose="02020603050405020304" pitchFamily="18" charset="0"/>
                        </a:rPr>
                        <m:t>2</m:t>
                      </m:r>
                      <m:r>
                        <m:rPr>
                          <m:nor/>
                        </m:rPr>
                        <a:rPr lang="en-US" sz="2800" b="0" i="1" smtClean="0">
                          <a:solidFill>
                            <a:srgbClr val="FF0000"/>
                          </a:solidFill>
                          <a:latin typeface="Times New Roman" panose="020206030504050203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2.3</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 (</m:t>
                      </m:r>
                      <m:sSup>
                        <m:sSup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m:t>
                          </m:r>
                        </m:sup>
                      </m:s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oMath>
                  </m:oMathPara>
                </a14:m>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Thể tích hình hộp chữ nhật có ba kích thước lần lượt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tx1"/>
                        </a:solidFill>
                        <a:latin typeface="Times New Roman" panose="02020603050405020304" pitchFamily="18" charset="0"/>
                        <a:cs typeface="Times New Roman" panose="02020603050405020304" pitchFamily="18" charset="0"/>
                      </a:rPr>
                      <m:t>x</m:t>
                    </m:r>
                    <m:r>
                      <m:rPr>
                        <m:nor/>
                      </m:rPr>
                      <a:rPr lang="en-US" sz="2800" b="0" smtClean="0">
                        <a:solidFill>
                          <a:schemeClr val="tx1"/>
                        </a:solidFill>
                        <a:latin typeface="Times New Roman" panose="020206030504050203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rPr>
                        </m:ctrlPr>
                      </m:dPr>
                      <m:e>
                        <m:r>
                          <m:rPr>
                            <m:nor/>
                          </m:rPr>
                          <a:rPr lang="en-US" sz="2800" b="0" smtClean="0">
                            <a:solidFill>
                              <a:schemeClr val="tx1"/>
                            </a:solidFill>
                            <a:latin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chemeClr val="tx1"/>
                            </a:solidFill>
                            <a:latin typeface="Cambria Math" panose="02040503050406030204" pitchFamily="18" charset="0"/>
                            <a:ea typeface="Times New Roman" panose="02020603050405020304" pitchFamily="18" charset="0"/>
                          </a:rPr>
                        </m:ctrlPr>
                      </m:dPr>
                      <m:e>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b="0" i="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chemeClr val="tx1"/>
                            </a:solidFill>
                            <a:latin typeface="Cambria Math" panose="02040503050406030204" pitchFamily="18" charset="0"/>
                            <a:ea typeface="Times New Roman" panose="02020603050405020304" pitchFamily="18" charset="0"/>
                          </a:rPr>
                        </m:ctrlPr>
                      </m:dPr>
                      <m:e>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14:m>
                  <m:oMath xmlns:m="http://schemas.openxmlformats.org/officeDocument/2006/math">
                    <m:r>
                      <m:rPr>
                        <m:nor/>
                      </m:rPr>
                      <a:rPr lang="en-US" sz="2800" b="0"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z</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1.2.3</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z</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r>
                      <m:rPr>
                        <m:nor/>
                      </m:rPr>
                      <a:rPr lang="en-US" sz="2800" b="0" i="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oMath>
                </a14:m>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700473" y="1947014"/>
                <a:ext cx="10816613" cy="3373809"/>
              </a:xfrm>
              <a:prstGeom prst="rect">
                <a:avLst/>
              </a:prstGeom>
              <a:blipFill>
                <a:blip r:embed="rId3"/>
                <a:stretch>
                  <a:fillRect l="-1184" t="-1805" b="-4152"/>
                </a:stretch>
              </a:blipFill>
            </p:spPr>
            <p:txBody>
              <a:bodyPr/>
              <a:lstStyle/>
              <a:p>
                <a:r>
                  <a:rPr lang="en-US">
                    <a:noFill/>
                  </a:rPr>
                  <a:t> </a:t>
                </a:r>
              </a:p>
            </p:txBody>
          </p:sp>
        </mc:Fallback>
      </mc:AlternateContent>
      <p:sp>
        <p:nvSpPr>
          <p:cNvPr id="9" name="TextBox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475DC62-F61E-4F6B-65CC-BCA17F09A1CE}"/>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10" name="Rectangle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2D341F41-5124-14A1-B541-BBA0306629FE}"/>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D23647F3-5EDB-830A-1EA4-B2D21A403977}"/>
              </a:ext>
            </a:extLst>
          </p:cNvPr>
          <p:cNvPicPr>
            <a:picLocks noChangeAspect="1"/>
          </p:cNvPicPr>
          <p:nvPr/>
        </p:nvPicPr>
        <p:blipFill>
          <a:blip r:embed="rId4"/>
          <a:stretch>
            <a:fillRect/>
          </a:stretch>
        </p:blipFill>
        <p:spPr>
          <a:xfrm>
            <a:off x="633704" y="1396068"/>
            <a:ext cx="1196883" cy="550946"/>
          </a:xfrm>
          <a:prstGeom prst="rect">
            <a:avLst/>
          </a:prstGeom>
        </p:spPr>
      </p:pic>
    </p:spTree>
    <p:extLst>
      <p:ext uri="{BB962C8B-B14F-4D97-AF65-F5344CB8AC3E}">
        <p14:creationId xmlns:p14="http://schemas.microsoft.com/office/powerpoint/2010/main" val="690862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B9FDDAB5-A9FA-4C9F-62EF-46C10700C07F}"/>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633704" y="1947014"/>
                <a:ext cx="11035782" cy="2476255"/>
              </a:xfrm>
              <a:prstGeom prst="rect">
                <a:avLst/>
              </a:prstGeom>
              <a:noFill/>
            </p:spPr>
            <p:txBody>
              <a:bodyPr wrap="square">
                <a:spAutoFit/>
              </a:bodyPr>
              <a:lstStyle/>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 B</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iểu thức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b="0" i="1" smtClean="0">
                            <a:solidFill>
                              <a:srgbClr val="FF0000"/>
                            </a:solidFill>
                            <a:latin typeface="Times New Roman" panose="02020603050405020304" pitchFamily="18" charset="0"/>
                            <a:cs typeface="Times New Roman" panose="02020603050405020304" pitchFamily="18" charset="0"/>
                          </a:rPr>
                          <m:t>2</m:t>
                        </m:r>
                      </m:sup>
                    </m:sSup>
                  </m:oMath>
                </a14:m>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1</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i="1">
                            <a:solidFill>
                              <a:srgbClr val="FF0000"/>
                            </a:solidFill>
                            <a:latin typeface="Times New Roman" panose="02020603050405020304" pitchFamily="18" charset="0"/>
                            <a:cs typeface="Times New Roman" panose="02020603050405020304" pitchFamily="18" charset="0"/>
                          </a:rPr>
                          <m:t>2</m:t>
                        </m:r>
                      </m:sup>
                    </m:sSup>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nâng</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lên</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luỹ</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thừa</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algn="just">
                  <a:spcBef>
                    <a:spcPts val="600"/>
                  </a:spcBef>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oMath>
                </a14:m>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có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6</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cs typeface="Times New Roman" panose="02020603050405020304" pitchFamily="18" charset="0"/>
                      </a:rPr>
                      <m:t>xy</m:t>
                    </m:r>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nhân</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oMath>
                </a14:m>
                <a:r>
                  <a:rPr lang="en-US" sz="2800" i="1"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có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6</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0000"/>
                        </a:solidFill>
                        <a:latin typeface="Times New Roman" panose="02020603050405020304" pitchFamily="18" charset="0"/>
                        <a:cs typeface="Times New Roman" panose="02020603050405020304" pitchFamily="18" charset="0"/>
                      </a:rPr>
                      <m:t>xy</m:t>
                    </m:r>
                    <m:r>
                      <m:rPr>
                        <m:nor/>
                      </m:rPr>
                      <a:rPr lang="en-US" sz="2800" b="0" i="1" smtClean="0">
                        <a:solidFill>
                          <a:srgbClr val="FF0000"/>
                        </a:solidFill>
                        <a:latin typeface="Times New Roman" panose="02020603050405020304" pitchFamily="18" charset="0"/>
                        <a:cs typeface="Times New Roman" panose="02020603050405020304" pitchFamily="18" charset="0"/>
                      </a:rPr>
                      <m:t>z</m:t>
                    </m:r>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nhân</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633704" y="1947014"/>
                <a:ext cx="11035782" cy="2476255"/>
              </a:xfrm>
              <a:prstGeom prst="rect">
                <a:avLst/>
              </a:prstGeom>
              <a:blipFill>
                <a:blip r:embed="rId3"/>
                <a:stretch>
                  <a:fillRect l="-1160" r="-1105" b="-5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203B794-C1D5-98A7-0CD0-6131A62BF0AD}"/>
                  </a:ext>
                </a:extLst>
              </p:cNvPr>
              <p:cNvSpPr txBox="1"/>
              <p:nvPr/>
            </p:nvSpPr>
            <p:spPr>
              <a:xfrm>
                <a:off x="1830587" y="4194454"/>
                <a:ext cx="8039819" cy="598818"/>
              </a:xfrm>
              <a:prstGeom prst="rect">
                <a:avLst/>
              </a:prstGeom>
              <a:noFill/>
            </p:spPr>
            <p:txBody>
              <a:bodyPr wrap="square" rtlCol="0">
                <a:spAutoFit/>
              </a:bodyPr>
              <a:lstStyle/>
              <a:p>
                <a:r>
                  <a:rPr lang="en-US" sz="2800" dirty="0">
                    <a:solidFill>
                      <a:srgbClr val="000000"/>
                    </a:solidFill>
                    <a:latin typeface="Times New Roman" panose="02020603050405020304" pitchFamily="18" charset="0"/>
                    <a:cs typeface="Times New Roman" panose="02020603050405020304" pitchFamily="18" charset="0"/>
                  </a:rPr>
                  <a:t>Các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b="1" i="1" smtClean="0">
                            <a:solidFill>
                              <a:srgbClr val="FF0000"/>
                            </a:solidFill>
                            <a:latin typeface="Cambria Math" panose="02040503050406030204" pitchFamily="18" charset="0"/>
                          </a:rPr>
                        </m:ctrlPr>
                      </m:sSupPr>
                      <m:e>
                        <m:r>
                          <m:rPr>
                            <m:nor/>
                          </m:rPr>
                          <a:rPr lang="en-US" sz="2800" b="1" i="1">
                            <a:solidFill>
                              <a:srgbClr val="FF0000"/>
                            </a:solidFill>
                            <a:latin typeface="Times New Roman" panose="02020603050405020304" pitchFamily="18" charset="0"/>
                            <a:cs typeface="Times New Roman" panose="02020603050405020304" pitchFamily="18" charset="0"/>
                          </a:rPr>
                          <m:t>x</m:t>
                        </m:r>
                      </m:e>
                      <m:sup>
                        <m:r>
                          <m:rPr>
                            <m:nor/>
                          </m:rPr>
                          <a:rPr lang="en-US" sz="2800" b="1" i="1" smtClean="0">
                            <a:solidFill>
                              <a:srgbClr val="FF0000"/>
                            </a:solidFill>
                            <a:latin typeface="Times New Roman" panose="02020603050405020304" pitchFamily="18" charset="0"/>
                            <a:cs typeface="Times New Roman" panose="02020603050405020304" pitchFamily="18" charset="0"/>
                          </a:rPr>
                          <m:t>2</m:t>
                        </m:r>
                      </m:sup>
                    </m:sSup>
                    <m:r>
                      <m:rPr>
                        <m:nor/>
                      </m:rPr>
                      <a:rPr lang="en-US" sz="2800" b="1" i="1" smtClean="0">
                        <a:solidFill>
                          <a:srgbClr val="FF0000"/>
                        </a:solidFill>
                        <a:latin typeface="Times New Roman" panose="02020603050405020304" pitchFamily="18" charset="0"/>
                        <a:cs typeface="Times New Roman" panose="02020603050405020304" pitchFamily="18" charset="0"/>
                      </a:rPr>
                      <m:t>,</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oMath>
                </a14:m>
                <a:r>
                  <a:rPr lang="en-US" sz="2800" b="1" i="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oMath>
                </a14:m>
                <a:r>
                  <a:rPr lang="en-US" sz="2800" b="1"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a:t>
                </a:r>
                <a:endParaRPr lang="vi-VN" sz="2000" dirty="0">
                  <a:solidFill>
                    <a:srgbClr val="000000"/>
                  </a:solidFill>
                </a:endParaRPr>
              </a:p>
            </p:txBody>
          </p:sp>
        </mc:Choice>
        <mc:Fallback xmlns="">
          <p:sp>
            <p:nvSpPr>
              <p:cNvPr id="8" name="TextBox 7"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7203B794-C1D5-98A7-0CD0-6131A62BF0AD}"/>
                  </a:ext>
                </a:extLst>
              </p:cNvPr>
              <p:cNvSpPr txBox="1">
                <a:spLocks noRot="1" noChangeAspect="1" noMove="1" noResize="1" noEditPoints="1" noAdjustHandles="1" noChangeArrowheads="1" noChangeShapeType="1" noTextEdit="1"/>
              </p:cNvSpPr>
              <p:nvPr/>
            </p:nvSpPr>
            <p:spPr>
              <a:xfrm>
                <a:off x="1830587" y="4194454"/>
                <a:ext cx="8039819" cy="598818"/>
              </a:xfrm>
              <a:prstGeom prst="rect">
                <a:avLst/>
              </a:prstGeom>
              <a:blipFill>
                <a:blip r:embed="rId4"/>
                <a:stretch>
                  <a:fillRect l="-1516" r="-379" b="-28571"/>
                </a:stretch>
              </a:blipFill>
            </p:spPr>
            <p:txBody>
              <a:bodyPr/>
              <a:lstStyle/>
              <a:p>
                <a:r>
                  <a:rPr lang="en-US">
                    <a:noFill/>
                  </a:rPr>
                  <a:t> </a:t>
                </a:r>
              </a:p>
            </p:txBody>
          </p:sp>
        </mc:Fallback>
      </mc:AlternateContent>
      <p:pic>
        <p:nvPicPr>
          <p:cNvPr id="9" name="Picture 8"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0815BE3-31C1-3BBA-B840-5EBFF834AFE2}"/>
              </a:ext>
            </a:extLst>
          </p:cNvPr>
          <p:cNvPicPr>
            <a:picLocks noChangeAspect="1"/>
          </p:cNvPicPr>
          <p:nvPr/>
        </p:nvPicPr>
        <p:blipFill rotWithShape="1">
          <a:blip r:embed="rId5">
            <a:extLst>
              <a:ext uri="{28A0092B-C50C-407E-A947-70E740481C1C}">
                <a14:useLocalDpi xmlns:a14="http://schemas.microsoft.com/office/drawing/2010/main" val="0"/>
              </a:ext>
            </a:extLst>
          </a:blip>
          <a:srcRect l="83537" t="62438" r="8404" b="2827"/>
          <a:stretch/>
        </p:blipFill>
        <p:spPr>
          <a:xfrm>
            <a:off x="10454813" y="4556071"/>
            <a:ext cx="1224952" cy="1934763"/>
          </a:xfrm>
          <a:prstGeom prst="rect">
            <a:avLst/>
          </a:prstGeom>
        </p:spPr>
      </p:pic>
      <p:sp>
        <p:nvSpPr>
          <p:cNvPr id="10" name="Thought Bubble: Cloud 9"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9A9C497A-87CA-6E5B-0DE1-B0AF8C525B29}"/>
              </a:ext>
            </a:extLst>
          </p:cNvPr>
          <p:cNvSpPr/>
          <p:nvPr/>
        </p:nvSpPr>
        <p:spPr>
          <a:xfrm>
            <a:off x="3337065" y="4729484"/>
            <a:ext cx="5517870" cy="1761350"/>
          </a:xfrm>
          <a:prstGeom prst="cloudCallout">
            <a:avLst>
              <a:gd name="adj1" fmla="val 75234"/>
              <a:gd name="adj2" fmla="val 8568"/>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0AC73606-7F8C-8905-E490-AC757E89E2A8}"/>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11" name="Rectangle 10"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17C81A64-18D1-1919-0564-D019A6B3E15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2" name="Picture 11" descr="OPL20U25GSXzBJYl68kk8uQGfFKzs7yb1M4KJWUiLk6ZEvGF+qCIPSnY57AbBFCvTW2023.15.85+K4lPs7H94VUqPe2XwIsfPRnrXQE//QTEXxb8/8N4CNc6FpgZahzpTjFhMzSA7T/nHJa11DE8Ng2TP3iAmRczFlmslSuUNOgUeb6yRvs0=">
            <a:extLst>
              <a:ext uri="{FF2B5EF4-FFF2-40B4-BE49-F238E27FC236}">
                <a16:creationId xmlns:a16="http://schemas.microsoft.com/office/drawing/2014/main" id="{607C0C48-67C7-4079-E42E-4AEAEC76312C}"/>
              </a:ext>
            </a:extLst>
          </p:cNvPr>
          <p:cNvPicPr>
            <a:picLocks noChangeAspect="1"/>
          </p:cNvPicPr>
          <p:nvPr/>
        </p:nvPicPr>
        <p:blipFill>
          <a:blip r:embed="rId6"/>
          <a:stretch>
            <a:fillRect/>
          </a:stretch>
        </p:blipFill>
        <p:spPr>
          <a:xfrm>
            <a:off x="633704" y="1396068"/>
            <a:ext cx="1196883" cy="550946"/>
          </a:xfrm>
          <a:prstGeom prst="rect">
            <a:avLst/>
          </a:prstGeom>
        </p:spPr>
      </p:pic>
    </p:spTree>
    <p:extLst>
      <p:ext uri="{BB962C8B-B14F-4D97-AF65-F5344CB8AC3E}">
        <p14:creationId xmlns:p14="http://schemas.microsoft.com/office/powerpoint/2010/main" val="4152763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22040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4040</TotalTime>
  <Words>2404</Words>
  <Application>Microsoft Office PowerPoint</Application>
  <PresentationFormat>Widescreen</PresentationFormat>
  <Paragraphs>287</Paragraphs>
  <Slides>28</Slides>
  <Notes>10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等线</vt:lpstr>
      <vt:lpstr>等线 Light</vt:lpstr>
      <vt:lpstr>Arial</vt:lpstr>
      <vt:lpstr>Calibri</vt:lpstr>
      <vt:lpstr>Cambria Math</vt:lpstr>
      <vt:lpstr>Helvetica</vt:lpstr>
      <vt:lpstr>Times New Roman</vt:lpstr>
      <vt:lpstr>思源黑体 Heavy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FNU LNU</cp:lastModifiedBy>
  <cp:revision>366</cp:revision>
  <dcterms:created xsi:type="dcterms:W3CDTF">2021-06-03T21:14:00Z</dcterms:created>
  <dcterms:modified xsi:type="dcterms:W3CDTF">2023-12-04T15:11:56Z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y fmtid="{D5CDD505-2E9C-101B-9397-08002B2CF9AE}" pid="4" name="MSIP_Label_defa4170-0d19-0005-0004-bc88714345d2_Enabled">
    <vt:lpwstr>true</vt:lpwstr>
  </property>
  <property fmtid="{D5CDD505-2E9C-101B-9397-08002B2CF9AE}" pid="5" name="MSIP_Label_defa4170-0d19-0005-0004-bc88714345d2_SetDate">
    <vt:lpwstr>2023-12-04T15:11:54Z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7c3e863b-ad19-4fd9-8a60-7b21496421d7</vt:lpwstr>
  </property>
  <property fmtid="{D5CDD505-2E9C-101B-9397-08002B2CF9AE}" pid="9" name="MSIP_Label_defa4170-0d19-0005-0004-bc88714345d2_ActionId">
    <vt:lpwstr>190b53a0-6fce-45af-ac08-277fc1b62ef3</vt:lpwstr>
  </property>
  <property fmtid="{D5CDD505-2E9C-101B-9397-08002B2CF9AE}" pid="10" name="MSIP_Label_defa4170-0d19-0005-0004-bc88714345d2_ContentBits">
    <vt:lpwstr>0</vt:lpwstr>
  </property>
</Properties>
</file>