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18288000" cy="10287000"/>
  <p:notesSz cx="6858000" cy="9144000"/>
  <p:embeddedFontLst>
    <p:embeddedFont>
      <p:font typeface="Calibri" panose="020F0502020204030204" pitchFamily="34" charset="0"/>
      <p:regular r:id="rId37"/>
      <p:bold r:id="rId38"/>
      <p:italic r:id="rId39"/>
      <p:boldItalic r:id="rId40"/>
    </p:embeddedFont>
    <p:embeddedFont>
      <p:font typeface="Cambria Math" panose="02040503050406030204" pitchFamily="18" charset="0"/>
      <p:regular r:id="rId4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DA3B"/>
    <a:srgbClr val="FEAB82"/>
    <a:srgbClr val="FF5E41"/>
    <a:srgbClr val="EB6F72"/>
    <a:srgbClr val="FFC7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4" d="100"/>
          <a:sy n="54" d="100"/>
        </p:scale>
        <p:origin x="197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3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2.fntdata"/><Relationship Id="rId20" Type="http://schemas.openxmlformats.org/officeDocument/2006/relationships/slide" Target="slides/slide19.xml"/><Relationship Id="rId41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sv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6.svg"/><Relationship Id="rId25" Type="http://schemas.openxmlformats.org/officeDocument/2006/relationships/image" Target="../media/image24.svg"/><Relationship Id="rId2" Type="http://schemas.openxmlformats.org/officeDocument/2006/relationships/image" Target="../media/image1.jpe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svg"/><Relationship Id="rId10" Type="http://schemas.openxmlformats.org/officeDocument/2006/relationships/image" Target="../media/image9.svg"/><Relationship Id="rId19" Type="http://schemas.openxmlformats.org/officeDocument/2006/relationships/image" Target="../media/image18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2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5.png"/><Relationship Id="rId3" Type="http://schemas.openxmlformats.org/officeDocument/2006/relationships/image" Target="../media/image2.png"/><Relationship Id="rId21" Type="http://schemas.openxmlformats.org/officeDocument/2006/relationships/image" Target="../media/image22.sv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8.svg"/><Relationship Id="rId2" Type="http://schemas.openxmlformats.org/officeDocument/2006/relationships/image" Target="../media/image1.jpe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24" Type="http://schemas.openxmlformats.org/officeDocument/2006/relationships/image" Target="../media/image47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46.png"/><Relationship Id="rId10" Type="http://schemas.openxmlformats.org/officeDocument/2006/relationships/image" Target="../media/image9.svg"/><Relationship Id="rId19" Type="http://schemas.openxmlformats.org/officeDocument/2006/relationships/image" Target="../media/image16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4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48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33.svg"/><Relationship Id="rId2" Type="http://schemas.openxmlformats.org/officeDocument/2006/relationships/image" Target="../media/image1.jpeg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19" Type="http://schemas.openxmlformats.org/officeDocument/2006/relationships/image" Target="../media/image49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sv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6.svg"/><Relationship Id="rId25" Type="http://schemas.openxmlformats.org/officeDocument/2006/relationships/image" Target="../media/image22.svg"/><Relationship Id="rId2" Type="http://schemas.openxmlformats.org/officeDocument/2006/relationships/image" Target="../media/image1.jpe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24" Type="http://schemas.openxmlformats.org/officeDocument/2006/relationships/image" Target="../media/image21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51.png"/><Relationship Id="rId10" Type="http://schemas.openxmlformats.org/officeDocument/2006/relationships/image" Target="../media/image9.svg"/><Relationship Id="rId19" Type="http://schemas.openxmlformats.org/officeDocument/2006/relationships/image" Target="../media/image18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5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51.png"/><Relationship Id="rId3" Type="http://schemas.openxmlformats.org/officeDocument/2006/relationships/image" Target="../media/image2.png"/><Relationship Id="rId21" Type="http://schemas.openxmlformats.org/officeDocument/2006/relationships/image" Target="../media/image16.sv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24.svg"/><Relationship Id="rId25" Type="http://schemas.openxmlformats.org/officeDocument/2006/relationships/image" Target="../media/image22.svg"/><Relationship Id="rId2" Type="http://schemas.openxmlformats.org/officeDocument/2006/relationships/image" Target="../media/image1.jpeg"/><Relationship Id="rId16" Type="http://schemas.openxmlformats.org/officeDocument/2006/relationships/image" Target="../media/image23.png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24" Type="http://schemas.openxmlformats.org/officeDocument/2006/relationships/image" Target="../media/image21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0.svg"/><Relationship Id="rId28" Type="http://schemas.openxmlformats.org/officeDocument/2006/relationships/image" Target="../media/image53.png"/><Relationship Id="rId10" Type="http://schemas.openxmlformats.org/officeDocument/2006/relationships/image" Target="../media/image9.svg"/><Relationship Id="rId19" Type="http://schemas.openxmlformats.org/officeDocument/2006/relationships/image" Target="../media/image18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19.png"/><Relationship Id="rId27" Type="http://schemas.openxmlformats.org/officeDocument/2006/relationships/image" Target="../media/image5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54.png"/><Relationship Id="rId3" Type="http://schemas.openxmlformats.org/officeDocument/2006/relationships/image" Target="../media/image2.png"/><Relationship Id="rId21" Type="http://schemas.openxmlformats.org/officeDocument/2006/relationships/image" Target="../media/image20.sv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6.svg"/><Relationship Id="rId25" Type="http://schemas.openxmlformats.org/officeDocument/2006/relationships/image" Target="../media/image24.svg"/><Relationship Id="rId2" Type="http://schemas.openxmlformats.org/officeDocument/2006/relationships/image" Target="../media/image1.jpe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svg"/><Relationship Id="rId10" Type="http://schemas.openxmlformats.org/officeDocument/2006/relationships/image" Target="../media/image9.svg"/><Relationship Id="rId19" Type="http://schemas.openxmlformats.org/officeDocument/2006/relationships/image" Target="../media/image18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21.png"/><Relationship Id="rId27" Type="http://schemas.openxmlformats.org/officeDocument/2006/relationships/image" Target="../media/image5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21.png"/><Relationship Id="rId3" Type="http://schemas.openxmlformats.org/officeDocument/2006/relationships/image" Target="../media/image2.png"/><Relationship Id="rId21" Type="http://schemas.openxmlformats.org/officeDocument/2006/relationships/image" Target="../media/image55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28.svg"/><Relationship Id="rId2" Type="http://schemas.openxmlformats.org/officeDocument/2006/relationships/image" Target="../media/image1.jpeg"/><Relationship Id="rId16" Type="http://schemas.openxmlformats.org/officeDocument/2006/relationships/image" Target="../media/image27.png"/><Relationship Id="rId20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24" Type="http://schemas.openxmlformats.org/officeDocument/2006/relationships/image" Target="../media/image57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6.svg"/><Relationship Id="rId10" Type="http://schemas.openxmlformats.org/officeDocument/2006/relationships/image" Target="../media/image9.svg"/><Relationship Id="rId19" Type="http://schemas.openxmlformats.org/officeDocument/2006/relationships/image" Target="../media/image22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55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6.svg"/><Relationship Id="rId25" Type="http://schemas.openxmlformats.org/officeDocument/2006/relationships/image" Target="../media/image60.png"/><Relationship Id="rId2" Type="http://schemas.openxmlformats.org/officeDocument/2006/relationships/image" Target="../media/image1.jpeg"/><Relationship Id="rId16" Type="http://schemas.openxmlformats.org/officeDocument/2006/relationships/image" Target="../media/image15.png"/><Relationship Id="rId20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24" Type="http://schemas.openxmlformats.org/officeDocument/2006/relationships/image" Target="../media/image59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0.svg"/><Relationship Id="rId10" Type="http://schemas.openxmlformats.org/officeDocument/2006/relationships/image" Target="../media/image9.svg"/><Relationship Id="rId19" Type="http://schemas.openxmlformats.org/officeDocument/2006/relationships/image" Target="../media/image18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5.png"/><Relationship Id="rId3" Type="http://schemas.openxmlformats.org/officeDocument/2006/relationships/image" Target="../media/image2.png"/><Relationship Id="rId21" Type="http://schemas.openxmlformats.org/officeDocument/2006/relationships/image" Target="../media/image22.sv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8.svg"/><Relationship Id="rId2" Type="http://schemas.openxmlformats.org/officeDocument/2006/relationships/image" Target="../media/image1.jpe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24" Type="http://schemas.openxmlformats.org/officeDocument/2006/relationships/image" Target="../media/image55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0.svg"/><Relationship Id="rId10" Type="http://schemas.openxmlformats.org/officeDocument/2006/relationships/image" Target="../media/image9.svg"/><Relationship Id="rId19" Type="http://schemas.openxmlformats.org/officeDocument/2006/relationships/image" Target="../media/image16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61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35.svg"/><Relationship Id="rId2" Type="http://schemas.openxmlformats.org/officeDocument/2006/relationships/image" Target="../media/image1.jpeg"/><Relationship Id="rId16" Type="http://schemas.openxmlformats.org/officeDocument/2006/relationships/image" Target="../media/image34.png"/><Relationship Id="rId20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19" Type="http://schemas.openxmlformats.org/officeDocument/2006/relationships/image" Target="../media/image62.pn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5.png"/><Relationship Id="rId3" Type="http://schemas.openxmlformats.org/officeDocument/2006/relationships/image" Target="../media/image2.png"/><Relationship Id="rId21" Type="http://schemas.openxmlformats.org/officeDocument/2006/relationships/image" Target="../media/image20.sv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31.svg"/><Relationship Id="rId2" Type="http://schemas.openxmlformats.org/officeDocument/2006/relationships/image" Target="../media/image1.jpeg"/><Relationship Id="rId16" Type="http://schemas.openxmlformats.org/officeDocument/2006/relationships/image" Target="../media/image30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18.svg"/><Relationship Id="rId10" Type="http://schemas.openxmlformats.org/officeDocument/2006/relationships/image" Target="../media/image9.svg"/><Relationship Id="rId19" Type="http://schemas.openxmlformats.org/officeDocument/2006/relationships/image" Target="../media/image16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27.png"/><Relationship Id="rId3" Type="http://schemas.openxmlformats.org/officeDocument/2006/relationships/image" Target="../media/image2.png"/><Relationship Id="rId21" Type="http://schemas.openxmlformats.org/officeDocument/2006/relationships/image" Target="../media/image22.sv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26.svg"/><Relationship Id="rId2" Type="http://schemas.openxmlformats.org/officeDocument/2006/relationships/image" Target="../media/image1.jpeg"/><Relationship Id="rId16" Type="http://schemas.openxmlformats.org/officeDocument/2006/relationships/image" Target="../media/image25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19" Type="http://schemas.openxmlformats.org/officeDocument/2006/relationships/image" Target="../media/image28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29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5.png"/><Relationship Id="rId26" Type="http://schemas.openxmlformats.org/officeDocument/2006/relationships/image" Target="../media/image66.png"/><Relationship Id="rId3" Type="http://schemas.openxmlformats.org/officeDocument/2006/relationships/image" Target="../media/image2.png"/><Relationship Id="rId21" Type="http://schemas.openxmlformats.org/officeDocument/2006/relationships/image" Target="../media/image22.sv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8.svg"/><Relationship Id="rId25" Type="http://schemas.openxmlformats.org/officeDocument/2006/relationships/image" Target="../media/image65.png"/><Relationship Id="rId2" Type="http://schemas.openxmlformats.org/officeDocument/2006/relationships/image" Target="../media/image1.jpe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24" Type="http://schemas.openxmlformats.org/officeDocument/2006/relationships/image" Target="../media/image64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0.svg"/><Relationship Id="rId10" Type="http://schemas.openxmlformats.org/officeDocument/2006/relationships/image" Target="../media/image9.svg"/><Relationship Id="rId19" Type="http://schemas.openxmlformats.org/officeDocument/2006/relationships/image" Target="../media/image16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68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33.svg"/><Relationship Id="rId2" Type="http://schemas.openxmlformats.org/officeDocument/2006/relationships/image" Target="../media/image1.jpeg"/><Relationship Id="rId16" Type="http://schemas.openxmlformats.org/officeDocument/2006/relationships/image" Target="../media/image32.png"/><Relationship Id="rId20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19" Type="http://schemas.openxmlformats.org/officeDocument/2006/relationships/image" Target="../media/image18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6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70.png"/><Relationship Id="rId3" Type="http://schemas.openxmlformats.org/officeDocument/2006/relationships/image" Target="../media/image2.png"/><Relationship Id="rId21" Type="http://schemas.openxmlformats.org/officeDocument/2006/relationships/image" Target="../media/image16.sv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31.svg"/><Relationship Id="rId25" Type="http://schemas.openxmlformats.org/officeDocument/2006/relationships/image" Target="../media/image20.svg"/><Relationship Id="rId2" Type="http://schemas.openxmlformats.org/officeDocument/2006/relationships/image" Target="../media/image1.jpeg"/><Relationship Id="rId16" Type="http://schemas.openxmlformats.org/officeDocument/2006/relationships/image" Target="../media/image30.png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24" Type="http://schemas.openxmlformats.org/officeDocument/2006/relationships/image" Target="../media/image19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svg"/><Relationship Id="rId10" Type="http://schemas.openxmlformats.org/officeDocument/2006/relationships/image" Target="../media/image9.svg"/><Relationship Id="rId19" Type="http://schemas.openxmlformats.org/officeDocument/2006/relationships/image" Target="../media/image18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5.png"/><Relationship Id="rId3" Type="http://schemas.openxmlformats.org/officeDocument/2006/relationships/image" Target="../media/image2.png"/><Relationship Id="rId21" Type="http://schemas.openxmlformats.org/officeDocument/2006/relationships/image" Target="../media/image22.sv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8.svg"/><Relationship Id="rId25" Type="http://schemas.openxmlformats.org/officeDocument/2006/relationships/image" Target="../media/image72.png"/><Relationship Id="rId2" Type="http://schemas.openxmlformats.org/officeDocument/2006/relationships/image" Target="../media/image1.jpe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24" Type="http://schemas.openxmlformats.org/officeDocument/2006/relationships/image" Target="../media/image71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0.svg"/><Relationship Id="rId10" Type="http://schemas.openxmlformats.org/officeDocument/2006/relationships/image" Target="../media/image9.svg"/><Relationship Id="rId19" Type="http://schemas.openxmlformats.org/officeDocument/2006/relationships/image" Target="../media/image16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48.png"/><Relationship Id="rId3" Type="http://schemas.openxmlformats.org/officeDocument/2006/relationships/image" Target="../media/image2.png"/><Relationship Id="rId21" Type="http://schemas.openxmlformats.org/officeDocument/2006/relationships/image" Target="../media/image74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33.svg"/><Relationship Id="rId2" Type="http://schemas.openxmlformats.org/officeDocument/2006/relationships/image" Target="../media/image1.jpeg"/><Relationship Id="rId16" Type="http://schemas.openxmlformats.org/officeDocument/2006/relationships/image" Target="../media/image32.png"/><Relationship Id="rId20" Type="http://schemas.openxmlformats.org/officeDocument/2006/relationships/image" Target="../media/image7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19" Type="http://schemas.openxmlformats.org/officeDocument/2006/relationships/image" Target="../media/image49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5.png"/><Relationship Id="rId3" Type="http://schemas.openxmlformats.org/officeDocument/2006/relationships/image" Target="../media/image2.png"/><Relationship Id="rId21" Type="http://schemas.openxmlformats.org/officeDocument/2006/relationships/image" Target="../media/image22.sv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8.svg"/><Relationship Id="rId2" Type="http://schemas.openxmlformats.org/officeDocument/2006/relationships/image" Target="../media/image1.jpe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24" Type="http://schemas.openxmlformats.org/officeDocument/2006/relationships/image" Target="../media/image75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0.svg"/><Relationship Id="rId10" Type="http://schemas.openxmlformats.org/officeDocument/2006/relationships/image" Target="../media/image9.svg"/><Relationship Id="rId19" Type="http://schemas.openxmlformats.org/officeDocument/2006/relationships/image" Target="../media/image16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5.png"/><Relationship Id="rId26" Type="http://schemas.openxmlformats.org/officeDocument/2006/relationships/image" Target="../media/image76.png"/><Relationship Id="rId3" Type="http://schemas.openxmlformats.org/officeDocument/2006/relationships/image" Target="../media/image2.png"/><Relationship Id="rId21" Type="http://schemas.openxmlformats.org/officeDocument/2006/relationships/image" Target="../media/image18.sv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24.svg"/><Relationship Id="rId25" Type="http://schemas.openxmlformats.org/officeDocument/2006/relationships/image" Target="../media/image22.svg"/><Relationship Id="rId2" Type="http://schemas.openxmlformats.org/officeDocument/2006/relationships/image" Target="../media/image1.jpeg"/><Relationship Id="rId16" Type="http://schemas.openxmlformats.org/officeDocument/2006/relationships/image" Target="../media/image23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24" Type="http://schemas.openxmlformats.org/officeDocument/2006/relationships/image" Target="../media/image21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0.svg"/><Relationship Id="rId10" Type="http://schemas.openxmlformats.org/officeDocument/2006/relationships/image" Target="../media/image9.svg"/><Relationship Id="rId19" Type="http://schemas.openxmlformats.org/officeDocument/2006/relationships/image" Target="../media/image16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77.png"/><Relationship Id="rId3" Type="http://schemas.openxmlformats.org/officeDocument/2006/relationships/image" Target="../media/image2.png"/><Relationship Id="rId21" Type="http://schemas.openxmlformats.org/officeDocument/2006/relationships/image" Target="../media/image20.sv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6.svg"/><Relationship Id="rId25" Type="http://schemas.openxmlformats.org/officeDocument/2006/relationships/image" Target="../media/image24.svg"/><Relationship Id="rId2" Type="http://schemas.openxmlformats.org/officeDocument/2006/relationships/image" Target="../media/image1.jpe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svg"/><Relationship Id="rId10" Type="http://schemas.openxmlformats.org/officeDocument/2006/relationships/image" Target="../media/image9.svg"/><Relationship Id="rId19" Type="http://schemas.openxmlformats.org/officeDocument/2006/relationships/image" Target="../media/image18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21.png"/><Relationship Id="rId27" Type="http://schemas.openxmlformats.org/officeDocument/2006/relationships/image" Target="../media/image78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27.png"/><Relationship Id="rId3" Type="http://schemas.openxmlformats.org/officeDocument/2006/relationships/image" Target="../media/image2.png"/><Relationship Id="rId21" Type="http://schemas.openxmlformats.org/officeDocument/2006/relationships/image" Target="../media/image22.sv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26.svg"/><Relationship Id="rId2" Type="http://schemas.openxmlformats.org/officeDocument/2006/relationships/image" Target="../media/image1.jpeg"/><Relationship Id="rId16" Type="http://schemas.openxmlformats.org/officeDocument/2006/relationships/image" Target="../media/image25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80.png"/><Relationship Id="rId10" Type="http://schemas.openxmlformats.org/officeDocument/2006/relationships/image" Target="../media/image9.svg"/><Relationship Id="rId19" Type="http://schemas.openxmlformats.org/officeDocument/2006/relationships/image" Target="../media/image28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79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5.png"/><Relationship Id="rId3" Type="http://schemas.openxmlformats.org/officeDocument/2006/relationships/image" Target="../media/image2.png"/><Relationship Id="rId21" Type="http://schemas.openxmlformats.org/officeDocument/2006/relationships/image" Target="../media/image18.sv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31.svg"/><Relationship Id="rId25" Type="http://schemas.openxmlformats.org/officeDocument/2006/relationships/image" Target="../media/image81.png"/><Relationship Id="rId2" Type="http://schemas.openxmlformats.org/officeDocument/2006/relationships/image" Target="../media/image1.jpeg"/><Relationship Id="rId16" Type="http://schemas.openxmlformats.org/officeDocument/2006/relationships/image" Target="../media/image30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24" Type="http://schemas.openxmlformats.org/officeDocument/2006/relationships/image" Target="../media/image8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0.svg"/><Relationship Id="rId10" Type="http://schemas.openxmlformats.org/officeDocument/2006/relationships/image" Target="../media/image9.svg"/><Relationship Id="rId19" Type="http://schemas.openxmlformats.org/officeDocument/2006/relationships/image" Target="../media/image16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5.png"/><Relationship Id="rId3" Type="http://schemas.openxmlformats.org/officeDocument/2006/relationships/image" Target="../media/image2.png"/><Relationship Id="rId21" Type="http://schemas.openxmlformats.org/officeDocument/2006/relationships/image" Target="../media/image18.sv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31.svg"/><Relationship Id="rId2" Type="http://schemas.openxmlformats.org/officeDocument/2006/relationships/image" Target="../media/image1.jpeg"/><Relationship Id="rId16" Type="http://schemas.openxmlformats.org/officeDocument/2006/relationships/image" Target="../media/image30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0.svg"/><Relationship Id="rId10" Type="http://schemas.openxmlformats.org/officeDocument/2006/relationships/image" Target="../media/image9.svg"/><Relationship Id="rId19" Type="http://schemas.openxmlformats.org/officeDocument/2006/relationships/image" Target="../media/image16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19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5.png"/><Relationship Id="rId3" Type="http://schemas.openxmlformats.org/officeDocument/2006/relationships/image" Target="../media/image2.png"/><Relationship Id="rId21" Type="http://schemas.openxmlformats.org/officeDocument/2006/relationships/image" Target="../media/image22.sv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8.svg"/><Relationship Id="rId25" Type="http://schemas.openxmlformats.org/officeDocument/2006/relationships/image" Target="../media/image83.png"/><Relationship Id="rId2" Type="http://schemas.openxmlformats.org/officeDocument/2006/relationships/image" Target="../media/image1.jpe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24" Type="http://schemas.openxmlformats.org/officeDocument/2006/relationships/image" Target="../media/image82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0.svg"/><Relationship Id="rId10" Type="http://schemas.openxmlformats.org/officeDocument/2006/relationships/image" Target="../media/image9.svg"/><Relationship Id="rId19" Type="http://schemas.openxmlformats.org/officeDocument/2006/relationships/image" Target="../media/image16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19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5.png"/><Relationship Id="rId3" Type="http://schemas.openxmlformats.org/officeDocument/2006/relationships/image" Target="../media/image2.png"/><Relationship Id="rId21" Type="http://schemas.openxmlformats.org/officeDocument/2006/relationships/image" Target="../media/image18.sv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35.svg"/><Relationship Id="rId25" Type="http://schemas.openxmlformats.org/officeDocument/2006/relationships/image" Target="../media/image84.png"/><Relationship Id="rId2" Type="http://schemas.openxmlformats.org/officeDocument/2006/relationships/image" Target="../media/image1.jpeg"/><Relationship Id="rId16" Type="http://schemas.openxmlformats.org/officeDocument/2006/relationships/image" Target="../media/image34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24" Type="http://schemas.openxmlformats.org/officeDocument/2006/relationships/image" Target="../media/image8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0.svg"/><Relationship Id="rId10" Type="http://schemas.openxmlformats.org/officeDocument/2006/relationships/image" Target="../media/image9.svg"/><Relationship Id="rId19" Type="http://schemas.openxmlformats.org/officeDocument/2006/relationships/image" Target="../media/image16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19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9.png"/><Relationship Id="rId3" Type="http://schemas.openxmlformats.org/officeDocument/2006/relationships/image" Target="../media/image2.png"/><Relationship Id="rId21" Type="http://schemas.openxmlformats.org/officeDocument/2006/relationships/image" Target="../media/image18.sv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6.svg"/><Relationship Id="rId2" Type="http://schemas.openxmlformats.org/officeDocument/2006/relationships/image" Target="../media/image1.jpeg"/><Relationship Id="rId16" Type="http://schemas.openxmlformats.org/officeDocument/2006/relationships/image" Target="../media/image15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86.png"/><Relationship Id="rId10" Type="http://schemas.openxmlformats.org/officeDocument/2006/relationships/image" Target="../media/image9.svg"/><Relationship Id="rId19" Type="http://schemas.openxmlformats.org/officeDocument/2006/relationships/image" Target="../media/image20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85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5.png"/><Relationship Id="rId3" Type="http://schemas.openxmlformats.org/officeDocument/2006/relationships/image" Target="../media/image2.png"/><Relationship Id="rId21" Type="http://schemas.openxmlformats.org/officeDocument/2006/relationships/image" Target="../media/image22.sv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8.svg"/><Relationship Id="rId25" Type="http://schemas.openxmlformats.org/officeDocument/2006/relationships/image" Target="../media/image85.png"/><Relationship Id="rId2" Type="http://schemas.openxmlformats.org/officeDocument/2006/relationships/image" Target="../media/image1.jpe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24" Type="http://schemas.openxmlformats.org/officeDocument/2006/relationships/image" Target="../media/image87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0.svg"/><Relationship Id="rId10" Type="http://schemas.openxmlformats.org/officeDocument/2006/relationships/image" Target="../media/image9.svg"/><Relationship Id="rId19" Type="http://schemas.openxmlformats.org/officeDocument/2006/relationships/image" Target="../media/image16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19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88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8.svg"/><Relationship Id="rId2" Type="http://schemas.openxmlformats.org/officeDocument/2006/relationships/image" Target="../media/image1.jpe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19" Type="http://schemas.openxmlformats.org/officeDocument/2006/relationships/image" Target="../media/image89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16.sv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31.svg"/><Relationship Id="rId25" Type="http://schemas.openxmlformats.org/officeDocument/2006/relationships/image" Target="../media/image20.svg"/><Relationship Id="rId2" Type="http://schemas.openxmlformats.org/officeDocument/2006/relationships/image" Target="../media/image1.jpeg"/><Relationship Id="rId16" Type="http://schemas.openxmlformats.org/officeDocument/2006/relationships/image" Target="../media/image30.png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24" Type="http://schemas.openxmlformats.org/officeDocument/2006/relationships/image" Target="../media/image19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svg"/><Relationship Id="rId10" Type="http://schemas.openxmlformats.org/officeDocument/2006/relationships/image" Target="../media/image9.svg"/><Relationship Id="rId19" Type="http://schemas.openxmlformats.org/officeDocument/2006/relationships/image" Target="../media/image18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34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33.svg"/><Relationship Id="rId2" Type="http://schemas.openxmlformats.org/officeDocument/2006/relationships/image" Target="../media/image1.jpeg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19" Type="http://schemas.openxmlformats.org/officeDocument/2006/relationships/image" Target="../media/image35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5.png"/><Relationship Id="rId26" Type="http://schemas.openxmlformats.org/officeDocument/2006/relationships/image" Target="../media/image38.png"/><Relationship Id="rId3" Type="http://schemas.openxmlformats.org/officeDocument/2006/relationships/image" Target="../media/image2.png"/><Relationship Id="rId21" Type="http://schemas.openxmlformats.org/officeDocument/2006/relationships/image" Target="../media/image22.sv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8.svg"/><Relationship Id="rId25" Type="http://schemas.openxmlformats.org/officeDocument/2006/relationships/image" Target="../media/image37.png"/><Relationship Id="rId2" Type="http://schemas.openxmlformats.org/officeDocument/2006/relationships/image" Target="../media/image1.jpe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24" Type="http://schemas.openxmlformats.org/officeDocument/2006/relationships/image" Target="../media/image36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0.svg"/><Relationship Id="rId10" Type="http://schemas.openxmlformats.org/officeDocument/2006/relationships/image" Target="../media/image9.svg"/><Relationship Id="rId19" Type="http://schemas.openxmlformats.org/officeDocument/2006/relationships/image" Target="../media/image16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5.png"/><Relationship Id="rId26" Type="http://schemas.openxmlformats.org/officeDocument/2006/relationships/image" Target="../media/image40.png"/><Relationship Id="rId3" Type="http://schemas.openxmlformats.org/officeDocument/2006/relationships/image" Target="../media/image2.png"/><Relationship Id="rId21" Type="http://schemas.openxmlformats.org/officeDocument/2006/relationships/image" Target="../media/image20.sv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31.svg"/><Relationship Id="rId25" Type="http://schemas.openxmlformats.org/officeDocument/2006/relationships/image" Target="../media/image39.png"/><Relationship Id="rId2" Type="http://schemas.openxmlformats.org/officeDocument/2006/relationships/image" Target="../media/image1.jpeg"/><Relationship Id="rId16" Type="http://schemas.openxmlformats.org/officeDocument/2006/relationships/image" Target="../media/image30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24" Type="http://schemas.openxmlformats.org/officeDocument/2006/relationships/image" Target="../media/image37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18.svg"/><Relationship Id="rId10" Type="http://schemas.openxmlformats.org/officeDocument/2006/relationships/image" Target="../media/image9.svg"/><Relationship Id="rId19" Type="http://schemas.openxmlformats.org/officeDocument/2006/relationships/image" Target="../media/image16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5.png"/><Relationship Id="rId3" Type="http://schemas.openxmlformats.org/officeDocument/2006/relationships/image" Target="../media/image2.png"/><Relationship Id="rId21" Type="http://schemas.openxmlformats.org/officeDocument/2006/relationships/image" Target="../media/image22.sv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8.svg"/><Relationship Id="rId25" Type="http://schemas.openxmlformats.org/officeDocument/2006/relationships/image" Target="../media/image41.png"/><Relationship Id="rId2" Type="http://schemas.openxmlformats.org/officeDocument/2006/relationships/image" Target="../media/image1.jpe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24" Type="http://schemas.openxmlformats.org/officeDocument/2006/relationships/image" Target="../media/image37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0.svg"/><Relationship Id="rId10" Type="http://schemas.openxmlformats.org/officeDocument/2006/relationships/image" Target="../media/image9.svg"/><Relationship Id="rId19" Type="http://schemas.openxmlformats.org/officeDocument/2006/relationships/image" Target="../media/image16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33.svg"/><Relationship Id="rId2" Type="http://schemas.openxmlformats.org/officeDocument/2006/relationships/image" Target="../media/image1.jpeg"/><Relationship Id="rId16" Type="http://schemas.openxmlformats.org/officeDocument/2006/relationships/image" Target="../media/image32.png"/><Relationship Id="rId20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19" Type="http://schemas.openxmlformats.org/officeDocument/2006/relationships/image" Target="../media/image18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5.png"/><Relationship Id="rId3" Type="http://schemas.openxmlformats.org/officeDocument/2006/relationships/image" Target="../media/image2.png"/><Relationship Id="rId21" Type="http://schemas.openxmlformats.org/officeDocument/2006/relationships/image" Target="../media/image22.sv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8.svg"/><Relationship Id="rId25" Type="http://schemas.openxmlformats.org/officeDocument/2006/relationships/image" Target="../media/image44.png"/><Relationship Id="rId2" Type="http://schemas.openxmlformats.org/officeDocument/2006/relationships/image" Target="../media/image1.jpe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24" Type="http://schemas.openxmlformats.org/officeDocument/2006/relationships/image" Target="../media/image4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0.svg"/><Relationship Id="rId10" Type="http://schemas.openxmlformats.org/officeDocument/2006/relationships/image" Target="../media/image9.svg"/><Relationship Id="rId19" Type="http://schemas.openxmlformats.org/officeDocument/2006/relationships/image" Target="../media/image16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2832433">
            <a:off x="15381820" y="3788199"/>
            <a:ext cx="988020" cy="974509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1661043">
            <a:off x="2451655" y="3251829"/>
            <a:ext cx="744588" cy="734406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2827985">
            <a:off x="14008251" y="8045760"/>
            <a:ext cx="1108076" cy="1092922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726058">
            <a:off x="4470813" y="981339"/>
            <a:ext cx="1192835" cy="1176523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714928">
            <a:off x="12149152" y="391998"/>
            <a:ext cx="1317310" cy="1317310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-9162297">
            <a:off x="2778944" y="8126290"/>
            <a:ext cx="2363783" cy="2045746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>
            <a:off x="8456361" y="1477160"/>
            <a:ext cx="1375279" cy="792661"/>
          </a:xfrm>
          <a:prstGeom prst="rect">
            <a:avLst/>
          </a:prstGeom>
        </p:spPr>
      </p:pic>
      <p:sp>
        <p:nvSpPr>
          <p:cNvPr id="33" name="Hộp Văn bản 32">
            <a:extLst>
              <a:ext uri="{FF2B5EF4-FFF2-40B4-BE49-F238E27FC236}">
                <a16:creationId xmlns:a16="http://schemas.microsoft.com/office/drawing/2014/main" id="{EF4B98FB-3693-2528-3DB7-39FA229C6023}"/>
              </a:ext>
            </a:extLst>
          </p:cNvPr>
          <p:cNvSpPr txBox="1"/>
          <p:nvPr/>
        </p:nvSpPr>
        <p:spPr>
          <a:xfrm>
            <a:off x="3682181" y="3434363"/>
            <a:ext cx="11600986" cy="3557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MÔN TOÁN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330" name="Picture 28">
            <a:extLst>
              <a:ext uri="{FF2B5EF4-FFF2-40B4-BE49-F238E27FC236}">
                <a16:creationId xmlns:a16="http://schemas.microsoft.com/office/drawing/2014/main" id="{762D5519-2255-8AAA-42BD-8439513C4271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9138956">
            <a:off x="15958327" y="5779507"/>
            <a:ext cx="744588" cy="734406"/>
          </a:xfrm>
          <a:prstGeom prst="rect">
            <a:avLst/>
          </a:prstGeom>
        </p:spPr>
      </p:pic>
      <p:pic>
        <p:nvPicPr>
          <p:cNvPr id="331" name="Picture 30">
            <a:extLst>
              <a:ext uri="{FF2B5EF4-FFF2-40B4-BE49-F238E27FC236}">
                <a16:creationId xmlns:a16="http://schemas.microsoft.com/office/drawing/2014/main" id="{7DB6A2AE-9E29-4062-DE42-295E5907B7C6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10073941">
            <a:off x="15706337" y="8403556"/>
            <a:ext cx="1192835" cy="1176523"/>
          </a:xfrm>
          <a:prstGeom prst="rect">
            <a:avLst/>
          </a:prstGeom>
        </p:spPr>
      </p:pic>
      <p:pic>
        <p:nvPicPr>
          <p:cNvPr id="332" name="Picture 32">
            <a:extLst>
              <a:ext uri="{FF2B5EF4-FFF2-40B4-BE49-F238E27FC236}">
                <a16:creationId xmlns:a16="http://schemas.microsoft.com/office/drawing/2014/main" id="{80D368F6-28D9-719C-2FAD-1719F8945E8E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1637702">
            <a:off x="15014475" y="202106"/>
            <a:ext cx="2363783" cy="2045746"/>
          </a:xfrm>
          <a:prstGeom prst="rect">
            <a:avLst/>
          </a:prstGeom>
        </p:spPr>
      </p:pic>
      <p:pic>
        <p:nvPicPr>
          <p:cNvPr id="333" name="Picture 27">
            <a:extLst>
              <a:ext uri="{FF2B5EF4-FFF2-40B4-BE49-F238E27FC236}">
                <a16:creationId xmlns:a16="http://schemas.microsoft.com/office/drawing/2014/main" id="{8F07927B-AA11-EA1A-F22D-CCA69D72916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7967566">
            <a:off x="2162592" y="5436362"/>
            <a:ext cx="988020" cy="974509"/>
          </a:xfrm>
          <a:prstGeom prst="rect">
            <a:avLst/>
          </a:prstGeom>
        </p:spPr>
      </p:pic>
      <p:pic>
        <p:nvPicPr>
          <p:cNvPr id="334" name="Picture 29">
            <a:extLst>
              <a:ext uri="{FF2B5EF4-FFF2-40B4-BE49-F238E27FC236}">
                <a16:creationId xmlns:a16="http://schemas.microsoft.com/office/drawing/2014/main" id="{67BCEF02-9654-F196-0C2F-A4328AFA55D1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7972014">
            <a:off x="1313748" y="631544"/>
            <a:ext cx="1108076" cy="1092922"/>
          </a:xfrm>
          <a:prstGeom prst="rect">
            <a:avLst/>
          </a:prstGeom>
        </p:spPr>
      </p:pic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DDE6B751-325C-1330-5349-6DB25C54816E}"/>
              </a:ext>
            </a:extLst>
          </p:cNvPr>
          <p:cNvSpPr txBox="1"/>
          <p:nvPr/>
        </p:nvSpPr>
        <p:spPr>
          <a:xfrm>
            <a:off x="2710187" y="649732"/>
            <a:ext cx="12620888" cy="1998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II. DẤU HIỆU NHẬN BIẾT HAI ĐƯỜNG THẲNG SONG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Hình chữ nhật: Góc Tròn 23">
            <a:extLst>
              <a:ext uri="{FF2B5EF4-FFF2-40B4-BE49-F238E27FC236}">
                <a16:creationId xmlns:a16="http://schemas.microsoft.com/office/drawing/2014/main" id="{9D7E176D-8C8C-E89D-F352-A4992D7EBEF6}"/>
              </a:ext>
            </a:extLst>
          </p:cNvPr>
          <p:cNvSpPr/>
          <p:nvPr/>
        </p:nvSpPr>
        <p:spPr>
          <a:xfrm>
            <a:off x="2851822" y="3205089"/>
            <a:ext cx="1600200" cy="914400"/>
          </a:xfrm>
          <a:prstGeom prst="roundRect">
            <a:avLst/>
          </a:prstGeom>
          <a:solidFill>
            <a:srgbClr val="FF5E41"/>
          </a:solidFill>
          <a:ln>
            <a:solidFill>
              <a:srgbClr val="FF5E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HĐ2</a:t>
            </a:r>
          </a:p>
        </p:txBody>
      </p: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id="{A95379A8-0950-9F68-75DD-3033E2B098C6}"/>
              </a:ext>
            </a:extLst>
          </p:cNvPr>
          <p:cNvSpPr txBox="1"/>
          <p:nvPr/>
        </p:nvSpPr>
        <p:spPr>
          <a:xfrm>
            <a:off x="4724400" y="2673702"/>
            <a:ext cx="11151430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Quan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38a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38b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38c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đoán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27" name="Hình ảnh 26">
            <a:extLst>
              <a:ext uri="{FF2B5EF4-FFF2-40B4-BE49-F238E27FC236}">
                <a16:creationId xmlns:a16="http://schemas.microsoft.com/office/drawing/2014/main" id="{C459D4E1-3879-7B02-628C-5CEBB294A41F}"/>
              </a:ext>
            </a:extLst>
          </p:cNvPr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90" t="20116" r="11275" b="5712"/>
          <a:stretch/>
        </p:blipFill>
        <p:spPr>
          <a:xfrm>
            <a:off x="3444735" y="4585218"/>
            <a:ext cx="12077051" cy="376279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8" name="Hộp Văn bản 27">
                <a:extLst>
                  <a:ext uri="{FF2B5EF4-FFF2-40B4-BE49-F238E27FC236}">
                    <a16:creationId xmlns:a16="http://schemas.microsoft.com/office/drawing/2014/main" id="{359956B5-E2A1-2029-CD7F-3C43B1918B1D}"/>
                  </a:ext>
                </a:extLst>
              </p:cNvPr>
              <p:cNvSpPr txBox="1"/>
              <p:nvPr/>
            </p:nvSpPr>
            <p:spPr>
              <a:xfrm>
                <a:off x="3232516" y="8316033"/>
                <a:ext cx="3508237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4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//</m:t>
                      </m:r>
                      <m:r>
                        <a:rPr lang="en-US" sz="4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sz="40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8" name="Hộp Văn bản 27">
                <a:extLst>
                  <a:ext uri="{FF2B5EF4-FFF2-40B4-BE49-F238E27FC236}">
                    <a16:creationId xmlns:a16="http://schemas.microsoft.com/office/drawing/2014/main" id="{359956B5-E2A1-2029-CD7F-3C43B1918B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2516" y="8316033"/>
                <a:ext cx="3508237" cy="707886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Hộp Văn bản 28">
                <a:extLst>
                  <a:ext uri="{FF2B5EF4-FFF2-40B4-BE49-F238E27FC236}">
                    <a16:creationId xmlns:a16="http://schemas.microsoft.com/office/drawing/2014/main" id="{684CB9BF-EFB6-58F4-E34C-7F97EC47F31F}"/>
                  </a:ext>
                </a:extLst>
              </p:cNvPr>
              <p:cNvSpPr txBox="1"/>
              <p:nvPr/>
            </p:nvSpPr>
            <p:spPr>
              <a:xfrm>
                <a:off x="12026920" y="8332022"/>
                <a:ext cx="3508237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4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//</m:t>
                      </m:r>
                      <m:r>
                        <a:rPr lang="en-US" sz="4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sz="40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9" name="Hộp Văn bản 28">
                <a:extLst>
                  <a:ext uri="{FF2B5EF4-FFF2-40B4-BE49-F238E27FC236}">
                    <a16:creationId xmlns:a16="http://schemas.microsoft.com/office/drawing/2014/main" id="{684CB9BF-EFB6-58F4-E34C-7F97EC47F3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26920" y="8332022"/>
                <a:ext cx="3508237" cy="707886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/>
      <p:bldP spid="28" grpId="0"/>
      <p:bldP spid="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grpSp>
        <p:nvGrpSpPr>
          <p:cNvPr id="23" name="Group 23"/>
          <p:cNvGrpSpPr/>
          <p:nvPr/>
        </p:nvGrpSpPr>
        <p:grpSpPr>
          <a:xfrm>
            <a:off x="2302618" y="3254693"/>
            <a:ext cx="14139015" cy="5630003"/>
            <a:chOff x="0" y="0"/>
            <a:chExt cx="3662399" cy="1287364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3662399" cy="1287364"/>
            </a:xfrm>
            <a:custGeom>
              <a:avLst/>
              <a:gdLst/>
              <a:ahLst/>
              <a:cxnLst/>
              <a:rect l="l" t="t" r="r" b="b"/>
              <a:pathLst>
                <a:path w="3662399" h="1287364">
                  <a:moveTo>
                    <a:pt x="0" y="0"/>
                  </a:moveTo>
                  <a:lnTo>
                    <a:pt x="3662399" y="0"/>
                  </a:lnTo>
                  <a:lnTo>
                    <a:pt x="3662399" y="1287364"/>
                  </a:lnTo>
                  <a:lnTo>
                    <a:pt x="0" y="1287364"/>
                  </a:lnTo>
                  <a:close/>
                </a:path>
              </a:pathLst>
            </a:custGeom>
            <a:solidFill>
              <a:srgbClr val="3E303F">
                <a:alpha val="24706"/>
              </a:srgbClr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2432115" y="3168661"/>
            <a:ext cx="14139016" cy="5554941"/>
            <a:chOff x="0" y="0"/>
            <a:chExt cx="3662399" cy="1287364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3662399" cy="1287364"/>
            </a:xfrm>
            <a:custGeom>
              <a:avLst/>
              <a:gdLst/>
              <a:ahLst/>
              <a:cxnLst/>
              <a:rect l="l" t="t" r="r" b="b"/>
              <a:pathLst>
                <a:path w="3662399" h="1287364">
                  <a:moveTo>
                    <a:pt x="0" y="0"/>
                  </a:moveTo>
                  <a:lnTo>
                    <a:pt x="3662399" y="0"/>
                  </a:lnTo>
                  <a:lnTo>
                    <a:pt x="3662399" y="1287364"/>
                  </a:lnTo>
                  <a:lnTo>
                    <a:pt x="0" y="1287364"/>
                  </a:lnTo>
                  <a:close/>
                </a:path>
              </a:pathLst>
            </a:custGeom>
            <a:solidFill>
              <a:srgbClr val="FCF2D3"/>
            </a:solidFill>
          </p:spPr>
        </p:sp>
        <p:sp>
          <p:nvSpPr>
            <p:cNvPr id="28" name="TextBox 2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29" name="Picture 2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1938503">
            <a:off x="1761299" y="3350585"/>
            <a:ext cx="1891684" cy="488398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1799533" flipH="1" flipV="1">
            <a:off x="15262043" y="3297798"/>
            <a:ext cx="1891684" cy="488398"/>
          </a:xfrm>
          <a:prstGeom prst="rect">
            <a:avLst/>
          </a:prstGeom>
        </p:spPr>
      </p:pic>
      <p:pic>
        <p:nvPicPr>
          <p:cNvPr id="38" name="Picture 3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508394">
            <a:off x="2061411" y="2303421"/>
            <a:ext cx="733937" cy="723900"/>
          </a:xfrm>
          <a:prstGeom prst="rect">
            <a:avLst/>
          </a:prstGeom>
        </p:spPr>
      </p:pic>
      <p:pic>
        <p:nvPicPr>
          <p:cNvPr id="39" name="Picture 3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508394">
            <a:off x="16173485" y="878533"/>
            <a:ext cx="733937" cy="723900"/>
          </a:xfrm>
          <a:prstGeom prst="rect">
            <a:avLst/>
          </a:prstGeom>
        </p:spPr>
      </p:pic>
      <p:sp>
        <p:nvSpPr>
          <p:cNvPr id="33" name="Hộp Văn bản 32">
            <a:extLst>
              <a:ext uri="{FF2B5EF4-FFF2-40B4-BE49-F238E27FC236}">
                <a16:creationId xmlns:a16="http://schemas.microsoft.com/office/drawing/2014/main" id="{9FA729C9-D296-90A3-7A23-019C71183CE9}"/>
              </a:ext>
            </a:extLst>
          </p:cNvPr>
          <p:cNvSpPr txBox="1"/>
          <p:nvPr/>
        </p:nvSpPr>
        <p:spPr>
          <a:xfrm>
            <a:off x="3856780" y="1679343"/>
            <a:ext cx="116783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Hộp Văn bản 35">
            <a:extLst>
              <a:ext uri="{FF2B5EF4-FFF2-40B4-BE49-F238E27FC236}">
                <a16:creationId xmlns:a16="http://schemas.microsoft.com/office/drawing/2014/main" id="{565CE41D-1737-7E47-AC31-E40FE983A6DD}"/>
              </a:ext>
            </a:extLst>
          </p:cNvPr>
          <p:cNvSpPr txBox="1"/>
          <p:nvPr/>
        </p:nvSpPr>
        <p:spPr>
          <a:xfrm>
            <a:off x="2798337" y="3353166"/>
            <a:ext cx="13372105" cy="50782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0" indent="-5715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-"/>
            </a:pP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Nếu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cắt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a,b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tạo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thành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cặp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đồng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vị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thì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a, b song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song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571500" indent="-571500" algn="just">
              <a:lnSpc>
                <a:spcPct val="150000"/>
              </a:lnSpc>
              <a:buFont typeface="Symbol" panose="05050102010706020507" pitchFamily="18" charset="2"/>
              <a:buChar char="-"/>
            </a:pP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Nếu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cắt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a, b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tạo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thành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cặp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so le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thì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a, b song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song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7" dur="5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58" name="Picture 30">
            <a:extLst>
              <a:ext uri="{FF2B5EF4-FFF2-40B4-BE49-F238E27FC236}">
                <a16:creationId xmlns:a16="http://schemas.microsoft.com/office/drawing/2014/main" id="{C400FEDA-2041-F949-8D4F-0172356314E2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10073941">
            <a:off x="12709349" y="8003960"/>
            <a:ext cx="1192835" cy="1176523"/>
          </a:xfrm>
          <a:prstGeom prst="rect">
            <a:avLst/>
          </a:prstGeom>
        </p:spPr>
      </p:pic>
      <p:pic>
        <p:nvPicPr>
          <p:cNvPr id="61" name="Picture 29">
            <a:extLst>
              <a:ext uri="{FF2B5EF4-FFF2-40B4-BE49-F238E27FC236}">
                <a16:creationId xmlns:a16="http://schemas.microsoft.com/office/drawing/2014/main" id="{0D8E8B90-A194-F246-E47C-CF4CA4BD80B4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7972014">
            <a:off x="1965362" y="1358314"/>
            <a:ext cx="1108076" cy="1092922"/>
          </a:xfrm>
          <a:prstGeom prst="rect">
            <a:avLst/>
          </a:prstGeom>
        </p:spPr>
      </p:pic>
      <p:pic>
        <p:nvPicPr>
          <p:cNvPr id="62" name="Picture 31">
            <a:extLst>
              <a:ext uri="{FF2B5EF4-FFF2-40B4-BE49-F238E27FC236}">
                <a16:creationId xmlns:a16="http://schemas.microsoft.com/office/drawing/2014/main" id="{7B4E6AA1-F4EC-592D-67DB-578E50A2E9AB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10085071">
            <a:off x="4743799" y="8714022"/>
            <a:ext cx="1317310" cy="1317310"/>
          </a:xfrm>
          <a:prstGeom prst="rect">
            <a:avLst/>
          </a:prstGeom>
        </p:spPr>
      </p:pic>
      <p:sp>
        <p:nvSpPr>
          <p:cNvPr id="23" name="Hình Bầu dục 22">
            <a:extLst>
              <a:ext uri="{FF2B5EF4-FFF2-40B4-BE49-F238E27FC236}">
                <a16:creationId xmlns:a16="http://schemas.microsoft.com/office/drawing/2014/main" id="{5F2BDA41-48FC-D3B6-686E-AD4E8B5A5587}"/>
              </a:ext>
            </a:extLst>
          </p:cNvPr>
          <p:cNvSpPr/>
          <p:nvPr/>
        </p:nvSpPr>
        <p:spPr>
          <a:xfrm>
            <a:off x="3117739" y="931647"/>
            <a:ext cx="2754871" cy="1401863"/>
          </a:xfrm>
          <a:prstGeom prst="ellipse">
            <a:avLst/>
          </a:prstGeom>
          <a:solidFill>
            <a:srgbClr val="FEAB82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Hộp Văn bản 23">
                <a:extLst>
                  <a:ext uri="{FF2B5EF4-FFF2-40B4-BE49-F238E27FC236}">
                    <a16:creationId xmlns:a16="http://schemas.microsoft.com/office/drawing/2014/main" id="{D0172B80-3D87-E2BA-AF95-DDD174BDCBE4}"/>
                  </a:ext>
                </a:extLst>
              </p:cNvPr>
              <p:cNvSpPr txBox="1"/>
              <p:nvPr/>
            </p:nvSpPr>
            <p:spPr>
              <a:xfrm>
                <a:off x="6216912" y="798720"/>
                <a:ext cx="9398830" cy="18249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Quan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sát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39a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39b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giải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thích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tại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24" name="Hộp Văn bản 23">
                <a:extLst>
                  <a:ext uri="{FF2B5EF4-FFF2-40B4-BE49-F238E27FC236}">
                    <a16:creationId xmlns:a16="http://schemas.microsoft.com/office/drawing/2014/main" id="{D0172B80-3D87-E2BA-AF95-DDD174BDCB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6912" y="798720"/>
                <a:ext cx="9398830" cy="1824923"/>
              </a:xfrm>
              <a:prstGeom prst="rect">
                <a:avLst/>
              </a:prstGeom>
              <a:blipFill>
                <a:blip r:embed="rId22"/>
                <a:stretch>
                  <a:fillRect l="-2335" r="-2270" b="-137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Hình ảnh 25">
            <a:extLst>
              <a:ext uri="{FF2B5EF4-FFF2-40B4-BE49-F238E27FC236}">
                <a16:creationId xmlns:a16="http://schemas.microsoft.com/office/drawing/2014/main" id="{9A043AAA-033E-F6CF-C495-EB23DA744061}"/>
              </a:ext>
            </a:extLst>
          </p:cNvPr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77" t="11660" r="13091" b="34560"/>
          <a:stretch/>
        </p:blipFill>
        <p:spPr>
          <a:xfrm>
            <a:off x="2803133" y="3472885"/>
            <a:ext cx="13363079" cy="4699338"/>
          </a:xfrm>
          <a:prstGeom prst="rect">
            <a:avLst/>
          </a:prstGeom>
        </p:spPr>
      </p:pic>
      <p:pic>
        <p:nvPicPr>
          <p:cNvPr id="60" name="Picture 27">
            <a:extLst>
              <a:ext uri="{FF2B5EF4-FFF2-40B4-BE49-F238E27FC236}">
                <a16:creationId xmlns:a16="http://schemas.microsoft.com/office/drawing/2014/main" id="{C9274483-E685-8B70-0465-F96A74CAEE77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7967566">
            <a:off x="2109661" y="7201441"/>
            <a:ext cx="988020" cy="974509"/>
          </a:xfrm>
          <a:prstGeom prst="rect">
            <a:avLst/>
          </a:prstGeom>
        </p:spPr>
      </p:pic>
      <p:pic>
        <p:nvPicPr>
          <p:cNvPr id="59" name="Picture 32">
            <a:extLst>
              <a:ext uri="{FF2B5EF4-FFF2-40B4-BE49-F238E27FC236}">
                <a16:creationId xmlns:a16="http://schemas.microsoft.com/office/drawing/2014/main" id="{D8377499-33CF-1578-8724-CC92A97B2021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 rot="1637702">
            <a:off x="15037444" y="1901460"/>
            <a:ext cx="2363783" cy="2045746"/>
          </a:xfrm>
          <a:prstGeom prst="rect">
            <a:avLst/>
          </a:prstGeom>
        </p:spPr>
      </p:pic>
      <p:pic>
        <p:nvPicPr>
          <p:cNvPr id="57" name="Picture 28">
            <a:extLst>
              <a:ext uri="{FF2B5EF4-FFF2-40B4-BE49-F238E27FC236}">
                <a16:creationId xmlns:a16="http://schemas.microsoft.com/office/drawing/2014/main" id="{EB05DF52-83FA-DDD4-D2E1-8454AFE1A16C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9138956">
            <a:off x="8958754" y="4128873"/>
            <a:ext cx="744588" cy="73440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673637" y="438291"/>
            <a:ext cx="1689620" cy="973835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9138956">
            <a:off x="16342880" y="3366762"/>
            <a:ext cx="744588" cy="734406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10073941">
            <a:off x="13445068" y="8582798"/>
            <a:ext cx="1192835" cy="1176523"/>
          </a:xfrm>
          <a:prstGeom prst="rect">
            <a:avLst/>
          </a:prstGeom>
        </p:spPr>
      </p:pic>
      <p:pic>
        <p:nvPicPr>
          <p:cNvPr id="31" name="Picture 31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10085071">
            <a:off x="4655764" y="8714021"/>
            <a:ext cx="1317310" cy="1317310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 rot="1637702">
            <a:off x="13447605" y="-81175"/>
            <a:ext cx="2363783" cy="2045746"/>
          </a:xfrm>
          <a:prstGeom prst="rect">
            <a:avLst/>
          </a:prstGeom>
        </p:spPr>
      </p:pic>
      <p:pic>
        <p:nvPicPr>
          <p:cNvPr id="34" name="Picture 29">
            <a:extLst>
              <a:ext uri="{FF2B5EF4-FFF2-40B4-BE49-F238E27FC236}">
                <a16:creationId xmlns:a16="http://schemas.microsoft.com/office/drawing/2014/main" id="{1DBE6E5B-1658-8D5B-8D9F-FC423283B5ED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7972014">
            <a:off x="3801538" y="51505"/>
            <a:ext cx="1108076" cy="1092922"/>
          </a:xfrm>
          <a:prstGeom prst="rect">
            <a:avLst/>
          </a:prstGeom>
        </p:spPr>
      </p:pic>
      <p:pic>
        <p:nvPicPr>
          <p:cNvPr id="35" name="Picture 31">
            <a:extLst>
              <a:ext uri="{FF2B5EF4-FFF2-40B4-BE49-F238E27FC236}">
                <a16:creationId xmlns:a16="http://schemas.microsoft.com/office/drawing/2014/main" id="{A9A1BFF4-5F0E-5AB8-1D36-E2EA0FCE15D8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10085071">
            <a:off x="4743799" y="8714022"/>
            <a:ext cx="1317310" cy="1317310"/>
          </a:xfrm>
          <a:prstGeom prst="rect">
            <a:avLst/>
          </a:prstGeom>
        </p:spPr>
      </p:pic>
      <p:pic>
        <p:nvPicPr>
          <p:cNvPr id="23" name="Hình ảnh 22">
            <a:extLst>
              <a:ext uri="{FF2B5EF4-FFF2-40B4-BE49-F238E27FC236}">
                <a16:creationId xmlns:a16="http://schemas.microsoft.com/office/drawing/2014/main" id="{27A37F61-60B6-131E-DCA0-B6CAD20A3B76}"/>
              </a:ext>
            </a:extLst>
          </p:cNvPr>
          <p:cNvPicPr>
            <a:picLocks noChangeAspect="1"/>
          </p:cNvPicPr>
          <p:nvPr/>
        </p:nvPicPr>
        <p:blipFill rotWithShape="1"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77" t="11660" r="60329" b="39985"/>
          <a:stretch/>
        </p:blipFill>
        <p:spPr>
          <a:xfrm>
            <a:off x="2545681" y="1528125"/>
            <a:ext cx="3798245" cy="3383506"/>
          </a:xfrm>
          <a:prstGeom prst="rect">
            <a:avLst/>
          </a:prstGeom>
        </p:spPr>
      </p:pic>
      <p:pic>
        <p:nvPicPr>
          <p:cNvPr id="33" name="Picture 27">
            <a:extLst>
              <a:ext uri="{FF2B5EF4-FFF2-40B4-BE49-F238E27FC236}">
                <a16:creationId xmlns:a16="http://schemas.microsoft.com/office/drawing/2014/main" id="{49E3E883-8E6E-3D9E-3783-FBB902C58C88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7967566">
            <a:off x="1188783" y="8588647"/>
            <a:ext cx="988020" cy="974509"/>
          </a:xfrm>
          <a:prstGeom prst="rect">
            <a:avLst/>
          </a:prstGeom>
        </p:spPr>
      </p:pic>
      <p:sp>
        <p:nvSpPr>
          <p:cNvPr id="25" name="Hộp Văn bản 24">
            <a:extLst>
              <a:ext uri="{FF2B5EF4-FFF2-40B4-BE49-F238E27FC236}">
                <a16:creationId xmlns:a16="http://schemas.microsoft.com/office/drawing/2014/main" id="{CC16DBB4-4447-1CBA-2BC9-74293F740E89}"/>
              </a:ext>
            </a:extLst>
          </p:cNvPr>
          <p:cNvSpPr txBox="1"/>
          <p:nvPr/>
        </p:nvSpPr>
        <p:spPr>
          <a:xfrm>
            <a:off x="6899789" y="1050653"/>
            <a:ext cx="44884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EB917642-836A-1CEC-9656-79E409701AB5}"/>
                  </a:ext>
                </a:extLst>
              </p:cNvPr>
              <p:cNvSpPr txBox="1"/>
              <p:nvPr/>
            </p:nvSpPr>
            <p:spPr>
              <a:xfrm>
                <a:off x="6988216" y="2098268"/>
                <a:ext cx="9470168" cy="27724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cắt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2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này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ở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trí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nên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EB917642-836A-1CEC-9656-79E409701A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8216" y="2098268"/>
                <a:ext cx="9470168" cy="2772426"/>
              </a:xfrm>
              <a:prstGeom prst="rect">
                <a:avLst/>
              </a:prstGeom>
              <a:blipFill>
                <a:blip r:embed="rId27"/>
                <a:stretch>
                  <a:fillRect l="-2252" r="-3797" b="-83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7" name="Hình ảnh 36">
            <a:extLst>
              <a:ext uri="{FF2B5EF4-FFF2-40B4-BE49-F238E27FC236}">
                <a16:creationId xmlns:a16="http://schemas.microsoft.com/office/drawing/2014/main" id="{37A1DC91-D54E-870A-58F2-924711D19A56}"/>
              </a:ext>
            </a:extLst>
          </p:cNvPr>
          <p:cNvPicPr>
            <a:picLocks noChangeAspect="1"/>
          </p:cNvPicPr>
          <p:nvPr/>
        </p:nvPicPr>
        <p:blipFill rotWithShape="1"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36" t="11609" r="12024" b="40036"/>
          <a:stretch/>
        </p:blipFill>
        <p:spPr>
          <a:xfrm>
            <a:off x="2305809" y="5420900"/>
            <a:ext cx="4593980" cy="338350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8" name="Hộp Văn bản 37">
                <a:extLst>
                  <a:ext uri="{FF2B5EF4-FFF2-40B4-BE49-F238E27FC236}">
                    <a16:creationId xmlns:a16="http://schemas.microsoft.com/office/drawing/2014/main" id="{B1931842-AEEA-9189-FCBA-023C5EC0784C}"/>
                  </a:ext>
                </a:extLst>
              </p:cNvPr>
              <p:cNvSpPr txBox="1"/>
              <p:nvPr/>
            </p:nvSpPr>
            <p:spPr>
              <a:xfrm>
                <a:off x="6990492" y="5691700"/>
                <a:ext cx="10021479" cy="27784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cắt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2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này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ở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trí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so le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nên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38" name="Hộp Văn bản 37">
                <a:extLst>
                  <a:ext uri="{FF2B5EF4-FFF2-40B4-BE49-F238E27FC236}">
                    <a16:creationId xmlns:a16="http://schemas.microsoft.com/office/drawing/2014/main" id="{B1931842-AEEA-9189-FCBA-023C5EC078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0492" y="5691700"/>
                <a:ext cx="10021479" cy="2778453"/>
              </a:xfrm>
              <a:prstGeom prst="rect">
                <a:avLst/>
              </a:prstGeom>
              <a:blipFill>
                <a:blip r:embed="rId28"/>
                <a:stretch>
                  <a:fillRect l="-2190" r="-3528"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2832433">
            <a:off x="9925241" y="4084559"/>
            <a:ext cx="988020" cy="974509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1661043">
            <a:off x="2369007" y="3750743"/>
            <a:ext cx="744588" cy="734406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2827985">
            <a:off x="14039744" y="8443928"/>
            <a:ext cx="1108076" cy="1092922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726058">
            <a:off x="1521047" y="492019"/>
            <a:ext cx="1192835" cy="1176523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714928">
            <a:off x="15796059" y="1468864"/>
            <a:ext cx="1317310" cy="1317310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-9162297">
            <a:off x="2778942" y="7744736"/>
            <a:ext cx="2363783" cy="2045746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>
            <a:off x="9417967" y="448152"/>
            <a:ext cx="1375279" cy="792661"/>
          </a:xfrm>
          <a:prstGeom prst="rect">
            <a:avLst/>
          </a:prstGeom>
        </p:spPr>
      </p:pic>
      <p:sp>
        <p:nvSpPr>
          <p:cNvPr id="30" name="Hình chữ nhật: Góc Tròn 29">
            <a:extLst>
              <a:ext uri="{FF2B5EF4-FFF2-40B4-BE49-F238E27FC236}">
                <a16:creationId xmlns:a16="http://schemas.microsoft.com/office/drawing/2014/main" id="{8DC096F7-44F2-4415-DA40-167E0336F50B}"/>
              </a:ext>
            </a:extLst>
          </p:cNvPr>
          <p:cNvSpPr/>
          <p:nvPr/>
        </p:nvSpPr>
        <p:spPr>
          <a:xfrm>
            <a:off x="2441477" y="2267807"/>
            <a:ext cx="1600200" cy="914400"/>
          </a:xfrm>
          <a:prstGeom prst="roundRect">
            <a:avLst/>
          </a:prstGeom>
          <a:solidFill>
            <a:srgbClr val="FF5E41"/>
          </a:solidFill>
          <a:ln>
            <a:solidFill>
              <a:srgbClr val="FF5E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HĐ3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Hộp Văn bản 30">
                <a:extLst>
                  <a:ext uri="{FF2B5EF4-FFF2-40B4-BE49-F238E27FC236}">
                    <a16:creationId xmlns:a16="http://schemas.microsoft.com/office/drawing/2014/main" id="{7A6FF89E-360C-A9FB-F476-E7BC28DBA46A}"/>
                  </a:ext>
                </a:extLst>
              </p:cNvPr>
              <p:cNvSpPr txBox="1"/>
              <p:nvPr/>
            </p:nvSpPr>
            <p:spPr>
              <a:xfrm>
                <a:off x="4517667" y="1550924"/>
                <a:ext cx="11206618" cy="27482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Thực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hành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vẽ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qua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song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song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(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∉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ê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ke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bước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</p:txBody>
          </p:sp>
        </mc:Choice>
        <mc:Fallback>
          <p:sp>
            <p:nvSpPr>
              <p:cNvPr id="31" name="Hộp Văn bản 30">
                <a:extLst>
                  <a:ext uri="{FF2B5EF4-FFF2-40B4-BE49-F238E27FC236}">
                    <a16:creationId xmlns:a16="http://schemas.microsoft.com/office/drawing/2014/main" id="{7A6FF89E-360C-A9FB-F476-E7BC28DBA4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7667" y="1550924"/>
                <a:ext cx="11206618" cy="2748253"/>
              </a:xfrm>
              <a:prstGeom prst="rect">
                <a:avLst/>
              </a:prstGeom>
              <a:blipFill>
                <a:blip r:embed="rId26"/>
                <a:stretch>
                  <a:fillRect l="-1904" r="-1959" b="-8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Hộp Văn bản 31">
            <a:extLst>
              <a:ext uri="{FF2B5EF4-FFF2-40B4-BE49-F238E27FC236}">
                <a16:creationId xmlns:a16="http://schemas.microsoft.com/office/drawing/2014/main" id="{39A40DBA-39F0-FFFD-1787-93EBEBE0A79C}"/>
              </a:ext>
            </a:extLst>
          </p:cNvPr>
          <p:cNvSpPr txBox="1"/>
          <p:nvPr/>
        </p:nvSpPr>
        <p:spPr>
          <a:xfrm>
            <a:off x="2531797" y="5331302"/>
            <a:ext cx="8191927" cy="1651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1.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M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thuộc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a</a:t>
            </a:r>
          </a:p>
        </p:txBody>
      </p:sp>
      <p:pic>
        <p:nvPicPr>
          <p:cNvPr id="34" name="Hình ảnh 33">
            <a:extLst>
              <a:ext uri="{FF2B5EF4-FFF2-40B4-BE49-F238E27FC236}">
                <a16:creationId xmlns:a16="http://schemas.microsoft.com/office/drawing/2014/main" id="{5057AE4C-75BF-B479-BEF9-79D6AF7B41B0}"/>
              </a:ext>
            </a:extLst>
          </p:cNvPr>
          <p:cNvPicPr>
            <a:picLocks noChangeAspect="1"/>
          </p:cNvPicPr>
          <p:nvPr/>
        </p:nvPicPr>
        <p:blipFill rotWithShape="1"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51" t="22512" r="70061" b="55680"/>
          <a:stretch/>
        </p:blipFill>
        <p:spPr>
          <a:xfrm>
            <a:off x="11796113" y="4149444"/>
            <a:ext cx="4658601" cy="4180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2242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/>
      <p:bldP spid="3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566367">
            <a:off x="15860232" y="8713379"/>
            <a:ext cx="2582597" cy="1760861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1724695">
            <a:off x="1986283" y="6358112"/>
            <a:ext cx="507127" cy="438896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1724695">
            <a:off x="1986283" y="7589762"/>
            <a:ext cx="507127" cy="438896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1724695">
            <a:off x="1986283" y="8818830"/>
            <a:ext cx="507127" cy="43889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0" name="Hộp Văn bản 29">
                <a:extLst>
                  <a:ext uri="{FF2B5EF4-FFF2-40B4-BE49-F238E27FC236}">
                    <a16:creationId xmlns:a16="http://schemas.microsoft.com/office/drawing/2014/main" id="{33C8E8C9-0545-45C0-9448-27C9E61F19F6}"/>
                  </a:ext>
                </a:extLst>
              </p:cNvPr>
              <p:cNvSpPr txBox="1"/>
              <p:nvPr/>
            </p:nvSpPr>
            <p:spPr>
              <a:xfrm>
                <a:off x="1894446" y="861469"/>
                <a:ext cx="9599201" cy="41446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Bước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2.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Đặt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ê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ke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sao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ngắn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vuông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nằm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huyền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qua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vẽ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huyền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phần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qua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cắt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a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tại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𝑁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</p:txBody>
          </p:sp>
        </mc:Choice>
        <mc:Fallback>
          <p:sp>
            <p:nvSpPr>
              <p:cNvPr id="30" name="Hộp Văn bản 29">
                <a:extLst>
                  <a:ext uri="{FF2B5EF4-FFF2-40B4-BE49-F238E27FC236}">
                    <a16:creationId xmlns:a16="http://schemas.microsoft.com/office/drawing/2014/main" id="{33C8E8C9-0545-45C0-9448-27C9E61F19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4446" y="861469"/>
                <a:ext cx="9599201" cy="4144661"/>
              </a:xfrm>
              <a:prstGeom prst="rect">
                <a:avLst/>
              </a:prstGeom>
              <a:blipFill>
                <a:blip r:embed="rId20"/>
                <a:stretch>
                  <a:fillRect l="-1970" r="-3240" b="-45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Hình ảnh 30">
            <a:extLst>
              <a:ext uri="{FF2B5EF4-FFF2-40B4-BE49-F238E27FC236}">
                <a16:creationId xmlns:a16="http://schemas.microsoft.com/office/drawing/2014/main" id="{672798E1-DE07-EF99-E11E-3EA31ECB2278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75" t="24896" r="50259" b="56027"/>
          <a:stretch/>
        </p:blipFill>
        <p:spPr>
          <a:xfrm>
            <a:off x="12105360" y="1200495"/>
            <a:ext cx="3962400" cy="3656818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14991245" y="643689"/>
            <a:ext cx="2458952" cy="1605025"/>
          </a:xfrm>
          <a:prstGeom prst="rect">
            <a:avLst/>
          </a:prstGeom>
        </p:spPr>
      </p:pic>
      <p:pic>
        <p:nvPicPr>
          <p:cNvPr id="32" name="Hình ảnh 31">
            <a:extLst>
              <a:ext uri="{FF2B5EF4-FFF2-40B4-BE49-F238E27FC236}">
                <a16:creationId xmlns:a16="http://schemas.microsoft.com/office/drawing/2014/main" id="{AC9FB0F7-D6C5-34E1-387A-CFB7648AF308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38" t="13477" r="27296" b="56082"/>
          <a:stretch/>
        </p:blipFill>
        <p:spPr>
          <a:xfrm>
            <a:off x="2446958" y="5006130"/>
            <a:ext cx="3464774" cy="453727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43FD73A1-2B74-345E-70BF-6117E5788EB7}"/>
                  </a:ext>
                </a:extLst>
              </p:cNvPr>
              <p:cNvSpPr txBox="1"/>
              <p:nvPr/>
            </p:nvSpPr>
            <p:spPr>
              <a:xfrm>
                <a:off x="6670447" y="5181430"/>
                <a:ext cx="9906000" cy="41446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Bước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3.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Dịch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chuyển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ê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ke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sao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huyền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ê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ke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vẫn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nằm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còn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ngắn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vuông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qua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vẽ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ngắn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vuông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phần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qua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43FD73A1-2B74-345E-70BF-6117E5788E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0447" y="5181430"/>
                <a:ext cx="9906000" cy="4144661"/>
              </a:xfrm>
              <a:prstGeom prst="rect">
                <a:avLst/>
              </a:prstGeom>
              <a:blipFill>
                <a:blip r:embed="rId24"/>
                <a:stretch>
                  <a:fillRect l="-1846" r="-3138" b="-45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29839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734499">
            <a:off x="15381820" y="5413957"/>
            <a:ext cx="988020" cy="974509"/>
          </a:xfrm>
          <a:prstGeom prst="rect">
            <a:avLst/>
          </a:prstGeom>
        </p:spPr>
      </p:pic>
      <p:pic>
        <p:nvPicPr>
          <p:cNvPr id="33" name="Picture 3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999576">
            <a:off x="1347639" y="5090525"/>
            <a:ext cx="951462" cy="938451"/>
          </a:xfrm>
          <a:prstGeom prst="rect">
            <a:avLst/>
          </a:prstGeom>
        </p:spPr>
      </p:pic>
      <p:pic>
        <p:nvPicPr>
          <p:cNvPr id="34" name="Picture 3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2869965">
            <a:off x="13212401" y="8682972"/>
            <a:ext cx="1342491" cy="1324132"/>
          </a:xfrm>
          <a:prstGeom prst="rect">
            <a:avLst/>
          </a:prstGeom>
        </p:spPr>
      </p:pic>
      <p:pic>
        <p:nvPicPr>
          <p:cNvPr id="35" name="Picture 3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1063743">
            <a:off x="2599734" y="-131425"/>
            <a:ext cx="1697838" cy="1674620"/>
          </a:xfrm>
          <a:prstGeom prst="rect">
            <a:avLst/>
          </a:prstGeom>
        </p:spPr>
      </p:pic>
      <p:pic>
        <p:nvPicPr>
          <p:cNvPr id="36" name="Picture 3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1063743">
            <a:off x="2705124" y="8608947"/>
            <a:ext cx="660076" cy="65104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0" name="Hộp Văn bản 29">
                <a:extLst>
                  <a:ext uri="{FF2B5EF4-FFF2-40B4-BE49-F238E27FC236}">
                    <a16:creationId xmlns:a16="http://schemas.microsoft.com/office/drawing/2014/main" id="{8B88CBBD-A6C7-D44A-7D6B-CC7CD464C7FD}"/>
                  </a:ext>
                </a:extLst>
              </p:cNvPr>
              <p:cNvSpPr txBox="1"/>
              <p:nvPr/>
            </p:nvSpPr>
            <p:spPr>
              <a:xfrm>
                <a:off x="2621670" y="1813283"/>
                <a:ext cx="854373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Bước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4.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Vẽ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hoàn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thiện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30" name="Hộp Văn bản 29">
                <a:extLst>
                  <a:ext uri="{FF2B5EF4-FFF2-40B4-BE49-F238E27FC236}">
                    <a16:creationId xmlns:a16="http://schemas.microsoft.com/office/drawing/2014/main" id="{8B88CBBD-A6C7-D44A-7D6B-CC7CD464C7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1670" y="1813283"/>
                <a:ext cx="8543732" cy="646331"/>
              </a:xfrm>
              <a:prstGeom prst="rect">
                <a:avLst/>
              </a:prstGeom>
              <a:blipFill>
                <a:blip r:embed="rId20"/>
                <a:stretch>
                  <a:fillRect l="-2140" t="-14151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8" name="Hình ảnh 37">
            <a:extLst>
              <a:ext uri="{FF2B5EF4-FFF2-40B4-BE49-F238E27FC236}">
                <a16:creationId xmlns:a16="http://schemas.microsoft.com/office/drawing/2014/main" id="{406E63D4-3253-66FB-E476-F8E811F41C9D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95" t="24927" r="5756" b="55996"/>
          <a:stretch/>
        </p:blipFill>
        <p:spPr>
          <a:xfrm>
            <a:off x="11362645" y="879613"/>
            <a:ext cx="3572121" cy="2855386"/>
          </a:xfrm>
          <a:prstGeom prst="rect">
            <a:avLst/>
          </a:prstGeom>
        </p:spPr>
      </p:pic>
      <p:pic>
        <p:nvPicPr>
          <p:cNvPr id="37" name="Picture 37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1292469">
            <a:off x="15130600" y="220958"/>
            <a:ext cx="1317310" cy="131731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2CC09157-1229-989C-AFD4-34BB0C42DFC6}"/>
                  </a:ext>
                </a:extLst>
              </p:cNvPr>
              <p:cNvSpPr txBox="1"/>
              <p:nvPr/>
            </p:nvSpPr>
            <p:spPr>
              <a:xfrm>
                <a:off x="2835238" y="4230502"/>
                <a:ext cx="12617524" cy="18249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Giải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thích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song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song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2CC09157-1229-989C-AFD4-34BB0C42DF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5238" y="4230502"/>
                <a:ext cx="12617524" cy="1824923"/>
              </a:xfrm>
              <a:prstGeom prst="rect">
                <a:avLst/>
              </a:prstGeom>
              <a:blipFill>
                <a:blip r:embed="rId24"/>
                <a:stretch>
                  <a:fillRect l="-1691" r="-2850" b="-137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2" name="Hộp Văn bản 41">
                <a:extLst>
                  <a:ext uri="{FF2B5EF4-FFF2-40B4-BE49-F238E27FC236}">
                    <a16:creationId xmlns:a16="http://schemas.microsoft.com/office/drawing/2014/main" id="{0F15ED39-814D-49F2-B167-888FF3026148}"/>
                  </a:ext>
                </a:extLst>
              </p:cNvPr>
              <p:cNvSpPr txBox="1"/>
              <p:nvPr/>
            </p:nvSpPr>
            <p:spPr>
              <a:xfrm>
                <a:off x="4571999" y="6775015"/>
                <a:ext cx="10717737" cy="16516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𝑐</m:t>
                    </m:r>
                  </m:oMath>
                </a14:m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cắt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2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tạo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ra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cặp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2" name="Hộp Văn bản 41">
                <a:extLst>
                  <a:ext uri="{FF2B5EF4-FFF2-40B4-BE49-F238E27FC236}">
                    <a16:creationId xmlns:a16="http://schemas.microsoft.com/office/drawing/2014/main" id="{0F15ED39-814D-49F2-B167-888FF30261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9" y="6775015"/>
                <a:ext cx="10717737" cy="1651671"/>
              </a:xfrm>
              <a:prstGeom prst="rect">
                <a:avLst/>
              </a:prstGeom>
              <a:blipFill>
                <a:blip r:embed="rId25"/>
                <a:stretch>
                  <a:fillRect l="-1706" r="-1706" b="-12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Mũi tên: Phải 42">
            <a:extLst>
              <a:ext uri="{FF2B5EF4-FFF2-40B4-BE49-F238E27FC236}">
                <a16:creationId xmlns:a16="http://schemas.microsoft.com/office/drawing/2014/main" id="{F04840F4-C4D9-518B-959D-50EBD537340F}"/>
              </a:ext>
            </a:extLst>
          </p:cNvPr>
          <p:cNvSpPr/>
          <p:nvPr/>
        </p:nvSpPr>
        <p:spPr>
          <a:xfrm>
            <a:off x="2553139" y="7200900"/>
            <a:ext cx="1650431" cy="942312"/>
          </a:xfrm>
          <a:prstGeom prst="rightArrow">
            <a:avLst/>
          </a:prstGeom>
          <a:solidFill>
            <a:srgbClr val="FEAB82"/>
          </a:solidFill>
          <a:ln>
            <a:solidFill>
              <a:srgbClr val="FEAB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4093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87" name="Picture 32">
            <a:extLst>
              <a:ext uri="{FF2B5EF4-FFF2-40B4-BE49-F238E27FC236}">
                <a16:creationId xmlns:a16="http://schemas.microsoft.com/office/drawing/2014/main" id="{470FB86E-DB3A-FBBE-8E2C-D09B549E735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4505853">
            <a:off x="892298" y="435063"/>
            <a:ext cx="1427557" cy="1408035"/>
          </a:xfrm>
          <a:prstGeom prst="rect">
            <a:avLst/>
          </a:prstGeom>
        </p:spPr>
      </p:pic>
      <p:pic>
        <p:nvPicPr>
          <p:cNvPr id="88" name="Picture 33">
            <a:extLst>
              <a:ext uri="{FF2B5EF4-FFF2-40B4-BE49-F238E27FC236}">
                <a16:creationId xmlns:a16="http://schemas.microsoft.com/office/drawing/2014/main" id="{16ECC216-BE32-CE84-7160-F2085E0668A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10306237">
            <a:off x="4134533" y="7781472"/>
            <a:ext cx="1252441" cy="1235313"/>
          </a:xfrm>
          <a:prstGeom prst="rect">
            <a:avLst/>
          </a:prstGeom>
        </p:spPr>
      </p:pic>
      <p:pic>
        <p:nvPicPr>
          <p:cNvPr id="89" name="Picture 34">
            <a:extLst>
              <a:ext uri="{FF2B5EF4-FFF2-40B4-BE49-F238E27FC236}">
                <a16:creationId xmlns:a16="http://schemas.microsoft.com/office/drawing/2014/main" id="{46E8898B-902B-56B9-552C-4D818FEAF204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3062654">
            <a:off x="15782512" y="3445002"/>
            <a:ext cx="1810087" cy="1566548"/>
          </a:xfrm>
          <a:prstGeom prst="rect">
            <a:avLst/>
          </a:prstGeom>
        </p:spPr>
      </p:pic>
      <p:pic>
        <p:nvPicPr>
          <p:cNvPr id="90" name="Picture 35">
            <a:extLst>
              <a:ext uri="{FF2B5EF4-FFF2-40B4-BE49-F238E27FC236}">
                <a16:creationId xmlns:a16="http://schemas.microsoft.com/office/drawing/2014/main" id="{F6C5B3C9-1B45-DEDE-B561-711EF5EC0551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4340014">
            <a:off x="14153776" y="7235492"/>
            <a:ext cx="1756269" cy="1756269"/>
          </a:xfrm>
          <a:prstGeom prst="rect">
            <a:avLst/>
          </a:prstGeom>
        </p:spPr>
      </p:pic>
      <p:pic>
        <p:nvPicPr>
          <p:cNvPr id="91" name="Picture 36">
            <a:extLst>
              <a:ext uri="{FF2B5EF4-FFF2-40B4-BE49-F238E27FC236}">
                <a16:creationId xmlns:a16="http://schemas.microsoft.com/office/drawing/2014/main" id="{2D6B6948-048E-3C24-A6A2-09F688BEAC15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-6459985">
            <a:off x="1495976" y="5128904"/>
            <a:ext cx="626645" cy="626645"/>
          </a:xfrm>
          <a:prstGeom prst="rect">
            <a:avLst/>
          </a:prstGeom>
        </p:spPr>
      </p:pic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76D690A5-7BC0-3D0E-9E88-3847B44A358A}"/>
              </a:ext>
            </a:extLst>
          </p:cNvPr>
          <p:cNvSpPr txBox="1"/>
          <p:nvPr/>
        </p:nvSpPr>
        <p:spPr>
          <a:xfrm>
            <a:off x="2142011" y="1582994"/>
            <a:ext cx="1447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III. TIÊN ĐỀ EUCLID VỀ ĐƯỜNG THẲNG SONG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A4E74E0C-F528-55EB-B1D2-67862C81D0F4}"/>
              </a:ext>
            </a:extLst>
          </p:cNvPr>
          <p:cNvSpPr txBox="1"/>
          <p:nvPr/>
        </p:nvSpPr>
        <p:spPr>
          <a:xfrm>
            <a:off x="2496931" y="3127969"/>
            <a:ext cx="13451292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000" b="1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Tiên</a:t>
            </a:r>
            <a:r>
              <a:rPr lang="en-US" sz="40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đề</a:t>
            </a:r>
            <a:r>
              <a:rPr lang="en-US" sz="40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Euclid: 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ở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ngoài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chỉ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song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9" name="Hình ảnh 28">
            <a:extLst>
              <a:ext uri="{FF2B5EF4-FFF2-40B4-BE49-F238E27FC236}">
                <a16:creationId xmlns:a16="http://schemas.microsoft.com/office/drawing/2014/main" id="{415DB493-7DE9-F88C-47D4-46DE17028672}"/>
              </a:ext>
            </a:extLst>
          </p:cNvPr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99" t="24704" r="72236" b="55680"/>
          <a:stretch/>
        </p:blipFill>
        <p:spPr>
          <a:xfrm>
            <a:off x="7239000" y="5110384"/>
            <a:ext cx="4724401" cy="4483426"/>
          </a:xfrm>
          <a:prstGeom prst="rect">
            <a:avLst/>
          </a:prstGeom>
        </p:spPr>
      </p:pic>
      <p:cxnSp>
        <p:nvCxnSpPr>
          <p:cNvPr id="31" name="Đường nối Thẳng 30">
            <a:extLst>
              <a:ext uri="{FF2B5EF4-FFF2-40B4-BE49-F238E27FC236}">
                <a16:creationId xmlns:a16="http://schemas.microsoft.com/office/drawing/2014/main" id="{7293DEEB-9A33-164A-3350-E3683DD78A04}"/>
              </a:ext>
            </a:extLst>
          </p:cNvPr>
          <p:cNvCxnSpPr/>
          <p:nvPr/>
        </p:nvCxnSpPr>
        <p:spPr>
          <a:xfrm>
            <a:off x="6324600" y="6210300"/>
            <a:ext cx="6248400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78024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41" name="Picture 4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5614855">
            <a:off x="1123422" y="8348365"/>
            <a:ext cx="994957" cy="861090"/>
          </a:xfrm>
          <a:prstGeom prst="rect">
            <a:avLst/>
          </a:prstGeom>
        </p:spPr>
      </p:pic>
      <p:pic>
        <p:nvPicPr>
          <p:cNvPr id="43" name="Picture 4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5614855">
            <a:off x="2218933" y="1705102"/>
            <a:ext cx="994957" cy="861090"/>
          </a:xfrm>
          <a:prstGeom prst="rect">
            <a:avLst/>
          </a:prstGeom>
        </p:spPr>
      </p:pic>
      <p:pic>
        <p:nvPicPr>
          <p:cNvPr id="44" name="Picture 4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5400000">
            <a:off x="1719782" y="9054710"/>
            <a:ext cx="853932" cy="739039"/>
          </a:xfrm>
          <a:prstGeom prst="rect">
            <a:avLst/>
          </a:prstGeom>
        </p:spPr>
      </p:pic>
      <p:pic>
        <p:nvPicPr>
          <p:cNvPr id="45" name="Picture 4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5400000">
            <a:off x="16260776" y="8994363"/>
            <a:ext cx="853932" cy="739039"/>
          </a:xfrm>
          <a:prstGeom prst="rect">
            <a:avLst/>
          </a:prstGeom>
        </p:spPr>
      </p:pic>
      <p:sp>
        <p:nvSpPr>
          <p:cNvPr id="34" name="Hộp Văn bản 33">
            <a:extLst>
              <a:ext uri="{FF2B5EF4-FFF2-40B4-BE49-F238E27FC236}">
                <a16:creationId xmlns:a16="http://schemas.microsoft.com/office/drawing/2014/main" id="{AB1605F6-D29E-F1D6-4D46-ABD4D716E689}"/>
              </a:ext>
            </a:extLst>
          </p:cNvPr>
          <p:cNvSpPr txBox="1"/>
          <p:nvPr/>
        </p:nvSpPr>
        <p:spPr>
          <a:xfrm>
            <a:off x="2060153" y="684451"/>
            <a:ext cx="14619990" cy="982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IV. TÍNH CHẤT CỦA HAI ĐƯỜNG THẲNG SONG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Hình chữ nhật: Góc Tròn 34">
            <a:extLst>
              <a:ext uri="{FF2B5EF4-FFF2-40B4-BE49-F238E27FC236}">
                <a16:creationId xmlns:a16="http://schemas.microsoft.com/office/drawing/2014/main" id="{A85B25E2-BBCD-6DA0-3CD4-07779628AA67}"/>
              </a:ext>
            </a:extLst>
          </p:cNvPr>
          <p:cNvSpPr/>
          <p:nvPr/>
        </p:nvSpPr>
        <p:spPr>
          <a:xfrm>
            <a:off x="2103562" y="2725007"/>
            <a:ext cx="1600200" cy="914400"/>
          </a:xfrm>
          <a:prstGeom prst="roundRect">
            <a:avLst/>
          </a:prstGeom>
          <a:solidFill>
            <a:srgbClr val="FF5E41"/>
          </a:solidFill>
          <a:ln>
            <a:solidFill>
              <a:srgbClr val="FF5E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HĐ4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DF77A98A-05BC-A523-E7F9-8A9998A5CC91}"/>
                  </a:ext>
                </a:extLst>
              </p:cNvPr>
              <p:cNvSpPr txBox="1"/>
              <p:nvPr/>
            </p:nvSpPr>
            <p:spPr>
              <a:xfrm>
                <a:off x="3947401" y="1875877"/>
                <a:ext cx="12974759" cy="24826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tờ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giấy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hoặc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bìa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mỏng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),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song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song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c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cắt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cả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lần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lượt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tại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36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3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40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).</a:t>
                </a:r>
              </a:p>
            </p:txBody>
          </p:sp>
        </mc:Choice>
        <mc:Fallback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DF77A98A-05BC-A523-E7F9-8A9998A5CC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7401" y="1875877"/>
                <a:ext cx="12974759" cy="2482667"/>
              </a:xfrm>
              <a:prstGeom prst="rect">
                <a:avLst/>
              </a:prstGeom>
              <a:blipFill>
                <a:blip r:embed="rId18"/>
                <a:stretch>
                  <a:fillRect l="-1457" r="-2350" b="-83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7" name="Hộp Văn bản 36">
                <a:extLst>
                  <a:ext uri="{FF2B5EF4-FFF2-40B4-BE49-F238E27FC236}">
                    <a16:creationId xmlns:a16="http://schemas.microsoft.com/office/drawing/2014/main" id="{6FACDF55-FE3C-ED77-92A2-37116C5B778F}"/>
                  </a:ext>
                </a:extLst>
              </p:cNvPr>
              <p:cNvSpPr txBox="1"/>
              <p:nvPr/>
            </p:nvSpPr>
            <p:spPr>
              <a:xfrm>
                <a:off x="2716411" y="4728854"/>
                <a:ext cx="7841977" cy="41446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Cắt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từ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tờ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giấy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41).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Dịch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chuyển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miếng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giấy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màu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trùng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miếng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giấy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màu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xanh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sao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trùng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>
          <p:sp>
            <p:nvSpPr>
              <p:cNvPr id="37" name="Hộp Văn bản 36">
                <a:extLst>
                  <a:ext uri="{FF2B5EF4-FFF2-40B4-BE49-F238E27FC236}">
                    <a16:creationId xmlns:a16="http://schemas.microsoft.com/office/drawing/2014/main" id="{6FACDF55-FE3C-ED77-92A2-37116C5B77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6411" y="4728854"/>
                <a:ext cx="7841977" cy="4144661"/>
              </a:xfrm>
              <a:prstGeom prst="rect">
                <a:avLst/>
              </a:prstGeom>
              <a:blipFill>
                <a:blip r:embed="rId19"/>
                <a:stretch>
                  <a:fillRect l="-2411" r="-3966" b="-45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8" name="Hình ảnh 47" descr="Ảnh có chứa văn bản&#10;&#10;Mô tả được tạo tự động">
            <a:extLst>
              <a:ext uri="{FF2B5EF4-FFF2-40B4-BE49-F238E27FC236}">
                <a16:creationId xmlns:a16="http://schemas.microsoft.com/office/drawing/2014/main" id="{B30CDE28-71CD-1F51-3A27-9BD9A1C99148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78" t="2000" r="2675" b="12472"/>
          <a:stretch/>
        </p:blipFill>
        <p:spPr>
          <a:xfrm>
            <a:off x="11710736" y="3619033"/>
            <a:ext cx="4217230" cy="5822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3600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grpSp>
        <p:nvGrpSpPr>
          <p:cNvPr id="23" name="Group 23"/>
          <p:cNvGrpSpPr/>
          <p:nvPr/>
        </p:nvGrpSpPr>
        <p:grpSpPr>
          <a:xfrm>
            <a:off x="5040668" y="1928767"/>
            <a:ext cx="8526559" cy="6727366"/>
            <a:chOff x="0" y="0"/>
            <a:chExt cx="1013919" cy="799972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013919" cy="799972"/>
            </a:xfrm>
            <a:custGeom>
              <a:avLst/>
              <a:gdLst/>
              <a:ahLst/>
              <a:cxnLst/>
              <a:rect l="l" t="t" r="r" b="b"/>
              <a:pathLst>
                <a:path w="1013919" h="799972">
                  <a:moveTo>
                    <a:pt x="0" y="0"/>
                  </a:moveTo>
                  <a:lnTo>
                    <a:pt x="1013919" y="0"/>
                  </a:lnTo>
                  <a:lnTo>
                    <a:pt x="1013919" y="799972"/>
                  </a:lnTo>
                  <a:lnTo>
                    <a:pt x="0" y="799972"/>
                  </a:lnTo>
                  <a:close/>
                </a:path>
              </a:pathLst>
            </a:custGeom>
            <a:solidFill>
              <a:srgbClr val="3C2E3D">
                <a:alpha val="24706"/>
              </a:srgbClr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4835719" y="1725878"/>
            <a:ext cx="8616561" cy="6835245"/>
            <a:chOff x="0" y="0"/>
            <a:chExt cx="1024622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1024622" cy="812800"/>
            </a:xfrm>
            <a:custGeom>
              <a:avLst/>
              <a:gdLst/>
              <a:ahLst/>
              <a:cxnLst/>
              <a:rect l="l" t="t" r="r" b="b"/>
              <a:pathLst>
                <a:path w="1024622" h="812800">
                  <a:moveTo>
                    <a:pt x="0" y="0"/>
                  </a:moveTo>
                  <a:lnTo>
                    <a:pt x="1024622" y="0"/>
                  </a:lnTo>
                  <a:lnTo>
                    <a:pt x="1024622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BEEDE1"/>
            </a:solidFill>
          </p:spPr>
        </p:sp>
        <p:sp>
          <p:nvSpPr>
            <p:cNvPr id="28" name="TextBox 2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9" name="Picture 2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120324">
            <a:off x="7049103" y="1221074"/>
            <a:ext cx="4189793" cy="1081728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1302675">
            <a:off x="12633811" y="7765288"/>
            <a:ext cx="1721329" cy="1697790"/>
          </a:xfrm>
          <a:prstGeom prst="rect">
            <a:avLst/>
          </a:prstGeom>
        </p:spPr>
      </p:pic>
      <p:pic>
        <p:nvPicPr>
          <p:cNvPr id="33" name="Picture 3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493762">
            <a:off x="15082515" y="4048873"/>
            <a:ext cx="744588" cy="734406"/>
          </a:xfrm>
          <a:prstGeom prst="rect">
            <a:avLst/>
          </a:prstGeom>
        </p:spPr>
      </p:pic>
      <p:pic>
        <p:nvPicPr>
          <p:cNvPr id="34" name="Picture 34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772170">
            <a:off x="14017668" y="323287"/>
            <a:ext cx="1461114" cy="1461114"/>
          </a:xfrm>
          <a:prstGeom prst="rect">
            <a:avLst/>
          </a:prstGeom>
        </p:spPr>
      </p:pic>
      <p:pic>
        <p:nvPicPr>
          <p:cNvPr id="35" name="Picture 35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-6294146">
            <a:off x="4121941" y="1150165"/>
            <a:ext cx="1427557" cy="1408035"/>
          </a:xfrm>
          <a:prstGeom prst="rect">
            <a:avLst/>
          </a:prstGeom>
        </p:spPr>
      </p:pic>
      <p:pic>
        <p:nvPicPr>
          <p:cNvPr id="36" name="Picture 36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-1483876">
            <a:off x="3639475" y="8179166"/>
            <a:ext cx="837565" cy="826111"/>
          </a:xfrm>
          <a:prstGeom prst="rect">
            <a:avLst/>
          </a:prstGeom>
        </p:spPr>
      </p:pic>
      <p:pic>
        <p:nvPicPr>
          <p:cNvPr id="37" name="Picture 37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6459985">
            <a:off x="2480568" y="4803929"/>
            <a:ext cx="896038" cy="896038"/>
          </a:xfrm>
          <a:prstGeom prst="rect">
            <a:avLst/>
          </a:prstGeom>
        </p:spPr>
      </p:pic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6007E0A9-5D89-AEE4-E1C3-BFBB523CF9D4}"/>
              </a:ext>
            </a:extLst>
          </p:cNvPr>
          <p:cNvSpPr txBox="1"/>
          <p:nvPr/>
        </p:nvSpPr>
        <p:spPr>
          <a:xfrm>
            <a:off x="5115029" y="2765753"/>
            <a:ext cx="8160070" cy="49950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400" b="1" u="sng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Kết</a:t>
            </a:r>
            <a:r>
              <a:rPr lang="en-US" sz="4400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b="1" u="sng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luận</a:t>
            </a:r>
            <a:r>
              <a:rPr lang="en-US" sz="4400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sz="44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Nếu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cắt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song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thì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marL="571500" marR="0" indent="-5715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+"/>
            </a:pP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đồng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vị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571500" marR="0" indent="-5715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+"/>
            </a:pP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so le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125669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3369542" y="833531"/>
            <a:ext cx="2458952" cy="1605025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566367">
            <a:off x="13706902" y="7260554"/>
            <a:ext cx="2582597" cy="1760861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1724695">
            <a:off x="1974264" y="3189107"/>
            <a:ext cx="507127" cy="438896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1724695">
            <a:off x="1974264" y="4420756"/>
            <a:ext cx="507127" cy="438896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1724695">
            <a:off x="1974264" y="5652406"/>
            <a:ext cx="507127" cy="438896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1724695">
            <a:off x="1974264" y="6884056"/>
            <a:ext cx="507127" cy="438896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1724695">
            <a:off x="1974264" y="8113124"/>
            <a:ext cx="507127" cy="438896"/>
          </a:xfrm>
          <a:prstGeom prst="rect">
            <a:avLst/>
          </a:prstGeom>
        </p:spPr>
      </p:pic>
      <p:sp>
        <p:nvSpPr>
          <p:cNvPr id="36" name="Hộp Văn bản 35">
            <a:extLst>
              <a:ext uri="{FF2B5EF4-FFF2-40B4-BE49-F238E27FC236}">
                <a16:creationId xmlns:a16="http://schemas.microsoft.com/office/drawing/2014/main" id="{3F095355-977F-C0A9-F37A-011802DC443C}"/>
              </a:ext>
            </a:extLst>
          </p:cNvPr>
          <p:cNvSpPr txBox="1"/>
          <p:nvPr/>
        </p:nvSpPr>
        <p:spPr>
          <a:xfrm>
            <a:off x="6400800" y="1050653"/>
            <a:ext cx="5638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  <p:sp>
        <p:nvSpPr>
          <p:cNvPr id="39" name="Hộp Văn bản 38">
            <a:extLst>
              <a:ext uri="{FF2B5EF4-FFF2-40B4-BE49-F238E27FC236}">
                <a16:creationId xmlns:a16="http://schemas.microsoft.com/office/drawing/2014/main" id="{D6C6906D-A6B2-4875-8830-D45FCD47F7AD}"/>
              </a:ext>
            </a:extLst>
          </p:cNvPr>
          <p:cNvSpPr txBox="1"/>
          <p:nvPr/>
        </p:nvSpPr>
        <p:spPr>
          <a:xfrm>
            <a:off x="2701786" y="2530225"/>
            <a:ext cx="7398027" cy="3313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nl-NL" sz="36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 33 </a:t>
            </a:r>
            <a:r>
              <a:rPr lang="nl-NL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minh họa góc quan sát của người phi công và góc quan sát của người hoa tiêu khi hướng dẫn máy bay vào vị trí ở sân bay.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" name="Hình ảnh 40" descr="Ảnh có chứa văn bản&#10;&#10;Mô tả được tạo tự động">
            <a:extLst>
              <a:ext uri="{FF2B5EF4-FFF2-40B4-BE49-F238E27FC236}">
                <a16:creationId xmlns:a16="http://schemas.microsoft.com/office/drawing/2014/main" id="{FC5C56AB-52B2-FAF6-B4C6-9CB346E5F4C7}"/>
              </a:ext>
            </a:extLst>
          </p:cNvPr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40" t="8724" r="1580" b="22361"/>
          <a:stretch/>
        </p:blipFill>
        <p:spPr>
          <a:xfrm>
            <a:off x="10738689" y="2886947"/>
            <a:ext cx="5808477" cy="4012198"/>
          </a:xfrm>
          <a:prstGeom prst="rect">
            <a:avLst/>
          </a:prstGeom>
        </p:spPr>
      </p:pic>
      <p:sp>
        <p:nvSpPr>
          <p:cNvPr id="44" name="Hộp Văn bản 43">
            <a:extLst>
              <a:ext uri="{FF2B5EF4-FFF2-40B4-BE49-F238E27FC236}">
                <a16:creationId xmlns:a16="http://schemas.microsoft.com/office/drawing/2014/main" id="{66E08CE8-34EE-377B-9A62-80CA2405E5FD}"/>
              </a:ext>
            </a:extLst>
          </p:cNvPr>
          <p:cNvSpPr txBox="1"/>
          <p:nvPr/>
        </p:nvSpPr>
        <p:spPr>
          <a:xfrm>
            <a:off x="4430479" y="6637279"/>
            <a:ext cx="7221962" cy="1841994"/>
          </a:xfrm>
          <a:prstGeom prst="wedgeRoundRectCallout">
            <a:avLst>
              <a:gd name="adj1" fmla="val -44969"/>
              <a:gd name="adj2" fmla="val 91975"/>
              <a:gd name="adj3" fmla="val 16667"/>
            </a:avLst>
          </a:prstGeom>
          <a:solidFill>
            <a:srgbClr val="FFC7C7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Theo em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dự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đoán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, hai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góc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đó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có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bằng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nhau hay không?</a:t>
            </a:r>
            <a:endParaRPr lang="en-US" sz="3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103" name="Picture 32">
            <a:extLst>
              <a:ext uri="{FF2B5EF4-FFF2-40B4-BE49-F238E27FC236}">
                <a16:creationId xmlns:a16="http://schemas.microsoft.com/office/drawing/2014/main" id="{915AD155-ECB4-7F3F-911E-412BC8E63E4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4505853">
            <a:off x="1254658" y="353925"/>
            <a:ext cx="1427557" cy="1408035"/>
          </a:xfrm>
          <a:prstGeom prst="rect">
            <a:avLst/>
          </a:prstGeom>
        </p:spPr>
      </p:pic>
      <p:pic>
        <p:nvPicPr>
          <p:cNvPr id="104" name="Picture 33">
            <a:extLst>
              <a:ext uri="{FF2B5EF4-FFF2-40B4-BE49-F238E27FC236}">
                <a16:creationId xmlns:a16="http://schemas.microsoft.com/office/drawing/2014/main" id="{FDE3DF29-853B-AA31-99B7-56FC329124A5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10306237">
            <a:off x="4134533" y="7781472"/>
            <a:ext cx="1252441" cy="1235313"/>
          </a:xfrm>
          <a:prstGeom prst="rect">
            <a:avLst/>
          </a:prstGeom>
        </p:spPr>
      </p:pic>
      <p:pic>
        <p:nvPicPr>
          <p:cNvPr id="105" name="Picture 34">
            <a:extLst>
              <a:ext uri="{FF2B5EF4-FFF2-40B4-BE49-F238E27FC236}">
                <a16:creationId xmlns:a16="http://schemas.microsoft.com/office/drawing/2014/main" id="{9CFB39D0-6237-A27F-2E7C-92DE1171B228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3062654">
            <a:off x="15521709" y="2450361"/>
            <a:ext cx="1810087" cy="1566548"/>
          </a:xfrm>
          <a:prstGeom prst="rect">
            <a:avLst/>
          </a:prstGeom>
        </p:spPr>
      </p:pic>
      <p:pic>
        <p:nvPicPr>
          <p:cNvPr id="106" name="Picture 35">
            <a:extLst>
              <a:ext uri="{FF2B5EF4-FFF2-40B4-BE49-F238E27FC236}">
                <a16:creationId xmlns:a16="http://schemas.microsoft.com/office/drawing/2014/main" id="{70AFDC22-74AB-1D32-96F9-C7261F3593A9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4340014">
            <a:off x="12251695" y="7681289"/>
            <a:ext cx="1756269" cy="1756269"/>
          </a:xfrm>
          <a:prstGeom prst="rect">
            <a:avLst/>
          </a:prstGeom>
        </p:spPr>
      </p:pic>
      <p:pic>
        <p:nvPicPr>
          <p:cNvPr id="107" name="Picture 36">
            <a:extLst>
              <a:ext uri="{FF2B5EF4-FFF2-40B4-BE49-F238E27FC236}">
                <a16:creationId xmlns:a16="http://schemas.microsoft.com/office/drawing/2014/main" id="{E21A1C0D-5F5F-47D7-259E-42D3F2091B68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-6459985">
            <a:off x="1608714" y="4953178"/>
            <a:ext cx="626645" cy="626645"/>
          </a:xfrm>
          <a:prstGeom prst="rect">
            <a:avLst/>
          </a:prstGeom>
        </p:spPr>
      </p:pic>
      <p:sp>
        <p:nvSpPr>
          <p:cNvPr id="23" name="Hình Bầu dục 22">
            <a:extLst>
              <a:ext uri="{FF2B5EF4-FFF2-40B4-BE49-F238E27FC236}">
                <a16:creationId xmlns:a16="http://schemas.microsoft.com/office/drawing/2014/main" id="{9A4C782D-AE48-9042-1BCA-CD20249C44A9}"/>
              </a:ext>
            </a:extLst>
          </p:cNvPr>
          <p:cNvSpPr/>
          <p:nvPr/>
        </p:nvSpPr>
        <p:spPr>
          <a:xfrm>
            <a:off x="2832340" y="1186940"/>
            <a:ext cx="2754871" cy="1401863"/>
          </a:xfrm>
          <a:prstGeom prst="ellipse">
            <a:avLst/>
          </a:prstGeom>
          <a:solidFill>
            <a:srgbClr val="FEAB82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Hộp Văn bản 23">
                <a:extLst>
                  <a:ext uri="{FF2B5EF4-FFF2-40B4-BE49-F238E27FC236}">
                    <a16:creationId xmlns:a16="http://schemas.microsoft.com/office/drawing/2014/main" id="{C0618DE9-8292-03B2-3707-0402B35F973C}"/>
                  </a:ext>
                </a:extLst>
              </p:cNvPr>
              <p:cNvSpPr txBox="1"/>
              <p:nvPr/>
            </p:nvSpPr>
            <p:spPr>
              <a:xfrm>
                <a:off x="6003244" y="1423583"/>
                <a:ext cx="10332855" cy="9015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Tìm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trong </a:t>
                </a:r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Hình 42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biết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24" name="Hộp Văn bản 23">
                <a:extLst>
                  <a:ext uri="{FF2B5EF4-FFF2-40B4-BE49-F238E27FC236}">
                    <a16:creationId xmlns:a16="http://schemas.microsoft.com/office/drawing/2014/main" id="{C0618DE9-8292-03B2-3707-0402B35F97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3244" y="1423583"/>
                <a:ext cx="10332855" cy="901593"/>
              </a:xfrm>
              <a:prstGeom prst="rect">
                <a:avLst/>
              </a:prstGeom>
              <a:blipFill>
                <a:blip r:embed="rId24"/>
                <a:stretch>
                  <a:fillRect l="-2124" r="-885" b="-292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Hình ảnh 25">
            <a:extLst>
              <a:ext uri="{FF2B5EF4-FFF2-40B4-BE49-F238E27FC236}">
                <a16:creationId xmlns:a16="http://schemas.microsoft.com/office/drawing/2014/main" id="{DC964FE1-82B9-8A50-02A2-4074C6B3F930}"/>
              </a:ext>
            </a:extLst>
          </p:cNvPr>
          <p:cNvPicPr>
            <a:picLocks noChangeAspect="1"/>
          </p:cNvPicPr>
          <p:nvPr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29" t="13801" r="40357" b="45932"/>
          <a:stretch/>
        </p:blipFill>
        <p:spPr>
          <a:xfrm>
            <a:off x="2182684" y="3380822"/>
            <a:ext cx="5479320" cy="4417029"/>
          </a:xfrm>
          <a:prstGeom prst="rect">
            <a:avLst/>
          </a:prstGeom>
        </p:spPr>
      </p:pic>
      <p:sp>
        <p:nvSpPr>
          <p:cNvPr id="27" name="Hộp Văn bản 26">
            <a:extLst>
              <a:ext uri="{FF2B5EF4-FFF2-40B4-BE49-F238E27FC236}">
                <a16:creationId xmlns:a16="http://schemas.microsoft.com/office/drawing/2014/main" id="{95134892-0DC2-A98F-3AC7-FF0F5AE7371E}"/>
              </a:ext>
            </a:extLst>
          </p:cNvPr>
          <p:cNvSpPr txBox="1"/>
          <p:nvPr/>
        </p:nvSpPr>
        <p:spPr>
          <a:xfrm>
            <a:off x="8541463" y="2921317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8" name="Hộp Văn bản 27">
                <a:extLst>
                  <a:ext uri="{FF2B5EF4-FFF2-40B4-BE49-F238E27FC236}">
                    <a16:creationId xmlns:a16="http://schemas.microsoft.com/office/drawing/2014/main" id="{F8440772-5A90-5E06-032C-A6A86055D822}"/>
                  </a:ext>
                </a:extLst>
              </p:cNvPr>
              <p:cNvSpPr txBox="1"/>
              <p:nvPr/>
            </p:nvSpPr>
            <p:spPr>
              <a:xfrm>
                <a:off x="7915168" y="4125707"/>
                <a:ext cx="8758595" cy="30560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Vì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nên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60</m:t>
                    </m:r>
                    <m:r>
                      <a:rPr lang="en-US" sz="40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Ta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180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kề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bù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180</m:t>
                    </m:r>
                    <m:r>
                      <a:rPr lang="en-US" sz="4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180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60</m:t>
                    </m:r>
                    <m:r>
                      <a:rPr lang="en-US" sz="4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120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28" name="Hộp Văn bản 27">
                <a:extLst>
                  <a:ext uri="{FF2B5EF4-FFF2-40B4-BE49-F238E27FC236}">
                    <a16:creationId xmlns:a16="http://schemas.microsoft.com/office/drawing/2014/main" id="{F8440772-5A90-5E06-032C-A6A86055D8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5168" y="4125707"/>
                <a:ext cx="8758595" cy="3056029"/>
              </a:xfrm>
              <a:prstGeom prst="rect">
                <a:avLst/>
              </a:prstGeom>
              <a:blipFill>
                <a:blip r:embed="rId26"/>
                <a:stretch>
                  <a:fillRect l="-2436" r="-2157" b="-77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60342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1799533" flipH="1" flipV="1">
            <a:off x="15385910" y="876359"/>
            <a:ext cx="1891684" cy="488398"/>
          </a:xfrm>
          <a:prstGeom prst="rect">
            <a:avLst/>
          </a:prstGeom>
        </p:spPr>
      </p:pic>
      <p:pic>
        <p:nvPicPr>
          <p:cNvPr id="38" name="Picture 3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1661043">
            <a:off x="2209691" y="937548"/>
            <a:ext cx="744588" cy="734406"/>
          </a:xfrm>
          <a:prstGeom prst="rect">
            <a:avLst/>
          </a:prstGeom>
        </p:spPr>
      </p:pic>
      <p:pic>
        <p:nvPicPr>
          <p:cNvPr id="39" name="Picture 3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1661043">
            <a:off x="1767828" y="1902618"/>
            <a:ext cx="744588" cy="734406"/>
          </a:xfrm>
          <a:prstGeom prst="rect">
            <a:avLst/>
          </a:prstGeom>
        </p:spPr>
      </p:pic>
      <p:pic>
        <p:nvPicPr>
          <p:cNvPr id="40" name="Picture 40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1661043">
            <a:off x="12257143" y="9060469"/>
            <a:ext cx="744588" cy="734406"/>
          </a:xfrm>
          <a:prstGeom prst="rect">
            <a:avLst/>
          </a:prstGeom>
        </p:spPr>
      </p:pic>
      <p:pic>
        <p:nvPicPr>
          <p:cNvPr id="43" name="Picture 4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1661043">
            <a:off x="13244430" y="9060469"/>
            <a:ext cx="744588" cy="734406"/>
          </a:xfrm>
          <a:prstGeom prst="rect">
            <a:avLst/>
          </a:prstGeom>
        </p:spPr>
      </p:pic>
      <p:pic>
        <p:nvPicPr>
          <p:cNvPr id="46" name="Picture 4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1661043">
            <a:off x="14231717" y="9060469"/>
            <a:ext cx="744588" cy="734406"/>
          </a:xfrm>
          <a:prstGeom prst="rect">
            <a:avLst/>
          </a:prstGeom>
        </p:spPr>
      </p:pic>
      <p:pic>
        <p:nvPicPr>
          <p:cNvPr id="49" name="Picture 4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1661043">
            <a:off x="15219004" y="9060469"/>
            <a:ext cx="744588" cy="734406"/>
          </a:xfrm>
          <a:prstGeom prst="rect">
            <a:avLst/>
          </a:prstGeom>
        </p:spPr>
      </p:pic>
      <p:pic>
        <p:nvPicPr>
          <p:cNvPr id="50" name="Picture 50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1661043">
            <a:off x="16206291" y="9060469"/>
            <a:ext cx="744588" cy="734406"/>
          </a:xfrm>
          <a:prstGeom prst="rect">
            <a:avLst/>
          </a:prstGeom>
        </p:spPr>
      </p:pic>
      <p:sp>
        <p:nvSpPr>
          <p:cNvPr id="33" name="Hình chữ nhật: Góc Tròn 32">
            <a:extLst>
              <a:ext uri="{FF2B5EF4-FFF2-40B4-BE49-F238E27FC236}">
                <a16:creationId xmlns:a16="http://schemas.microsoft.com/office/drawing/2014/main" id="{8CE559F0-22B9-8F5C-EE41-1F2AC385AF83}"/>
              </a:ext>
            </a:extLst>
          </p:cNvPr>
          <p:cNvSpPr/>
          <p:nvPr/>
        </p:nvSpPr>
        <p:spPr>
          <a:xfrm>
            <a:off x="3327687" y="1435070"/>
            <a:ext cx="3133379" cy="1219168"/>
          </a:xfrm>
          <a:prstGeom prst="roundRect">
            <a:avLst/>
          </a:prstGeom>
          <a:solidFill>
            <a:srgbClr val="FADA3B"/>
          </a:solidFill>
          <a:ln>
            <a:solidFill>
              <a:srgbClr val="FADA3B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4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endParaRPr lang="en-US" sz="44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0552320B-9516-59FC-EEF2-F6E0491ECA8D}"/>
                  </a:ext>
                </a:extLst>
              </p:cNvPr>
              <p:cNvSpPr txBox="1"/>
              <p:nvPr/>
            </p:nvSpPr>
            <p:spPr>
              <a:xfrm>
                <a:off x="6651544" y="1515164"/>
                <a:ext cx="8762044" cy="9015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Tìm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trong </a:t>
                </a:r>
                <a:r>
                  <a:rPr lang="en-US" sz="40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43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biết </a:t>
                </a:r>
                <a14:m>
                  <m:oMath xmlns:m="http://schemas.openxmlformats.org/officeDocument/2006/math">
                    <m:r>
                      <a:rPr lang="en-US" sz="4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𝑢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4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𝑣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0552320B-9516-59FC-EEF2-F6E0491ECA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1544" y="1515164"/>
                <a:ext cx="8762044" cy="901593"/>
              </a:xfrm>
              <a:prstGeom prst="rect">
                <a:avLst/>
              </a:prstGeom>
              <a:blipFill>
                <a:blip r:embed="rId20"/>
                <a:stretch>
                  <a:fillRect l="-2436" r="-348" b="-292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6" name="Hình ảnh 35">
            <a:extLst>
              <a:ext uri="{FF2B5EF4-FFF2-40B4-BE49-F238E27FC236}">
                <a16:creationId xmlns:a16="http://schemas.microsoft.com/office/drawing/2014/main" id="{1775E25C-F971-0C9B-4655-EDC8BF01699C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21" t="28014" r="29656" b="7027"/>
          <a:stretch/>
        </p:blipFill>
        <p:spPr>
          <a:xfrm>
            <a:off x="2293479" y="3619033"/>
            <a:ext cx="6452114" cy="5038451"/>
          </a:xfrm>
          <a:prstGeom prst="rect">
            <a:avLst/>
          </a:prstGeom>
        </p:spPr>
      </p:pic>
      <p:sp>
        <p:nvSpPr>
          <p:cNvPr id="37" name="Hộp Văn bản 36">
            <a:extLst>
              <a:ext uri="{FF2B5EF4-FFF2-40B4-BE49-F238E27FC236}">
                <a16:creationId xmlns:a16="http://schemas.microsoft.com/office/drawing/2014/main" id="{98DD5F27-AB0C-7982-8F76-E1058F4B7E7E}"/>
              </a:ext>
            </a:extLst>
          </p:cNvPr>
          <p:cNvSpPr txBox="1"/>
          <p:nvPr/>
        </p:nvSpPr>
        <p:spPr>
          <a:xfrm>
            <a:off x="11758113" y="3190603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3" name="Hộp Văn bản 52">
                <a:extLst>
                  <a:ext uri="{FF2B5EF4-FFF2-40B4-BE49-F238E27FC236}">
                    <a16:creationId xmlns:a16="http://schemas.microsoft.com/office/drawing/2014/main" id="{7F01716A-9455-B686-CEB2-60732828AFD1}"/>
                  </a:ext>
                </a:extLst>
              </p:cNvPr>
              <p:cNvSpPr txBox="1"/>
              <p:nvPr/>
            </p:nvSpPr>
            <p:spPr>
              <a:xfrm>
                <a:off x="9498960" y="4899500"/>
                <a:ext cx="6997287" cy="18249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𝑢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𝑣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5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(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so le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</a:t>
                </a:r>
              </a:p>
            </p:txBody>
          </p:sp>
        </mc:Choice>
        <mc:Fallback>
          <p:sp>
            <p:nvSpPr>
              <p:cNvPr id="53" name="Hộp Văn bản 52">
                <a:extLst>
                  <a:ext uri="{FF2B5EF4-FFF2-40B4-BE49-F238E27FC236}">
                    <a16:creationId xmlns:a16="http://schemas.microsoft.com/office/drawing/2014/main" id="{7F01716A-9455-B686-CEB2-60732828AF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8960" y="4899500"/>
                <a:ext cx="6997287" cy="1824923"/>
              </a:xfrm>
              <a:prstGeom prst="rect">
                <a:avLst/>
              </a:prstGeom>
              <a:blipFill>
                <a:blip r:embed="rId22"/>
                <a:stretch>
                  <a:fillRect l="-3049" r="-5226" b="-137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80878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grpSp>
        <p:nvGrpSpPr>
          <p:cNvPr id="23" name="Group 23"/>
          <p:cNvGrpSpPr/>
          <p:nvPr/>
        </p:nvGrpSpPr>
        <p:grpSpPr>
          <a:xfrm>
            <a:off x="5040668" y="1928767"/>
            <a:ext cx="8526559" cy="6727366"/>
            <a:chOff x="0" y="0"/>
            <a:chExt cx="1013919" cy="799972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013919" cy="799972"/>
            </a:xfrm>
            <a:custGeom>
              <a:avLst/>
              <a:gdLst/>
              <a:ahLst/>
              <a:cxnLst/>
              <a:rect l="l" t="t" r="r" b="b"/>
              <a:pathLst>
                <a:path w="1013919" h="799972">
                  <a:moveTo>
                    <a:pt x="0" y="0"/>
                  </a:moveTo>
                  <a:lnTo>
                    <a:pt x="1013919" y="0"/>
                  </a:lnTo>
                  <a:lnTo>
                    <a:pt x="1013919" y="799972"/>
                  </a:lnTo>
                  <a:lnTo>
                    <a:pt x="0" y="799972"/>
                  </a:lnTo>
                  <a:close/>
                </a:path>
              </a:pathLst>
            </a:custGeom>
            <a:solidFill>
              <a:srgbClr val="3C2E3D">
                <a:alpha val="24706"/>
              </a:srgbClr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4835719" y="1725878"/>
            <a:ext cx="8616561" cy="6835245"/>
            <a:chOff x="0" y="0"/>
            <a:chExt cx="1024622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1024622" cy="812800"/>
            </a:xfrm>
            <a:custGeom>
              <a:avLst/>
              <a:gdLst/>
              <a:ahLst/>
              <a:cxnLst/>
              <a:rect l="l" t="t" r="r" b="b"/>
              <a:pathLst>
                <a:path w="1024622" h="812800">
                  <a:moveTo>
                    <a:pt x="0" y="0"/>
                  </a:moveTo>
                  <a:lnTo>
                    <a:pt x="1024622" y="0"/>
                  </a:lnTo>
                  <a:lnTo>
                    <a:pt x="1024622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BEEDE1"/>
            </a:solidFill>
          </p:spPr>
        </p:sp>
        <p:sp>
          <p:nvSpPr>
            <p:cNvPr id="28" name="TextBox 2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9" name="Picture 2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120324">
            <a:off x="7049103" y="1221074"/>
            <a:ext cx="4189793" cy="1081728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4505853">
            <a:off x="2877969" y="324683"/>
            <a:ext cx="1427557" cy="1408035"/>
          </a:xfrm>
          <a:prstGeom prst="rect">
            <a:avLst/>
          </a:prstGeom>
        </p:spPr>
      </p:pic>
      <p:pic>
        <p:nvPicPr>
          <p:cNvPr id="33" name="Picture 3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10306237">
            <a:off x="4029149" y="7793772"/>
            <a:ext cx="1252441" cy="1235313"/>
          </a:xfrm>
          <a:prstGeom prst="rect">
            <a:avLst/>
          </a:prstGeom>
        </p:spPr>
      </p:pic>
      <p:pic>
        <p:nvPicPr>
          <p:cNvPr id="34" name="Picture 34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3062654">
            <a:off x="14208099" y="1641508"/>
            <a:ext cx="1810087" cy="1566548"/>
          </a:xfrm>
          <a:prstGeom prst="rect">
            <a:avLst/>
          </a:prstGeom>
        </p:spPr>
      </p:pic>
      <p:pic>
        <p:nvPicPr>
          <p:cNvPr id="35" name="Picture 35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 rot="4340014">
            <a:off x="14309913" y="6789423"/>
            <a:ext cx="1756269" cy="1756269"/>
          </a:xfrm>
          <a:prstGeom prst="rect">
            <a:avLst/>
          </a:prstGeom>
        </p:spPr>
      </p:pic>
      <p:pic>
        <p:nvPicPr>
          <p:cNvPr id="36" name="Picture 36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 rot="-6459985">
            <a:off x="2527797" y="5107847"/>
            <a:ext cx="626645" cy="62664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1" name="Hộp Văn bản 30">
                <a:extLst>
                  <a:ext uri="{FF2B5EF4-FFF2-40B4-BE49-F238E27FC236}">
                    <a16:creationId xmlns:a16="http://schemas.microsoft.com/office/drawing/2014/main" id="{4D3193B5-C227-A8B8-1696-DAA4743B5C23}"/>
                  </a:ext>
                </a:extLst>
              </p:cNvPr>
              <p:cNvSpPr txBox="1"/>
              <p:nvPr/>
            </p:nvSpPr>
            <p:spPr>
              <a:xfrm>
                <a:off x="5052697" y="2450590"/>
                <a:ext cx="8219234" cy="59183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ctr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400" b="1" u="sng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* </a:t>
                </a:r>
                <a:r>
                  <a:rPr lang="en-US" sz="4400" b="1" u="sng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Lưu</a:t>
                </a:r>
                <a:r>
                  <a:rPr lang="en-US" sz="4400" b="1" u="sng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ý:</a:t>
                </a:r>
                <a:endParaRPr lang="en-US" sz="44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Nếu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𝑐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cắt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cả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song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song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571500" marR="0" indent="-5715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Font typeface="Symbol" panose="05050102010706020507" pitchFamily="18" charset="2"/>
                  <a:buChar char="-"/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so le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ngoài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571500" indent="-571500" algn="just">
                  <a:lnSpc>
                    <a:spcPct val="150000"/>
                  </a:lnSpc>
                  <a:buFont typeface="Symbol" panose="05050102010706020507" pitchFamily="18" charset="2"/>
                  <a:buChar char="-"/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cùng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phía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tổng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180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1" name="Hộp Văn bản 30">
                <a:extLst>
                  <a:ext uri="{FF2B5EF4-FFF2-40B4-BE49-F238E27FC236}">
                    <a16:creationId xmlns:a16="http://schemas.microsoft.com/office/drawing/2014/main" id="{4D3193B5-C227-A8B8-1696-DAA4743B5C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2697" y="2450590"/>
                <a:ext cx="8219234" cy="5918351"/>
              </a:xfrm>
              <a:prstGeom prst="rect">
                <a:avLst/>
              </a:prstGeom>
              <a:blipFill>
                <a:blip r:embed="rId26"/>
                <a:stretch>
                  <a:fillRect l="-2671" r="-4377" b="-35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0478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330" name="Picture 28">
            <a:extLst>
              <a:ext uri="{FF2B5EF4-FFF2-40B4-BE49-F238E27FC236}">
                <a16:creationId xmlns:a16="http://schemas.microsoft.com/office/drawing/2014/main" id="{762D5519-2255-8AAA-42BD-8439513C4271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9138956">
            <a:off x="16250273" y="8538833"/>
            <a:ext cx="744588" cy="734406"/>
          </a:xfrm>
          <a:prstGeom prst="rect">
            <a:avLst/>
          </a:prstGeom>
        </p:spPr>
      </p:pic>
      <p:pic>
        <p:nvPicPr>
          <p:cNvPr id="331" name="Picture 30">
            <a:extLst>
              <a:ext uri="{FF2B5EF4-FFF2-40B4-BE49-F238E27FC236}">
                <a16:creationId xmlns:a16="http://schemas.microsoft.com/office/drawing/2014/main" id="{7DB6A2AE-9E29-4062-DE42-295E5907B7C6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10073941">
            <a:off x="13096906" y="8479738"/>
            <a:ext cx="1192835" cy="1176523"/>
          </a:xfrm>
          <a:prstGeom prst="rect">
            <a:avLst/>
          </a:prstGeom>
        </p:spPr>
      </p:pic>
      <p:pic>
        <p:nvPicPr>
          <p:cNvPr id="332" name="Picture 32">
            <a:extLst>
              <a:ext uri="{FF2B5EF4-FFF2-40B4-BE49-F238E27FC236}">
                <a16:creationId xmlns:a16="http://schemas.microsoft.com/office/drawing/2014/main" id="{80D368F6-28D9-719C-2FAD-1719F8945E8E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1637702">
            <a:off x="14643580" y="149804"/>
            <a:ext cx="2363783" cy="2045746"/>
          </a:xfrm>
          <a:prstGeom prst="rect">
            <a:avLst/>
          </a:prstGeom>
        </p:spPr>
      </p:pic>
      <p:pic>
        <p:nvPicPr>
          <p:cNvPr id="333" name="Picture 27">
            <a:extLst>
              <a:ext uri="{FF2B5EF4-FFF2-40B4-BE49-F238E27FC236}">
                <a16:creationId xmlns:a16="http://schemas.microsoft.com/office/drawing/2014/main" id="{8F07927B-AA11-EA1A-F22D-CCA69D72916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7967566">
            <a:off x="2375399" y="5419394"/>
            <a:ext cx="988020" cy="974509"/>
          </a:xfrm>
          <a:prstGeom prst="rect">
            <a:avLst/>
          </a:prstGeom>
        </p:spPr>
      </p:pic>
      <p:pic>
        <p:nvPicPr>
          <p:cNvPr id="334" name="Picture 29">
            <a:extLst>
              <a:ext uri="{FF2B5EF4-FFF2-40B4-BE49-F238E27FC236}">
                <a16:creationId xmlns:a16="http://schemas.microsoft.com/office/drawing/2014/main" id="{67BCEF02-9654-F196-0C2F-A4328AFA55D1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7972014">
            <a:off x="3184155" y="678490"/>
            <a:ext cx="1108076" cy="1092922"/>
          </a:xfrm>
          <a:prstGeom prst="rect">
            <a:avLst/>
          </a:prstGeom>
        </p:spPr>
      </p:pic>
      <p:pic>
        <p:nvPicPr>
          <p:cNvPr id="335" name="Picture 31">
            <a:extLst>
              <a:ext uri="{FF2B5EF4-FFF2-40B4-BE49-F238E27FC236}">
                <a16:creationId xmlns:a16="http://schemas.microsoft.com/office/drawing/2014/main" id="{1B62F275-C426-A45E-E6DD-42E0A101BF0A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10085071">
            <a:off x="4743799" y="8714022"/>
            <a:ext cx="1317310" cy="1317310"/>
          </a:xfrm>
          <a:prstGeom prst="rect">
            <a:avLst/>
          </a:prstGeom>
        </p:spPr>
      </p:pic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66487AE1-6CA1-8931-032A-CD68E87A107A}"/>
              </a:ext>
            </a:extLst>
          </p:cNvPr>
          <p:cNvSpPr txBox="1"/>
          <p:nvPr/>
        </p:nvSpPr>
        <p:spPr>
          <a:xfrm>
            <a:off x="5753100" y="867524"/>
            <a:ext cx="6781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7EAAA50A-CA15-D1ED-461D-9F33D9DCB761}"/>
                  </a:ext>
                </a:extLst>
              </p:cNvPr>
              <p:cNvSpPr txBox="1"/>
              <p:nvPr/>
            </p:nvSpPr>
            <p:spPr>
              <a:xfrm>
                <a:off x="3244335" y="2616708"/>
                <a:ext cx="7962900" cy="53006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0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Câu 1: </a:t>
                </a:r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Chọn phát biểu đúng 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 hai góc so le trong 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 hai góc đồng vị 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 hai góc so le ngoài 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 hai góc so le trong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7EAAA50A-CA15-D1ED-461D-9F33D9DCB7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4335" y="2616708"/>
                <a:ext cx="7962900" cy="5300618"/>
              </a:xfrm>
              <a:prstGeom prst="rect">
                <a:avLst/>
              </a:prstGeom>
              <a:blipFill>
                <a:blip r:embed="rId24"/>
                <a:stretch>
                  <a:fillRect l="-2680" b="-39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" name="Hình ảnh 26">
            <a:extLst>
              <a:ext uri="{FF2B5EF4-FFF2-40B4-BE49-F238E27FC236}">
                <a16:creationId xmlns:a16="http://schemas.microsoft.com/office/drawing/2014/main" id="{65784425-F4C0-516A-0AC1-5A2C8FE825F3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1022595" y="2772238"/>
            <a:ext cx="6090163" cy="5009842"/>
          </a:xfrm>
          <a:prstGeom prst="rect">
            <a:avLst/>
          </a:prstGeom>
        </p:spPr>
      </p:pic>
      <p:sp>
        <p:nvSpPr>
          <p:cNvPr id="28" name="Hình Bầu dục 27">
            <a:extLst>
              <a:ext uri="{FF2B5EF4-FFF2-40B4-BE49-F238E27FC236}">
                <a16:creationId xmlns:a16="http://schemas.microsoft.com/office/drawing/2014/main" id="{CDD17745-2402-250A-E4B0-23E63139AA00}"/>
              </a:ext>
            </a:extLst>
          </p:cNvPr>
          <p:cNvSpPr/>
          <p:nvPr/>
        </p:nvSpPr>
        <p:spPr>
          <a:xfrm>
            <a:off x="3123208" y="4863089"/>
            <a:ext cx="736712" cy="966211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2930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1938503">
            <a:off x="1264904" y="1578609"/>
            <a:ext cx="1891684" cy="488398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1799533" flipH="1" flipV="1">
            <a:off x="15487952" y="780935"/>
            <a:ext cx="1891684" cy="488398"/>
          </a:xfrm>
          <a:prstGeom prst="rect">
            <a:avLst/>
          </a:prstGeom>
        </p:spPr>
      </p:pic>
      <p:pic>
        <p:nvPicPr>
          <p:cNvPr id="38" name="Picture 3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508394">
            <a:off x="2033044" y="8814165"/>
            <a:ext cx="733937" cy="723900"/>
          </a:xfrm>
          <a:prstGeom prst="rect">
            <a:avLst/>
          </a:prstGeom>
        </p:spPr>
      </p:pic>
      <p:pic>
        <p:nvPicPr>
          <p:cNvPr id="39" name="Picture 3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508394">
            <a:off x="16393738" y="2704379"/>
            <a:ext cx="733937" cy="7239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5" name="Hộp Văn bản 34">
                <a:extLst>
                  <a:ext uri="{FF2B5EF4-FFF2-40B4-BE49-F238E27FC236}">
                    <a16:creationId xmlns:a16="http://schemas.microsoft.com/office/drawing/2014/main" id="{C33F462B-4A22-93EA-7888-6C0C8464BBED}"/>
                  </a:ext>
                </a:extLst>
              </p:cNvPr>
              <p:cNvSpPr txBox="1"/>
              <p:nvPr/>
            </p:nvSpPr>
            <p:spPr>
              <a:xfrm>
                <a:off x="3188061" y="2055439"/>
                <a:ext cx="12725869" cy="53006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360045" algn="l"/>
                    <a:tab pos="720090" algn="l"/>
                  </a:tabLst>
                </a:pPr>
                <a:r>
                  <a:rPr lang="en-US" sz="4000" b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Câu</a:t>
                </a:r>
                <a:r>
                  <a:rPr lang="en-US" sz="40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2: 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Chọn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cặp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so le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vẽ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sau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5" name="Hộp Văn bản 34">
                <a:extLst>
                  <a:ext uri="{FF2B5EF4-FFF2-40B4-BE49-F238E27FC236}">
                    <a16:creationId xmlns:a16="http://schemas.microsoft.com/office/drawing/2014/main" id="{C33F462B-4A22-93EA-7888-6C0C8464BB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8061" y="2055439"/>
                <a:ext cx="12725869" cy="5300618"/>
              </a:xfrm>
              <a:prstGeom prst="rect">
                <a:avLst/>
              </a:prstGeom>
              <a:blipFill>
                <a:blip r:embed="rId20"/>
                <a:stretch>
                  <a:fillRect l="-1724" r="-527" b="-39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7" name="Hình ảnh 36">
            <a:extLst>
              <a:ext uri="{FF2B5EF4-FFF2-40B4-BE49-F238E27FC236}">
                <a16:creationId xmlns:a16="http://schemas.microsoft.com/office/drawing/2014/main" id="{F96EFD80-79FD-CD9E-338C-1E65958C51D7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882525" y="3155533"/>
            <a:ext cx="7458075" cy="5076028"/>
          </a:xfrm>
          <a:prstGeom prst="rect">
            <a:avLst/>
          </a:prstGeom>
        </p:spPr>
      </p:pic>
      <p:sp>
        <p:nvSpPr>
          <p:cNvPr id="53" name="Hình Bầu dục 52">
            <a:extLst>
              <a:ext uri="{FF2B5EF4-FFF2-40B4-BE49-F238E27FC236}">
                <a16:creationId xmlns:a16="http://schemas.microsoft.com/office/drawing/2014/main" id="{288FBD3C-F398-9083-CF74-85AA5686FD76}"/>
              </a:ext>
            </a:extLst>
          </p:cNvPr>
          <p:cNvSpPr/>
          <p:nvPr/>
        </p:nvSpPr>
        <p:spPr>
          <a:xfrm>
            <a:off x="3113733" y="4310933"/>
            <a:ext cx="736712" cy="966211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5850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57" name="Picture 28">
            <a:extLst>
              <a:ext uri="{FF2B5EF4-FFF2-40B4-BE49-F238E27FC236}">
                <a16:creationId xmlns:a16="http://schemas.microsoft.com/office/drawing/2014/main" id="{EB05DF52-83FA-DDD4-D2E1-8454AFE1A16C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9138956">
            <a:off x="15394088" y="6079868"/>
            <a:ext cx="744588" cy="734406"/>
          </a:xfrm>
          <a:prstGeom prst="rect">
            <a:avLst/>
          </a:prstGeom>
        </p:spPr>
      </p:pic>
      <p:pic>
        <p:nvPicPr>
          <p:cNvPr id="58" name="Picture 30">
            <a:extLst>
              <a:ext uri="{FF2B5EF4-FFF2-40B4-BE49-F238E27FC236}">
                <a16:creationId xmlns:a16="http://schemas.microsoft.com/office/drawing/2014/main" id="{C400FEDA-2041-F949-8D4F-0172356314E2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10073941">
            <a:off x="12709349" y="8003960"/>
            <a:ext cx="1192835" cy="1176523"/>
          </a:xfrm>
          <a:prstGeom prst="rect">
            <a:avLst/>
          </a:prstGeom>
        </p:spPr>
      </p:pic>
      <p:pic>
        <p:nvPicPr>
          <p:cNvPr id="59" name="Picture 32">
            <a:extLst>
              <a:ext uri="{FF2B5EF4-FFF2-40B4-BE49-F238E27FC236}">
                <a16:creationId xmlns:a16="http://schemas.microsoft.com/office/drawing/2014/main" id="{D8377499-33CF-1578-8724-CC92A97B2021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1637702">
            <a:off x="13447605" y="-81175"/>
            <a:ext cx="2363783" cy="2045746"/>
          </a:xfrm>
          <a:prstGeom prst="rect">
            <a:avLst/>
          </a:prstGeom>
        </p:spPr>
      </p:pic>
      <p:pic>
        <p:nvPicPr>
          <p:cNvPr id="60" name="Picture 27">
            <a:extLst>
              <a:ext uri="{FF2B5EF4-FFF2-40B4-BE49-F238E27FC236}">
                <a16:creationId xmlns:a16="http://schemas.microsoft.com/office/drawing/2014/main" id="{C9274483-E685-8B70-0465-F96A74CAEE77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7967566">
            <a:off x="2375399" y="5419394"/>
            <a:ext cx="988020" cy="974509"/>
          </a:xfrm>
          <a:prstGeom prst="rect">
            <a:avLst/>
          </a:prstGeom>
        </p:spPr>
      </p:pic>
      <p:pic>
        <p:nvPicPr>
          <p:cNvPr id="61" name="Picture 29">
            <a:extLst>
              <a:ext uri="{FF2B5EF4-FFF2-40B4-BE49-F238E27FC236}">
                <a16:creationId xmlns:a16="http://schemas.microsoft.com/office/drawing/2014/main" id="{0D8E8B90-A194-F246-E47C-CF4CA4BD80B4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7972014">
            <a:off x="2896611" y="824800"/>
            <a:ext cx="1108076" cy="1092922"/>
          </a:xfrm>
          <a:prstGeom prst="rect">
            <a:avLst/>
          </a:prstGeom>
        </p:spPr>
      </p:pic>
      <p:pic>
        <p:nvPicPr>
          <p:cNvPr id="62" name="Picture 31">
            <a:extLst>
              <a:ext uri="{FF2B5EF4-FFF2-40B4-BE49-F238E27FC236}">
                <a16:creationId xmlns:a16="http://schemas.microsoft.com/office/drawing/2014/main" id="{7B4E6AA1-F4EC-592D-67DB-578E50A2E9AB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10085071">
            <a:off x="4743799" y="8714022"/>
            <a:ext cx="1317310" cy="131731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4" name="Hộp Văn bản 23">
                <a:extLst>
                  <a:ext uri="{FF2B5EF4-FFF2-40B4-BE49-F238E27FC236}">
                    <a16:creationId xmlns:a16="http://schemas.microsoft.com/office/drawing/2014/main" id="{7492F02B-E2CF-CA35-5F8D-C7341BA4860B}"/>
                  </a:ext>
                </a:extLst>
              </p:cNvPr>
              <p:cNvSpPr txBox="1"/>
              <p:nvPr/>
            </p:nvSpPr>
            <p:spPr>
              <a:xfrm>
                <a:off x="3995405" y="1651895"/>
                <a:ext cx="11270701" cy="70571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40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Câu 3: </a:t>
                </a:r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Nếu đường thẳng c cắt hai đường thẳng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trong các góc tạo thành có một cặp góc so le trong bằng nhau thì: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A. Hai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cùng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phía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nhau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B. Hai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C. Hai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so le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còn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lại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tổng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120°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D. 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Tất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cả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đáp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án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đều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đúng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4" name="Hộp Văn bản 23">
                <a:extLst>
                  <a:ext uri="{FF2B5EF4-FFF2-40B4-BE49-F238E27FC236}">
                    <a16:creationId xmlns:a16="http://schemas.microsoft.com/office/drawing/2014/main" id="{7492F02B-E2CF-CA35-5F8D-C7341BA486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405" y="1651895"/>
                <a:ext cx="11270701" cy="7057125"/>
              </a:xfrm>
              <a:prstGeom prst="rect">
                <a:avLst/>
              </a:prstGeom>
              <a:blipFill>
                <a:blip r:embed="rId24"/>
                <a:stretch>
                  <a:fillRect l="-1893" r="-3245" b="-27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Hình Bầu dục 24">
            <a:extLst>
              <a:ext uri="{FF2B5EF4-FFF2-40B4-BE49-F238E27FC236}">
                <a16:creationId xmlns:a16="http://schemas.microsoft.com/office/drawing/2014/main" id="{AF973480-C58F-9940-B109-86BF09F34C52}"/>
              </a:ext>
            </a:extLst>
          </p:cNvPr>
          <p:cNvSpPr/>
          <p:nvPr/>
        </p:nvSpPr>
        <p:spPr>
          <a:xfrm>
            <a:off x="3903243" y="5650933"/>
            <a:ext cx="736712" cy="966211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6568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5385827" y="1383046"/>
            <a:ext cx="1689620" cy="973835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7967566">
            <a:off x="2287364" y="5419393"/>
            <a:ext cx="988020" cy="974509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9138956">
            <a:off x="15394088" y="6079868"/>
            <a:ext cx="744588" cy="734406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7972014">
            <a:off x="3697928" y="1051488"/>
            <a:ext cx="1108076" cy="1092922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10073941">
            <a:off x="14938738" y="8340786"/>
            <a:ext cx="1192835" cy="1176523"/>
          </a:xfrm>
          <a:prstGeom prst="rect">
            <a:avLst/>
          </a:prstGeom>
        </p:spPr>
      </p:pic>
      <p:pic>
        <p:nvPicPr>
          <p:cNvPr id="31" name="Picture 31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10085071">
            <a:off x="4655764" y="8714021"/>
            <a:ext cx="1317310" cy="1317310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 rot="1637702">
            <a:off x="13447605" y="-81175"/>
            <a:ext cx="2363783" cy="2045746"/>
          </a:xfrm>
          <a:prstGeom prst="rect">
            <a:avLst/>
          </a:prstGeom>
        </p:spPr>
      </p:pic>
      <p:pic>
        <p:nvPicPr>
          <p:cNvPr id="33" name="Picture 27">
            <a:extLst>
              <a:ext uri="{FF2B5EF4-FFF2-40B4-BE49-F238E27FC236}">
                <a16:creationId xmlns:a16="http://schemas.microsoft.com/office/drawing/2014/main" id="{49E3E883-8E6E-3D9E-3783-FBB902C58C88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7967566">
            <a:off x="2375399" y="5419394"/>
            <a:ext cx="988020" cy="974509"/>
          </a:xfrm>
          <a:prstGeom prst="rect">
            <a:avLst/>
          </a:prstGeom>
        </p:spPr>
      </p:pic>
      <p:pic>
        <p:nvPicPr>
          <p:cNvPr id="34" name="Picture 29">
            <a:extLst>
              <a:ext uri="{FF2B5EF4-FFF2-40B4-BE49-F238E27FC236}">
                <a16:creationId xmlns:a16="http://schemas.microsoft.com/office/drawing/2014/main" id="{1DBE6E5B-1658-8D5B-8D9F-FC423283B5ED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7972014">
            <a:off x="3785963" y="1051489"/>
            <a:ext cx="1108076" cy="1092922"/>
          </a:xfrm>
          <a:prstGeom prst="rect">
            <a:avLst/>
          </a:prstGeom>
        </p:spPr>
      </p:pic>
      <p:pic>
        <p:nvPicPr>
          <p:cNvPr id="35" name="Picture 31">
            <a:extLst>
              <a:ext uri="{FF2B5EF4-FFF2-40B4-BE49-F238E27FC236}">
                <a16:creationId xmlns:a16="http://schemas.microsoft.com/office/drawing/2014/main" id="{A9A1BFF4-5F0E-5AB8-1D36-E2EA0FCE15D8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10085071">
            <a:off x="4743799" y="8714022"/>
            <a:ext cx="1317310" cy="131731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F64C190F-17FE-4BF7-8167-73B578FF9A86}"/>
                  </a:ext>
                </a:extLst>
              </p:cNvPr>
              <p:cNvSpPr txBox="1"/>
              <p:nvPr/>
            </p:nvSpPr>
            <p:spPr>
              <a:xfrm>
                <a:off x="3844191" y="1723385"/>
                <a:ext cx="11441442" cy="70571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000" b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Câu</a:t>
                </a:r>
                <a:r>
                  <a:rPr lang="en-US" sz="40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4: 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Nếu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𝑐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cắt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tạo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thành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cặp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A. Hai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cùng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phía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nhau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B. Hai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so le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bù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nhau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C. Hai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cùng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phía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bù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nhau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D. 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Tất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cả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đáp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án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đều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đúng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F64C190F-17FE-4BF7-8167-73B578FF9A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4191" y="1723385"/>
                <a:ext cx="11441442" cy="7057125"/>
              </a:xfrm>
              <a:prstGeom prst="rect">
                <a:avLst/>
              </a:prstGeom>
              <a:blipFill>
                <a:blip r:embed="rId26"/>
                <a:stretch>
                  <a:fillRect l="-1919" r="-1919" b="-2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Hình Bầu dục 35">
            <a:extLst>
              <a:ext uri="{FF2B5EF4-FFF2-40B4-BE49-F238E27FC236}">
                <a16:creationId xmlns:a16="http://schemas.microsoft.com/office/drawing/2014/main" id="{00A2A165-5307-4101-2CFC-9295E03A9419}"/>
              </a:ext>
            </a:extLst>
          </p:cNvPr>
          <p:cNvSpPr/>
          <p:nvPr/>
        </p:nvSpPr>
        <p:spPr>
          <a:xfrm>
            <a:off x="3751289" y="6904781"/>
            <a:ext cx="736712" cy="966211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4868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2832433">
            <a:off x="15381820" y="3788199"/>
            <a:ext cx="988020" cy="974509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1661043">
            <a:off x="2451655" y="3251829"/>
            <a:ext cx="744588" cy="734406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2827985">
            <a:off x="15365987" y="8258784"/>
            <a:ext cx="1108076" cy="1092922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726058">
            <a:off x="2727808" y="981339"/>
            <a:ext cx="1192835" cy="1176523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714928">
            <a:off x="15370307" y="592316"/>
            <a:ext cx="1317310" cy="1317310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-9162297">
            <a:off x="2661139" y="8308589"/>
            <a:ext cx="2363783" cy="2045746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>
            <a:off x="13337494" y="583134"/>
            <a:ext cx="1375279" cy="792661"/>
          </a:xfrm>
          <a:prstGeom prst="rect">
            <a:avLst/>
          </a:prstGeom>
        </p:spPr>
      </p:pic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D264555A-1708-AEC2-3CDA-CC3D10BACD2C}"/>
              </a:ext>
            </a:extLst>
          </p:cNvPr>
          <p:cNvSpPr txBox="1"/>
          <p:nvPr/>
        </p:nvSpPr>
        <p:spPr>
          <a:xfrm>
            <a:off x="6663508" y="869380"/>
            <a:ext cx="4973149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</a:t>
            </a:r>
            <a:r>
              <a:rPr lang="en-US" sz="4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5: 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vẽ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E409B549-3529-4475-BC33-33728EC5FBCB}"/>
                  </a:ext>
                </a:extLst>
              </p:cNvPr>
              <p:cNvSpPr txBox="1"/>
              <p:nvPr/>
            </p:nvSpPr>
            <p:spPr>
              <a:xfrm>
                <a:off x="3145407" y="5659880"/>
                <a:ext cx="12186502" cy="29323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cặp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so le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35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Tính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cặp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so le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còn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lại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65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			B.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130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			C.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60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		D.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145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E409B549-3529-4475-BC33-33728EC5FB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5407" y="5659880"/>
                <a:ext cx="12186502" cy="2932341"/>
              </a:xfrm>
              <a:prstGeom prst="rect">
                <a:avLst/>
              </a:prstGeom>
              <a:blipFill>
                <a:blip r:embed="rId26"/>
                <a:stretch>
                  <a:fillRect l="-1801" r="-2951" b="-79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5" name="Hình ảnh 34">
            <a:extLst>
              <a:ext uri="{FF2B5EF4-FFF2-40B4-BE49-F238E27FC236}">
                <a16:creationId xmlns:a16="http://schemas.microsoft.com/office/drawing/2014/main" id="{0C6B26DF-ABB8-1E23-03E2-292B941F612E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6201447" y="1899769"/>
            <a:ext cx="5743737" cy="4155289"/>
          </a:xfrm>
          <a:prstGeom prst="rect">
            <a:avLst/>
          </a:prstGeom>
        </p:spPr>
      </p:pic>
      <p:sp>
        <p:nvSpPr>
          <p:cNvPr id="36" name="Hình Bầu dục 35">
            <a:extLst>
              <a:ext uri="{FF2B5EF4-FFF2-40B4-BE49-F238E27FC236}">
                <a16:creationId xmlns:a16="http://schemas.microsoft.com/office/drawing/2014/main" id="{1679E710-C221-D730-D968-8E559C6DCC48}"/>
              </a:ext>
            </a:extLst>
          </p:cNvPr>
          <p:cNvSpPr/>
          <p:nvPr/>
        </p:nvSpPr>
        <p:spPr>
          <a:xfrm>
            <a:off x="13106400" y="7757931"/>
            <a:ext cx="736712" cy="966211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3057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3809460" y="1045173"/>
            <a:ext cx="2458952" cy="1605025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566367">
            <a:off x="2135988" y="7518559"/>
            <a:ext cx="2582597" cy="1760861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1724695">
            <a:off x="1720029" y="3091666"/>
            <a:ext cx="507127" cy="438896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1724695">
            <a:off x="1720029" y="4323315"/>
            <a:ext cx="507127" cy="438896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1724695">
            <a:off x="1720029" y="5554965"/>
            <a:ext cx="507127" cy="438896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1724695">
            <a:off x="1720029" y="6786615"/>
            <a:ext cx="507127" cy="438896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1724695">
            <a:off x="1720029" y="8015683"/>
            <a:ext cx="507127" cy="438896"/>
          </a:xfrm>
          <a:prstGeom prst="rect">
            <a:avLst/>
          </a:prstGeom>
        </p:spPr>
      </p:pic>
      <p:sp>
        <p:nvSpPr>
          <p:cNvPr id="30" name="Hộp Văn bản 29">
            <a:extLst>
              <a:ext uri="{FF2B5EF4-FFF2-40B4-BE49-F238E27FC236}">
                <a16:creationId xmlns:a16="http://schemas.microsoft.com/office/drawing/2014/main" id="{2872AFDC-D9DE-ED9A-03D1-B2504C6378F7}"/>
              </a:ext>
            </a:extLst>
          </p:cNvPr>
          <p:cNvSpPr txBox="1"/>
          <p:nvPr/>
        </p:nvSpPr>
        <p:spPr>
          <a:xfrm>
            <a:off x="5753100" y="867524"/>
            <a:ext cx="6781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Hộp Văn bản 30">
                <a:extLst>
                  <a:ext uri="{FF2B5EF4-FFF2-40B4-BE49-F238E27FC236}">
                    <a16:creationId xmlns:a16="http://schemas.microsoft.com/office/drawing/2014/main" id="{C9211F6D-1243-F6B3-1044-5EA0BC3E4549}"/>
                  </a:ext>
                </a:extLst>
              </p:cNvPr>
              <p:cNvSpPr txBox="1"/>
              <p:nvPr/>
            </p:nvSpPr>
            <p:spPr>
              <a:xfrm>
                <a:off x="2364334" y="2051487"/>
                <a:ext cx="14662445" cy="41885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Bài 1 (SGK – tr.104) 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Quan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sát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3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44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a) So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sánh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mỗi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cặp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,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gọi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cặp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so le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ngoài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).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3600" b="0" i="0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  <m:r>
                      <a:rPr lang="en-US" sz="360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mỗi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cặp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gọi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cặp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cùng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phía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).</a:t>
                </a:r>
              </a:p>
            </p:txBody>
          </p:sp>
        </mc:Choice>
        <mc:Fallback>
          <p:sp>
            <p:nvSpPr>
              <p:cNvPr id="31" name="Hộp Văn bản 30">
                <a:extLst>
                  <a:ext uri="{FF2B5EF4-FFF2-40B4-BE49-F238E27FC236}">
                    <a16:creationId xmlns:a16="http://schemas.microsoft.com/office/drawing/2014/main" id="{C9211F6D-1243-F6B3-1044-5EA0BC3E45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4334" y="2051487"/>
                <a:ext cx="14662445" cy="4188519"/>
              </a:xfrm>
              <a:prstGeom prst="rect">
                <a:avLst/>
              </a:prstGeom>
              <a:blipFill>
                <a:blip r:embed="rId22"/>
                <a:stretch>
                  <a:fillRect l="-1289" r="-2079" b="-45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3" name="Hình ảnh 32">
            <a:extLst>
              <a:ext uri="{FF2B5EF4-FFF2-40B4-BE49-F238E27FC236}">
                <a16:creationId xmlns:a16="http://schemas.microsoft.com/office/drawing/2014/main" id="{477F1A9C-7E69-79D6-7CCC-C48A9763D8E8}"/>
              </a:ext>
            </a:extLst>
          </p:cNvPr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90" t="44883" r="36034" b="1880"/>
          <a:stretch/>
        </p:blipFill>
        <p:spPr>
          <a:xfrm>
            <a:off x="7713631" y="5460066"/>
            <a:ext cx="4821269" cy="4188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2009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120324">
            <a:off x="7389776" y="733939"/>
            <a:ext cx="4189793" cy="1081728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734499">
            <a:off x="15832039" y="754631"/>
            <a:ext cx="988020" cy="974509"/>
          </a:xfrm>
          <a:prstGeom prst="rect">
            <a:avLst/>
          </a:prstGeom>
        </p:spPr>
      </p:pic>
      <p:pic>
        <p:nvPicPr>
          <p:cNvPr id="33" name="Picture 3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999576">
            <a:off x="1239879" y="8904925"/>
            <a:ext cx="951462" cy="938451"/>
          </a:xfrm>
          <a:prstGeom prst="rect">
            <a:avLst/>
          </a:prstGeom>
        </p:spPr>
      </p:pic>
      <p:pic>
        <p:nvPicPr>
          <p:cNvPr id="34" name="Picture 34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2869965">
            <a:off x="13212401" y="8682972"/>
            <a:ext cx="1342491" cy="1324132"/>
          </a:xfrm>
          <a:prstGeom prst="rect">
            <a:avLst/>
          </a:prstGeom>
        </p:spPr>
      </p:pic>
      <p:pic>
        <p:nvPicPr>
          <p:cNvPr id="35" name="Picture 35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1063743">
            <a:off x="2599734" y="-131425"/>
            <a:ext cx="1697838" cy="1674620"/>
          </a:xfrm>
          <a:prstGeom prst="rect">
            <a:avLst/>
          </a:prstGeom>
        </p:spPr>
      </p:pic>
      <p:pic>
        <p:nvPicPr>
          <p:cNvPr id="36" name="Picture 3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1063743">
            <a:off x="15844648" y="9123288"/>
            <a:ext cx="660076" cy="651049"/>
          </a:xfrm>
          <a:prstGeom prst="rect">
            <a:avLst/>
          </a:prstGeom>
        </p:spPr>
      </p:pic>
      <p:pic>
        <p:nvPicPr>
          <p:cNvPr id="37" name="Picture 37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1292469">
            <a:off x="13064572" y="609185"/>
            <a:ext cx="1317310" cy="1317310"/>
          </a:xfrm>
          <a:prstGeom prst="rect">
            <a:avLst/>
          </a:prstGeom>
        </p:spPr>
      </p:pic>
      <p:pic>
        <p:nvPicPr>
          <p:cNvPr id="39" name="Hình ảnh 38">
            <a:extLst>
              <a:ext uri="{FF2B5EF4-FFF2-40B4-BE49-F238E27FC236}">
                <a16:creationId xmlns:a16="http://schemas.microsoft.com/office/drawing/2014/main" id="{A3C78CD2-7262-F8E0-44E2-E5EFED084FE7}"/>
              </a:ext>
            </a:extLst>
          </p:cNvPr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95" t="44882" r="37121" b="11132"/>
          <a:stretch/>
        </p:blipFill>
        <p:spPr>
          <a:xfrm>
            <a:off x="11352778" y="3099586"/>
            <a:ext cx="5024942" cy="390768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8" name="Hộp Văn bản 37">
                <a:extLst>
                  <a:ext uri="{FF2B5EF4-FFF2-40B4-BE49-F238E27FC236}">
                    <a16:creationId xmlns:a16="http://schemas.microsoft.com/office/drawing/2014/main" id="{07D913DA-7A24-692C-3D1C-CD417117B698}"/>
                  </a:ext>
                </a:extLst>
              </p:cNvPr>
              <p:cNvSpPr txBox="1"/>
              <p:nvPr/>
            </p:nvSpPr>
            <p:spPr>
              <a:xfrm>
                <a:off x="2669301" y="1876189"/>
                <a:ext cx="10549750" cy="73788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a)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func>
                      <m:funcPr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</m:fName>
                      <m:e>
                        <m:acc>
                          <m:accPr>
                            <m:chr m:val="̂"/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36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6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US" sz="36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</m:sub>
                            </m:sSub>
                          </m:e>
                        </m:acc>
                      </m:e>
                    </m:fun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đồng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vị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func>
                      <m:funcPr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</m:fName>
                      <m:e>
                        <m:acc>
                          <m:accPr>
                            <m:chr m:val="̂"/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36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6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sz="36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</m:sub>
                            </m:sSub>
                          </m:e>
                        </m:acc>
                      </m:e>
                    </m:fun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đối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đỉnh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  <m:func>
                      <m:funcPr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</m:fName>
                      <m:e>
                        <m:acc>
                          <m:accPr>
                            <m:chr m:val="̂"/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36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6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US" sz="36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</m:sub>
                            </m:sSub>
                          </m:e>
                        </m:acc>
                      </m:e>
                    </m:fun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b)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func>
                      <m:funcPr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</m:fName>
                      <m:e>
                        <m:acc>
                          <m:accPr>
                            <m:chr m:val="̂"/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36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6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US" sz="36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acc>
                      </m:e>
                    </m:fun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đồng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vị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18</m:t>
                    </m:r>
                    <m:sSup>
                      <m:sSupPr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func>
                      <m:funcPr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</m:fName>
                      <m:e>
                        <m:acc>
                          <m:accPr>
                            <m:chr m:val="̂"/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36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6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sz="36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acc>
                      </m:e>
                    </m:fun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18</m:t>
                    </m:r>
                    <m:sSup>
                      <m:sSupPr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(Hai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trong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cùng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phía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18</m:t>
                    </m:r>
                    <m:sSup>
                      <m:sSupPr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func>
                      <m:funcPr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</m:fName>
                      <m:e>
                        <m:acc>
                          <m:accPr>
                            <m:chr m:val="̂"/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36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6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US" sz="36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acc>
                      </m:e>
                    </m:fun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18</m:t>
                    </m:r>
                    <m:sSup>
                      <m:sSupPr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8" name="Hộp Văn bản 37">
                <a:extLst>
                  <a:ext uri="{FF2B5EF4-FFF2-40B4-BE49-F238E27FC236}">
                    <a16:creationId xmlns:a16="http://schemas.microsoft.com/office/drawing/2014/main" id="{07D913DA-7A24-692C-3D1C-CD417117B6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9301" y="1876189"/>
                <a:ext cx="10549750" cy="7378879"/>
              </a:xfrm>
              <a:prstGeom prst="rect">
                <a:avLst/>
              </a:prstGeom>
              <a:blipFill>
                <a:blip r:embed="rId25"/>
                <a:stretch>
                  <a:fillRect l="-1792" r="-2948" b="-2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Hộp Văn bản 39">
            <a:extLst>
              <a:ext uri="{FF2B5EF4-FFF2-40B4-BE49-F238E27FC236}">
                <a16:creationId xmlns:a16="http://schemas.microsoft.com/office/drawing/2014/main" id="{9B06BDA2-3EA1-EB84-76EF-25859D58C538}"/>
              </a:ext>
            </a:extLst>
          </p:cNvPr>
          <p:cNvSpPr txBox="1"/>
          <p:nvPr/>
        </p:nvSpPr>
        <p:spPr>
          <a:xfrm>
            <a:off x="8098132" y="902163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79978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grpSp>
        <p:nvGrpSpPr>
          <p:cNvPr id="23" name="Group 23"/>
          <p:cNvGrpSpPr/>
          <p:nvPr/>
        </p:nvGrpSpPr>
        <p:grpSpPr>
          <a:xfrm>
            <a:off x="5040668" y="1928767"/>
            <a:ext cx="8526559" cy="6727366"/>
            <a:chOff x="0" y="0"/>
            <a:chExt cx="1013919" cy="799972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013919" cy="799972"/>
            </a:xfrm>
            <a:custGeom>
              <a:avLst/>
              <a:gdLst/>
              <a:ahLst/>
              <a:cxnLst/>
              <a:rect l="l" t="t" r="r" b="b"/>
              <a:pathLst>
                <a:path w="1013919" h="799972">
                  <a:moveTo>
                    <a:pt x="0" y="0"/>
                  </a:moveTo>
                  <a:lnTo>
                    <a:pt x="1013919" y="0"/>
                  </a:lnTo>
                  <a:lnTo>
                    <a:pt x="1013919" y="799972"/>
                  </a:lnTo>
                  <a:lnTo>
                    <a:pt x="0" y="799972"/>
                  </a:lnTo>
                  <a:close/>
                </a:path>
              </a:pathLst>
            </a:custGeom>
            <a:solidFill>
              <a:srgbClr val="3C2E3D">
                <a:alpha val="24706"/>
              </a:srgbClr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3509194" y="1630867"/>
            <a:ext cx="11950958" cy="7155645"/>
            <a:chOff x="0" y="0"/>
            <a:chExt cx="1024622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1024622" cy="812800"/>
            </a:xfrm>
            <a:custGeom>
              <a:avLst/>
              <a:gdLst/>
              <a:ahLst/>
              <a:cxnLst/>
              <a:rect l="l" t="t" r="r" b="b"/>
              <a:pathLst>
                <a:path w="1024622" h="812800">
                  <a:moveTo>
                    <a:pt x="0" y="0"/>
                  </a:moveTo>
                  <a:lnTo>
                    <a:pt x="1024622" y="0"/>
                  </a:lnTo>
                  <a:lnTo>
                    <a:pt x="1024622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BEEDE1"/>
            </a:solidFill>
          </p:spPr>
        </p:sp>
        <p:sp>
          <p:nvSpPr>
            <p:cNvPr id="28" name="TextBox 2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29" name="Picture 2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120324">
            <a:off x="7389776" y="1189344"/>
            <a:ext cx="4189793" cy="1081728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734499">
            <a:off x="15381820" y="5413957"/>
            <a:ext cx="988020" cy="974509"/>
          </a:xfrm>
          <a:prstGeom prst="rect">
            <a:avLst/>
          </a:prstGeom>
        </p:spPr>
      </p:pic>
      <p:pic>
        <p:nvPicPr>
          <p:cNvPr id="33" name="Picture 3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999576">
            <a:off x="1987734" y="4782723"/>
            <a:ext cx="951462" cy="938451"/>
          </a:xfrm>
          <a:prstGeom prst="rect">
            <a:avLst/>
          </a:prstGeom>
        </p:spPr>
      </p:pic>
      <p:pic>
        <p:nvPicPr>
          <p:cNvPr id="34" name="Picture 34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2869965">
            <a:off x="13212401" y="8682972"/>
            <a:ext cx="1342491" cy="1324132"/>
          </a:xfrm>
          <a:prstGeom prst="rect">
            <a:avLst/>
          </a:prstGeom>
        </p:spPr>
      </p:pic>
      <p:pic>
        <p:nvPicPr>
          <p:cNvPr id="35" name="Picture 35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1063743">
            <a:off x="2599734" y="-131425"/>
            <a:ext cx="1697838" cy="1674620"/>
          </a:xfrm>
          <a:prstGeom prst="rect">
            <a:avLst/>
          </a:prstGeom>
        </p:spPr>
      </p:pic>
      <p:pic>
        <p:nvPicPr>
          <p:cNvPr id="36" name="Picture 3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1063743">
            <a:off x="2705124" y="8608947"/>
            <a:ext cx="660076" cy="651049"/>
          </a:xfrm>
          <a:prstGeom prst="rect">
            <a:avLst/>
          </a:prstGeom>
        </p:spPr>
      </p:pic>
      <p:pic>
        <p:nvPicPr>
          <p:cNvPr id="37" name="Picture 37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1292469">
            <a:off x="12908572" y="1246487"/>
            <a:ext cx="1317310" cy="1317310"/>
          </a:xfrm>
          <a:prstGeom prst="rect">
            <a:avLst/>
          </a:prstGeom>
        </p:spPr>
      </p:pic>
      <p:sp>
        <p:nvSpPr>
          <p:cNvPr id="38" name="Hộp Văn bản 37">
            <a:extLst>
              <a:ext uri="{FF2B5EF4-FFF2-40B4-BE49-F238E27FC236}">
                <a16:creationId xmlns:a16="http://schemas.microsoft.com/office/drawing/2014/main" id="{87F277FD-4655-F17B-DFCE-185DB532A732}"/>
              </a:ext>
            </a:extLst>
          </p:cNvPr>
          <p:cNvSpPr txBox="1"/>
          <p:nvPr/>
        </p:nvSpPr>
        <p:spPr>
          <a:xfrm>
            <a:off x="3371297" y="2284276"/>
            <a:ext cx="11950959" cy="5935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800" b="1" dirty="0">
                <a:latin typeface="Arial" panose="020B0604020202020204" pitchFamily="34" charset="0"/>
                <a:cs typeface="Arial" panose="020B0604020202020204" pitchFamily="34" charset="0"/>
              </a:rPr>
              <a:t>BÀI 3: </a:t>
            </a:r>
          </a:p>
          <a:p>
            <a:pPr algn="ctr">
              <a:lnSpc>
                <a:spcPct val="150000"/>
              </a:lnSpc>
            </a:pPr>
            <a:r>
              <a:rPr lang="en-US" sz="8800" b="1" dirty="0">
                <a:latin typeface="Arial" panose="020B0604020202020204" pitchFamily="34" charset="0"/>
                <a:cs typeface="Arial" panose="020B0604020202020204" pitchFamily="34" charset="0"/>
              </a:rPr>
              <a:t>HAI ĐƯỜNG THẲNG SONG </a:t>
            </a:r>
            <a:r>
              <a:rPr lang="en-US" sz="8800" b="1" dirty="0" err="1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endParaRPr lang="en-US" sz="8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87" name="Picture 32">
            <a:extLst>
              <a:ext uri="{FF2B5EF4-FFF2-40B4-BE49-F238E27FC236}">
                <a16:creationId xmlns:a16="http://schemas.microsoft.com/office/drawing/2014/main" id="{470FB86E-DB3A-FBBE-8E2C-D09B549E735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4505853">
            <a:off x="2877969" y="324683"/>
            <a:ext cx="1427557" cy="1408035"/>
          </a:xfrm>
          <a:prstGeom prst="rect">
            <a:avLst/>
          </a:prstGeom>
        </p:spPr>
      </p:pic>
      <p:pic>
        <p:nvPicPr>
          <p:cNvPr id="88" name="Picture 33">
            <a:extLst>
              <a:ext uri="{FF2B5EF4-FFF2-40B4-BE49-F238E27FC236}">
                <a16:creationId xmlns:a16="http://schemas.microsoft.com/office/drawing/2014/main" id="{16ECC216-BE32-CE84-7160-F2085E0668A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10306237">
            <a:off x="4134533" y="7781472"/>
            <a:ext cx="1252441" cy="1235313"/>
          </a:xfrm>
          <a:prstGeom prst="rect">
            <a:avLst/>
          </a:prstGeom>
        </p:spPr>
      </p:pic>
      <p:pic>
        <p:nvPicPr>
          <p:cNvPr id="89" name="Picture 34">
            <a:extLst>
              <a:ext uri="{FF2B5EF4-FFF2-40B4-BE49-F238E27FC236}">
                <a16:creationId xmlns:a16="http://schemas.microsoft.com/office/drawing/2014/main" id="{46E8898B-902B-56B9-552C-4D818FEAF204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3062654">
            <a:off x="15102687" y="1532294"/>
            <a:ext cx="1810087" cy="1566548"/>
          </a:xfrm>
          <a:prstGeom prst="rect">
            <a:avLst/>
          </a:prstGeom>
        </p:spPr>
      </p:pic>
      <p:pic>
        <p:nvPicPr>
          <p:cNvPr id="90" name="Picture 35">
            <a:extLst>
              <a:ext uri="{FF2B5EF4-FFF2-40B4-BE49-F238E27FC236}">
                <a16:creationId xmlns:a16="http://schemas.microsoft.com/office/drawing/2014/main" id="{F6C5B3C9-1B45-DEDE-B561-711EF5EC0551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4340014">
            <a:off x="14309913" y="6789423"/>
            <a:ext cx="1756269" cy="1756269"/>
          </a:xfrm>
          <a:prstGeom prst="rect">
            <a:avLst/>
          </a:prstGeom>
        </p:spPr>
      </p:pic>
      <p:pic>
        <p:nvPicPr>
          <p:cNvPr id="91" name="Picture 36">
            <a:extLst>
              <a:ext uri="{FF2B5EF4-FFF2-40B4-BE49-F238E27FC236}">
                <a16:creationId xmlns:a16="http://schemas.microsoft.com/office/drawing/2014/main" id="{2D6B6948-048E-3C24-A6A2-09F688BEAC15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-6459985">
            <a:off x="2527797" y="5107847"/>
            <a:ext cx="626645" cy="62664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3" name="Hộp Văn bản 22">
                <a:extLst>
                  <a:ext uri="{FF2B5EF4-FFF2-40B4-BE49-F238E27FC236}">
                    <a16:creationId xmlns:a16="http://schemas.microsoft.com/office/drawing/2014/main" id="{117317E1-F567-810A-012B-E42456DBCFFA}"/>
                  </a:ext>
                </a:extLst>
              </p:cNvPr>
              <p:cNvSpPr txBox="1"/>
              <p:nvPr/>
            </p:nvSpPr>
            <p:spPr>
              <a:xfrm>
                <a:off x="3180236" y="1591337"/>
                <a:ext cx="12608873" cy="27482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Bài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2 (SGK – tr.104) 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Quan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sát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45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song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song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𝐵𝐶𝐷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23" name="Hộp Văn bản 22">
                <a:extLst>
                  <a:ext uri="{FF2B5EF4-FFF2-40B4-BE49-F238E27FC236}">
                    <a16:creationId xmlns:a16="http://schemas.microsoft.com/office/drawing/2014/main" id="{117317E1-F567-810A-012B-E42456DBCF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0236" y="1591337"/>
                <a:ext cx="12608873" cy="2748253"/>
              </a:xfrm>
              <a:prstGeom prst="rect">
                <a:avLst/>
              </a:prstGeom>
              <a:blipFill>
                <a:blip r:embed="rId24"/>
                <a:stretch>
                  <a:fillRect l="-1741" r="-1015" b="-8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Hình ảnh 24" descr="Ảnh có chứa văn bản&#10;&#10;Mô tả được tạo tự động">
            <a:extLst>
              <a:ext uri="{FF2B5EF4-FFF2-40B4-BE49-F238E27FC236}">
                <a16:creationId xmlns:a16="http://schemas.microsoft.com/office/drawing/2014/main" id="{0358F06F-76B0-61FB-B05C-8E921811864D}"/>
              </a:ext>
            </a:extLst>
          </p:cNvPr>
          <p:cNvPicPr>
            <a:picLocks noChangeAspect="1"/>
          </p:cNvPicPr>
          <p:nvPr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81" r="3094"/>
          <a:stretch/>
        </p:blipFill>
        <p:spPr>
          <a:xfrm>
            <a:off x="7441122" y="4587380"/>
            <a:ext cx="6512367" cy="5006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7650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39" name="Picture 3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5614855">
            <a:off x="1529073" y="786043"/>
            <a:ext cx="994957" cy="861090"/>
          </a:xfrm>
          <a:prstGeom prst="rect">
            <a:avLst/>
          </a:prstGeom>
        </p:spPr>
      </p:pic>
      <p:pic>
        <p:nvPicPr>
          <p:cNvPr id="42" name="Picture 4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5614855">
            <a:off x="2403035" y="786043"/>
            <a:ext cx="994957" cy="861090"/>
          </a:xfrm>
          <a:prstGeom prst="rect">
            <a:avLst/>
          </a:prstGeom>
        </p:spPr>
      </p:pic>
      <p:pic>
        <p:nvPicPr>
          <p:cNvPr id="45" name="Picture 4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5400000">
            <a:off x="16282376" y="8711187"/>
            <a:ext cx="853932" cy="739039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AC6A77DF-A30C-3177-B449-C90828576E32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493762">
            <a:off x="6590371" y="885253"/>
            <a:ext cx="744588" cy="734406"/>
          </a:xfrm>
          <a:prstGeom prst="rect">
            <a:avLst/>
          </a:prstGeom>
        </p:spPr>
      </p:pic>
      <p:pic>
        <p:nvPicPr>
          <p:cNvPr id="35" name="Picture 36">
            <a:extLst>
              <a:ext uri="{FF2B5EF4-FFF2-40B4-BE49-F238E27FC236}">
                <a16:creationId xmlns:a16="http://schemas.microsoft.com/office/drawing/2014/main" id="{2E3822A9-5316-6480-320B-942ABFBB1EDF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1483876">
            <a:off x="3338898" y="8753228"/>
            <a:ext cx="837565" cy="826111"/>
          </a:xfrm>
          <a:prstGeom prst="rect">
            <a:avLst/>
          </a:prstGeom>
        </p:spPr>
      </p:pic>
      <p:pic>
        <p:nvPicPr>
          <p:cNvPr id="36" name="Picture 37">
            <a:extLst>
              <a:ext uri="{FF2B5EF4-FFF2-40B4-BE49-F238E27FC236}">
                <a16:creationId xmlns:a16="http://schemas.microsoft.com/office/drawing/2014/main" id="{481A2D94-0D78-D34D-D4E4-91E564700356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-6459985">
            <a:off x="14587144" y="955294"/>
            <a:ext cx="896038" cy="896038"/>
          </a:xfrm>
          <a:prstGeom prst="rect">
            <a:avLst/>
          </a:prstGeom>
        </p:spPr>
      </p:pic>
      <p:pic>
        <p:nvPicPr>
          <p:cNvPr id="53" name="Hình ảnh 52" descr="Ảnh có chứa văn bản&#10;&#10;Mô tả được tạo tự động">
            <a:extLst>
              <a:ext uri="{FF2B5EF4-FFF2-40B4-BE49-F238E27FC236}">
                <a16:creationId xmlns:a16="http://schemas.microsoft.com/office/drawing/2014/main" id="{06ADB60C-7C56-0863-85A1-DDE01F86FCC2}"/>
              </a:ext>
            </a:extLst>
          </p:cNvPr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81" r="3094"/>
          <a:stretch/>
        </p:blipFill>
        <p:spPr>
          <a:xfrm>
            <a:off x="10402993" y="2067647"/>
            <a:ext cx="6554827" cy="503907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2" name="Hộp Văn bản 51">
                <a:extLst>
                  <a:ext uri="{FF2B5EF4-FFF2-40B4-BE49-F238E27FC236}">
                    <a16:creationId xmlns:a16="http://schemas.microsoft.com/office/drawing/2014/main" id="{37ECE32F-447D-428C-5A4C-5AF260D41525}"/>
                  </a:ext>
                </a:extLst>
              </p:cNvPr>
              <p:cNvSpPr txBox="1"/>
              <p:nvPr/>
            </p:nvSpPr>
            <p:spPr>
              <a:xfrm>
                <a:off x="2398796" y="2199058"/>
                <a:ext cx="9401748" cy="65800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a)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18</m:t>
                    </m:r>
                    <m:sSup>
                      <m:sSupPr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kề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bù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11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7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180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endParaRPr lang="en-US" sz="3600" b="0" i="1" dirty="0">
                  <a:solidFill>
                    <a:schemeClr val="tx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⇒</m:t>
                      </m:r>
                      <m:acc>
                        <m:accPr>
                          <m:chr m:val="̂"/>
                          <m:ctrlP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36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36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180</m:t>
                      </m:r>
                      <m:r>
                        <a:rPr lang="en-US" sz="36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°</m:t>
                      </m:r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117</m:t>
                      </m:r>
                      <m:r>
                        <a:rPr lang="en-US" sz="36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°</m:t>
                      </m:r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63</m:t>
                      </m:r>
                      <m:r>
                        <a:rPr lang="en-US" sz="36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°</m:t>
                      </m:r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cùng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bằng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6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ở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vị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trí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đồng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vị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3600" i="1" dirty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3600" i="1" dirty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en-US" sz="3600" i="1" dirty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(</a:t>
                </a:r>
                <a:r>
                  <a:rPr lang="en-US" sz="3600" i="1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đpcm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b)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𝐵𝐶𝐷</m:t>
                        </m:r>
                      </m:e>
                    </m:acc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so le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trong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55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⇒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𝐵𝐶𝐷</m:t>
                        </m:r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55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52" name="Hộp Văn bản 51">
                <a:extLst>
                  <a:ext uri="{FF2B5EF4-FFF2-40B4-BE49-F238E27FC236}">
                    <a16:creationId xmlns:a16="http://schemas.microsoft.com/office/drawing/2014/main" id="{37ECE32F-447D-428C-5A4C-5AF260D415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8796" y="2199058"/>
                <a:ext cx="9401748" cy="6580071"/>
              </a:xfrm>
              <a:prstGeom prst="rect">
                <a:avLst/>
              </a:prstGeom>
              <a:blipFill>
                <a:blip r:embed="rId25"/>
                <a:stretch>
                  <a:fillRect l="-2010" r="-1751" b="-25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Hộp Văn bản 53">
            <a:extLst>
              <a:ext uri="{FF2B5EF4-FFF2-40B4-BE49-F238E27FC236}">
                <a16:creationId xmlns:a16="http://schemas.microsoft.com/office/drawing/2014/main" id="{532A1C9C-D4BA-B52A-C21C-7BAAEFA2B89F}"/>
              </a:ext>
            </a:extLst>
          </p:cNvPr>
          <p:cNvSpPr txBox="1"/>
          <p:nvPr/>
        </p:nvSpPr>
        <p:spPr>
          <a:xfrm>
            <a:off x="7772400" y="1006205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91135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1302675">
            <a:off x="934321" y="8506495"/>
            <a:ext cx="1721329" cy="1697790"/>
          </a:xfrm>
          <a:prstGeom prst="rect">
            <a:avLst/>
          </a:prstGeom>
        </p:spPr>
      </p:pic>
      <p:pic>
        <p:nvPicPr>
          <p:cNvPr id="33" name="Picture 3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493762">
            <a:off x="16459308" y="6448899"/>
            <a:ext cx="744588" cy="734406"/>
          </a:xfrm>
          <a:prstGeom prst="rect">
            <a:avLst/>
          </a:prstGeom>
        </p:spPr>
      </p:pic>
      <p:pic>
        <p:nvPicPr>
          <p:cNvPr id="34" name="Picture 3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772170">
            <a:off x="14100012" y="-123726"/>
            <a:ext cx="1461114" cy="1461114"/>
          </a:xfrm>
          <a:prstGeom prst="rect">
            <a:avLst/>
          </a:prstGeom>
        </p:spPr>
      </p:pic>
      <p:pic>
        <p:nvPicPr>
          <p:cNvPr id="35" name="Picture 35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6294146">
            <a:off x="680876" y="2555020"/>
            <a:ext cx="1427557" cy="1408035"/>
          </a:xfrm>
          <a:prstGeom prst="rect">
            <a:avLst/>
          </a:prstGeom>
        </p:spPr>
      </p:pic>
      <p:pic>
        <p:nvPicPr>
          <p:cNvPr id="36" name="Picture 3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1483876">
            <a:off x="16130713" y="8449859"/>
            <a:ext cx="837565" cy="826111"/>
          </a:xfrm>
          <a:prstGeom prst="rect">
            <a:avLst/>
          </a:prstGeom>
        </p:spPr>
      </p:pic>
      <p:pic>
        <p:nvPicPr>
          <p:cNvPr id="37" name="Picture 37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6459985">
            <a:off x="1590320" y="7001480"/>
            <a:ext cx="896038" cy="896038"/>
          </a:xfrm>
          <a:prstGeom prst="rect">
            <a:avLst/>
          </a:prstGeom>
        </p:spPr>
      </p:pic>
      <p:sp>
        <p:nvSpPr>
          <p:cNvPr id="30" name="Hộp Văn bản 29">
            <a:extLst>
              <a:ext uri="{FF2B5EF4-FFF2-40B4-BE49-F238E27FC236}">
                <a16:creationId xmlns:a16="http://schemas.microsoft.com/office/drawing/2014/main" id="{D9F39A02-F356-BD35-48BE-1F44A6EC8369}"/>
              </a:ext>
            </a:extLst>
          </p:cNvPr>
          <p:cNvSpPr txBox="1"/>
          <p:nvPr/>
        </p:nvSpPr>
        <p:spPr>
          <a:xfrm>
            <a:off x="2277388" y="1064939"/>
            <a:ext cx="14508425" cy="4975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3 (SGK – tr.104)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đảm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thang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ngôi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can.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Phía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can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vịn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chỗ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dựa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xuống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thang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thuận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tiện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Phía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vịn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thanh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trụ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thanh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sườn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đảm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chắc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chắn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thanh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trụ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can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gắn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cố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xuống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bậc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thang.</a:t>
            </a:r>
          </a:p>
        </p:txBody>
      </p:sp>
      <p:pic>
        <p:nvPicPr>
          <p:cNvPr id="38" name="Hình ảnh 37">
            <a:extLst>
              <a:ext uri="{FF2B5EF4-FFF2-40B4-BE49-F238E27FC236}">
                <a16:creationId xmlns:a16="http://schemas.microsoft.com/office/drawing/2014/main" id="{C75ACF7F-2397-E11F-E018-9C5EAEE1068B}"/>
              </a:ext>
            </a:extLst>
          </p:cNvPr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44" t="32705" r="42036" b="15419"/>
          <a:stretch/>
        </p:blipFill>
        <p:spPr>
          <a:xfrm>
            <a:off x="11199387" y="5945012"/>
            <a:ext cx="4968126" cy="368787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A83DE3D6-38C6-6834-DB83-51AA0AE72502}"/>
                  </a:ext>
                </a:extLst>
              </p:cNvPr>
              <p:cNvSpPr txBox="1"/>
              <p:nvPr/>
            </p:nvSpPr>
            <p:spPr>
              <a:xfrm>
                <a:off x="2278563" y="6359517"/>
                <a:ext cx="8639336" cy="24826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3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46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𝑥𝑂𝑦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144</m:t>
                    </m:r>
                    <m:r>
                      <a:rPr lang="en-US" sz="3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Hỏi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nhọn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tạo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bởi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thanh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sườn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thanh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trụ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lan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can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bao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nhiêu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độ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mc:Choice>
        <mc:Fallback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A83DE3D6-38C6-6834-DB83-51AA0AE725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8563" y="6359517"/>
                <a:ext cx="8639336" cy="2482667"/>
              </a:xfrm>
              <a:prstGeom prst="rect">
                <a:avLst/>
              </a:prstGeom>
              <a:blipFill>
                <a:blip r:embed="rId23"/>
                <a:stretch>
                  <a:fillRect l="-2188" r="-3529" b="-83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5080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103" name="Picture 32">
            <a:extLst>
              <a:ext uri="{FF2B5EF4-FFF2-40B4-BE49-F238E27FC236}">
                <a16:creationId xmlns:a16="http://schemas.microsoft.com/office/drawing/2014/main" id="{915AD155-ECB4-7F3F-911E-412BC8E63E4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4505853">
            <a:off x="2877969" y="324683"/>
            <a:ext cx="1427557" cy="1408035"/>
          </a:xfrm>
          <a:prstGeom prst="rect">
            <a:avLst/>
          </a:prstGeom>
        </p:spPr>
      </p:pic>
      <p:pic>
        <p:nvPicPr>
          <p:cNvPr id="104" name="Picture 33">
            <a:extLst>
              <a:ext uri="{FF2B5EF4-FFF2-40B4-BE49-F238E27FC236}">
                <a16:creationId xmlns:a16="http://schemas.microsoft.com/office/drawing/2014/main" id="{FDE3DF29-853B-AA31-99B7-56FC329124A5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10306237">
            <a:off x="12080810" y="8548116"/>
            <a:ext cx="1252441" cy="1235313"/>
          </a:xfrm>
          <a:prstGeom prst="rect">
            <a:avLst/>
          </a:prstGeom>
        </p:spPr>
      </p:pic>
      <p:pic>
        <p:nvPicPr>
          <p:cNvPr id="105" name="Picture 34">
            <a:extLst>
              <a:ext uri="{FF2B5EF4-FFF2-40B4-BE49-F238E27FC236}">
                <a16:creationId xmlns:a16="http://schemas.microsoft.com/office/drawing/2014/main" id="{9CFB39D0-6237-A27F-2E7C-92DE1171B228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3062654">
            <a:off x="15386217" y="298018"/>
            <a:ext cx="1810087" cy="1566548"/>
          </a:xfrm>
          <a:prstGeom prst="rect">
            <a:avLst/>
          </a:prstGeom>
        </p:spPr>
      </p:pic>
      <p:pic>
        <p:nvPicPr>
          <p:cNvPr id="106" name="Picture 35">
            <a:extLst>
              <a:ext uri="{FF2B5EF4-FFF2-40B4-BE49-F238E27FC236}">
                <a16:creationId xmlns:a16="http://schemas.microsoft.com/office/drawing/2014/main" id="{70AFDC22-74AB-1D32-96F9-C7261F3593A9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4340014">
            <a:off x="15570874" y="8006769"/>
            <a:ext cx="1756269" cy="1756269"/>
          </a:xfrm>
          <a:prstGeom prst="rect">
            <a:avLst/>
          </a:prstGeom>
        </p:spPr>
      </p:pic>
      <p:pic>
        <p:nvPicPr>
          <p:cNvPr id="107" name="Picture 36">
            <a:extLst>
              <a:ext uri="{FF2B5EF4-FFF2-40B4-BE49-F238E27FC236}">
                <a16:creationId xmlns:a16="http://schemas.microsoft.com/office/drawing/2014/main" id="{E21A1C0D-5F5F-47D7-259E-42D3F2091B68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-6459985">
            <a:off x="1743691" y="6614474"/>
            <a:ext cx="626645" cy="62664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5AE63680-531D-DEC5-5B51-0BB65147FC57}"/>
                  </a:ext>
                </a:extLst>
              </p:cNvPr>
              <p:cNvSpPr txBox="1"/>
              <p:nvPr/>
            </p:nvSpPr>
            <p:spPr>
              <a:xfrm>
                <a:off x="2761578" y="1822808"/>
                <a:ext cx="9742316" cy="71579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𝑂𝑦</m:t>
                    </m:r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𝑥𝑂𝑦</m:t>
                        </m:r>
                      </m:e>
                    </m:acc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(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đồng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vị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lang="en-US" sz="40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Mà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𝑥𝑂𝑦</m:t>
                        </m:r>
                      </m:e>
                    </m:acc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=14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4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  <m:r>
                      <a:rPr lang="en-US" sz="400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⇒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=14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4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endParaRPr lang="en-US" sz="40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=18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kề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bù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lang="en-US" sz="40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+14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4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=18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endParaRPr lang="en-US" sz="4000" i="1" dirty="0">
                  <a:solidFill>
                    <a:schemeClr val="tx1"/>
                  </a:solidFill>
                  <a:effectLst/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⇒</m:t>
                      </m:r>
                      <m:acc>
                        <m:accPr>
                          <m:chr m:val="̂"/>
                          <m:ctrlP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40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40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  <m:r>
                        <a:rPr lang="en-US" sz="4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=18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0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°</m:t>
                      </m:r>
                      <m:r>
                        <a:rPr lang="en-US" sz="4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−14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4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°</m:t>
                      </m:r>
                      <m:r>
                        <a:rPr lang="en-US" sz="4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=36°</m:t>
                      </m:r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(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đồng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vị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Mà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=3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6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⇒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=3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6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°.</m:t>
                    </m:r>
                  </m:oMath>
                </a14:m>
                <a:endParaRPr lang="en-US" sz="40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5AE63680-531D-DEC5-5B51-0BB65147FC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1578" y="1822808"/>
                <a:ext cx="9742316" cy="7157922"/>
              </a:xfrm>
              <a:prstGeom prst="rect">
                <a:avLst/>
              </a:prstGeom>
              <a:blipFill>
                <a:blip r:embed="rId24"/>
                <a:stretch>
                  <a:fillRect l="-2190" r="-2003" b="-27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3" name="Nhóm 32">
            <a:extLst>
              <a:ext uri="{FF2B5EF4-FFF2-40B4-BE49-F238E27FC236}">
                <a16:creationId xmlns:a16="http://schemas.microsoft.com/office/drawing/2014/main" id="{57AF7E12-E35B-B03C-315F-6BF036F0C3F0}"/>
              </a:ext>
            </a:extLst>
          </p:cNvPr>
          <p:cNvGrpSpPr/>
          <p:nvPr/>
        </p:nvGrpSpPr>
        <p:grpSpPr>
          <a:xfrm>
            <a:off x="11094973" y="3108688"/>
            <a:ext cx="5896459" cy="4607042"/>
            <a:chOff x="11094973" y="3108688"/>
            <a:chExt cx="5896459" cy="4607042"/>
          </a:xfrm>
        </p:grpSpPr>
        <p:pic>
          <p:nvPicPr>
            <p:cNvPr id="24" name="Hình ảnh 23">
              <a:extLst>
                <a:ext uri="{FF2B5EF4-FFF2-40B4-BE49-F238E27FC236}">
                  <a16:creationId xmlns:a16="http://schemas.microsoft.com/office/drawing/2014/main" id="{E3EF879A-FF6F-B4C5-0591-B8306C1EBF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025" t="32704" r="4597" b="21016"/>
            <a:stretch/>
          </p:blipFill>
          <p:spPr>
            <a:xfrm>
              <a:off x="11094973" y="3108688"/>
              <a:ext cx="5896459" cy="4607042"/>
            </a:xfrm>
            <a:prstGeom prst="rect">
              <a:avLst/>
            </a:prstGeom>
          </p:spPr>
        </p:pic>
        <p:sp>
          <p:nvSpPr>
            <p:cNvPr id="28" name="Hộp Văn bản 27">
              <a:extLst>
                <a:ext uri="{FF2B5EF4-FFF2-40B4-BE49-F238E27FC236}">
                  <a16:creationId xmlns:a16="http://schemas.microsoft.com/office/drawing/2014/main" id="{4EDBD747-F667-47F5-6723-E364D94A6908}"/>
                </a:ext>
              </a:extLst>
            </p:cNvPr>
            <p:cNvSpPr txBox="1"/>
            <p:nvPr/>
          </p:nvSpPr>
          <p:spPr>
            <a:xfrm>
              <a:off x="14062252" y="5316793"/>
              <a:ext cx="43479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</a:p>
          </p:txBody>
        </p:sp>
        <p:sp>
          <p:nvSpPr>
            <p:cNvPr id="29" name="Hộp Văn bản 28">
              <a:extLst>
                <a:ext uri="{FF2B5EF4-FFF2-40B4-BE49-F238E27FC236}">
                  <a16:creationId xmlns:a16="http://schemas.microsoft.com/office/drawing/2014/main" id="{FF3FC8AC-07AA-F2B3-5E4B-D8C75B607BEC}"/>
                </a:ext>
              </a:extLst>
            </p:cNvPr>
            <p:cNvSpPr txBox="1"/>
            <p:nvPr/>
          </p:nvSpPr>
          <p:spPr>
            <a:xfrm>
              <a:off x="12507620" y="4085896"/>
              <a:ext cx="43479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</a:p>
          </p:txBody>
        </p:sp>
        <p:sp>
          <p:nvSpPr>
            <p:cNvPr id="30" name="Hộp Văn bản 29">
              <a:extLst>
                <a:ext uri="{FF2B5EF4-FFF2-40B4-BE49-F238E27FC236}">
                  <a16:creationId xmlns:a16="http://schemas.microsoft.com/office/drawing/2014/main" id="{1C9B90BB-6D4A-5096-18A6-BB8507E3B740}"/>
                </a:ext>
              </a:extLst>
            </p:cNvPr>
            <p:cNvSpPr txBox="1"/>
            <p:nvPr/>
          </p:nvSpPr>
          <p:spPr>
            <a:xfrm>
              <a:off x="14583925" y="4982286"/>
              <a:ext cx="4065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31" name="Hộp Văn bản 30">
              <a:extLst>
                <a:ext uri="{FF2B5EF4-FFF2-40B4-BE49-F238E27FC236}">
                  <a16:creationId xmlns:a16="http://schemas.microsoft.com/office/drawing/2014/main" id="{AA77FA6E-A361-5B15-16EE-EAF560296B1B}"/>
                </a:ext>
              </a:extLst>
            </p:cNvPr>
            <p:cNvSpPr txBox="1"/>
            <p:nvPr/>
          </p:nvSpPr>
          <p:spPr>
            <a:xfrm>
              <a:off x="14253121" y="4751453"/>
              <a:ext cx="4065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32" name="Hộp Văn bản 31">
              <a:extLst>
                <a:ext uri="{FF2B5EF4-FFF2-40B4-BE49-F238E27FC236}">
                  <a16:creationId xmlns:a16="http://schemas.microsoft.com/office/drawing/2014/main" id="{4E1CA94F-95BE-0763-A02D-A1DA30E3F2C3}"/>
                </a:ext>
              </a:extLst>
            </p:cNvPr>
            <p:cNvSpPr txBox="1"/>
            <p:nvPr/>
          </p:nvSpPr>
          <p:spPr>
            <a:xfrm>
              <a:off x="12611556" y="3366460"/>
              <a:ext cx="4065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34" name="Hộp Văn bản 33">
            <a:extLst>
              <a:ext uri="{FF2B5EF4-FFF2-40B4-BE49-F238E27FC236}">
                <a16:creationId xmlns:a16="http://schemas.microsoft.com/office/drawing/2014/main" id="{6252AEFC-B2FC-241A-724A-CC1E0D54AACF}"/>
              </a:ext>
            </a:extLst>
          </p:cNvPr>
          <p:cNvSpPr txBox="1"/>
          <p:nvPr/>
        </p:nvSpPr>
        <p:spPr>
          <a:xfrm>
            <a:off x="8098132" y="902163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7557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38" name="Picture 3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1661043">
            <a:off x="1825431" y="981283"/>
            <a:ext cx="744588" cy="734406"/>
          </a:xfrm>
          <a:prstGeom prst="rect">
            <a:avLst/>
          </a:prstGeom>
        </p:spPr>
      </p:pic>
      <p:pic>
        <p:nvPicPr>
          <p:cNvPr id="39" name="Picture 3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1661043">
            <a:off x="16400442" y="3524065"/>
            <a:ext cx="744588" cy="734406"/>
          </a:xfrm>
          <a:prstGeom prst="rect">
            <a:avLst/>
          </a:prstGeom>
        </p:spPr>
      </p:pic>
      <p:sp>
        <p:nvSpPr>
          <p:cNvPr id="33" name="Hộp Văn bản 32">
            <a:extLst>
              <a:ext uri="{FF2B5EF4-FFF2-40B4-BE49-F238E27FC236}">
                <a16:creationId xmlns:a16="http://schemas.microsoft.com/office/drawing/2014/main" id="{FB668705-E201-45BE-27BA-82C83189037E}"/>
              </a:ext>
            </a:extLst>
          </p:cNvPr>
          <p:cNvSpPr txBox="1"/>
          <p:nvPr/>
        </p:nvSpPr>
        <p:spPr>
          <a:xfrm>
            <a:off x="3581400" y="1269900"/>
            <a:ext cx="11125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sp>
        <p:nvSpPr>
          <p:cNvPr id="36" name="Hộp Văn bản 35">
            <a:extLst>
              <a:ext uri="{FF2B5EF4-FFF2-40B4-BE49-F238E27FC236}">
                <a16:creationId xmlns:a16="http://schemas.microsoft.com/office/drawing/2014/main" id="{24A10D56-9D8F-0EA6-9930-C95F3E2314ED}"/>
              </a:ext>
            </a:extLst>
          </p:cNvPr>
          <p:cNvSpPr txBox="1"/>
          <p:nvPr/>
        </p:nvSpPr>
        <p:spPr>
          <a:xfrm>
            <a:off x="5163514" y="2978806"/>
            <a:ext cx="9619286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Ô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 </a:t>
            </a:r>
            <a:r>
              <a:rPr lang="vi-VN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lại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kiến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về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song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song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Hộp Văn bản 51">
            <a:extLst>
              <a:ext uri="{FF2B5EF4-FFF2-40B4-BE49-F238E27FC236}">
                <a16:creationId xmlns:a16="http://schemas.microsoft.com/office/drawing/2014/main" id="{011BED39-04A0-679D-F859-94908C752E87}"/>
              </a:ext>
            </a:extLst>
          </p:cNvPr>
          <p:cNvSpPr txBox="1"/>
          <p:nvPr/>
        </p:nvSpPr>
        <p:spPr>
          <a:xfrm>
            <a:off x="5163514" y="5702632"/>
            <a:ext cx="9144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Hoàn thành các bài tập trong SBT.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Hộp Văn bản 54">
            <a:extLst>
              <a:ext uri="{FF2B5EF4-FFF2-40B4-BE49-F238E27FC236}">
                <a16:creationId xmlns:a16="http://schemas.microsoft.com/office/drawing/2014/main" id="{C508A7C2-EF36-6C49-1B08-C41E9EFAB91C}"/>
              </a:ext>
            </a:extLst>
          </p:cNvPr>
          <p:cNvSpPr txBox="1"/>
          <p:nvPr/>
        </p:nvSpPr>
        <p:spPr>
          <a:xfrm>
            <a:off x="5163514" y="7600851"/>
            <a:ext cx="9144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Chuẩn bị bài mới “</a:t>
            </a:r>
            <a:r>
              <a:rPr lang="pt-BR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 4. Định lí</a:t>
            </a:r>
            <a:r>
              <a:rPr lang="vi-VN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7" name="Đồ họa 56" descr="Books outline">
            <a:extLst>
              <a:ext uri="{FF2B5EF4-FFF2-40B4-BE49-F238E27FC236}">
                <a16:creationId xmlns:a16="http://schemas.microsoft.com/office/drawing/2014/main" id="{09649BF3-D96E-C8B0-692A-95410C84A1EE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3308593" y="3269776"/>
            <a:ext cx="1398573" cy="1398573"/>
          </a:xfrm>
          <a:prstGeom prst="rect">
            <a:avLst/>
          </a:prstGeom>
        </p:spPr>
      </p:pic>
      <p:pic>
        <p:nvPicPr>
          <p:cNvPr id="58" name="Đồ họa 57" descr="Books outline">
            <a:extLst>
              <a:ext uri="{FF2B5EF4-FFF2-40B4-BE49-F238E27FC236}">
                <a16:creationId xmlns:a16="http://schemas.microsoft.com/office/drawing/2014/main" id="{79781F3B-8E98-BA3F-78EE-FC3252B3D0DB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3263385" y="5397302"/>
            <a:ext cx="1398573" cy="1398573"/>
          </a:xfrm>
          <a:prstGeom prst="rect">
            <a:avLst/>
          </a:prstGeom>
        </p:spPr>
      </p:pic>
      <p:pic>
        <p:nvPicPr>
          <p:cNvPr id="59" name="Đồ họa 58" descr="Books outline">
            <a:extLst>
              <a:ext uri="{FF2B5EF4-FFF2-40B4-BE49-F238E27FC236}">
                <a16:creationId xmlns:a16="http://schemas.microsoft.com/office/drawing/2014/main" id="{0FCFF877-BA02-1105-137F-E5CF765C8BFD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3281199" y="7348577"/>
            <a:ext cx="1398573" cy="1398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0934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52" grpId="0"/>
      <p:bldP spid="5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120324">
            <a:off x="7049103" y="1221074"/>
            <a:ext cx="4189793" cy="1081728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4505853">
            <a:off x="2877969" y="324683"/>
            <a:ext cx="1427557" cy="1408035"/>
          </a:xfrm>
          <a:prstGeom prst="rect">
            <a:avLst/>
          </a:prstGeom>
        </p:spPr>
      </p:pic>
      <p:pic>
        <p:nvPicPr>
          <p:cNvPr id="33" name="Picture 3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10306237">
            <a:off x="4134533" y="7781472"/>
            <a:ext cx="1252441" cy="1235313"/>
          </a:xfrm>
          <a:prstGeom prst="rect">
            <a:avLst/>
          </a:prstGeom>
        </p:spPr>
      </p:pic>
      <p:pic>
        <p:nvPicPr>
          <p:cNvPr id="34" name="Picture 34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3062654">
            <a:off x="14208099" y="1641508"/>
            <a:ext cx="1810087" cy="1566548"/>
          </a:xfrm>
          <a:prstGeom prst="rect">
            <a:avLst/>
          </a:prstGeom>
        </p:spPr>
      </p:pic>
      <p:pic>
        <p:nvPicPr>
          <p:cNvPr id="35" name="Picture 35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 rot="4340014">
            <a:off x="14309913" y="6789423"/>
            <a:ext cx="1756269" cy="1756269"/>
          </a:xfrm>
          <a:prstGeom prst="rect">
            <a:avLst/>
          </a:prstGeom>
        </p:spPr>
      </p:pic>
      <p:pic>
        <p:nvPicPr>
          <p:cNvPr id="36" name="Picture 36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 rot="-6459985">
            <a:off x="2527797" y="5107847"/>
            <a:ext cx="626645" cy="626645"/>
          </a:xfrm>
          <a:prstGeom prst="rect">
            <a:avLst/>
          </a:prstGeom>
        </p:spPr>
      </p:pic>
      <p:sp>
        <p:nvSpPr>
          <p:cNvPr id="30" name="Hộp Văn bản 29">
            <a:extLst>
              <a:ext uri="{FF2B5EF4-FFF2-40B4-BE49-F238E27FC236}">
                <a16:creationId xmlns:a16="http://schemas.microsoft.com/office/drawing/2014/main" id="{1AE71998-A6CD-74F3-D2C6-C481CCC3F895}"/>
              </a:ext>
            </a:extLst>
          </p:cNvPr>
          <p:cNvSpPr txBox="1"/>
          <p:nvPr/>
        </p:nvSpPr>
        <p:spPr>
          <a:xfrm>
            <a:off x="2601092" y="3096960"/>
            <a:ext cx="13104401" cy="3557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>
                <a:latin typeface="Arial" panose="020B0604020202020204" pitchFamily="34" charset="0"/>
                <a:cs typeface="Arial" panose="020B0604020202020204" pitchFamily="34" charset="0"/>
              </a:rPr>
              <a:t>CẢM ƠN CÁC EM ĐÃ LẮNG NGHE BÀI GIẢNG</a:t>
            </a:r>
          </a:p>
        </p:txBody>
      </p:sp>
    </p:spTree>
    <p:extLst>
      <p:ext uri="{BB962C8B-B14F-4D97-AF65-F5344CB8AC3E}">
        <p14:creationId xmlns:p14="http://schemas.microsoft.com/office/powerpoint/2010/main" val="21861567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grpSp>
        <p:nvGrpSpPr>
          <p:cNvPr id="23" name="Group 23"/>
          <p:cNvGrpSpPr/>
          <p:nvPr/>
        </p:nvGrpSpPr>
        <p:grpSpPr>
          <a:xfrm>
            <a:off x="1829110" y="3043439"/>
            <a:ext cx="15028880" cy="5815977"/>
            <a:chOff x="-81957" y="703892"/>
            <a:chExt cx="20038507" cy="6683526"/>
          </a:xfrm>
        </p:grpSpPr>
        <p:grpSp>
          <p:nvGrpSpPr>
            <p:cNvPr id="24" name="Group 24"/>
            <p:cNvGrpSpPr/>
            <p:nvPr/>
          </p:nvGrpSpPr>
          <p:grpSpPr>
            <a:xfrm>
              <a:off x="855013" y="870140"/>
              <a:ext cx="18540896" cy="6517278"/>
              <a:chOff x="0" y="0"/>
              <a:chExt cx="3662399" cy="1287364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3662399" cy="1287364"/>
              </a:xfrm>
              <a:custGeom>
                <a:avLst/>
                <a:gdLst/>
                <a:ahLst/>
                <a:cxnLst/>
                <a:rect l="l" t="t" r="r" b="b"/>
                <a:pathLst>
                  <a:path w="3662399" h="1287364">
                    <a:moveTo>
                      <a:pt x="0" y="0"/>
                    </a:moveTo>
                    <a:lnTo>
                      <a:pt x="3662399" y="0"/>
                    </a:lnTo>
                    <a:lnTo>
                      <a:pt x="3662399" y="1287364"/>
                    </a:lnTo>
                    <a:lnTo>
                      <a:pt x="0" y="1287364"/>
                    </a:lnTo>
                    <a:close/>
                  </a:path>
                </a:pathLst>
              </a:custGeom>
              <a:solidFill>
                <a:srgbClr val="3E303F">
                  <a:alpha val="24706"/>
                </a:srgbClr>
              </a:solidFill>
            </p:spPr>
          </p:sp>
          <p:sp>
            <p:nvSpPr>
              <p:cNvPr id="26" name="TextBox 26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27" name="Group 27"/>
            <p:cNvGrpSpPr/>
            <p:nvPr/>
          </p:nvGrpSpPr>
          <p:grpSpPr>
            <a:xfrm>
              <a:off x="702313" y="730440"/>
              <a:ext cx="18540896" cy="6517278"/>
              <a:chOff x="0" y="0"/>
              <a:chExt cx="3662399" cy="1287364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0" y="0"/>
                <a:ext cx="3662399" cy="1287364"/>
              </a:xfrm>
              <a:custGeom>
                <a:avLst/>
                <a:gdLst/>
                <a:ahLst/>
                <a:cxnLst/>
                <a:rect l="l" t="t" r="r" b="b"/>
                <a:pathLst>
                  <a:path w="3662399" h="1287364">
                    <a:moveTo>
                      <a:pt x="0" y="0"/>
                    </a:moveTo>
                    <a:lnTo>
                      <a:pt x="3662399" y="0"/>
                    </a:lnTo>
                    <a:lnTo>
                      <a:pt x="3662399" y="1287364"/>
                    </a:lnTo>
                    <a:lnTo>
                      <a:pt x="0" y="1287364"/>
                    </a:lnTo>
                    <a:close/>
                  </a:path>
                </a:pathLst>
              </a:custGeom>
              <a:solidFill>
                <a:srgbClr val="FCF2D3"/>
              </a:solidFill>
            </p:spPr>
          </p:sp>
          <p:sp>
            <p:nvSpPr>
              <p:cNvPr id="29" name="TextBox 29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pic>
          <p:nvPicPr>
            <p:cNvPr id="30" name="Picture 30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rcRect/>
            <a:stretch>
              <a:fillRect/>
            </a:stretch>
          </p:blipFill>
          <p:spPr>
            <a:xfrm rot="-2376565">
              <a:off x="-81957" y="839789"/>
              <a:ext cx="2522245" cy="651198"/>
            </a:xfrm>
            <a:prstGeom prst="rect">
              <a:avLst/>
            </a:prstGeom>
          </p:spPr>
        </p:pic>
        <p:pic>
          <p:nvPicPr>
            <p:cNvPr id="31" name="Picture 31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rcRect/>
            <a:stretch>
              <a:fillRect/>
            </a:stretch>
          </p:blipFill>
          <p:spPr>
            <a:xfrm rot="2264837" flipH="1" flipV="1">
              <a:off x="17434305" y="703892"/>
              <a:ext cx="2522245" cy="651198"/>
            </a:xfrm>
            <a:prstGeom prst="rect">
              <a:avLst/>
            </a:prstGeom>
          </p:spPr>
        </p:pic>
        <p:sp>
          <p:nvSpPr>
            <p:cNvPr id="32" name="AutoShape 32"/>
            <p:cNvSpPr/>
            <p:nvPr/>
          </p:nvSpPr>
          <p:spPr>
            <a:xfrm rot="10800000">
              <a:off x="1340028" y="4099628"/>
              <a:ext cx="17516263" cy="0"/>
            </a:xfrm>
            <a:prstGeom prst="line">
              <a:avLst/>
            </a:prstGeom>
            <a:ln w="12700" cap="rnd">
              <a:solidFill>
                <a:srgbClr val="000000"/>
              </a:solidFill>
              <a:prstDash val="sysDot"/>
              <a:headEnd type="none" w="sm" len="sm"/>
              <a:tailEnd type="none" w="sm" len="sm"/>
            </a:ln>
          </p:spPr>
        </p:sp>
        <p:sp>
          <p:nvSpPr>
            <p:cNvPr id="33" name="AutoShape 33"/>
            <p:cNvSpPr/>
            <p:nvPr/>
          </p:nvSpPr>
          <p:spPr>
            <a:xfrm rot="10800000">
              <a:off x="1340029" y="2433007"/>
              <a:ext cx="17516263" cy="0"/>
            </a:xfrm>
            <a:prstGeom prst="line">
              <a:avLst/>
            </a:prstGeom>
            <a:ln w="12700" cap="rnd">
              <a:solidFill>
                <a:srgbClr val="000000"/>
              </a:solidFill>
              <a:prstDash val="sysDot"/>
              <a:headEnd type="none" w="sm" len="sm"/>
              <a:tailEnd type="none" w="sm" len="sm"/>
            </a:ln>
          </p:spPr>
        </p:sp>
      </p:grpSp>
      <p:pic>
        <p:nvPicPr>
          <p:cNvPr id="39" name="Picture 3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5614855">
            <a:off x="2315231" y="4990806"/>
            <a:ext cx="994957" cy="861090"/>
          </a:xfrm>
          <a:prstGeom prst="rect">
            <a:avLst/>
          </a:prstGeom>
        </p:spPr>
      </p:pic>
      <p:pic>
        <p:nvPicPr>
          <p:cNvPr id="40" name="Picture 40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5614855">
            <a:off x="2399836" y="3450892"/>
            <a:ext cx="994957" cy="861090"/>
          </a:xfrm>
          <a:prstGeom prst="rect">
            <a:avLst/>
          </a:prstGeom>
        </p:spPr>
      </p:pic>
      <p:pic>
        <p:nvPicPr>
          <p:cNvPr id="41" name="Picture 4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5614855">
            <a:off x="1786795" y="866484"/>
            <a:ext cx="994957" cy="861090"/>
          </a:xfrm>
          <a:prstGeom prst="rect">
            <a:avLst/>
          </a:prstGeom>
        </p:spPr>
      </p:pic>
      <p:pic>
        <p:nvPicPr>
          <p:cNvPr id="42" name="Picture 4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5614855">
            <a:off x="2286080" y="6463236"/>
            <a:ext cx="994957" cy="861090"/>
          </a:xfrm>
          <a:prstGeom prst="rect">
            <a:avLst/>
          </a:prstGeom>
        </p:spPr>
      </p:pic>
      <p:pic>
        <p:nvPicPr>
          <p:cNvPr id="43" name="Picture 4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5614855">
            <a:off x="2660758" y="866484"/>
            <a:ext cx="994957" cy="861090"/>
          </a:xfrm>
          <a:prstGeom prst="rect">
            <a:avLst/>
          </a:prstGeom>
        </p:spPr>
      </p:pic>
      <p:pic>
        <p:nvPicPr>
          <p:cNvPr id="44" name="Picture 4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5400000">
            <a:off x="15006734" y="2562683"/>
            <a:ext cx="853932" cy="739039"/>
          </a:xfrm>
          <a:prstGeom prst="rect">
            <a:avLst/>
          </a:prstGeom>
        </p:spPr>
      </p:pic>
      <p:pic>
        <p:nvPicPr>
          <p:cNvPr id="45" name="Picture 45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5400000">
            <a:off x="14203432" y="2549300"/>
            <a:ext cx="853932" cy="739039"/>
          </a:xfrm>
          <a:prstGeom prst="rect">
            <a:avLst/>
          </a:prstGeom>
        </p:spPr>
      </p:pic>
      <p:pic>
        <p:nvPicPr>
          <p:cNvPr id="46" name="Picture 4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5614855">
            <a:off x="2286081" y="7791050"/>
            <a:ext cx="994957" cy="861090"/>
          </a:xfrm>
          <a:prstGeom prst="rect">
            <a:avLst/>
          </a:prstGeom>
        </p:spPr>
      </p:pic>
      <p:pic>
        <p:nvPicPr>
          <p:cNvPr id="47" name="Picture 47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5614855">
            <a:off x="15493544" y="8935064"/>
            <a:ext cx="994957" cy="861090"/>
          </a:xfrm>
          <a:prstGeom prst="rect">
            <a:avLst/>
          </a:prstGeom>
        </p:spPr>
      </p:pic>
      <p:sp>
        <p:nvSpPr>
          <p:cNvPr id="48" name="AutoShape 32">
            <a:extLst>
              <a:ext uri="{FF2B5EF4-FFF2-40B4-BE49-F238E27FC236}">
                <a16:creationId xmlns:a16="http://schemas.microsoft.com/office/drawing/2014/main" id="{1EDDB4C6-D039-DCCD-2870-9FFF58572A61}"/>
              </a:ext>
            </a:extLst>
          </p:cNvPr>
          <p:cNvSpPr/>
          <p:nvPr/>
        </p:nvSpPr>
        <p:spPr>
          <a:xfrm rot="10800000">
            <a:off x="2895599" y="7425381"/>
            <a:ext cx="13137197" cy="0"/>
          </a:xfrm>
          <a:prstGeom prst="line">
            <a:avLst/>
          </a:prstGeom>
          <a:ln w="12700" cap="rnd">
            <a:solidFill>
              <a:srgbClr val="000000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49" name="Hộp Văn bản 48">
            <a:extLst>
              <a:ext uri="{FF2B5EF4-FFF2-40B4-BE49-F238E27FC236}">
                <a16:creationId xmlns:a16="http://schemas.microsoft.com/office/drawing/2014/main" id="{BF1A3B4A-107E-A94E-CD26-36093490244D}"/>
              </a:ext>
            </a:extLst>
          </p:cNvPr>
          <p:cNvSpPr txBox="1"/>
          <p:nvPr/>
        </p:nvSpPr>
        <p:spPr>
          <a:xfrm>
            <a:off x="4267200" y="1181100"/>
            <a:ext cx="1017884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</a:p>
        </p:txBody>
      </p:sp>
      <p:sp>
        <p:nvSpPr>
          <p:cNvPr id="50" name="Hộp Văn bản 49">
            <a:extLst>
              <a:ext uri="{FF2B5EF4-FFF2-40B4-BE49-F238E27FC236}">
                <a16:creationId xmlns:a16="http://schemas.microsoft.com/office/drawing/2014/main" id="{999B0415-1AE3-D007-BF02-2D26F14B6BA3}"/>
              </a:ext>
            </a:extLst>
          </p:cNvPr>
          <p:cNvSpPr txBox="1"/>
          <p:nvPr/>
        </p:nvSpPr>
        <p:spPr>
          <a:xfrm>
            <a:off x="3260306" y="3546284"/>
            <a:ext cx="99936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01. 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Hai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 Hai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so le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Hộp Văn bản 50">
            <a:extLst>
              <a:ext uri="{FF2B5EF4-FFF2-40B4-BE49-F238E27FC236}">
                <a16:creationId xmlns:a16="http://schemas.microsoft.com/office/drawing/2014/main" id="{E5B658B1-BE5C-10C0-0782-06086EAED70F}"/>
              </a:ext>
            </a:extLst>
          </p:cNvPr>
          <p:cNvSpPr txBox="1"/>
          <p:nvPr/>
        </p:nvSpPr>
        <p:spPr>
          <a:xfrm>
            <a:off x="3175054" y="5058187"/>
            <a:ext cx="128577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02.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Hộp Văn bản 51">
            <a:extLst>
              <a:ext uri="{FF2B5EF4-FFF2-40B4-BE49-F238E27FC236}">
                <a16:creationId xmlns:a16="http://schemas.microsoft.com/office/drawing/2014/main" id="{20A4E431-DE89-D573-57D8-54F17D2DE49F}"/>
              </a:ext>
            </a:extLst>
          </p:cNvPr>
          <p:cNvSpPr txBox="1"/>
          <p:nvPr/>
        </p:nvSpPr>
        <p:spPr>
          <a:xfrm>
            <a:off x="3170030" y="6579166"/>
            <a:ext cx="128577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03.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Tiên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Euclid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Hộp Văn bản 52">
            <a:extLst>
              <a:ext uri="{FF2B5EF4-FFF2-40B4-BE49-F238E27FC236}">
                <a16:creationId xmlns:a16="http://schemas.microsoft.com/office/drawing/2014/main" id="{6B4BAF92-D041-5619-391F-2C323E5C0F8A}"/>
              </a:ext>
            </a:extLst>
          </p:cNvPr>
          <p:cNvSpPr txBox="1"/>
          <p:nvPr/>
        </p:nvSpPr>
        <p:spPr>
          <a:xfrm>
            <a:off x="3170029" y="7889276"/>
            <a:ext cx="128577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04.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/>
      <p:bldP spid="52" grpId="0"/>
      <p:bldP spid="5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87" name="Picture 32">
            <a:extLst>
              <a:ext uri="{FF2B5EF4-FFF2-40B4-BE49-F238E27FC236}">
                <a16:creationId xmlns:a16="http://schemas.microsoft.com/office/drawing/2014/main" id="{470FB86E-DB3A-FBBE-8E2C-D09B549E735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4505853">
            <a:off x="257657" y="332049"/>
            <a:ext cx="1427557" cy="1408035"/>
          </a:xfrm>
          <a:prstGeom prst="rect">
            <a:avLst/>
          </a:prstGeom>
        </p:spPr>
      </p:pic>
      <p:pic>
        <p:nvPicPr>
          <p:cNvPr id="88" name="Picture 33">
            <a:extLst>
              <a:ext uri="{FF2B5EF4-FFF2-40B4-BE49-F238E27FC236}">
                <a16:creationId xmlns:a16="http://schemas.microsoft.com/office/drawing/2014/main" id="{16ECC216-BE32-CE84-7160-F2085E0668A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10306237">
            <a:off x="11618508" y="8932265"/>
            <a:ext cx="1252441" cy="1235313"/>
          </a:xfrm>
          <a:prstGeom prst="rect">
            <a:avLst/>
          </a:prstGeom>
        </p:spPr>
      </p:pic>
      <p:pic>
        <p:nvPicPr>
          <p:cNvPr id="89" name="Picture 34">
            <a:extLst>
              <a:ext uri="{FF2B5EF4-FFF2-40B4-BE49-F238E27FC236}">
                <a16:creationId xmlns:a16="http://schemas.microsoft.com/office/drawing/2014/main" id="{46E8898B-902B-56B9-552C-4D818FEAF204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3062654">
            <a:off x="14991525" y="1142305"/>
            <a:ext cx="1810087" cy="1566548"/>
          </a:xfrm>
          <a:prstGeom prst="rect">
            <a:avLst/>
          </a:prstGeom>
        </p:spPr>
      </p:pic>
      <p:pic>
        <p:nvPicPr>
          <p:cNvPr id="91" name="Picture 36">
            <a:extLst>
              <a:ext uri="{FF2B5EF4-FFF2-40B4-BE49-F238E27FC236}">
                <a16:creationId xmlns:a16="http://schemas.microsoft.com/office/drawing/2014/main" id="{2D6B6948-048E-3C24-A6A2-09F688BEAC15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-6459985">
            <a:off x="1606308" y="5193049"/>
            <a:ext cx="626645" cy="626645"/>
          </a:xfrm>
          <a:prstGeom prst="rect">
            <a:avLst/>
          </a:prstGeom>
        </p:spPr>
      </p:pic>
      <p:sp>
        <p:nvSpPr>
          <p:cNvPr id="92" name="Hộp Văn bản 91">
            <a:extLst>
              <a:ext uri="{FF2B5EF4-FFF2-40B4-BE49-F238E27FC236}">
                <a16:creationId xmlns:a16="http://schemas.microsoft.com/office/drawing/2014/main" id="{A767B75F-8788-7EAA-1C77-E346AB86E103}"/>
              </a:ext>
            </a:extLst>
          </p:cNvPr>
          <p:cNvSpPr txBox="1"/>
          <p:nvPr/>
        </p:nvSpPr>
        <p:spPr>
          <a:xfrm>
            <a:off x="1835339" y="1036066"/>
            <a:ext cx="147000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I. HAI GÓC ĐỒNG VỊ. HAI GÓC SO LE TRONG</a:t>
            </a:r>
          </a:p>
        </p:txBody>
      </p:sp>
      <p:sp>
        <p:nvSpPr>
          <p:cNvPr id="93" name="Hình chữ nhật: Góc Tròn 92">
            <a:extLst>
              <a:ext uri="{FF2B5EF4-FFF2-40B4-BE49-F238E27FC236}">
                <a16:creationId xmlns:a16="http://schemas.microsoft.com/office/drawing/2014/main" id="{A4EEA22A-9993-4B02-37C7-7951E143E779}"/>
              </a:ext>
            </a:extLst>
          </p:cNvPr>
          <p:cNvSpPr/>
          <p:nvPr/>
        </p:nvSpPr>
        <p:spPr>
          <a:xfrm>
            <a:off x="1990198" y="2330979"/>
            <a:ext cx="1600200" cy="914400"/>
          </a:xfrm>
          <a:prstGeom prst="roundRect">
            <a:avLst/>
          </a:prstGeom>
          <a:solidFill>
            <a:srgbClr val="FF5E41"/>
          </a:solidFill>
          <a:ln>
            <a:solidFill>
              <a:srgbClr val="FF5E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Hộp Văn bản 93">
                <a:extLst>
                  <a:ext uri="{FF2B5EF4-FFF2-40B4-BE49-F238E27FC236}">
                    <a16:creationId xmlns:a16="http://schemas.microsoft.com/office/drawing/2014/main" id="{0E610052-A467-171D-3AFA-925CE7AD12FD}"/>
                  </a:ext>
                </a:extLst>
              </p:cNvPr>
              <p:cNvSpPr txBox="1"/>
              <p:nvPr/>
            </p:nvSpPr>
            <p:spPr>
              <a:xfrm>
                <a:off x="3931071" y="1989263"/>
                <a:ext cx="11278503" cy="18249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Ở </a:t>
                </a:r>
                <a:r>
                  <a:rPr lang="en-US" sz="40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34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cắt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lần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tại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4" name="Hộp Văn bản 93">
                <a:extLst>
                  <a:ext uri="{FF2B5EF4-FFF2-40B4-BE49-F238E27FC236}">
                    <a16:creationId xmlns:a16="http://schemas.microsoft.com/office/drawing/2014/main" id="{0E610052-A467-171D-3AFA-925CE7AD12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1071" y="1989263"/>
                <a:ext cx="11278503" cy="1824923"/>
              </a:xfrm>
              <a:prstGeom prst="rect">
                <a:avLst/>
              </a:prstGeom>
              <a:blipFill>
                <a:blip r:embed="rId24"/>
                <a:stretch>
                  <a:fillRect l="-1946" r="-1892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6" name="Hình ảnh 95">
            <a:extLst>
              <a:ext uri="{FF2B5EF4-FFF2-40B4-BE49-F238E27FC236}">
                <a16:creationId xmlns:a16="http://schemas.microsoft.com/office/drawing/2014/main" id="{0D5E7463-763D-0F8D-B82E-972579CD6E96}"/>
              </a:ext>
            </a:extLst>
          </p:cNvPr>
          <p:cNvPicPr>
            <a:picLocks noChangeAspect="1"/>
          </p:cNvPicPr>
          <p:nvPr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26" t="4630" r="1584" b="64820"/>
          <a:stretch/>
        </p:blipFill>
        <p:spPr>
          <a:xfrm>
            <a:off x="12169082" y="3396432"/>
            <a:ext cx="4068810" cy="5067028"/>
          </a:xfrm>
          <a:prstGeom prst="rect">
            <a:avLst/>
          </a:prstGeom>
        </p:spPr>
      </p:pic>
      <p:pic>
        <p:nvPicPr>
          <p:cNvPr id="90" name="Picture 35">
            <a:extLst>
              <a:ext uri="{FF2B5EF4-FFF2-40B4-BE49-F238E27FC236}">
                <a16:creationId xmlns:a16="http://schemas.microsoft.com/office/drawing/2014/main" id="{F6C5B3C9-1B45-DEDE-B561-711EF5EC0551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4340014">
            <a:off x="15551815" y="7845370"/>
            <a:ext cx="1756269" cy="175626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7" name="Hộp Văn bản 96">
                <a:extLst>
                  <a:ext uri="{FF2B5EF4-FFF2-40B4-BE49-F238E27FC236}">
                    <a16:creationId xmlns:a16="http://schemas.microsoft.com/office/drawing/2014/main" id="{A9F24853-52A4-6DB2-C854-DEE188CE50E9}"/>
                  </a:ext>
                </a:extLst>
              </p:cNvPr>
              <p:cNvSpPr txBox="1"/>
              <p:nvPr/>
            </p:nvSpPr>
            <p:spPr>
              <a:xfrm>
                <a:off x="2315669" y="4057089"/>
                <a:ext cx="9377014" cy="49756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71500" indent="-571500" algn="just">
                  <a:lnSpc>
                    <a:spcPct val="150000"/>
                  </a:lnSpc>
                  <a:buFont typeface="Symbol" panose="05050102010706020507" pitchFamily="18" charset="2"/>
                  <a:buChar char="-"/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Góc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ở “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cùng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phía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”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</a:p>
              <a:p>
                <a:pPr marL="571500" indent="-571500" algn="just">
                  <a:lnSpc>
                    <a:spcPct val="150000"/>
                  </a:lnSpc>
                  <a:buFont typeface="Symbol" panose="05050102010706020507" pitchFamily="18" charset="2"/>
                  <a:buChar char="-"/>
                </a:pP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ở “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phía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”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</a:p>
              <a:p>
                <a:pPr marL="571500" indent="-571500" algn="just">
                  <a:lnSpc>
                    <a:spcPct val="150000"/>
                  </a:lnSpc>
                  <a:buFont typeface="Symbol" panose="05050102010706020507" pitchFamily="18" charset="2"/>
                  <a:buChar char="-"/>
                </a:pP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cũng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ở “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phía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”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Hai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ở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trí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như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gọi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3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3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97" name="Hộp Văn bản 96">
                <a:extLst>
                  <a:ext uri="{FF2B5EF4-FFF2-40B4-BE49-F238E27FC236}">
                    <a16:creationId xmlns:a16="http://schemas.microsoft.com/office/drawing/2014/main" id="{A9F24853-52A4-6DB2-C854-DEE188CE50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5669" y="4057089"/>
                <a:ext cx="9377014" cy="4975657"/>
              </a:xfrm>
              <a:prstGeom prst="rect">
                <a:avLst/>
              </a:prstGeom>
              <a:blipFill>
                <a:blip r:embed="rId26"/>
                <a:stretch>
                  <a:fillRect l="-2016" r="-1951" b="-36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animBg="1"/>
      <p:bldP spid="9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120324">
            <a:off x="7382988" y="221091"/>
            <a:ext cx="4189793" cy="1081728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1302675">
            <a:off x="14846399" y="8454977"/>
            <a:ext cx="1721329" cy="1697790"/>
          </a:xfrm>
          <a:prstGeom prst="rect">
            <a:avLst/>
          </a:prstGeom>
        </p:spPr>
      </p:pic>
      <p:pic>
        <p:nvPicPr>
          <p:cNvPr id="33" name="Picture 3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493762">
            <a:off x="15924557" y="3150466"/>
            <a:ext cx="744588" cy="734406"/>
          </a:xfrm>
          <a:prstGeom prst="rect">
            <a:avLst/>
          </a:prstGeom>
        </p:spPr>
      </p:pic>
      <p:pic>
        <p:nvPicPr>
          <p:cNvPr id="34" name="Picture 34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772170">
            <a:off x="14017668" y="323287"/>
            <a:ext cx="1461114" cy="1461114"/>
          </a:xfrm>
          <a:prstGeom prst="rect">
            <a:avLst/>
          </a:prstGeom>
        </p:spPr>
      </p:pic>
      <p:pic>
        <p:nvPicPr>
          <p:cNvPr id="35" name="Picture 35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-6294146">
            <a:off x="1951071" y="654244"/>
            <a:ext cx="1427557" cy="1408035"/>
          </a:xfrm>
          <a:prstGeom prst="rect">
            <a:avLst/>
          </a:prstGeom>
        </p:spPr>
      </p:pic>
      <p:pic>
        <p:nvPicPr>
          <p:cNvPr id="36" name="Picture 36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-1483876">
            <a:off x="3642949" y="8577540"/>
            <a:ext cx="837565" cy="826111"/>
          </a:xfrm>
          <a:prstGeom prst="rect">
            <a:avLst/>
          </a:prstGeom>
        </p:spPr>
      </p:pic>
      <p:pic>
        <p:nvPicPr>
          <p:cNvPr id="38" name="Hình ảnh 37">
            <a:extLst>
              <a:ext uri="{FF2B5EF4-FFF2-40B4-BE49-F238E27FC236}">
                <a16:creationId xmlns:a16="http://schemas.microsoft.com/office/drawing/2014/main" id="{56E1B1A1-F2F2-089B-B46C-BC5F55203E7D}"/>
              </a:ext>
            </a:extLst>
          </p:cNvPr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23" t="37618" r="2387" b="31832"/>
          <a:stretch/>
        </p:blipFill>
        <p:spPr>
          <a:xfrm>
            <a:off x="3009921" y="3390049"/>
            <a:ext cx="4068810" cy="5067028"/>
          </a:xfrm>
          <a:prstGeom prst="rect">
            <a:avLst/>
          </a:prstGeom>
        </p:spPr>
      </p:pic>
      <p:pic>
        <p:nvPicPr>
          <p:cNvPr id="37" name="Picture 37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6459985">
            <a:off x="1771570" y="5003280"/>
            <a:ext cx="896038" cy="8960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2C76D311-FA37-E6E6-D207-4EFAB68D1B69}"/>
                  </a:ext>
                </a:extLst>
              </p:cNvPr>
              <p:cNvSpPr txBox="1"/>
              <p:nvPr/>
            </p:nvSpPr>
            <p:spPr>
              <a:xfrm>
                <a:off x="3185348" y="1519216"/>
                <a:ext cx="13813229" cy="18249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Ở </a:t>
                </a:r>
                <a:r>
                  <a:rPr lang="en-US" sz="40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35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cắt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lần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tại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2C76D311-FA37-E6E6-D207-4EFAB68D1B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5348" y="1519216"/>
                <a:ext cx="13813229" cy="1824923"/>
              </a:xfrm>
              <a:prstGeom prst="rect">
                <a:avLst/>
              </a:prstGeom>
              <a:blipFill>
                <a:blip r:embed="rId25"/>
                <a:stretch>
                  <a:fillRect l="-1589" r="-2649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Hộp Văn bản 39">
                <a:extLst>
                  <a:ext uri="{FF2B5EF4-FFF2-40B4-BE49-F238E27FC236}">
                    <a16:creationId xmlns:a16="http://schemas.microsoft.com/office/drawing/2014/main" id="{FCF81938-C652-4DD2-1E3C-BF5BA37C7B06}"/>
                  </a:ext>
                </a:extLst>
              </p:cNvPr>
              <p:cNvSpPr txBox="1"/>
              <p:nvPr/>
            </p:nvSpPr>
            <p:spPr>
              <a:xfrm>
                <a:off x="7594206" y="3481420"/>
                <a:ext cx="8596385" cy="49756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71500" indent="-571500" algn="just">
                  <a:lnSpc>
                    <a:spcPct val="150000"/>
                  </a:lnSpc>
                  <a:buFont typeface="Symbol" panose="05050102010706020507" pitchFamily="18" charset="2"/>
                  <a:buChar char="-"/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Góc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ở “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phía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”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</a:p>
              <a:p>
                <a:pPr marL="571500" indent="-571500" algn="just">
                  <a:lnSpc>
                    <a:spcPct val="150000"/>
                  </a:lnSpc>
                  <a:buFont typeface="Symbol" panose="05050102010706020507" pitchFamily="18" charset="2"/>
                  <a:buChar char="-"/>
                </a:pP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ở “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phía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dưới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”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</a:p>
              <a:p>
                <a:pPr marL="571500" indent="-571500" algn="just">
                  <a:lnSpc>
                    <a:spcPct val="150000"/>
                  </a:lnSpc>
                  <a:buFont typeface="Symbol" panose="05050102010706020507" pitchFamily="18" charset="2"/>
                  <a:buChar char="-"/>
                </a:pP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ở “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phía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”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Hai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ở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trí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như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gọi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3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so le </a:t>
                </a:r>
                <a:r>
                  <a:rPr lang="en-US" sz="36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40" name="Hộp Văn bản 39">
                <a:extLst>
                  <a:ext uri="{FF2B5EF4-FFF2-40B4-BE49-F238E27FC236}">
                    <a16:creationId xmlns:a16="http://schemas.microsoft.com/office/drawing/2014/main" id="{FCF81938-C652-4DD2-1E3C-BF5BA37C7B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4206" y="3481420"/>
                <a:ext cx="8596385" cy="4975657"/>
              </a:xfrm>
              <a:prstGeom prst="rect">
                <a:avLst/>
              </a:prstGeom>
              <a:blipFill>
                <a:blip r:embed="rId26"/>
                <a:stretch>
                  <a:fillRect l="-2199" r="-3546" b="-36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103" name="Picture 32">
            <a:extLst>
              <a:ext uri="{FF2B5EF4-FFF2-40B4-BE49-F238E27FC236}">
                <a16:creationId xmlns:a16="http://schemas.microsoft.com/office/drawing/2014/main" id="{915AD155-ECB4-7F3F-911E-412BC8E63E4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4505853">
            <a:off x="2877969" y="324683"/>
            <a:ext cx="1427557" cy="1408035"/>
          </a:xfrm>
          <a:prstGeom prst="rect">
            <a:avLst/>
          </a:prstGeom>
        </p:spPr>
      </p:pic>
      <p:pic>
        <p:nvPicPr>
          <p:cNvPr id="104" name="Picture 33">
            <a:extLst>
              <a:ext uri="{FF2B5EF4-FFF2-40B4-BE49-F238E27FC236}">
                <a16:creationId xmlns:a16="http://schemas.microsoft.com/office/drawing/2014/main" id="{FDE3DF29-853B-AA31-99B7-56FC329124A5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10306237">
            <a:off x="4134533" y="7781472"/>
            <a:ext cx="1252441" cy="1235313"/>
          </a:xfrm>
          <a:prstGeom prst="rect">
            <a:avLst/>
          </a:prstGeom>
        </p:spPr>
      </p:pic>
      <p:pic>
        <p:nvPicPr>
          <p:cNvPr id="105" name="Picture 34">
            <a:extLst>
              <a:ext uri="{FF2B5EF4-FFF2-40B4-BE49-F238E27FC236}">
                <a16:creationId xmlns:a16="http://schemas.microsoft.com/office/drawing/2014/main" id="{9CFB39D0-6237-A27F-2E7C-92DE1171B228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3062654">
            <a:off x="14208099" y="1641508"/>
            <a:ext cx="1810087" cy="1566548"/>
          </a:xfrm>
          <a:prstGeom prst="rect">
            <a:avLst/>
          </a:prstGeom>
        </p:spPr>
      </p:pic>
      <p:pic>
        <p:nvPicPr>
          <p:cNvPr id="106" name="Picture 35">
            <a:extLst>
              <a:ext uri="{FF2B5EF4-FFF2-40B4-BE49-F238E27FC236}">
                <a16:creationId xmlns:a16="http://schemas.microsoft.com/office/drawing/2014/main" id="{70AFDC22-74AB-1D32-96F9-C7261F3593A9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4340014">
            <a:off x="14465149" y="7221746"/>
            <a:ext cx="1756269" cy="1756269"/>
          </a:xfrm>
          <a:prstGeom prst="rect">
            <a:avLst/>
          </a:prstGeom>
        </p:spPr>
      </p:pic>
      <p:pic>
        <p:nvPicPr>
          <p:cNvPr id="108" name="Hình ảnh 107">
            <a:extLst>
              <a:ext uri="{FF2B5EF4-FFF2-40B4-BE49-F238E27FC236}">
                <a16:creationId xmlns:a16="http://schemas.microsoft.com/office/drawing/2014/main" id="{3707ACA7-88A8-74F5-A60E-90E0ED842AE2}"/>
              </a:ext>
            </a:extLst>
          </p:cNvPr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31" t="68026" r="1495" b="1424"/>
          <a:stretch/>
        </p:blipFill>
        <p:spPr>
          <a:xfrm>
            <a:off x="2733832" y="2438025"/>
            <a:ext cx="4457679" cy="5067028"/>
          </a:xfrm>
          <a:prstGeom prst="rect">
            <a:avLst/>
          </a:prstGeom>
        </p:spPr>
      </p:pic>
      <p:pic>
        <p:nvPicPr>
          <p:cNvPr id="107" name="Picture 36">
            <a:extLst>
              <a:ext uri="{FF2B5EF4-FFF2-40B4-BE49-F238E27FC236}">
                <a16:creationId xmlns:a16="http://schemas.microsoft.com/office/drawing/2014/main" id="{E21A1C0D-5F5F-47D7-259E-42D3F2091B68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-6459985">
            <a:off x="2020890" y="5167743"/>
            <a:ext cx="626645" cy="626645"/>
          </a:xfrm>
          <a:prstGeom prst="rect">
            <a:avLst/>
          </a:prstGeom>
        </p:spPr>
      </p:pic>
      <p:sp>
        <p:nvSpPr>
          <p:cNvPr id="109" name="Hộp Văn bản 108">
            <a:extLst>
              <a:ext uri="{FF2B5EF4-FFF2-40B4-BE49-F238E27FC236}">
                <a16:creationId xmlns:a16="http://schemas.microsoft.com/office/drawing/2014/main" id="{F9CBECF0-8267-71F1-CA57-27FE138EF975}"/>
              </a:ext>
            </a:extLst>
          </p:cNvPr>
          <p:cNvSpPr txBox="1"/>
          <p:nvPr/>
        </p:nvSpPr>
        <p:spPr>
          <a:xfrm>
            <a:off x="5039811" y="1336063"/>
            <a:ext cx="83689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Tương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36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cũng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Hộp Văn bản 112">
                <a:extLst>
                  <a:ext uri="{FF2B5EF4-FFF2-40B4-BE49-F238E27FC236}">
                    <a16:creationId xmlns:a16="http://schemas.microsoft.com/office/drawing/2014/main" id="{75A49F8C-6CB5-6DDC-3E84-30D78EF76873}"/>
                  </a:ext>
                </a:extLst>
              </p:cNvPr>
              <p:cNvSpPr txBox="1"/>
              <p:nvPr/>
            </p:nvSpPr>
            <p:spPr>
              <a:xfrm>
                <a:off x="8346351" y="3125212"/>
                <a:ext cx="6707690" cy="45949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571500" indent="-571500" algn="just">
                  <a:lnSpc>
                    <a:spcPct val="150000"/>
                  </a:lnSpc>
                  <a:buFont typeface="Symbol" panose="05050102010706020507" pitchFamily="18" charset="2"/>
                  <a:buChar char="-"/>
                </a:pPr>
                <a:r>
                  <a:rPr kumimoji="0" lang="en-US" sz="4000" b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kumimoji="0" lang="en-US" sz="40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cặp</a:t>
                </a:r>
                <a:r>
                  <a:rPr kumimoji="0" lang="en-US" sz="40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kumimoji="0" lang="en-US" sz="40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kumimoji="0" lang="en-US" sz="40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vị</a:t>
                </a:r>
                <a:r>
                  <a:rPr kumimoji="0" lang="en-US" sz="40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kumimoji="0" lang="en-US" sz="40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pPr marL="571500" indent="-571500" algn="just">
                  <a:lnSpc>
                    <a:spcPct val="150000"/>
                  </a:lnSpc>
                  <a:buFont typeface="Symbol" panose="05050102010706020507" pitchFamily="18" charset="2"/>
                  <a:buChar char="-"/>
                </a:pPr>
                <a:r>
                  <a:rPr kumimoji="0" lang="en-US" sz="4000" b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kumimoji="0" lang="en-US" sz="40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cặp</a:t>
                </a:r>
                <a:r>
                  <a:rPr kumimoji="0" lang="en-US" sz="40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kumimoji="0" lang="en-US" sz="40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so le </a:t>
                </a:r>
                <a:r>
                  <a:rPr kumimoji="0" lang="en-US" sz="4000" b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kumimoji="0" lang="en-US" sz="40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kumimoji="0" lang="en-US" sz="40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113" name="Hộp Văn bản 112">
                <a:extLst>
                  <a:ext uri="{FF2B5EF4-FFF2-40B4-BE49-F238E27FC236}">
                    <a16:creationId xmlns:a16="http://schemas.microsoft.com/office/drawing/2014/main" id="{75A49F8C-6CB5-6DDC-3E84-30D78EF768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6351" y="3125212"/>
                <a:ext cx="6707690" cy="4594912"/>
              </a:xfrm>
              <a:prstGeom prst="rect">
                <a:avLst/>
              </a:prstGeom>
              <a:blipFill>
                <a:blip r:embed="rId25"/>
                <a:stretch>
                  <a:fillRect l="-3273" r="-3273" b="-49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-28575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1938503">
            <a:off x="1135834" y="1044582"/>
            <a:ext cx="1891684" cy="488398"/>
          </a:xfrm>
          <a:prstGeom prst="rect">
            <a:avLst/>
          </a:prstGeom>
        </p:spPr>
      </p:pic>
      <p:pic>
        <p:nvPicPr>
          <p:cNvPr id="41" name="Picture 4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1661043">
            <a:off x="2369199" y="8737733"/>
            <a:ext cx="744588" cy="734406"/>
          </a:xfrm>
          <a:prstGeom prst="rect">
            <a:avLst/>
          </a:prstGeom>
        </p:spPr>
      </p:pic>
      <p:pic>
        <p:nvPicPr>
          <p:cNvPr id="44" name="Picture 4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1661043">
            <a:off x="1902383" y="8015701"/>
            <a:ext cx="744588" cy="734406"/>
          </a:xfrm>
          <a:prstGeom prst="rect">
            <a:avLst/>
          </a:prstGeom>
        </p:spPr>
      </p:pic>
      <p:pic>
        <p:nvPicPr>
          <p:cNvPr id="47" name="Picture 47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1661043">
            <a:off x="16230105" y="8017294"/>
            <a:ext cx="744588" cy="734406"/>
          </a:xfrm>
          <a:prstGeom prst="rect">
            <a:avLst/>
          </a:prstGeom>
        </p:spPr>
      </p:pic>
      <p:pic>
        <p:nvPicPr>
          <p:cNvPr id="49" name="Picture 4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1661043">
            <a:off x="15539854" y="8558398"/>
            <a:ext cx="744588" cy="734406"/>
          </a:xfrm>
          <a:prstGeom prst="rect">
            <a:avLst/>
          </a:prstGeom>
        </p:spPr>
      </p:pic>
      <p:pic>
        <p:nvPicPr>
          <p:cNvPr id="50" name="Picture 50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1661043">
            <a:off x="16330176" y="8860394"/>
            <a:ext cx="744588" cy="734406"/>
          </a:xfrm>
          <a:prstGeom prst="rect">
            <a:avLst/>
          </a:prstGeom>
        </p:spPr>
      </p:pic>
      <p:pic>
        <p:nvPicPr>
          <p:cNvPr id="33" name="Picture 44">
            <a:extLst>
              <a:ext uri="{FF2B5EF4-FFF2-40B4-BE49-F238E27FC236}">
                <a16:creationId xmlns:a16="http://schemas.microsoft.com/office/drawing/2014/main" id="{DD5ED1C7-44BA-7E5A-4DA9-13F0C3CB0625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39423" y="3761893"/>
            <a:ext cx="14644392" cy="3761862"/>
          </a:xfrm>
          <a:prstGeom prst="rect">
            <a:avLst/>
          </a:prstGeom>
        </p:spPr>
      </p:pic>
      <p:sp>
        <p:nvSpPr>
          <p:cNvPr id="36" name="Hộp Văn bản 35">
            <a:extLst>
              <a:ext uri="{FF2B5EF4-FFF2-40B4-BE49-F238E27FC236}">
                <a16:creationId xmlns:a16="http://schemas.microsoft.com/office/drawing/2014/main" id="{221B27EF-DD21-11B8-8F66-4E41244F4A68}"/>
              </a:ext>
            </a:extLst>
          </p:cNvPr>
          <p:cNvSpPr txBox="1"/>
          <p:nvPr/>
        </p:nvSpPr>
        <p:spPr>
          <a:xfrm>
            <a:off x="2485407" y="1129034"/>
            <a:ext cx="13317186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 sát hình vẽ và chỉ ra trường hợp nào thì có hai góc đồng vị</a:t>
            </a:r>
            <a:r>
              <a:rPr lang="nl-NL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trường hợp nào có hai góc so le trong.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4505853">
            <a:off x="994482" y="266193"/>
            <a:ext cx="1427557" cy="1408035"/>
          </a:xfrm>
          <a:prstGeom prst="rect">
            <a:avLst/>
          </a:prstGeom>
        </p:spPr>
      </p:pic>
      <p:pic>
        <p:nvPicPr>
          <p:cNvPr id="33" name="Picture 3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10306237">
            <a:off x="4119956" y="8071823"/>
            <a:ext cx="1252441" cy="1235313"/>
          </a:xfrm>
          <a:prstGeom prst="rect">
            <a:avLst/>
          </a:prstGeom>
        </p:spPr>
      </p:pic>
      <p:pic>
        <p:nvPicPr>
          <p:cNvPr id="34" name="Picture 34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3062654">
            <a:off x="15169461" y="938147"/>
            <a:ext cx="1810087" cy="1566548"/>
          </a:xfrm>
          <a:prstGeom prst="rect">
            <a:avLst/>
          </a:prstGeom>
        </p:spPr>
      </p:pic>
      <p:pic>
        <p:nvPicPr>
          <p:cNvPr id="36" name="Picture 36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-6459985">
            <a:off x="2137721" y="4819650"/>
            <a:ext cx="626645" cy="626645"/>
          </a:xfrm>
          <a:prstGeom prst="rect">
            <a:avLst/>
          </a:prstGeom>
        </p:spPr>
      </p:pic>
      <p:sp>
        <p:nvSpPr>
          <p:cNvPr id="30" name="Hình Bầu dục 29">
            <a:extLst>
              <a:ext uri="{FF2B5EF4-FFF2-40B4-BE49-F238E27FC236}">
                <a16:creationId xmlns:a16="http://schemas.microsoft.com/office/drawing/2014/main" id="{666D220B-D725-6764-5451-7D2460F4214C}"/>
              </a:ext>
            </a:extLst>
          </p:cNvPr>
          <p:cNvSpPr/>
          <p:nvPr/>
        </p:nvSpPr>
        <p:spPr>
          <a:xfrm>
            <a:off x="2581986" y="1073726"/>
            <a:ext cx="2754871" cy="1401863"/>
          </a:xfrm>
          <a:prstGeom prst="ellipse">
            <a:avLst/>
          </a:prstGeom>
          <a:solidFill>
            <a:srgbClr val="FEAB82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</p:txBody>
      </p:sp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2449539F-B3A5-DFBB-3D38-4D19028F208B}"/>
              </a:ext>
            </a:extLst>
          </p:cNvPr>
          <p:cNvSpPr txBox="1"/>
          <p:nvPr/>
        </p:nvSpPr>
        <p:spPr>
          <a:xfrm>
            <a:off x="5815436" y="910346"/>
            <a:ext cx="9080950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so le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37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8" name="Hình ảnh 37" descr="Ảnh có chứa văn bản&#10;&#10;Mô tả được tạo tự động">
            <a:extLst>
              <a:ext uri="{FF2B5EF4-FFF2-40B4-BE49-F238E27FC236}">
                <a16:creationId xmlns:a16="http://schemas.microsoft.com/office/drawing/2014/main" id="{4BB0558A-BEA7-4445-FE7A-8FE5BE1FDDD1}"/>
              </a:ext>
            </a:extLst>
          </p:cNvPr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05" t="4644" r="1854" b="11542"/>
          <a:stretch/>
        </p:blipFill>
        <p:spPr>
          <a:xfrm>
            <a:off x="10305096" y="3256877"/>
            <a:ext cx="5916903" cy="5167870"/>
          </a:xfrm>
          <a:prstGeom prst="rect">
            <a:avLst/>
          </a:prstGeom>
        </p:spPr>
      </p:pic>
      <p:pic>
        <p:nvPicPr>
          <p:cNvPr id="35" name="Picture 35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4340014">
            <a:off x="14997696" y="7835586"/>
            <a:ext cx="1756269" cy="175626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BE0F44AA-F689-6433-ED37-91605B6B7384}"/>
                  </a:ext>
                </a:extLst>
              </p:cNvPr>
              <p:cNvSpPr txBox="1"/>
              <p:nvPr/>
            </p:nvSpPr>
            <p:spPr>
              <a:xfrm>
                <a:off x="2816099" y="3350005"/>
                <a:ext cx="6944242" cy="45949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571500" indent="-571500" algn="just">
                  <a:lnSpc>
                    <a:spcPct val="150000"/>
                  </a:lnSpc>
                  <a:buFont typeface="Symbol" panose="05050102010706020507" pitchFamily="18" charset="2"/>
                  <a:buChar char="-"/>
                </a:pPr>
                <a:r>
                  <a:rPr kumimoji="0" lang="en-US" sz="4000" b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kumimoji="0" lang="en-US" sz="40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cặp</a:t>
                </a:r>
                <a:r>
                  <a:rPr kumimoji="0" lang="en-US" sz="40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kumimoji="0" lang="en-US" sz="40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kumimoji="0" lang="en-US" sz="40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vị</a:t>
                </a:r>
                <a:r>
                  <a:rPr kumimoji="0" lang="en-US" sz="40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kumimoji="0" lang="en-US" sz="40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pPr marL="571500" indent="-571500" algn="just">
                  <a:lnSpc>
                    <a:spcPct val="150000"/>
                  </a:lnSpc>
                  <a:buFont typeface="Symbol" panose="05050102010706020507" pitchFamily="18" charset="2"/>
                  <a:buChar char="-"/>
                </a:pPr>
                <a:r>
                  <a:rPr kumimoji="0" lang="en-US" sz="4000" b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kumimoji="0" lang="en-US" sz="40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cặp</a:t>
                </a:r>
                <a:r>
                  <a:rPr kumimoji="0" lang="en-US" sz="40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kumimoji="0" lang="en-US" sz="40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so le </a:t>
                </a:r>
                <a:r>
                  <a:rPr kumimoji="0" lang="en-US" sz="4000" b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kumimoji="0" lang="en-US" sz="40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kumimoji="0" lang="en-US" sz="40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BE0F44AA-F689-6433-ED37-91605B6B73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6099" y="3350005"/>
                <a:ext cx="6944242" cy="4594912"/>
              </a:xfrm>
              <a:prstGeom prst="rect">
                <a:avLst/>
              </a:prstGeom>
              <a:blipFill>
                <a:blip r:embed="rId25"/>
                <a:stretch>
                  <a:fillRect l="-3161" r="-5092" b="-49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1933</Words>
  <PresentationFormat>Tùy chỉnh</PresentationFormat>
  <Paragraphs>146</Paragraphs>
  <Slides>35</Slides>
  <Notes>0</Notes>
  <HiddenSlides>0</HiddenSlides>
  <MMClips>0</MMClips>
  <ScaleCrop>false</ScaleCrop>
  <HeadingPairs>
    <vt:vector size="8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1</vt:i4>
      </vt:variant>
      <vt:variant>
        <vt:lpstr>Máy chủ nhúng OLE</vt:lpstr>
      </vt:variant>
      <vt:variant>
        <vt:i4>1</vt:i4>
      </vt:variant>
      <vt:variant>
        <vt:lpstr>Tiêu đề Bản chiếu</vt:lpstr>
      </vt:variant>
      <vt:variant>
        <vt:i4>35</vt:i4>
      </vt:variant>
    </vt:vector>
  </HeadingPairs>
  <TitlesOfParts>
    <vt:vector size="41" baseType="lpstr">
      <vt:lpstr>Calibri</vt:lpstr>
      <vt:lpstr>Cambria Math</vt:lpstr>
      <vt:lpstr>Arial</vt:lpstr>
      <vt:lpstr>Symbol</vt:lpstr>
      <vt:lpstr>Office Theme</vt:lpstr>
      <vt:lpstr>MathType 7.0 Equation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2006-08-16T00:00:00Z</dcterms:created>
  <dcterms:modified xsi:type="dcterms:W3CDTF">2022-09-29T09:31:17Z</dcterms:modified>
  <dc:identifier>DAFNlNsXVmE</dc:identifier>
</cp:coreProperties>
</file>