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9" r:id="rId7"/>
    <p:sldId id="25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64" r:id="rId32"/>
    <p:sldId id="321" r:id="rId33"/>
    <p:sldId id="263" r:id="rId34"/>
    <p:sldId id="323" r:id="rId35"/>
    <p:sldId id="324" r:id="rId36"/>
    <p:sldId id="325" r:id="rId37"/>
    <p:sldId id="326" r:id="rId38"/>
    <p:sldId id="271" r:id="rId39"/>
    <p:sldId id="272" r:id="rId40"/>
    <p:sldId id="273" r:id="rId41"/>
    <p:sldId id="322" r:id="rId42"/>
    <p:sldId id="269" r:id="rId4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06/10/2022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06/10/2022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5" Type="http://schemas.openxmlformats.org/officeDocument/2006/relationships/image" Target="../media/image51.png"/><Relationship Id="rId4" Type="http://schemas.openxmlformats.org/officeDocument/2006/relationships/image" Target="../media/image1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7.sv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png"/><Relationship Id="rId11" Type="http://schemas.openxmlformats.org/officeDocument/2006/relationships/image" Target="../media/image65.sv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5.png"/><Relationship Id="rId18" Type="http://schemas.openxmlformats.org/officeDocument/2006/relationships/slide" Target="slide32.xml"/><Relationship Id="rId3" Type="http://schemas.openxmlformats.org/officeDocument/2006/relationships/image" Target="../media/image54.png"/><Relationship Id="rId21" Type="http://schemas.openxmlformats.org/officeDocument/2006/relationships/slide" Target="slide35.xml"/><Relationship Id="rId7" Type="http://schemas.openxmlformats.org/officeDocument/2006/relationships/image" Target="../media/image58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audio" Target="../media/audio1.wav"/><Relationship Id="rId16" Type="http://schemas.openxmlformats.org/officeDocument/2006/relationships/image" Target="../media/image68.png"/><Relationship Id="rId20" Type="http://schemas.openxmlformats.org/officeDocument/2006/relationships/slide" Target="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png"/><Relationship Id="rId11" Type="http://schemas.openxmlformats.org/officeDocument/2006/relationships/image" Target="../media/image56.png"/><Relationship Id="rId5" Type="http://schemas.openxmlformats.org/officeDocument/2006/relationships/image" Target="../media/image55.png"/><Relationship Id="rId15" Type="http://schemas.openxmlformats.org/officeDocument/2006/relationships/image" Target="../media/image67.png"/><Relationship Id="rId10" Type="http://schemas.openxmlformats.org/officeDocument/2006/relationships/image" Target="../media/image63.png"/><Relationship Id="rId19" Type="http://schemas.openxmlformats.org/officeDocument/2006/relationships/slide" Target="slide33.xml"/><Relationship Id="rId4" Type="http://schemas.openxmlformats.org/officeDocument/2006/relationships/image" Target="../media/image57.svg"/><Relationship Id="rId9" Type="http://schemas.openxmlformats.org/officeDocument/2006/relationships/image" Target="../media/image60.png"/><Relationship Id="rId14" Type="http://schemas.openxmlformats.org/officeDocument/2006/relationships/image" Target="../media/image66.png"/><Relationship Id="rId22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71.png"/><Relationship Id="rId12" Type="http://schemas.openxmlformats.org/officeDocument/2006/relationships/image" Target="../media/image7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1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0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1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0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72.png"/><Relationship Id="rId2" Type="http://schemas.openxmlformats.org/officeDocument/2006/relationships/audio" Target="../media/media1.mp3"/><Relationship Id="rId16" Type="http://schemas.openxmlformats.org/officeDocument/2006/relationships/image" Target="../media/image73.png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71.png"/><Relationship Id="rId4" Type="http://schemas.openxmlformats.org/officeDocument/2006/relationships/audio" Target="../media/media2.mp3"/><Relationship Id="rId9" Type="http://schemas.openxmlformats.org/officeDocument/2006/relationships/image" Target="../media/image74.png"/><Relationship Id="rId1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6.svg"/><Relationship Id="rId17" Type="http://schemas.openxmlformats.org/officeDocument/2006/relationships/image" Target="../media/image78.jpg"/><Relationship Id="rId2" Type="http://schemas.openxmlformats.org/officeDocument/2006/relationships/audio" Target="../media/media1.mp3"/><Relationship Id="rId16" Type="http://schemas.openxmlformats.org/officeDocument/2006/relationships/image" Target="../media/image73.png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image" Target="../media/image75.pn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70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8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Nhóm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17275">
            <a:off x="9839049" y="5786292"/>
            <a:ext cx="1012825" cy="1012825"/>
            <a:chOff x="7950627" y="2930800"/>
            <a:chExt cx="1012825" cy="1012825"/>
          </a:xfrm>
        </p:grpSpPr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2" name="Nhóm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174" name="Nhóm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429516" y="193921"/>
            <a:ext cx="2165100" cy="1775382"/>
            <a:chOff x="5439830" y="681154"/>
            <a:chExt cx="1789339" cy="1467258"/>
          </a:xfrm>
        </p:grpSpPr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grpSp>
          <p:nvGrpSpPr>
            <p:cNvPr id="191" name="Nhóm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Hộp văn bản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93" name="Hộp văn bản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30648EB-ECEC-9B41-4CA1-0CC54506A894}"/>
              </a:ext>
            </a:extLst>
          </p:cNvPr>
          <p:cNvSpPr txBox="1"/>
          <p:nvPr/>
        </p:nvSpPr>
        <p:spPr>
          <a:xfrm>
            <a:off x="1886165" y="1913648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4A14B9D-7715-31FB-16D9-3A9B0DB0E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32925" y="379996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3" y="1302938"/>
            <a:ext cx="1077652" cy="1082807"/>
          </a:xfrm>
          <a:prstGeom prst="rect">
            <a:avLst/>
          </a:prstGeom>
        </p:spPr>
      </p:pic>
      <p:pic>
        <p:nvPicPr>
          <p:cNvPr id="9" name="Hình ảnh 8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2F103769-3091-88D4-1910-81541DDB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886">
            <a:off x="10527190" y="4785808"/>
            <a:ext cx="1158340" cy="115834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9157585-96F1-30FB-2C25-323F3BAAE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B327B6C-4D56-6023-64AD-26ABCD1FE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:a16="http://schemas.microsoft.com/office/drawing/2014/main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8FE7EF6-D8AA-F54F-A0A9-B3A89A8688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7577908" y="5695857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9BB2E52F-3B2B-6337-54E1-367E4CA1E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651" y="4152894"/>
            <a:ext cx="1012825" cy="1012825"/>
            <a:chOff x="7950627" y="2930800"/>
            <a:chExt cx="1012825" cy="1012825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54ECDFB8-1277-C47B-E624-729E1B006B3F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CD5F6F9-A5A8-3DE9-8ECA-D140789E099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A9AEB53D-2EB1-30FF-92C8-9090A115D641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D892D95-0874-C751-C305-B525235A1E0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3FEC5F3B-129A-E65D-21DA-B9BE7887D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3345106" y="200633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EE857A-63A4-DFCE-E41E-F445FEEB08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5C43D3C-3793-C1E9-24C2-1C568E944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692C4629-EB44-22CC-3028-A0B310E08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70AB1277-1431-6B51-6327-01851D19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CA47DD55-4A1F-4970-DC47-3AA8C0E1CD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FDF73F6-8E60-EE05-2F0E-92792DC18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448D26D-31B5-7D53-5870-9FFE3E111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4CCA54A6-0785-E4DB-1090-BC3B6B26C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90873516-D60D-0444-A1ED-6C7BAC00D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233596F5-6986-9C84-ED46-8661089B2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A2E519B-2945-79A9-9F0C-5A9488545A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38527E8-D97B-1AB3-7C37-DBA72453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91A1971-C522-9A48-BEA9-84E59553A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84A6F17-D979-AD67-E325-B6D1FBC34F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25D4CD-3DDE-EB28-A4F0-33D501FE57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6534" y="79660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D7DF00A-EA06-8C4C-2501-AB44287F6F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24A9FA0F-8C07-B700-88EA-DB750CE5C9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26 . 12 = 312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DCA54EB-21B1-7BE0-CCFA-024B48CA35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D3FCCB-DB5E-1F14-C7AB-CFDCE7B50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E6D0E1E8-B3C7-B2F5-4C4E-1006C78EC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:a16="http://schemas.microsoft.com/office/drawing/2014/main" id="{B2AC7F19-133A-C38C-0107-0E725EACF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D7BFA6A-948C-757A-3425-29D955A70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4F6D1E18-D4F1-C1BC-0972-EB151A5FAD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75758" y="225927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FD7955F6-76B6-4558-C8E5-BE3B13E54E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55A42AB-8945-3B54-4CCD-8B6A43F550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04B07110-27ED-AAD7-C9ED-D8D5340C2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8AB9F290-AA9E-5BE6-F95C-B3680DF1A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3BF463C5-3993-5A28-7F27-3FDA87635F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52672314-322E-9C5E-661C-9A178D7FA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DB4C1167-8207-ED7C-4C06-F46E735BA4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976499D-A77B-1FFA-14FA-56A37D4A76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CD112EC-1074-7AA3-5BD6-69C7E203BC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8AD592B-71EA-D596-0A0F-F80DCFD97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0DBACBBA-3B63-4E1A-1BC0-B7F37F461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AB3D0CD4-86A4-6501-AA3D-BECCF560EE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7AB3021D-3D3E-D291-E7B9-0B886E08D6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smtClean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6:2=3</m:t>
                    </m:r>
                    <m:r>
                      <a:rPr lang="en-US" sz="22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7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6AA7CC10-0BF1-EAA3-EE2F-F08375610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DE6296C4-CE52-0721-2064-B02F06EAD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A569D001-CAB7-2B29-EE64-167AAFEE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093C05F1-A015-72EA-0A33-F7F40628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4316297F-7D96-9E6F-C132-F971CFA6A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:a16="http://schemas.microsoft.com/office/drawing/2014/main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EF868268-D494-3036-B526-E6516CE99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033CAAC1-1974-2265-2FDD-F3DDD1676B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9C79B58A-1E8E-E58C-44C1-FB1F3D90F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D0A7E528-7536-7B56-A8AF-6795A4849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4DA0A101-B4AE-C87C-BB07-1A0EB7657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10082A7B-B278-C065-8860-2E3A631BDD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:a16="http://schemas.microsoft.com/office/drawing/2014/main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C6E51526-1927-6DA0-3B2D-C70F4B191E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:a16="http://schemas.microsoft.com/office/drawing/2014/main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:a16="http://schemas.microsoft.com/office/drawing/2014/main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:a16="http://schemas.microsoft.com/office/drawing/2014/main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:a16="http://schemas.microsoft.com/office/drawing/2014/main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:a16="http://schemas.microsoft.com/office/drawing/2014/main" id="{879E44C5-EC73-0391-88A5-3F6D0C2C3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964AA872-BE17-49F1-A04A-2BCAE4538D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9DAEA41B-42C6-F72A-94A5-0B46C3268E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5407FA9-0ACE-CE3C-5F70-5D53201F5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DEFA3D3-7F6C-8AA7-4206-CE4298419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2A07EE65-B3DF-C4E1-D79A-7E40D2DAE0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F6A2B5F-47E1-3871-7BED-6397B34D2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6C2504A-7DFE-01FD-D630-BFA0E14744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0867243F-8AF2-A81E-9FE2-9B3A7DF75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5BC7F3B8-D4D0-2133-C736-FC91E66C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194</TotalTime>
  <Words>2033</Words>
  <Application>Microsoft Office PowerPoint</Application>
  <PresentationFormat>Widescreen</PresentationFormat>
  <Paragraphs>207</Paragraphs>
  <Slides>38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Arabic Typesetting</vt:lpstr>
      <vt:lpstr>Arial</vt:lpstr>
      <vt:lpstr>Arial </vt:lpstr>
      <vt:lpstr>Bodoni</vt:lpstr>
      <vt:lpstr>Calibri</vt:lpstr>
      <vt:lpstr>Calibri Light</vt:lpstr>
      <vt:lpstr>Cambria Math</vt:lpstr>
      <vt:lpstr>Courier New</vt:lpstr>
      <vt:lpstr>Noto Sans Symbols</vt:lpstr>
      <vt:lpstr>Oswald Regular</vt:lpstr>
      <vt:lpstr>Times New Roman</vt:lpstr>
      <vt:lpstr>Wingdings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</cp:lastModifiedBy>
  <cp:revision>4</cp:revision>
  <dcterms:created xsi:type="dcterms:W3CDTF">2022-08-09T04:15:14Z</dcterms:created>
  <dcterms:modified xsi:type="dcterms:W3CDTF">2022-10-06T13:54:41Z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