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527" r:id="rId20"/>
    <p:sldId id="274" r:id="rId21"/>
    <p:sldId id="530" r:id="rId22"/>
    <p:sldId id="277" r:id="rId23"/>
    <p:sldId id="278" r:id="rId24"/>
    <p:sldId id="279" r:id="rId25"/>
    <p:sldId id="281" r:id="rId26"/>
    <p:sldId id="275" r:id="rId27"/>
    <p:sldId id="276" r:id="rId28"/>
    <p:sldId id="531" r:id="rId29"/>
    <p:sldId id="534" r:id="rId30"/>
    <p:sldId id="282" r:id="rId31"/>
    <p:sldId id="532" r:id="rId32"/>
    <p:sldId id="284" r:id="rId33"/>
    <p:sldId id="494" r:id="rId34"/>
    <p:sldId id="286" r:id="rId35"/>
    <p:sldId id="287" r:id="rId36"/>
    <p:sldId id="288" r:id="rId37"/>
    <p:sldId id="289" r:id="rId38"/>
    <p:sldId id="290" r:id="rId39"/>
    <p:sldId id="291" r:id="rId40"/>
    <p:sldId id="292" r:id="rId41"/>
    <p:sldId id="533" r:id="rId42"/>
    <p:sldId id="293" r:id="rId43"/>
    <p:sldId id="294" r:id="rId44"/>
    <p:sldId id="380" r:id="rId45"/>
  </p:sldIdLst>
  <p:sldSz cx="9144000" cy="6858000" type="screen4x3"/>
  <p:notesSz cx="6858000" cy="9144000"/>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71" autoAdjust="0"/>
    <p:restoredTop sz="86481" autoAdjust="0"/>
  </p:normalViewPr>
  <p:slideViewPr>
    <p:cSldViewPr snapToGrid="0">
      <p:cViewPr varScale="1">
        <p:scale>
          <a:sx n="73" d="100"/>
          <a:sy n="73" d="100"/>
        </p:scale>
        <p:origin x="1260"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9B2FB-8BE3-47AF-AE34-C8BD404AC3EC}" type="datetimeFigureOut">
              <a:rPr lang="en-US" smtClean="0"/>
              <a:t>9/13/2023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3283B4-9499-4580-8AFE-FADFF8A1AE36}" type="slidenum">
              <a:rPr lang="en-US" smtClean="0"/>
              <a:t>‹#›</a:t>
            </a:fld>
            <a:endParaRPr lang="en-US"/>
          </a:p>
        </p:txBody>
      </p:sp>
    </p:spTree>
    <p:extLst>
      <p:ext uri="{BB962C8B-B14F-4D97-AF65-F5344CB8AC3E}">
        <p14:creationId xmlns:p14="http://schemas.microsoft.com/office/powerpoint/2010/main" val="1358874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5ACF50-EDFC-416D-98D9-E393C6A0FE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348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5ACF50-EDFC-416D-98D9-E393C6A0FE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04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5ACF50-EDFC-416D-98D9-E393C6A0FE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697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401688-A1D4-1145-AB82-E45CE746F8E4}" type="datetimeFigureOut">
              <a:rPr lang="en-VN" smtClean="0"/>
              <a:t>09/13/2023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3935104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401688-A1D4-1145-AB82-E45CE746F8E4}" type="datetimeFigureOut">
              <a:rPr lang="en-VN" smtClean="0"/>
              <a:t>09/13/2023</a:t>
            </a:fld>
            <a:endParaRPr lang="en-VN"/>
          </a:p>
        </p:txBody>
      </p:sp>
      <p:sp>
        <p:nvSpPr>
          <p:cNvPr id="8" name="Footer Placeholder 7"/>
          <p:cNvSpPr>
            <a:spLocks noGrp="1"/>
          </p:cNvSpPr>
          <p:nvPr>
            <p:ph type="ftr" sz="quarter" idx="11"/>
          </p:nvPr>
        </p:nvSpPr>
        <p:spPr/>
        <p:txBody>
          <a:bodyPr/>
          <a:lstStyle/>
          <a:p>
            <a:endParaRPr lang="en-VN"/>
          </a:p>
        </p:txBody>
      </p:sp>
      <p:sp>
        <p:nvSpPr>
          <p:cNvPr id="9" name="Slide Number Placeholder 8"/>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2739081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401688-A1D4-1145-AB82-E45CE746F8E4}" type="datetimeFigureOut">
              <a:rPr lang="en-VN" smtClean="0"/>
              <a:t>09/13/2023</a:t>
            </a:fld>
            <a:endParaRPr lang="en-VN"/>
          </a:p>
        </p:txBody>
      </p:sp>
      <p:sp>
        <p:nvSpPr>
          <p:cNvPr id="4" name="Footer Placeholder 3"/>
          <p:cNvSpPr>
            <a:spLocks noGrp="1"/>
          </p:cNvSpPr>
          <p:nvPr>
            <p:ph type="ftr" sz="quarter" idx="11"/>
          </p:nvPr>
        </p:nvSpPr>
        <p:spPr/>
        <p:txBody>
          <a:bodyPr/>
          <a:lstStyle/>
          <a:p>
            <a:endParaRPr lang="en-VN"/>
          </a:p>
        </p:txBody>
      </p:sp>
      <p:sp>
        <p:nvSpPr>
          <p:cNvPr id="5" name="Slide Number Placeholder 4"/>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3123922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401688-A1D4-1145-AB82-E45CE746F8E4}" type="datetimeFigureOut">
              <a:rPr lang="en-VN" smtClean="0"/>
              <a:t>09/13/2023</a:t>
            </a:fld>
            <a:endParaRPr lang="en-VN"/>
          </a:p>
        </p:txBody>
      </p:sp>
      <p:sp>
        <p:nvSpPr>
          <p:cNvPr id="3" name="Footer Placeholder 2"/>
          <p:cNvSpPr>
            <a:spLocks noGrp="1"/>
          </p:cNvSpPr>
          <p:nvPr>
            <p:ph type="ftr" sz="quarter" idx="11"/>
          </p:nvPr>
        </p:nvSpPr>
        <p:spPr/>
        <p:txBody>
          <a:bodyPr/>
          <a:lstStyle/>
          <a:p>
            <a:endParaRPr lang="en-VN"/>
          </a:p>
        </p:txBody>
      </p:sp>
      <p:sp>
        <p:nvSpPr>
          <p:cNvPr id="4" name="Slide Number Placeholder 3"/>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4155573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401688-A1D4-1145-AB82-E45CE746F8E4}" type="datetimeFigureOut">
              <a:rPr lang="en-VN" smtClean="0"/>
              <a:t>09/13/2023</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3346563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401688-A1D4-1145-AB82-E45CE746F8E4}" type="datetimeFigureOut">
              <a:rPr lang="en-VN" smtClean="0"/>
              <a:t>09/13/2023</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1003793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01688-A1D4-1145-AB82-E45CE746F8E4}" type="datetimeFigureOut">
              <a:rPr lang="en-VN" smtClean="0"/>
              <a:t>09/13/2023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1075224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01688-A1D4-1145-AB82-E45CE746F8E4}" type="datetimeFigureOut">
              <a:rPr lang="en-VN" smtClean="0"/>
              <a:t>09/13/2023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541732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401688-A1D4-1145-AB82-E45CE746F8E4}" type="datetimeFigureOut">
              <a:rPr lang="en-VN" smtClean="0"/>
              <a:t>09/13/2023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48908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401688-A1D4-1145-AB82-E45CE746F8E4}" type="datetimeFigureOut">
              <a:rPr lang="en-VN" smtClean="0"/>
              <a:t>09/13/2023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719241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401688-A1D4-1145-AB82-E45CE746F8E4}" type="datetimeFigureOut">
              <a:rPr lang="en-VN" smtClean="0"/>
              <a:t>09/13/2023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1104533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401688-A1D4-1145-AB82-E45CE746F8E4}" type="datetimeFigureOut">
              <a:rPr lang="en-VN" smtClean="0"/>
              <a:t>09/13/2023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2826859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401688-A1D4-1145-AB82-E45CE746F8E4}" type="datetimeFigureOut">
              <a:rPr lang="en-VN" smtClean="0"/>
              <a:t>09/13/2023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170179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401688-A1D4-1145-AB82-E45CE746F8E4}" type="datetimeFigureOut">
              <a:rPr lang="en-VN" smtClean="0"/>
              <a:t>09/13/2023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438462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01688-A1D4-1145-AB82-E45CE746F8E4}" type="datetimeFigureOut">
              <a:rPr lang="en-VN" smtClean="0"/>
              <a:t>09/13/2023</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2947411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401688-A1D4-1145-AB82-E45CE746F8E4}" type="datetimeFigureOut">
              <a:rPr lang="en-VN" smtClean="0"/>
              <a:t>09/13/2023</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DEB860B0-CABD-B441-BCD2-65985B96B1D2}" type="slidenum">
              <a:rPr lang="en-VN" smtClean="0"/>
              <a:t>‹#›</a:t>
            </a:fld>
            <a:endParaRPr lang="en-VN"/>
          </a:p>
        </p:txBody>
      </p:sp>
    </p:spTree>
    <p:extLst>
      <p:ext uri="{BB962C8B-B14F-4D97-AF65-F5344CB8AC3E}">
        <p14:creationId xmlns:p14="http://schemas.microsoft.com/office/powerpoint/2010/main" val="2960093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401688-A1D4-1145-AB82-E45CE746F8E4}" type="datetimeFigureOut">
              <a:rPr lang="en-VN" smtClean="0"/>
              <a:t>09/13/2023</a:t>
            </a:fld>
            <a:endParaRPr lang="en-V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B860B0-CABD-B441-BCD2-65985B96B1D2}" type="slidenum">
              <a:rPr lang="en-VN" smtClean="0"/>
              <a:t>‹#›</a:t>
            </a:fld>
            <a:endParaRPr lang="en-VN"/>
          </a:p>
        </p:txBody>
      </p:sp>
    </p:spTree>
    <p:extLst>
      <p:ext uri="{BB962C8B-B14F-4D97-AF65-F5344CB8AC3E}">
        <p14:creationId xmlns:p14="http://schemas.microsoft.com/office/powerpoint/2010/main" val="57425380"/>
      </p:ext>
    </p:extLst>
  </p:cSld>
  <p:clrMap bg1="lt1" tx1="dk1" bg2="lt2" tx2="dk2" accent1="accent1" accent2="accent2" accent3="accent3" accent4="accent4" accent5="accent5" accent6="accent6" hlink="hlink" folHlink="folHlink"/>
  <p:sldLayoutIdLst>
    <p:sldLayoutId id="2147483673" r:id="rId1"/>
    <p:sldLayoutId id="2147483696" r:id="rId2"/>
    <p:sldLayoutId id="2147483695" r:id="rId3"/>
    <p:sldLayoutId id="2147483694" r:id="rId4"/>
    <p:sldLayoutId id="2147483691" r:id="rId5"/>
    <p:sldLayoutId id="2147483688"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8.png"/><Relationship Id="rId7" Type="http://schemas.openxmlformats.org/officeDocument/2006/relationships/image" Target="../media/image21.gif"/><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0.gif"/><Relationship Id="rId11" Type="http://schemas.openxmlformats.org/officeDocument/2006/relationships/image" Target="../media/image18.svg"/><Relationship Id="rId5" Type="http://schemas.openxmlformats.org/officeDocument/2006/relationships/image" Target="../media/image19.pn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23.gif"/></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8.gif"/><Relationship Id="rId7" Type="http://schemas.openxmlformats.org/officeDocument/2006/relationships/image" Target="../media/image16.png"/><Relationship Id="rId2" Type="http://schemas.openxmlformats.org/officeDocument/2006/relationships/image" Target="../media/image27.gif"/><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gif"/><Relationship Id="rId4" Type="http://schemas.openxmlformats.org/officeDocument/2006/relationships/image" Target="../media/image29.gif"/></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6.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50.sv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8.sv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5735BC-790D-49AF-BCDB-66F38FE5C9D0}"/>
              </a:ext>
            </a:extLst>
          </p:cNvPr>
          <p:cNvSpPr/>
          <p:nvPr/>
        </p:nvSpPr>
        <p:spPr>
          <a:xfrm>
            <a:off x="2154721" y="109648"/>
            <a:ext cx="4961166" cy="584775"/>
          </a:xfrm>
          <a:prstGeom prst="rect">
            <a:avLst/>
          </a:prstGeom>
        </p:spPr>
        <p:txBody>
          <a:bodyPr wrap="none">
            <a:spAutoFit/>
          </a:bodyPr>
          <a:lstStyle/>
          <a:p>
            <a:pPr lvl="0" algn="ct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BÀI 1: TÔI VÀ CÁC BẠN </a:t>
            </a:r>
            <a:endPar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4E65453-A974-4776-94A7-5C03FB177000}"/>
              </a:ext>
            </a:extLst>
          </p:cNvPr>
          <p:cNvSpPr/>
          <p:nvPr/>
        </p:nvSpPr>
        <p:spPr>
          <a:xfrm>
            <a:off x="63304" y="870763"/>
            <a:ext cx="9017391" cy="1415772"/>
          </a:xfrm>
          <a:prstGeom prst="rect">
            <a:avLst/>
          </a:prstGeom>
        </p:spPr>
        <p:txBody>
          <a:bodyPr wrap="square">
            <a:spAutoFit/>
          </a:bodyPr>
          <a:lstStyle/>
          <a:p>
            <a:pPr algn="ctr"/>
            <a:r>
              <a:rPr lang="en-US" sz="3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Văn</a:t>
            </a:r>
            <a:r>
              <a:rPr lang="en-US" sz="3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bản</a:t>
            </a:r>
            <a:r>
              <a:rPr lang="en-US" sz="3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2: </a:t>
            </a:r>
          </a:p>
          <a:p>
            <a:pPr algn="ctr"/>
            <a:r>
              <a:rPr lang="en-US" sz="30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NẾU CẬU MUỐN CÓ MỘT NGƯỜI BẠN …</a:t>
            </a:r>
            <a:endParaRPr lang="en-US" sz="30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a:p>
            <a:pPr algn="ct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Trích</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i="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a:t>
            </a:r>
            <a:r>
              <a:rPr lang="en-US" sz="2600" b="1" i="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Hoàng</a:t>
            </a:r>
            <a:r>
              <a:rPr lang="en-US" sz="2600" b="1" i="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i="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tử</a:t>
            </a:r>
            <a:r>
              <a:rPr lang="en-US" sz="2600" b="1" i="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i="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bé</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Ăng-toan</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đơ</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Xanh-tơ</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Ê-xu-pe-</a:t>
            </a:r>
            <a:r>
              <a:rPr lang="en-US" sz="2600" b="1"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ri</a:t>
            </a:r>
            <a:r>
              <a:rPr lang="en-US" sz="26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endParaRPr lang="en-US" sz="260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EF3EA14D-7C41-4EFA-A618-E4832F529C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985" y="2458062"/>
            <a:ext cx="8062030" cy="4226807"/>
          </a:xfrm>
          <a:prstGeom prst="rect">
            <a:avLst/>
          </a:prstGeom>
          <a:ln>
            <a:noFill/>
          </a:ln>
          <a:effectLst>
            <a:softEdge rad="112500"/>
          </a:effectLst>
        </p:spPr>
      </p:pic>
    </p:spTree>
    <p:extLst>
      <p:ext uri="{BB962C8B-B14F-4D97-AF65-F5344CB8AC3E}">
        <p14:creationId xmlns:p14="http://schemas.microsoft.com/office/powerpoint/2010/main" val="240366383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3BA3993F-81A6-48EF-855C-2C8B05250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829" y="265115"/>
            <a:ext cx="2008651" cy="2836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A picture containing diagram&#10;&#10;Description automatically generated">
            <a:extLst>
              <a:ext uri="{FF2B5EF4-FFF2-40B4-BE49-F238E27FC236}">
                <a16:creationId xmlns:a16="http://schemas.microsoft.com/office/drawing/2014/main" id="{40922E67-EF3B-41CF-A567-CFC54A3D6720}"/>
              </a:ext>
            </a:extLst>
          </p:cNvPr>
          <p:cNvPicPr>
            <a:picLocks noChangeAspect="1"/>
          </p:cNvPicPr>
          <p:nvPr/>
        </p:nvPicPr>
        <p:blipFill>
          <a:blip r:embed="rId3" cstate="hqprint">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997734" y="265115"/>
            <a:ext cx="1695412" cy="20751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A picture containing outdoor object&#10;&#10;Description automatically generated">
            <a:extLst>
              <a:ext uri="{FF2B5EF4-FFF2-40B4-BE49-F238E27FC236}">
                <a16:creationId xmlns:a16="http://schemas.microsoft.com/office/drawing/2014/main" id="{7CD761CE-8D8D-44A9-A732-A613ACD6A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457" y="1327141"/>
            <a:ext cx="1816005" cy="24302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descr="A picture containing text&#10;&#10;Description automatically generated">
            <a:extLst>
              <a:ext uri="{FF2B5EF4-FFF2-40B4-BE49-F238E27FC236}">
                <a16:creationId xmlns:a16="http://schemas.microsoft.com/office/drawing/2014/main" id="{93496275-A810-44CE-8D9F-2A06186C02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4513" y="1195492"/>
            <a:ext cx="2008651" cy="24302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a:extLst>
              <a:ext uri="{FF2B5EF4-FFF2-40B4-BE49-F238E27FC236}">
                <a16:creationId xmlns:a16="http://schemas.microsoft.com/office/drawing/2014/main" id="{5AFE8A12-02B2-4945-9871-1BAB5CBB48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2834" y="3996964"/>
            <a:ext cx="2105539" cy="1965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30" descr="A picture containing text&#10;&#10;Description automatically generated">
            <a:extLst>
              <a:ext uri="{FF2B5EF4-FFF2-40B4-BE49-F238E27FC236}">
                <a16:creationId xmlns:a16="http://schemas.microsoft.com/office/drawing/2014/main" id="{B36DB885-172E-4C20-8081-B009B07517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1451" y="4096179"/>
            <a:ext cx="2105539" cy="2496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4" descr="A picture containing text, cake, piece&#10;&#10;Description automatically generated">
            <a:extLst>
              <a:ext uri="{FF2B5EF4-FFF2-40B4-BE49-F238E27FC236}">
                <a16:creationId xmlns:a16="http://schemas.microsoft.com/office/drawing/2014/main" id="{FDF3CAF6-69EB-4EEE-8806-AA4D0CE6A0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624" y="4168022"/>
            <a:ext cx="2786388" cy="1965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Graphic 35" descr="Arrow Clockwise curve">
            <a:extLst>
              <a:ext uri="{FF2B5EF4-FFF2-40B4-BE49-F238E27FC236}">
                <a16:creationId xmlns:a16="http://schemas.microsoft.com/office/drawing/2014/main" id="{CAAF3D3C-92B7-40EB-859C-3341AEA34AD2}"/>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5400000">
            <a:off x="1267568" y="632784"/>
            <a:ext cx="914400" cy="914400"/>
          </a:xfrm>
          <a:prstGeom prst="rect">
            <a:avLst/>
          </a:prstGeom>
        </p:spPr>
      </p:pic>
      <p:pic>
        <p:nvPicPr>
          <p:cNvPr id="37" name="Graphic 36" descr="Arrow Clockwise curve">
            <a:extLst>
              <a:ext uri="{FF2B5EF4-FFF2-40B4-BE49-F238E27FC236}">
                <a16:creationId xmlns:a16="http://schemas.microsoft.com/office/drawing/2014/main" id="{72740A7B-98F0-4F05-9B45-658DD15D9A2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5400000">
            <a:off x="4279758" y="378518"/>
            <a:ext cx="717976" cy="717976"/>
          </a:xfrm>
          <a:prstGeom prst="rect">
            <a:avLst/>
          </a:prstGeom>
        </p:spPr>
      </p:pic>
      <p:pic>
        <p:nvPicPr>
          <p:cNvPr id="38" name="Graphic 37" descr="Arrow Clockwise curve">
            <a:extLst>
              <a:ext uri="{FF2B5EF4-FFF2-40B4-BE49-F238E27FC236}">
                <a16:creationId xmlns:a16="http://schemas.microsoft.com/office/drawing/2014/main" id="{3A3882BF-95C0-466B-B628-1AEB0EBFF70F}"/>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8929527">
            <a:off x="6662440" y="364561"/>
            <a:ext cx="914400" cy="914400"/>
          </a:xfrm>
          <a:prstGeom prst="rect">
            <a:avLst/>
          </a:prstGeom>
        </p:spPr>
      </p:pic>
      <p:pic>
        <p:nvPicPr>
          <p:cNvPr id="39" name="Graphic 38" descr="Arrow Clockwise curve">
            <a:extLst>
              <a:ext uri="{FF2B5EF4-FFF2-40B4-BE49-F238E27FC236}">
                <a16:creationId xmlns:a16="http://schemas.microsoft.com/office/drawing/2014/main" id="{A68A0E7A-B225-454E-8104-31895FB848E4}"/>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16629052">
            <a:off x="5875634" y="5792559"/>
            <a:ext cx="914400" cy="914400"/>
          </a:xfrm>
          <a:prstGeom prst="rect">
            <a:avLst/>
          </a:prstGeom>
        </p:spPr>
      </p:pic>
      <p:pic>
        <p:nvPicPr>
          <p:cNvPr id="44" name="Graphic 43" descr="Arrow Clockwise curve">
            <a:extLst>
              <a:ext uri="{FF2B5EF4-FFF2-40B4-BE49-F238E27FC236}">
                <a16:creationId xmlns:a16="http://schemas.microsoft.com/office/drawing/2014/main" id="{73B42435-555A-4431-88F4-A14B2C4FE7B6}"/>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13375002">
            <a:off x="8343237" y="3694772"/>
            <a:ext cx="914400" cy="914400"/>
          </a:xfrm>
          <a:prstGeom prst="rect">
            <a:avLst/>
          </a:prstGeom>
        </p:spPr>
      </p:pic>
      <p:pic>
        <p:nvPicPr>
          <p:cNvPr id="45" name="Graphic 44" descr="Arrow Clockwise curve">
            <a:extLst>
              <a:ext uri="{FF2B5EF4-FFF2-40B4-BE49-F238E27FC236}">
                <a16:creationId xmlns:a16="http://schemas.microsoft.com/office/drawing/2014/main" id="{34A0A73B-AB2C-4A7F-86D5-EEC1363B9471}"/>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18838756">
            <a:off x="2819812" y="6018674"/>
            <a:ext cx="914400" cy="914400"/>
          </a:xfrm>
          <a:prstGeom prst="rect">
            <a:avLst/>
          </a:prstGeom>
        </p:spPr>
      </p:pic>
    </p:spTree>
    <p:extLst>
      <p:ext uri="{BB962C8B-B14F-4D97-AF65-F5344CB8AC3E}">
        <p14:creationId xmlns:p14="http://schemas.microsoft.com/office/powerpoint/2010/main" val="197954773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250"/>
                                        <p:tgtEl>
                                          <p:spTgt spid="36"/>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250"/>
                                        <p:tgtEl>
                                          <p:spTgt spid="37"/>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5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250"/>
                                        <p:tgtEl>
                                          <p:spTgt spid="38"/>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25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250"/>
                                        <p:tgtEl>
                                          <p:spTgt spid="44"/>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25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250"/>
                                        <p:tgtEl>
                                          <p:spTgt spid="39"/>
                                        </p:tgtEl>
                                      </p:cBhvr>
                                    </p:animEffect>
                                  </p:childTnLst>
                                </p:cTn>
                              </p:par>
                              <p:par>
                                <p:cTn id="44" presetID="10"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25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250"/>
                                        <p:tgtEl>
                                          <p:spTgt spid="45"/>
                                        </p:tgtEl>
                                      </p:cBhvr>
                                    </p:animEffect>
                                  </p:childTnLst>
                                </p:cTn>
                              </p:par>
                              <p:par>
                                <p:cTn id="52" presetID="10" presetClass="entr" presetSubtype="0"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DBE4FE82-94AA-4E48-842A-2D33F67BB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379" y="334439"/>
            <a:ext cx="3911696" cy="26999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A picture containing text&#10;&#10;Description automatically generated">
            <a:extLst>
              <a:ext uri="{FF2B5EF4-FFF2-40B4-BE49-F238E27FC236}">
                <a16:creationId xmlns:a16="http://schemas.microsoft.com/office/drawing/2014/main" id="{7264331B-54C9-4F46-85CC-02F2EA556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422" y="334439"/>
            <a:ext cx="3824655" cy="26999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a:extLst>
              <a:ext uri="{FF2B5EF4-FFF2-40B4-BE49-F238E27FC236}">
                <a16:creationId xmlns:a16="http://schemas.microsoft.com/office/drawing/2014/main" id="{B268E93D-F521-4D8B-A67A-5EFE97D656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1901" y="3658651"/>
            <a:ext cx="3911696" cy="26999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77DD9147-3911-4436-8E0D-CBF27E3BCC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379" y="3658651"/>
            <a:ext cx="3911696" cy="26999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Arrow: Right 30">
            <a:extLst>
              <a:ext uri="{FF2B5EF4-FFF2-40B4-BE49-F238E27FC236}">
                <a16:creationId xmlns:a16="http://schemas.microsoft.com/office/drawing/2014/main" id="{8CF6D629-D127-4275-8154-649FBC34B440}"/>
              </a:ext>
            </a:extLst>
          </p:cNvPr>
          <p:cNvSpPr/>
          <p:nvPr/>
        </p:nvSpPr>
        <p:spPr>
          <a:xfrm>
            <a:off x="4419596" y="1452294"/>
            <a:ext cx="512305" cy="46423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3BF522E7-A2AB-49CE-8961-CB4418717AC1}"/>
              </a:ext>
            </a:extLst>
          </p:cNvPr>
          <p:cNvSpPr/>
          <p:nvPr/>
        </p:nvSpPr>
        <p:spPr>
          <a:xfrm rot="5400000">
            <a:off x="6631596" y="3114401"/>
            <a:ext cx="512305" cy="46423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A08F6B92-5749-40D2-BC72-826913579922}"/>
              </a:ext>
            </a:extLst>
          </p:cNvPr>
          <p:cNvSpPr/>
          <p:nvPr/>
        </p:nvSpPr>
        <p:spPr>
          <a:xfrm rot="10800000">
            <a:off x="4343983" y="4776506"/>
            <a:ext cx="512305" cy="464234"/>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19742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250"/>
                                        <p:tgtEl>
                                          <p:spTgt spid="31"/>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5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250"/>
                                        <p:tgtEl>
                                          <p:spTgt spid="32"/>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25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par>
                                <p:cTn id="28" presetID="10"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D86DEDD-88C9-48CF-B26C-37ADED8C4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26829">
            <a:off x="5545113" y="760804"/>
            <a:ext cx="1995416" cy="17615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A picture containing text&#10;&#10;Description automatically generated">
            <a:extLst>
              <a:ext uri="{FF2B5EF4-FFF2-40B4-BE49-F238E27FC236}">
                <a16:creationId xmlns:a16="http://schemas.microsoft.com/office/drawing/2014/main" id="{1CED482B-7964-4F2B-8AEC-B8CA9704A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79970">
            <a:off x="6684501" y="2164403"/>
            <a:ext cx="2124678" cy="2006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descr="A picture containing text&#10;&#10;Description automatically generated">
            <a:extLst>
              <a:ext uri="{FF2B5EF4-FFF2-40B4-BE49-F238E27FC236}">
                <a16:creationId xmlns:a16="http://schemas.microsoft.com/office/drawing/2014/main" id="{18B8C88E-83EC-46C0-ADCA-0BF19F17C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803" y="4307377"/>
            <a:ext cx="2307103" cy="2000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descr="A picture containing text, music, computer&#10;&#10;Description automatically generated">
            <a:extLst>
              <a:ext uri="{FF2B5EF4-FFF2-40B4-BE49-F238E27FC236}">
                <a16:creationId xmlns:a16="http://schemas.microsoft.com/office/drawing/2014/main" id="{EEB7FD10-746F-434C-9802-AB08246632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 y="4206240"/>
            <a:ext cx="3185575" cy="16405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descr="A picture containing doll&#10;&#10;Description automatically generated">
            <a:extLst>
              <a:ext uri="{FF2B5EF4-FFF2-40B4-BE49-F238E27FC236}">
                <a16:creationId xmlns:a16="http://schemas.microsoft.com/office/drawing/2014/main" id="{3AADD6AE-5B6E-4B59-B7D0-964822E6AD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 y="425585"/>
            <a:ext cx="4572000" cy="2740892"/>
          </a:xfrm>
          <a:prstGeom prst="rect">
            <a:avLst/>
          </a:prstGeom>
          <a:ln>
            <a:noFill/>
          </a:ln>
          <a:effectLst>
            <a:softEdge rad="112500"/>
          </a:effectLst>
        </p:spPr>
      </p:pic>
      <p:pic>
        <p:nvPicPr>
          <p:cNvPr id="24" name="Graphic 23" descr="Arrow Clockwise curve">
            <a:extLst>
              <a:ext uri="{FF2B5EF4-FFF2-40B4-BE49-F238E27FC236}">
                <a16:creationId xmlns:a16="http://schemas.microsoft.com/office/drawing/2014/main" id="{08C01066-7D4B-42DF-8FB5-374BD7A546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16629052">
            <a:off x="3909668" y="4628538"/>
            <a:ext cx="1548680" cy="1548680"/>
          </a:xfrm>
          <a:prstGeom prst="rect">
            <a:avLst/>
          </a:prstGeom>
        </p:spPr>
      </p:pic>
    </p:spTree>
    <p:extLst>
      <p:ext uri="{BB962C8B-B14F-4D97-AF65-F5344CB8AC3E}">
        <p14:creationId xmlns:p14="http://schemas.microsoft.com/office/powerpoint/2010/main" val="416080890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50"/>
                                        <p:tgtEl>
                                          <p:spTgt spid="17"/>
                                        </p:tgtEl>
                                      </p:cBhvr>
                                    </p:animEffect>
                                  </p:childTnLst>
                                </p:cTn>
                              </p:par>
                              <p:par>
                                <p:cTn id="15" presetID="10"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5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5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yellow&#10;&#10;Description automatically generated">
            <a:extLst>
              <a:ext uri="{FF2B5EF4-FFF2-40B4-BE49-F238E27FC236}">
                <a16:creationId xmlns:a16="http://schemas.microsoft.com/office/drawing/2014/main" id="{B0A68153-6CD1-4028-AA3B-4DF664E0F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339" y="562707"/>
            <a:ext cx="2559298" cy="24044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picture containing insect&#10;&#10;Description automatically generated">
            <a:extLst>
              <a:ext uri="{FF2B5EF4-FFF2-40B4-BE49-F238E27FC236}">
                <a16:creationId xmlns:a16="http://schemas.microsoft.com/office/drawing/2014/main" id="{9A63BD9A-7313-46FF-AFF4-F7B4C8A0D3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45297" y="1646175"/>
            <a:ext cx="2152359" cy="2276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picture containing wall, doll&#10;&#10;Description automatically generated">
            <a:extLst>
              <a:ext uri="{FF2B5EF4-FFF2-40B4-BE49-F238E27FC236}">
                <a16:creationId xmlns:a16="http://schemas.microsoft.com/office/drawing/2014/main" id="{B196E6A1-FDD6-44A1-8815-8CC8C5689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972" y="4073730"/>
            <a:ext cx="4171429" cy="2276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Graphic 20" descr="Arrow Clockwise curve">
            <a:extLst>
              <a:ext uri="{FF2B5EF4-FFF2-40B4-BE49-F238E27FC236}">
                <a16:creationId xmlns:a16="http://schemas.microsoft.com/office/drawing/2014/main" id="{36AA732B-DBDF-4DB3-BA00-FF9A205356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8642916">
            <a:off x="3234418" y="307114"/>
            <a:ext cx="1548680" cy="1548680"/>
          </a:xfrm>
          <a:prstGeom prst="rect">
            <a:avLst/>
          </a:prstGeom>
        </p:spPr>
      </p:pic>
      <p:pic>
        <p:nvPicPr>
          <p:cNvPr id="22" name="Graphic 21" descr="Arrow Clockwise curve">
            <a:extLst>
              <a:ext uri="{FF2B5EF4-FFF2-40B4-BE49-F238E27FC236}">
                <a16:creationId xmlns:a16="http://schemas.microsoft.com/office/drawing/2014/main" id="{1FC847A0-1631-4287-885A-519BB5B062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9810832">
            <a:off x="5778326" y="2654659"/>
            <a:ext cx="1548680" cy="1548680"/>
          </a:xfrm>
          <a:prstGeom prst="rect">
            <a:avLst/>
          </a:prstGeom>
        </p:spPr>
      </p:pic>
    </p:spTree>
    <p:extLst>
      <p:ext uri="{BB962C8B-B14F-4D97-AF65-F5344CB8AC3E}">
        <p14:creationId xmlns:p14="http://schemas.microsoft.com/office/powerpoint/2010/main" val="186268983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49069F-B041-4FE9-8176-F9B39753E30C}"/>
              </a:ext>
            </a:extLst>
          </p:cNvPr>
          <p:cNvSpPr/>
          <p:nvPr/>
        </p:nvSpPr>
        <p:spPr>
          <a:xfrm>
            <a:off x="834360" y="194325"/>
            <a:ext cx="2804807" cy="490199"/>
          </a:xfrm>
          <a:prstGeom prst="rect">
            <a:avLst/>
          </a:prstGeom>
        </p:spPr>
        <p:txBody>
          <a:bodyPr wrap="none">
            <a:spAutoFit/>
          </a:bodyPr>
          <a:lstStyle/>
          <a:p>
            <a:pPr algn="just">
              <a:lnSpc>
                <a:spcPct val="115000"/>
              </a:lnSpc>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233E563-8145-4A18-A07C-B2A23AF10204}"/>
              </a:ext>
            </a:extLst>
          </p:cNvPr>
          <p:cNvSpPr/>
          <p:nvPr/>
        </p:nvSpPr>
        <p:spPr>
          <a:xfrm>
            <a:off x="329638" y="684524"/>
            <a:ext cx="1907125" cy="490199"/>
          </a:xfrm>
          <a:prstGeom prst="rect">
            <a:avLst/>
          </a:prstGeom>
        </p:spPr>
        <p:txBody>
          <a:bodyPr wrap="none">
            <a:spAutoFit/>
          </a:bodyPr>
          <a:lstStyle/>
          <a:p>
            <a:pPr algn="just">
              <a:lnSpc>
                <a:spcPct val="115000"/>
              </a:lnSpc>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Map&#10;&#10;Description automatically generated">
            <a:extLst>
              <a:ext uri="{FF2B5EF4-FFF2-40B4-BE49-F238E27FC236}">
                <a16:creationId xmlns:a16="http://schemas.microsoft.com/office/drawing/2014/main" id="{06F2A40E-FC69-4F30-808F-BA4C28BFA5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1529" y="2033145"/>
            <a:ext cx="2168469" cy="31578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a:extLst>
              <a:ext uri="{FF2B5EF4-FFF2-40B4-BE49-F238E27FC236}">
                <a16:creationId xmlns:a16="http://schemas.microsoft.com/office/drawing/2014/main" id="{00A3F3B8-A02C-4512-886D-14B2048EA946}"/>
              </a:ext>
            </a:extLst>
          </p:cNvPr>
          <p:cNvSpPr/>
          <p:nvPr/>
        </p:nvSpPr>
        <p:spPr>
          <a:xfrm>
            <a:off x="476992" y="1664922"/>
            <a:ext cx="1907126" cy="1569660"/>
          </a:xfrm>
          <a:prstGeom prst="rect">
            <a:avLst/>
          </a:prstGeom>
          <a:solidFill>
            <a:srgbClr val="7030A0"/>
          </a:solidFill>
          <a:ln>
            <a:solidFill>
              <a:srgbClr val="FFFF00"/>
            </a:solidFill>
          </a:ln>
        </p:spPr>
        <p:txBody>
          <a:bodyPr wrap="square">
            <a:spAutoFit/>
          </a:bodyPr>
          <a:lstStyle/>
          <a:p>
            <a:pPr algn="ctr"/>
            <a:r>
              <a:rPr lang="en-US" sz="2400" dirty="0" err="1">
                <a:solidFill>
                  <a:schemeClr val="bg1"/>
                </a:solidFill>
                <a:latin typeface="Times New Roman" panose="02020603050405020304" pitchFamily="18" charset="0"/>
                <a:ea typeface="Calibri" panose="020F0502020204030204" pitchFamily="34" charset="0"/>
              </a:rPr>
              <a:t>Tác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phẩm</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văn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học</a:t>
            </a:r>
            <a:r>
              <a:rPr lang="en-US" sz="2400" dirty="0">
                <a:solidFill>
                  <a:schemeClr val="bg1"/>
                </a:solidFill>
                <a:latin typeface="Times New Roman" panose="02020603050405020304" pitchFamily="18" charset="0"/>
                <a:ea typeface="Calibri" panose="020F0502020204030204" pitchFamily="34" charset="0"/>
              </a:rPr>
              <a:t> hay </a:t>
            </a:r>
            <a:r>
              <a:rPr lang="en-US" sz="2400" dirty="0" err="1">
                <a:solidFill>
                  <a:schemeClr val="bg1"/>
                </a:solidFill>
                <a:latin typeface="Times New Roman" panose="02020603050405020304" pitchFamily="18" charset="0"/>
                <a:ea typeface="Calibri" panose="020F0502020204030204" pitchFamily="34" charset="0"/>
              </a:rPr>
              <a:t>nhất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thế</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kỉ</a:t>
            </a:r>
            <a:r>
              <a:rPr lang="en-US" sz="2400" dirty="0">
                <a:solidFill>
                  <a:schemeClr val="bg1"/>
                </a:solidFill>
                <a:latin typeface="Times New Roman" panose="02020603050405020304" pitchFamily="18" charset="0"/>
                <a:ea typeface="Calibri" panose="020F0502020204030204" pitchFamily="34" charset="0"/>
              </a:rPr>
              <a:t> XX của </a:t>
            </a:r>
            <a:r>
              <a:rPr lang="en-US" sz="2400" dirty="0" err="1">
                <a:solidFill>
                  <a:schemeClr val="bg1"/>
                </a:solidFill>
                <a:latin typeface="Times New Roman" panose="02020603050405020304" pitchFamily="18" charset="0"/>
                <a:ea typeface="Calibri" panose="020F0502020204030204" pitchFamily="34" charset="0"/>
              </a:rPr>
              <a:t>Pháp</a:t>
            </a:r>
            <a:endParaRPr lang="en-US" sz="2400" dirty="0">
              <a:solidFill>
                <a:schemeClr val="bg1"/>
              </a:solidFill>
            </a:endParaRPr>
          </a:p>
        </p:txBody>
      </p:sp>
      <p:sp>
        <p:nvSpPr>
          <p:cNvPr id="8" name="Rectangle 7">
            <a:extLst>
              <a:ext uri="{FF2B5EF4-FFF2-40B4-BE49-F238E27FC236}">
                <a16:creationId xmlns:a16="http://schemas.microsoft.com/office/drawing/2014/main" id="{6D1EB97C-8B2E-42FB-8903-9A310A2B41C0}"/>
              </a:ext>
            </a:extLst>
          </p:cNvPr>
          <p:cNvSpPr/>
          <p:nvPr/>
        </p:nvSpPr>
        <p:spPr>
          <a:xfrm>
            <a:off x="6499274" y="1174723"/>
            <a:ext cx="2311708" cy="2185214"/>
          </a:xfrm>
          <a:prstGeom prst="rect">
            <a:avLst/>
          </a:prstGeom>
          <a:solidFill>
            <a:srgbClr val="002060"/>
          </a:solidFill>
          <a:ln>
            <a:solidFill>
              <a:srgbClr val="FFFF00"/>
            </a:solidFill>
          </a:ln>
        </p:spPr>
        <p:txBody>
          <a:bodyPr wrap="square">
            <a:spAutoFit/>
          </a:bodyPr>
          <a:lstStyle/>
          <a:p>
            <a:pPr algn="ctr"/>
            <a:r>
              <a:rPr lang="en-US" sz="4000" b="1" dirty="0">
                <a:solidFill>
                  <a:srgbClr val="FFFF00"/>
                </a:solidFill>
                <a:latin typeface="Times New Roman" panose="02020603050405020304" pitchFamily="18" charset="0"/>
                <a:ea typeface="Calibri" panose="020F0502020204030204" pitchFamily="34" charset="0"/>
              </a:rPr>
              <a:t>250 </a:t>
            </a:r>
          </a:p>
          <a:p>
            <a:pPr algn="ctr"/>
            <a:r>
              <a:rPr lang="en-US" sz="2400" dirty="0" err="1">
                <a:solidFill>
                  <a:schemeClr val="bg1"/>
                </a:solidFill>
                <a:latin typeface="Times New Roman" panose="02020603050405020304" pitchFamily="18" charset="0"/>
                <a:ea typeface="Calibri" panose="020F0502020204030204" pitchFamily="34" charset="0"/>
              </a:rPr>
              <a:t>Số</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ngôn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ngữ</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mà</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Hoàng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tử</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bé</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đã</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được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chuyển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dịch</a:t>
            </a:r>
            <a:endParaRPr lang="en-US" sz="2400" dirty="0">
              <a:solidFill>
                <a:schemeClr val="bg1"/>
              </a:solidFill>
            </a:endParaRPr>
          </a:p>
        </p:txBody>
      </p:sp>
      <p:sp>
        <p:nvSpPr>
          <p:cNvPr id="9" name="Rectangle 8">
            <a:extLst>
              <a:ext uri="{FF2B5EF4-FFF2-40B4-BE49-F238E27FC236}">
                <a16:creationId xmlns:a16="http://schemas.microsoft.com/office/drawing/2014/main" id="{B8AB9995-5C53-418E-B643-A09D96CCF306}"/>
              </a:ext>
            </a:extLst>
          </p:cNvPr>
          <p:cNvSpPr/>
          <p:nvPr/>
        </p:nvSpPr>
        <p:spPr>
          <a:xfrm>
            <a:off x="6499274" y="4480705"/>
            <a:ext cx="2311708" cy="1815882"/>
          </a:xfrm>
          <a:prstGeom prst="rect">
            <a:avLst/>
          </a:prstGeom>
          <a:solidFill>
            <a:srgbClr val="C00000"/>
          </a:solidFill>
          <a:ln>
            <a:solidFill>
              <a:srgbClr val="FFFF00"/>
            </a:solidFill>
          </a:ln>
        </p:spPr>
        <p:txBody>
          <a:bodyPr wrap="square">
            <a:spAutoFit/>
          </a:bodyPr>
          <a:lstStyle/>
          <a:p>
            <a:pPr algn="ctr"/>
            <a:r>
              <a:rPr lang="en-US" sz="4000" b="1" dirty="0">
                <a:solidFill>
                  <a:srgbClr val="FFFF00"/>
                </a:solidFill>
                <a:latin typeface="Times New Roman" panose="02020603050405020304" pitchFamily="18" charset="0"/>
                <a:ea typeface="Calibri" panose="020F0502020204030204" pitchFamily="34" charset="0"/>
              </a:rPr>
              <a:t>200 </a:t>
            </a:r>
            <a:r>
              <a:rPr lang="en-US" sz="4000" b="1" dirty="0" err="1">
                <a:solidFill>
                  <a:srgbClr val="FFFF00"/>
                </a:solidFill>
                <a:latin typeface="Times New Roman" panose="02020603050405020304" pitchFamily="18" charset="0"/>
                <a:ea typeface="Calibri" panose="020F0502020204030204" pitchFamily="34" charset="0"/>
              </a:rPr>
              <a:t>triệu</a:t>
            </a:r>
            <a:r>
              <a:rPr lang="en-US" sz="4000" b="1" dirty="0">
                <a:solidFill>
                  <a:srgbClr val="FFFF00"/>
                </a:solidFill>
                <a:latin typeface="Times New Roman" panose="02020603050405020304" pitchFamily="18" charset="0"/>
                <a:ea typeface="Calibri" panose="020F0502020204030204" pitchFamily="34" charset="0"/>
              </a:rPr>
              <a:t> </a:t>
            </a:r>
          </a:p>
          <a:p>
            <a:pPr algn="ctr"/>
            <a:r>
              <a:rPr lang="en-US" sz="2400" dirty="0" err="1">
                <a:solidFill>
                  <a:schemeClr val="bg1"/>
                </a:solidFill>
                <a:latin typeface="Times New Roman" panose="02020603050405020304" pitchFamily="18" charset="0"/>
                <a:ea typeface="Calibri" panose="020F0502020204030204" pitchFamily="34" charset="0"/>
              </a:rPr>
              <a:t>Số</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bản</a:t>
            </a:r>
            <a:r>
              <a:rPr lang="en-US" sz="2400" dirty="0">
                <a:solidFill>
                  <a:schemeClr val="bg1"/>
                </a:solidFill>
                <a:latin typeface="Times New Roman" panose="02020603050405020304" pitchFamily="18" charset="0"/>
                <a:ea typeface="Calibri" panose="020F0502020204030204" pitchFamily="34" charset="0"/>
              </a:rPr>
              <a:t> in </a:t>
            </a:r>
            <a:r>
              <a:rPr lang="en-US" sz="2400" dirty="0" err="1">
                <a:solidFill>
                  <a:schemeClr val="bg1"/>
                </a:solidFill>
                <a:latin typeface="Times New Roman" panose="02020603050405020304" pitchFamily="18" charset="0"/>
                <a:ea typeface="Calibri" panose="020F0502020204030204" pitchFamily="34" charset="0"/>
              </a:rPr>
              <a:t>đã</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được</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phát</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hành</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trên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toàn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thế</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giới</a:t>
            </a:r>
            <a:r>
              <a:rPr lang="en-US" sz="2400" dirty="0">
                <a:solidFill>
                  <a:schemeClr val="bg1"/>
                </a:solidFill>
                <a:latin typeface="Times New Roman" panose="02020603050405020304" pitchFamily="18" charset="0"/>
                <a:ea typeface="Calibri" panose="020F0502020204030204" pitchFamily="34" charset="0"/>
              </a:rPr>
              <a:t> </a:t>
            </a:r>
            <a:endParaRPr lang="en-US" sz="2400" dirty="0">
              <a:solidFill>
                <a:schemeClr val="bg1"/>
              </a:solidFill>
            </a:endParaRPr>
          </a:p>
        </p:txBody>
      </p:sp>
      <p:sp>
        <p:nvSpPr>
          <p:cNvPr id="10" name="Rectangle 9">
            <a:extLst>
              <a:ext uri="{FF2B5EF4-FFF2-40B4-BE49-F238E27FC236}">
                <a16:creationId xmlns:a16="http://schemas.microsoft.com/office/drawing/2014/main" id="{E0D3805C-3479-4DA7-BE6A-0CE0ACE16AED}"/>
              </a:ext>
            </a:extLst>
          </p:cNvPr>
          <p:cNvSpPr/>
          <p:nvPr/>
        </p:nvSpPr>
        <p:spPr>
          <a:xfrm>
            <a:off x="505129" y="4850037"/>
            <a:ext cx="1907126" cy="1446550"/>
          </a:xfrm>
          <a:prstGeom prst="rect">
            <a:avLst/>
          </a:prstGeom>
          <a:solidFill>
            <a:schemeClr val="accent6">
              <a:lumMod val="50000"/>
            </a:schemeClr>
          </a:solidFill>
          <a:ln>
            <a:solidFill>
              <a:srgbClr val="FFFF00"/>
            </a:solidFill>
          </a:ln>
        </p:spPr>
        <p:txBody>
          <a:bodyPr wrap="square">
            <a:spAutoFit/>
          </a:bodyPr>
          <a:lstStyle/>
          <a:p>
            <a:pPr algn="ctr"/>
            <a:r>
              <a:rPr lang="en-US" sz="4000" b="1" dirty="0">
                <a:solidFill>
                  <a:srgbClr val="FFFF00"/>
                </a:solidFill>
                <a:latin typeface="Times New Roman" panose="02020603050405020304" pitchFamily="18" charset="0"/>
                <a:ea typeface="Calibri" panose="020F0502020204030204" pitchFamily="34" charset="0"/>
              </a:rPr>
              <a:t>8 </a:t>
            </a:r>
          </a:p>
          <a:p>
            <a:pPr algn="ctr"/>
            <a:r>
              <a:rPr lang="en-US" sz="2400" dirty="0" err="1">
                <a:solidFill>
                  <a:schemeClr val="bg1"/>
                </a:solidFill>
                <a:latin typeface="Times New Roman" panose="02020603050405020304" pitchFamily="18" charset="0"/>
                <a:ea typeface="Calibri" panose="020F0502020204030204" pitchFamily="34" charset="0"/>
              </a:rPr>
              <a:t>Số</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bản</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dịch</a:t>
            </a:r>
            <a:r>
              <a:rPr lang="en-US" sz="2400" dirty="0">
                <a:solidFill>
                  <a:schemeClr val="bg1"/>
                </a:solidFill>
                <a:latin typeface="Times New Roman" panose="02020603050405020304" pitchFamily="18" charset="0"/>
                <a:ea typeface="Calibri" panose="020F0502020204030204" pitchFamily="34" charset="0"/>
              </a:rPr>
              <a:t> </a:t>
            </a:r>
          </a:p>
          <a:p>
            <a:pPr algn="ctr"/>
            <a:r>
              <a:rPr lang="en-US" sz="2400" dirty="0">
                <a:solidFill>
                  <a:schemeClr val="bg1"/>
                </a:solidFill>
                <a:latin typeface="Times New Roman" panose="02020603050405020304" pitchFamily="18" charset="0"/>
                <a:ea typeface="Calibri" panose="020F0502020204030204" pitchFamily="34" charset="0"/>
              </a:rPr>
              <a:t>ra </a:t>
            </a:r>
            <a:r>
              <a:rPr lang="en-US" sz="2400" dirty="0" err="1">
                <a:solidFill>
                  <a:schemeClr val="bg1"/>
                </a:solidFill>
                <a:latin typeface="Times New Roman" panose="02020603050405020304" pitchFamily="18" charset="0"/>
                <a:ea typeface="Calibri" panose="020F0502020204030204" pitchFamily="34" charset="0"/>
              </a:rPr>
              <a:t>tiếng</a:t>
            </a:r>
            <a:r>
              <a:rPr lang="en-US" sz="2400" dirty="0">
                <a:solidFill>
                  <a:schemeClr val="bg1"/>
                </a:solidFill>
                <a:latin typeface="Times New Roman" panose="02020603050405020304" pitchFamily="18" charset="0"/>
                <a:ea typeface="Calibri" panose="020F0502020204030204" pitchFamily="34" charset="0"/>
              </a:rPr>
              <a:t> </a:t>
            </a:r>
            <a:r>
              <a:rPr lang="en-US" sz="2400" dirty="0" err="1">
                <a:solidFill>
                  <a:schemeClr val="bg1"/>
                </a:solidFill>
                <a:latin typeface="Times New Roman" panose="02020603050405020304" pitchFamily="18" charset="0"/>
                <a:ea typeface="Calibri" panose="020F0502020204030204" pitchFamily="34" charset="0"/>
              </a:rPr>
              <a:t>Việt</a:t>
            </a:r>
            <a:endParaRPr lang="en-US" sz="2400" dirty="0">
              <a:solidFill>
                <a:schemeClr val="bg1"/>
              </a:solidFill>
            </a:endParaRPr>
          </a:p>
        </p:txBody>
      </p:sp>
      <p:pic>
        <p:nvPicPr>
          <p:cNvPr id="14" name="Graphic 13" descr="Arrow Clockwise curve">
            <a:extLst>
              <a:ext uri="{FF2B5EF4-FFF2-40B4-BE49-F238E27FC236}">
                <a16:creationId xmlns:a16="http://schemas.microsoft.com/office/drawing/2014/main" id="{DF74AF07-ED7D-4AA0-8EC2-BD297BC71C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5195235">
            <a:off x="2620232" y="4936772"/>
            <a:ext cx="1005894" cy="1548680"/>
          </a:xfrm>
          <a:prstGeom prst="rect">
            <a:avLst/>
          </a:prstGeom>
        </p:spPr>
      </p:pic>
      <p:pic>
        <p:nvPicPr>
          <p:cNvPr id="15" name="Graphic 14" descr="Arrow Clockwise curve">
            <a:extLst>
              <a:ext uri="{FF2B5EF4-FFF2-40B4-BE49-F238E27FC236}">
                <a16:creationId xmlns:a16="http://schemas.microsoft.com/office/drawing/2014/main" id="{283CD50A-1E2F-4222-A71C-B6A57FE39A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5400000">
            <a:off x="5392307" y="1108630"/>
            <a:ext cx="1101347" cy="1112583"/>
          </a:xfrm>
          <a:prstGeom prst="rect">
            <a:avLst/>
          </a:prstGeom>
        </p:spPr>
      </p:pic>
      <p:pic>
        <p:nvPicPr>
          <p:cNvPr id="20" name="Graphic 19" descr="Arrow Counterclockwise curve">
            <a:extLst>
              <a:ext uri="{FF2B5EF4-FFF2-40B4-BE49-F238E27FC236}">
                <a16:creationId xmlns:a16="http://schemas.microsoft.com/office/drawing/2014/main" id="{B6FE874C-8EB7-4B2A-BA74-5E5BF4D91F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7876388">
            <a:off x="5357756" y="4763347"/>
            <a:ext cx="1170445" cy="1335895"/>
          </a:xfrm>
          <a:prstGeom prst="rect">
            <a:avLst/>
          </a:prstGeom>
        </p:spPr>
      </p:pic>
      <p:pic>
        <p:nvPicPr>
          <p:cNvPr id="21" name="Graphic 20" descr="Arrow Counterclockwise curve">
            <a:extLst>
              <a:ext uri="{FF2B5EF4-FFF2-40B4-BE49-F238E27FC236}">
                <a16:creationId xmlns:a16="http://schemas.microsoft.com/office/drawing/2014/main" id="{60AFFA26-3D05-4825-A211-C8EC46D8EB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8508046">
            <a:off x="2339478" y="1953576"/>
            <a:ext cx="1170445" cy="1335895"/>
          </a:xfrm>
          <a:prstGeom prst="rect">
            <a:avLst/>
          </a:prstGeom>
        </p:spPr>
      </p:pic>
    </p:spTree>
    <p:extLst>
      <p:ext uri="{BB962C8B-B14F-4D97-AF65-F5344CB8AC3E}">
        <p14:creationId xmlns:p14="http://schemas.microsoft.com/office/powerpoint/2010/main" val="245178977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5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5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5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5350BC-0213-4E98-B413-04A1D0A70641}"/>
              </a:ext>
            </a:extLst>
          </p:cNvPr>
          <p:cNvSpPr/>
          <p:nvPr/>
        </p:nvSpPr>
        <p:spPr>
          <a:xfrm>
            <a:off x="834360" y="194325"/>
            <a:ext cx="2804807" cy="490199"/>
          </a:xfrm>
          <a:prstGeom prst="rect">
            <a:avLst/>
          </a:prstGeom>
        </p:spPr>
        <p:txBody>
          <a:bodyPr wrap="none">
            <a:spAutoFit/>
          </a:bodyPr>
          <a:lstStyle/>
          <a:p>
            <a:pPr algn="just">
              <a:lnSpc>
                <a:spcPct val="115000"/>
              </a:lnSpc>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289CCB4-822D-4204-B437-3F7BF9AA8CE2}"/>
              </a:ext>
            </a:extLst>
          </p:cNvPr>
          <p:cNvSpPr/>
          <p:nvPr/>
        </p:nvSpPr>
        <p:spPr>
          <a:xfrm>
            <a:off x="329638" y="684524"/>
            <a:ext cx="1907125" cy="490199"/>
          </a:xfrm>
          <a:prstGeom prst="rect">
            <a:avLst/>
          </a:prstGeom>
        </p:spPr>
        <p:txBody>
          <a:bodyPr wrap="none">
            <a:spAutoFit/>
          </a:bodyPr>
          <a:lstStyle/>
          <a:p>
            <a:pPr algn="just">
              <a:lnSpc>
                <a:spcPct val="115000"/>
              </a:lnSpc>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Map&#10;&#10;Description automatically generated">
            <a:extLst>
              <a:ext uri="{FF2B5EF4-FFF2-40B4-BE49-F238E27FC236}">
                <a16:creationId xmlns:a16="http://schemas.microsoft.com/office/drawing/2014/main" id="{662102E2-5539-498D-BC1E-BD4217D84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323" y="1220477"/>
            <a:ext cx="3780426" cy="5235889"/>
          </a:xfrm>
          <a:prstGeom prst="rect">
            <a:avLst/>
          </a:prstGeom>
          <a:ln>
            <a:noFill/>
          </a:ln>
          <a:effectLst>
            <a:softEdge rad="112500"/>
          </a:effectLst>
        </p:spPr>
      </p:pic>
      <p:sp>
        <p:nvSpPr>
          <p:cNvPr id="9" name="Rectangle 8">
            <a:extLst>
              <a:ext uri="{FF2B5EF4-FFF2-40B4-BE49-F238E27FC236}">
                <a16:creationId xmlns:a16="http://schemas.microsoft.com/office/drawing/2014/main" id="{AFDAF960-B6B6-44A1-90AD-28EFD6965985}"/>
              </a:ext>
            </a:extLst>
          </p:cNvPr>
          <p:cNvSpPr/>
          <p:nvPr/>
        </p:nvSpPr>
        <p:spPr>
          <a:xfrm>
            <a:off x="5060824" y="4485256"/>
            <a:ext cx="2488688" cy="490199"/>
          </a:xfrm>
          <a:prstGeom prst="rect">
            <a:avLst/>
          </a:prstGeom>
          <a:ln>
            <a:solidFill>
              <a:srgbClr val="FF0000"/>
            </a:solidFill>
          </a:ln>
        </p:spPr>
        <p:txBody>
          <a:bodyPr wrap="square">
            <a:spAutoFit/>
          </a:bodyPr>
          <a:lstStyle/>
          <a:p>
            <a:pPr algn="ctr">
              <a:lnSpc>
                <a:spcPct val="115000"/>
              </a:lnSpc>
            </a:pP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thoại</a:t>
            </a:r>
            <a:endPar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89B30CCA-5154-4A3D-9100-7BC151F81C28}"/>
              </a:ext>
            </a:extLst>
          </p:cNvPr>
          <p:cNvSpPr/>
          <p:nvPr/>
        </p:nvSpPr>
        <p:spPr>
          <a:xfrm>
            <a:off x="5507365" y="2213595"/>
            <a:ext cx="1595604" cy="662926"/>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Thể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loại</a:t>
            </a:r>
            <a:endParaRPr lang="en-US" b="1" dirty="0">
              <a:solidFill>
                <a:srgbClr val="FF0000"/>
              </a:solidFill>
            </a:endParaRPr>
          </a:p>
        </p:txBody>
      </p:sp>
      <p:cxnSp>
        <p:nvCxnSpPr>
          <p:cNvPr id="11" name="Elbow Connector 51">
            <a:extLst>
              <a:ext uri="{FF2B5EF4-FFF2-40B4-BE49-F238E27FC236}">
                <a16:creationId xmlns:a16="http://schemas.microsoft.com/office/drawing/2014/main" id="{6B7149D8-946C-42A9-B4A9-3F1AC412562F}"/>
              </a:ext>
            </a:extLst>
          </p:cNvPr>
          <p:cNvCxnSpPr>
            <a:cxnSpLocks/>
            <a:stCxn id="10" idx="2"/>
          </p:cNvCxnSpPr>
          <p:nvPr/>
        </p:nvCxnSpPr>
        <p:spPr>
          <a:xfrm rot="5400000">
            <a:off x="5339122" y="3519210"/>
            <a:ext cx="1608734" cy="323357"/>
          </a:xfrm>
          <a:prstGeom prst="bentConnector3">
            <a:avLst/>
          </a:prstGeom>
          <a:ln w="38100">
            <a:solidFill>
              <a:srgbClr val="FFFF00"/>
            </a:solidFill>
            <a:prstDash val="soli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55027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E1DB96-EAA8-48AF-96BE-27B753B6DE1B}"/>
              </a:ext>
            </a:extLst>
          </p:cNvPr>
          <p:cNvSpPr/>
          <p:nvPr/>
        </p:nvSpPr>
        <p:spPr>
          <a:xfrm>
            <a:off x="125339" y="806660"/>
            <a:ext cx="2787943" cy="461665"/>
          </a:xfrm>
          <a:prstGeom prst="rect">
            <a:avLst/>
          </a:prstGeom>
        </p:spPr>
        <p:txBody>
          <a:bodyPr wrap="none">
            <a:spAutoFit/>
          </a:bodyPr>
          <a:lstStyle/>
          <a:p>
            <a:pPr lvl="0" algn="just"/>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49421B33-E592-4DAB-AA04-8E719CC71E5F}"/>
              </a:ext>
            </a:extLst>
          </p:cNvPr>
          <p:cNvSpPr/>
          <p:nvPr/>
        </p:nvSpPr>
        <p:spPr>
          <a:xfrm>
            <a:off x="991771" y="1555819"/>
            <a:ext cx="1491176" cy="635726"/>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Ngôi</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kể</a:t>
            </a:r>
            <a:endParaRPr lang="en-US" dirty="0">
              <a:solidFill>
                <a:srgbClr val="FFFF00"/>
              </a:solidFill>
            </a:endParaRPr>
          </a:p>
        </p:txBody>
      </p:sp>
      <p:sp>
        <p:nvSpPr>
          <p:cNvPr id="8" name="Rectangle: Rounded Corners 7">
            <a:extLst>
              <a:ext uri="{FF2B5EF4-FFF2-40B4-BE49-F238E27FC236}">
                <a16:creationId xmlns:a16="http://schemas.microsoft.com/office/drawing/2014/main" id="{0982FCD5-0748-403A-B391-6A02D03A34CB}"/>
              </a:ext>
            </a:extLst>
          </p:cNvPr>
          <p:cNvSpPr/>
          <p:nvPr/>
        </p:nvSpPr>
        <p:spPr>
          <a:xfrm>
            <a:off x="430652" y="2746241"/>
            <a:ext cx="2658795" cy="635726"/>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kể</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chuyện</a:t>
            </a:r>
            <a:endParaRPr lang="en-US" dirty="0">
              <a:solidFill>
                <a:srgbClr val="FFFF00"/>
              </a:solidFill>
            </a:endParaRPr>
          </a:p>
        </p:txBody>
      </p:sp>
      <p:sp>
        <p:nvSpPr>
          <p:cNvPr id="9" name="Rectangle 8">
            <a:extLst>
              <a:ext uri="{FF2B5EF4-FFF2-40B4-BE49-F238E27FC236}">
                <a16:creationId xmlns:a16="http://schemas.microsoft.com/office/drawing/2014/main" id="{EA0FAA1F-5B99-4608-8003-6F2863EF452E}"/>
              </a:ext>
            </a:extLst>
          </p:cNvPr>
          <p:cNvSpPr/>
          <p:nvPr/>
        </p:nvSpPr>
        <p:spPr>
          <a:xfrm>
            <a:off x="4086664" y="1452771"/>
            <a:ext cx="4065565" cy="830997"/>
          </a:xfrm>
          <a:prstGeom prst="rect">
            <a:avLst/>
          </a:prstGeom>
          <a:ln>
            <a:solidFill>
              <a:srgbClr val="00B0F0"/>
            </a:solidFill>
          </a:ln>
        </p:spPr>
        <p:txBody>
          <a:bodyPr wrap="square">
            <a:spAutoFit/>
          </a:bodyPr>
          <a:lstStyle/>
          <a:p>
            <a:pPr lvl="0" algn="ctr"/>
            <a:r>
              <a:rPr lang="en-US" sz="2400" dirty="0" err="1">
                <a:latin typeface="Times New Roman" panose="02020603050405020304" pitchFamily="18" charset="0"/>
                <a:ea typeface="Calibri" panose="020F0502020204030204" pitchFamily="34" charset="0"/>
                <a:cs typeface="Times New Roman" panose="02020603050405020304" pitchFamily="18" charset="0"/>
              </a:rPr>
              <a:t>Ngôi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lvl="0" algn="ct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xưng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90F17A41-88A9-4B5D-B8DF-40154F8C90A5}"/>
              </a:ext>
            </a:extLst>
          </p:cNvPr>
          <p:cNvSpPr/>
          <p:nvPr/>
        </p:nvSpPr>
        <p:spPr>
          <a:xfrm>
            <a:off x="4824011" y="2994244"/>
            <a:ext cx="4082427" cy="830997"/>
          </a:xfrm>
          <a:prstGeom prst="rect">
            <a:avLst/>
          </a:prstGeom>
          <a:ln>
            <a:solidFill>
              <a:srgbClr val="00B0F0"/>
            </a:solidFill>
          </a:ln>
        </p:spPr>
        <p:txBody>
          <a:bodyPr wrap="square">
            <a:spAutoFit/>
          </a:bodyPr>
          <a:lstStyle/>
          <a:p>
            <a:pPr lvl="0" algn="ct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phi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máy</a:t>
            </a:r>
            <a:r>
              <a:rPr lang="en-US" sz="2400" dirty="0">
                <a:latin typeface="Times New Roman" panose="02020603050405020304" pitchFamily="18" charset="0"/>
                <a:ea typeface="Calibri" panose="020F0502020204030204" pitchFamily="34" charset="0"/>
                <a:cs typeface="Times New Roman" panose="02020603050405020304" pitchFamily="18" charset="0"/>
              </a:rPr>
              <a:t> bay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3" name="Elbow Connector 51">
            <a:extLst>
              <a:ext uri="{FF2B5EF4-FFF2-40B4-BE49-F238E27FC236}">
                <a16:creationId xmlns:a16="http://schemas.microsoft.com/office/drawing/2014/main" id="{C89E04B4-A87A-4A6D-8478-EC94A102A378}"/>
              </a:ext>
            </a:extLst>
          </p:cNvPr>
          <p:cNvCxnSpPr>
            <a:cxnSpLocks/>
          </p:cNvCxnSpPr>
          <p:nvPr/>
        </p:nvCxnSpPr>
        <p:spPr>
          <a:xfrm flipV="1">
            <a:off x="2514784" y="1684590"/>
            <a:ext cx="1549382" cy="234497"/>
          </a:xfrm>
          <a:prstGeom prst="bentConnector3">
            <a:avLst/>
          </a:prstGeom>
          <a:ln w="28575">
            <a:solidFill>
              <a:srgbClr val="FFFF00"/>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15" name="Elbow Connector 51">
            <a:extLst>
              <a:ext uri="{FF2B5EF4-FFF2-40B4-BE49-F238E27FC236}">
                <a16:creationId xmlns:a16="http://schemas.microsoft.com/office/drawing/2014/main" id="{B6660C4E-2A6D-4505-8FEF-5A0BFA45CC2A}"/>
              </a:ext>
            </a:extLst>
          </p:cNvPr>
          <p:cNvCxnSpPr>
            <a:cxnSpLocks/>
          </p:cNvCxnSpPr>
          <p:nvPr/>
        </p:nvCxnSpPr>
        <p:spPr>
          <a:xfrm>
            <a:off x="3130364" y="3249896"/>
            <a:ext cx="1693647" cy="319694"/>
          </a:xfrm>
          <a:prstGeom prst="bentConnector3">
            <a:avLst/>
          </a:prstGeom>
          <a:ln w="28575">
            <a:solidFill>
              <a:srgbClr val="FFC000"/>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E9948135-A09D-4641-815B-E23C819B4DBD}"/>
              </a:ext>
            </a:extLst>
          </p:cNvPr>
          <p:cNvSpPr/>
          <p:nvPr/>
        </p:nvSpPr>
        <p:spPr>
          <a:xfrm>
            <a:off x="736188" y="5295360"/>
            <a:ext cx="2553287" cy="1303915"/>
          </a:xfrm>
          <a:prstGeom prst="roundRect">
            <a:avLst>
              <a:gd name="adj" fmla="val 15588"/>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đáng</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cậy</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4577374F-2456-43CE-9669-6CFDC3C31684}"/>
              </a:ext>
            </a:extLst>
          </p:cNvPr>
          <p:cNvSpPr/>
          <p:nvPr/>
        </p:nvSpPr>
        <p:spPr>
          <a:xfrm>
            <a:off x="4566253" y="5301261"/>
            <a:ext cx="4340185" cy="1303915"/>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dirty="0" err="1">
                <a:solidFill>
                  <a:prstClr val="white"/>
                </a:solidFill>
                <a:latin typeface="Times New Roman" panose="02020603050405020304" pitchFamily="18" charset="0"/>
                <a:ea typeface="Calibri" panose="020F0502020204030204" pitchFamily="34" charset="0"/>
              </a:rPr>
              <a:t>Không</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chỉ</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tái</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hiện</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bức</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tranh</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đời</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sống</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mà</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còn</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ẩn</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chứa</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những</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cách</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nhìn</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nhận</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đánh</a:t>
            </a:r>
            <a:r>
              <a:rPr lang="en-US" sz="2400" dirty="0">
                <a:solidFill>
                  <a:prstClr val="white"/>
                </a:solidFill>
                <a:latin typeface="Times New Roman" panose="02020603050405020304" pitchFamily="18" charset="0"/>
                <a:ea typeface="Calibri" panose="020F0502020204030204" pitchFamily="34" charset="0"/>
              </a:rPr>
              <a:t> </a:t>
            </a:r>
            <a:r>
              <a:rPr lang="en-US" sz="2400" dirty="0" err="1">
                <a:solidFill>
                  <a:prstClr val="white"/>
                </a:solidFill>
                <a:latin typeface="Times New Roman" panose="02020603050405020304" pitchFamily="18" charset="0"/>
                <a:ea typeface="Calibri" panose="020F0502020204030204" pitchFamily="34" charset="0"/>
              </a:rPr>
              <a:t>giá</a:t>
            </a:r>
            <a:r>
              <a:rPr lang="en-US" sz="2400" dirty="0">
                <a:solidFill>
                  <a:prstClr val="white"/>
                </a:solidFill>
                <a:latin typeface="Times New Roman" panose="02020603050405020304" pitchFamily="18" charset="0"/>
                <a:ea typeface="Calibri" panose="020F0502020204030204" pitchFamily="34" charset="0"/>
              </a:rPr>
              <a:t>. </a:t>
            </a:r>
            <a:endParaRPr lang="en-US" sz="2400" dirty="0">
              <a:solidFill>
                <a:prstClr val="white"/>
              </a:solidFill>
            </a:endParaRPr>
          </a:p>
        </p:txBody>
      </p:sp>
      <p:sp>
        <p:nvSpPr>
          <p:cNvPr id="21" name="Rectangle: Rounded Corners 20">
            <a:extLst>
              <a:ext uri="{FF2B5EF4-FFF2-40B4-BE49-F238E27FC236}">
                <a16:creationId xmlns:a16="http://schemas.microsoft.com/office/drawing/2014/main" id="{830D0C22-51F8-4D05-804A-6FF7A726366A}"/>
              </a:ext>
            </a:extLst>
          </p:cNvPr>
          <p:cNvSpPr/>
          <p:nvPr/>
        </p:nvSpPr>
        <p:spPr>
          <a:xfrm>
            <a:off x="949567" y="4023751"/>
            <a:ext cx="1491176" cy="635726"/>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cs typeface="Times New Roman" panose="02020603050405020304" pitchFamily="18" charset="0"/>
              </a:rPr>
              <a:t>Tác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dụng</a:t>
            </a:r>
            <a:endParaRPr lang="en-US" dirty="0">
              <a:solidFill>
                <a:srgbClr val="FFFF00"/>
              </a:solidFill>
            </a:endParaRPr>
          </a:p>
        </p:txBody>
      </p:sp>
      <p:sp>
        <p:nvSpPr>
          <p:cNvPr id="22" name="Arrow: Down 21">
            <a:extLst>
              <a:ext uri="{FF2B5EF4-FFF2-40B4-BE49-F238E27FC236}">
                <a16:creationId xmlns:a16="http://schemas.microsoft.com/office/drawing/2014/main" id="{AFDB3367-92B5-4EFB-9E17-67A780055E03}"/>
              </a:ext>
            </a:extLst>
          </p:cNvPr>
          <p:cNvSpPr/>
          <p:nvPr/>
        </p:nvSpPr>
        <p:spPr>
          <a:xfrm>
            <a:off x="1519310" y="2212646"/>
            <a:ext cx="351693" cy="533595"/>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2A8727D3-27E0-43D2-8B89-917F7EE36419}"/>
              </a:ext>
            </a:extLst>
          </p:cNvPr>
          <p:cNvSpPr/>
          <p:nvPr/>
        </p:nvSpPr>
        <p:spPr>
          <a:xfrm>
            <a:off x="1519309" y="3403068"/>
            <a:ext cx="351693" cy="533595"/>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Arrow Counterclockwise curve">
            <a:extLst>
              <a:ext uri="{FF2B5EF4-FFF2-40B4-BE49-F238E27FC236}">
                <a16:creationId xmlns:a16="http://schemas.microsoft.com/office/drawing/2014/main" id="{0AB9DBB5-F825-4CAF-A335-EA6254F16F1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0271647">
            <a:off x="878415" y="4627662"/>
            <a:ext cx="770823" cy="659233"/>
          </a:xfrm>
          <a:prstGeom prst="rect">
            <a:avLst/>
          </a:prstGeom>
        </p:spPr>
      </p:pic>
      <p:pic>
        <p:nvPicPr>
          <p:cNvPr id="31" name="Graphic 30" descr="Arrow Counterclockwise curve">
            <a:extLst>
              <a:ext uri="{FF2B5EF4-FFF2-40B4-BE49-F238E27FC236}">
                <a16:creationId xmlns:a16="http://schemas.microsoft.com/office/drawing/2014/main" id="{1DF0A630-592A-4A35-999C-19BB67E95C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7532708">
            <a:off x="3296666" y="5446734"/>
            <a:ext cx="1199817" cy="1026123"/>
          </a:xfrm>
          <a:prstGeom prst="rect">
            <a:avLst/>
          </a:prstGeom>
        </p:spPr>
      </p:pic>
    </p:spTree>
    <p:extLst>
      <p:ext uri="{BB962C8B-B14F-4D97-AF65-F5344CB8AC3E}">
        <p14:creationId xmlns:p14="http://schemas.microsoft.com/office/powerpoint/2010/main" val="102228229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5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5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25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25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25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250"/>
                                        <p:tgtEl>
                                          <p:spTgt spid="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8" grpId="0" animBg="1"/>
      <p:bldP spid="20" grpId="0" animBg="1"/>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668A6D-3D9D-4DEF-BBE5-363B687E91A7}"/>
              </a:ext>
            </a:extLst>
          </p:cNvPr>
          <p:cNvSpPr/>
          <p:nvPr/>
        </p:nvSpPr>
        <p:spPr>
          <a:xfrm>
            <a:off x="319586" y="792593"/>
            <a:ext cx="1920719" cy="461665"/>
          </a:xfrm>
          <a:prstGeom prst="rect">
            <a:avLst/>
          </a:prstGeom>
        </p:spPr>
        <p:txBody>
          <a:bodyPr wrap="none">
            <a:spAutoFit/>
          </a:bodyPr>
          <a:lstStyle/>
          <a:p>
            <a:pPr lvl="0" algn="just"/>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Cốt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2F2885D3-6C51-4A83-A067-310CFFDDCFA9}"/>
              </a:ext>
            </a:extLst>
          </p:cNvPr>
          <p:cNvSpPr/>
          <p:nvPr/>
        </p:nvSpPr>
        <p:spPr>
          <a:xfrm>
            <a:off x="608236" y="1505243"/>
            <a:ext cx="1366911" cy="2518117"/>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bé</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gỡ</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quen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1B53ED5B-9E6D-44BE-B8B4-5F7800E272D0}"/>
              </a:ext>
            </a:extLst>
          </p:cNvPr>
          <p:cNvSpPr/>
          <p:nvPr/>
        </p:nvSpPr>
        <p:spPr>
          <a:xfrm>
            <a:off x="2446509" y="1505243"/>
            <a:ext cx="2114844" cy="2518117"/>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bé</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kể</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nghe</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của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bản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8D058E60-DBB6-4041-842B-889B5D93E2F2}"/>
              </a:ext>
            </a:extLst>
          </p:cNvPr>
          <p:cNvSpPr/>
          <p:nvPr/>
        </p:nvSpPr>
        <p:spPr>
          <a:xfrm>
            <a:off x="4958418" y="1505243"/>
            <a:ext cx="1366912" cy="2518117"/>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bé</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71111D2E-F4FA-44BA-A1AE-F8C1FA861923}"/>
              </a:ext>
            </a:extLst>
          </p:cNvPr>
          <p:cNvSpPr/>
          <p:nvPr/>
        </p:nvSpPr>
        <p:spPr>
          <a:xfrm>
            <a:off x="6743353" y="1505243"/>
            <a:ext cx="2263914" cy="2518117"/>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bé</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chia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tay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bài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thấm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thía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15F03D87-A042-4731-8621-4DC93612E9C5}"/>
              </a:ext>
            </a:extLst>
          </p:cNvPr>
          <p:cNvCxnSpPr>
            <a:stCxn id="10" idx="3"/>
            <a:endCxn id="11" idx="1"/>
          </p:cNvCxnSpPr>
          <p:nvPr/>
        </p:nvCxnSpPr>
        <p:spPr>
          <a:xfrm>
            <a:off x="1975147" y="2764302"/>
            <a:ext cx="47136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5005EB0-8907-4913-83BB-22D4EF627A6B}"/>
              </a:ext>
            </a:extLst>
          </p:cNvPr>
          <p:cNvCxnSpPr>
            <a:stCxn id="11" idx="3"/>
            <a:endCxn id="12" idx="1"/>
          </p:cNvCxnSpPr>
          <p:nvPr/>
        </p:nvCxnSpPr>
        <p:spPr>
          <a:xfrm>
            <a:off x="4561353" y="2764302"/>
            <a:ext cx="39706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EA8D1D3-27A7-40EA-BA81-8439B5C036A4}"/>
              </a:ext>
            </a:extLst>
          </p:cNvPr>
          <p:cNvCxnSpPr>
            <a:cxnSpLocks/>
            <a:stCxn id="12" idx="3"/>
            <a:endCxn id="13" idx="1"/>
          </p:cNvCxnSpPr>
          <p:nvPr/>
        </p:nvCxnSpPr>
        <p:spPr>
          <a:xfrm>
            <a:off x="6325330" y="2764302"/>
            <a:ext cx="41802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Arrow: Right 21">
            <a:extLst>
              <a:ext uri="{FF2B5EF4-FFF2-40B4-BE49-F238E27FC236}">
                <a16:creationId xmlns:a16="http://schemas.microsoft.com/office/drawing/2014/main" id="{380728FB-2FA8-4917-A6C9-B7B3EEDB60F8}"/>
              </a:ext>
            </a:extLst>
          </p:cNvPr>
          <p:cNvSpPr/>
          <p:nvPr/>
        </p:nvSpPr>
        <p:spPr>
          <a:xfrm>
            <a:off x="281114" y="5421920"/>
            <a:ext cx="8862886" cy="689939"/>
          </a:xfrm>
          <a:prstGeom prst="rightArrow">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2FB1AEE-BD3A-4F0A-BCAC-E60320B9D2AD}"/>
              </a:ext>
            </a:extLst>
          </p:cNvPr>
          <p:cNvSpPr/>
          <p:nvPr/>
        </p:nvSpPr>
        <p:spPr>
          <a:xfrm>
            <a:off x="913752" y="4699757"/>
            <a:ext cx="2131335" cy="1444325"/>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anose="02020603050405020304" pitchFamily="18" charset="0"/>
                <a:ea typeface="Tahoma" panose="020B0604030504040204" pitchFamily="34" charset="0"/>
                <a:cs typeface="Times New Roman" panose="02020603050405020304" pitchFamily="18" charset="0"/>
              </a:rPr>
              <a:t>Gặp</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gỡ</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và</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làm</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quen</a:t>
            </a:r>
            <a:endParaRPr lang="en-US" sz="2400" b="1" i="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Oval 23">
            <a:extLst>
              <a:ext uri="{FF2B5EF4-FFF2-40B4-BE49-F238E27FC236}">
                <a16:creationId xmlns:a16="http://schemas.microsoft.com/office/drawing/2014/main" id="{D3D1378B-C40E-4D10-A2C8-CC10ECFB3AA9}"/>
              </a:ext>
            </a:extLst>
          </p:cNvPr>
          <p:cNvSpPr/>
          <p:nvPr/>
        </p:nvSpPr>
        <p:spPr>
          <a:xfrm>
            <a:off x="3572591" y="4688944"/>
            <a:ext cx="2131335" cy="1444325"/>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latin typeface="Times New Roman" panose="02020603050405020304" pitchFamily="18" charset="0"/>
                <a:ea typeface="Tahoma" panose="020B0604030504040204" pitchFamily="34" charset="0"/>
                <a:cs typeface="Times New Roman" panose="02020603050405020304" pitchFamily="18" charset="0"/>
              </a:rPr>
              <a:t>Kết</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bạn</a:t>
            </a:r>
            <a:r>
              <a:rPr lang="en-US" sz="2400" b="1" i="1" dirty="0">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5" name="Oval 24">
            <a:extLst>
              <a:ext uri="{FF2B5EF4-FFF2-40B4-BE49-F238E27FC236}">
                <a16:creationId xmlns:a16="http://schemas.microsoft.com/office/drawing/2014/main" id="{CF04F587-1881-42F0-AB0C-B1511832DA7E}"/>
              </a:ext>
            </a:extLst>
          </p:cNvPr>
          <p:cNvSpPr/>
          <p:nvPr/>
        </p:nvSpPr>
        <p:spPr>
          <a:xfrm>
            <a:off x="6136452" y="4699757"/>
            <a:ext cx="2131335" cy="1444325"/>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latin typeface="Times New Roman" panose="02020603050405020304" pitchFamily="18" charset="0"/>
                <a:ea typeface="Tahoma" panose="020B0604030504040204" pitchFamily="34" charset="0"/>
                <a:cs typeface="Times New Roman" panose="02020603050405020304" pitchFamily="18" charset="0"/>
              </a:rPr>
              <a:t>Chia </a:t>
            </a:r>
            <a:r>
              <a:rPr lang="en-US" sz="2400" b="1" i="1" dirty="0" err="1">
                <a:latin typeface="Times New Roman" panose="02020603050405020304" pitchFamily="18" charset="0"/>
                <a:ea typeface="Tahoma" panose="020B0604030504040204" pitchFamily="34" charset="0"/>
                <a:cs typeface="Times New Roman" panose="02020603050405020304" pitchFamily="18" charset="0"/>
              </a:rPr>
              <a:t>tay</a:t>
            </a:r>
            <a:endParaRPr lang="en-US" sz="2400" b="1" i="1"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82660995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5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5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5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25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25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250"/>
                                        <p:tgtEl>
                                          <p:spTgt spid="2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animBg="1"/>
      <p:bldP spid="13"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9C7EA8-269D-4F73-B5B5-AF7093FEDAE6}"/>
              </a:ext>
            </a:extLst>
          </p:cNvPr>
          <p:cNvSpPr/>
          <p:nvPr/>
        </p:nvSpPr>
        <p:spPr>
          <a:xfrm>
            <a:off x="250302" y="806240"/>
            <a:ext cx="1622560" cy="461665"/>
          </a:xfrm>
          <a:prstGeom prst="rect">
            <a:avLst/>
          </a:prstGeom>
        </p:spPr>
        <p:txBody>
          <a:bodyPr wrap="none">
            <a:spAutoFit/>
          </a:bodyPr>
          <a:lstStyle/>
          <a:p>
            <a:pPr lvl="0" algn="just"/>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CA37E749-6AE9-459F-8CE2-408C105DE25D}"/>
              </a:ext>
            </a:extLst>
          </p:cNvPr>
          <p:cNvSpPr/>
          <p:nvPr/>
        </p:nvSpPr>
        <p:spPr>
          <a:xfrm>
            <a:off x="1376126" y="5099426"/>
            <a:ext cx="1805302" cy="461665"/>
          </a:xfrm>
          <a:prstGeom prst="rect">
            <a:avLst/>
          </a:prstGeom>
        </p:spPr>
        <p:txBody>
          <a:bodyPr wrap="none">
            <a:spAutoFit/>
          </a:bodyPr>
          <a:lstStyle/>
          <a:p>
            <a:pPr lvl="0" algn="just"/>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bé</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5EF0D41C-F7E6-42A8-9768-589E713F6894}"/>
              </a:ext>
            </a:extLst>
          </p:cNvPr>
          <p:cNvSpPr/>
          <p:nvPr/>
        </p:nvSpPr>
        <p:spPr>
          <a:xfrm>
            <a:off x="5838453" y="4995688"/>
            <a:ext cx="715260" cy="461665"/>
          </a:xfrm>
          <a:prstGeom prst="rect">
            <a:avLst/>
          </a:prstGeom>
        </p:spPr>
        <p:txBody>
          <a:bodyPr wrap="none">
            <a:spAutoFit/>
          </a:bodyPr>
          <a:lstStyle/>
          <a:p>
            <a:pPr lvl="0" algn="just"/>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Cáo</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picture containing mammal, dark&#10;&#10;Description automatically generated">
            <a:extLst>
              <a:ext uri="{FF2B5EF4-FFF2-40B4-BE49-F238E27FC236}">
                <a16:creationId xmlns:a16="http://schemas.microsoft.com/office/drawing/2014/main" id="{378C3BA8-B223-418E-BB25-DAE6B80D1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7960" y="1794122"/>
            <a:ext cx="4205000" cy="3372126"/>
          </a:xfrm>
          <a:prstGeom prst="rect">
            <a:avLst/>
          </a:prstGeom>
        </p:spPr>
      </p:pic>
      <p:pic>
        <p:nvPicPr>
          <p:cNvPr id="9" name="Picture 8" descr="A picture containing toy, doll, automaton&#10;&#10;Description automatically generated">
            <a:extLst>
              <a:ext uri="{FF2B5EF4-FFF2-40B4-BE49-F238E27FC236}">
                <a16:creationId xmlns:a16="http://schemas.microsoft.com/office/drawing/2014/main" id="{8C083675-44F7-4E71-9023-05F51EB84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145" y="1036659"/>
            <a:ext cx="2225864" cy="4189861"/>
          </a:xfrm>
          <a:prstGeom prst="rect">
            <a:avLst/>
          </a:prstGeom>
        </p:spPr>
      </p:pic>
    </p:spTree>
    <p:extLst>
      <p:ext uri="{BB962C8B-B14F-4D97-AF65-F5344CB8AC3E}">
        <p14:creationId xmlns:p14="http://schemas.microsoft.com/office/powerpoint/2010/main" val="184778479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BD01-D65C-744E-A7C2-C51458EF7C89}"/>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3AEE2BAF-54B0-8941-86FB-36E501D6FF5F}"/>
              </a:ext>
            </a:extLst>
          </p:cNvPr>
          <p:cNvSpPr>
            <a:spLocks noGrp="1"/>
          </p:cNvSpPr>
          <p:nvPr>
            <p:ph type="subTitle" idx="1"/>
          </p:nvPr>
        </p:nvSpPr>
        <p:spPr/>
        <p:txBody>
          <a:bodyPr/>
          <a:lstStyle/>
          <a:p>
            <a:endParaRPr lang="en-VN"/>
          </a:p>
        </p:txBody>
      </p:sp>
      <p:pic>
        <p:nvPicPr>
          <p:cNvPr id="5" name="Picture 4">
            <a:extLst>
              <a:ext uri="{FF2B5EF4-FFF2-40B4-BE49-F238E27FC236}">
                <a16:creationId xmlns:a16="http://schemas.microsoft.com/office/drawing/2014/main" id="{F27EA76E-2A7F-5F46-8C1C-CEAA9B9D92CB}"/>
              </a:ext>
            </a:extLst>
          </p:cNvPr>
          <p:cNvPicPr>
            <a:picLocks noChangeAspect="1"/>
          </p:cNvPicPr>
          <p:nvPr/>
        </p:nvPicPr>
        <p:blipFill>
          <a:blip r:embed="rId2"/>
          <a:stretch>
            <a:fillRect/>
          </a:stretch>
        </p:blipFill>
        <p:spPr>
          <a:xfrm>
            <a:off x="-60767" y="0"/>
            <a:ext cx="9204767" cy="6858000"/>
          </a:xfrm>
          <a:prstGeom prst="rect">
            <a:avLst/>
          </a:prstGeom>
        </p:spPr>
      </p:pic>
      <p:pic>
        <p:nvPicPr>
          <p:cNvPr id="8" name="图片 18">
            <a:extLst>
              <a:ext uri="{FF2B5EF4-FFF2-40B4-BE49-F238E27FC236}">
                <a16:creationId xmlns:a16="http://schemas.microsoft.com/office/drawing/2014/main" id="{D88F23E2-004B-974F-A9E6-FCD5DB6BD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3826" y="157655"/>
            <a:ext cx="9110173" cy="653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B05E0A1C-8F2C-8043-B897-C9A1D23DC681}"/>
              </a:ext>
            </a:extLst>
          </p:cNvPr>
          <p:cNvSpPr/>
          <p:nvPr/>
        </p:nvSpPr>
        <p:spPr>
          <a:xfrm>
            <a:off x="-13472" y="74427"/>
            <a:ext cx="9204768" cy="6698513"/>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ounded Rectangle 6">
            <a:extLst>
              <a:ext uri="{FF2B5EF4-FFF2-40B4-BE49-F238E27FC236}">
                <a16:creationId xmlns:a16="http://schemas.microsoft.com/office/drawing/2014/main" id="{1F0FF9E3-BAA3-4258-A9CF-04DEFC3280F3}"/>
              </a:ext>
            </a:extLst>
          </p:cNvPr>
          <p:cNvSpPr/>
          <p:nvPr/>
        </p:nvSpPr>
        <p:spPr>
          <a:xfrm>
            <a:off x="727365" y="94251"/>
            <a:ext cx="7640782" cy="541370"/>
          </a:xfrm>
          <a:prstGeom prst="round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NẾU CẬU MUỐN CÓ MỘT NGƯỜI BẠN</a:t>
            </a:r>
            <a:endParaRPr kumimoji="0" lang="id-ID"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a:extLst>
              <a:ext uri="{FF2B5EF4-FFF2-40B4-BE49-F238E27FC236}">
                <a16:creationId xmlns:a16="http://schemas.microsoft.com/office/drawing/2014/main" id="{42D084EA-E300-44F5-9030-06591CB5B800}"/>
              </a:ext>
            </a:extLst>
          </p:cNvPr>
          <p:cNvSpPr txBox="1">
            <a:spLocks noChangeArrowheads="1"/>
          </p:cNvSpPr>
          <p:nvPr/>
        </p:nvSpPr>
        <p:spPr bwMode="auto">
          <a:xfrm>
            <a:off x="37776" y="742341"/>
            <a:ext cx="34972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altLang="en-VN" sz="2400" b="1" i="0" u="none" strike="noStrike" kern="1200" cap="none" spc="0" normalizeH="0" baseline="0" noProof="0" dirty="0">
                <a:ln>
                  <a:noFill/>
                </a:ln>
                <a:solidFill>
                  <a:srgbClr val="4118A8"/>
                </a:solidFill>
                <a:effectLst/>
                <a:uLnTx/>
                <a:uFillTx/>
                <a:latin typeface="Times New Roman" panose="02020603050405020304" pitchFamily="18" charset="0"/>
                <a:ea typeface="+mn-ea"/>
                <a:cs typeface="Times New Roman" panose="02020603050405020304" pitchFamily="18" charset="0"/>
              </a:rPr>
              <a:t>I. TÌM HIỂU CHUNG</a:t>
            </a:r>
          </a:p>
        </p:txBody>
      </p:sp>
      <p:sp>
        <p:nvSpPr>
          <p:cNvPr id="14" name="Rectangle 13">
            <a:extLst>
              <a:ext uri="{FF2B5EF4-FFF2-40B4-BE49-F238E27FC236}">
                <a16:creationId xmlns:a16="http://schemas.microsoft.com/office/drawing/2014/main" id="{DC434E22-B356-499F-8CA3-83BFEFE08710}"/>
              </a:ext>
            </a:extLst>
          </p:cNvPr>
          <p:cNvSpPr/>
          <p:nvPr/>
        </p:nvSpPr>
        <p:spPr>
          <a:xfrm>
            <a:off x="457208" y="2285998"/>
            <a:ext cx="590736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Hoàng tử bé:</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Đến từ một hành tinh nhỏ bé và kì lạ</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Tâm trạng: Buồn bã và chán nản</a:t>
            </a:r>
          </a:p>
        </p:txBody>
      </p:sp>
      <p:sp>
        <p:nvSpPr>
          <p:cNvPr id="15" name="TextBox 14">
            <a:extLst>
              <a:ext uri="{FF2B5EF4-FFF2-40B4-BE49-F238E27FC236}">
                <a16:creationId xmlns:a16="http://schemas.microsoft.com/office/drawing/2014/main" id="{3611533F-7ED5-441A-B69F-D760221EEC83}"/>
              </a:ext>
            </a:extLst>
          </p:cNvPr>
          <p:cNvSpPr txBox="1">
            <a:spLocks noChangeArrowheads="1"/>
          </p:cNvSpPr>
          <p:nvPr/>
        </p:nvSpPr>
        <p:spPr bwMode="auto">
          <a:xfrm>
            <a:off x="0" y="1239788"/>
            <a:ext cx="3929899"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lnSpc>
                <a:spcPct val="90000"/>
              </a:lnSpc>
              <a:spcBef>
                <a:spcPct val="0"/>
              </a:spcBef>
              <a:buNone/>
            </a:pPr>
            <a:r>
              <a:rPr kumimoji="0" lang="en-US" altLang="en-VN" sz="2400" b="1" i="0" u="none" strike="noStrike" kern="1200" cap="none" spc="0" normalizeH="0" baseline="0" noProof="0" dirty="0">
                <a:ln>
                  <a:noFill/>
                </a:ln>
                <a:solidFill>
                  <a:srgbClr val="4118A8"/>
                </a:solidFill>
                <a:effectLst/>
                <a:uLnTx/>
                <a:uFillTx/>
                <a:latin typeface="Times New Roman" panose="02020603050405020304" pitchFamily="18" charset="0"/>
                <a:ea typeface="+mn-ea"/>
                <a:cs typeface="Times New Roman" panose="02020603050405020304" pitchFamily="18" charset="0"/>
              </a:rPr>
              <a:t>II. </a:t>
            </a:r>
            <a:r>
              <a:rPr lang="en-US" altLang="en-VN" sz="2400" b="1" dirty="0">
                <a:solidFill>
                  <a:srgbClr val="4118A8"/>
                </a:solidFill>
                <a:latin typeface="Times New Roman" panose="02020603050405020304" pitchFamily="18" charset="0"/>
                <a:cs typeface="Times New Roman" panose="02020603050405020304" pitchFamily="18" charset="0"/>
              </a:rPr>
              <a:t>KHÁM PHÁ VĂN BẢN</a:t>
            </a:r>
            <a:endParaRPr kumimoji="0" lang="en-US" altLang="en-VN" sz="2400" b="1" i="0" u="none" strike="noStrike" kern="1200" cap="none" spc="0" normalizeH="0" baseline="0" noProof="0" dirty="0">
              <a:ln>
                <a:noFill/>
              </a:ln>
              <a:solidFill>
                <a:srgbClr val="4118A8"/>
              </a:solidFill>
              <a:effectLst/>
              <a:uLnTx/>
              <a:uFillTx/>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4D7C40A6-3DD3-4BF0-B999-66862D64F10F}"/>
              </a:ext>
            </a:extLst>
          </p:cNvPr>
          <p:cNvSpPr/>
          <p:nvPr/>
        </p:nvSpPr>
        <p:spPr>
          <a:xfrm>
            <a:off x="257906" y="1735516"/>
            <a:ext cx="5884985" cy="476349"/>
          </a:xfrm>
          <a:prstGeom prst="rect">
            <a:avLst/>
          </a:prstGeom>
        </p:spPr>
        <p:txBody>
          <a:bodyPr wrap="square">
            <a:spAutoFit/>
          </a:bodyPr>
          <a:lstStyle/>
          <a:p>
            <a:pPr marL="0" marR="0" lvl="0" indent="0" algn="just" defTabSz="457200" rtl="0" eaLnBrk="1" fontAlgn="auto" latinLnBrk="0" hangingPunct="1">
              <a:lnSpc>
                <a:spcPct val="110000"/>
              </a:lnSpc>
              <a:spcBef>
                <a:spcPts val="0"/>
              </a:spcBef>
              <a:spcAft>
                <a:spcPts val="100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Cuộc gặp gỡ giữa Hoàng tử bé và Cáo.</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Cloud 22">
            <a:extLst>
              <a:ext uri="{FF2B5EF4-FFF2-40B4-BE49-F238E27FC236}">
                <a16:creationId xmlns:a16="http://schemas.microsoft.com/office/drawing/2014/main" id="{BF5A50F7-B3DE-47A1-BFA0-42DD9F4837AD}"/>
              </a:ext>
            </a:extLst>
          </p:cNvPr>
          <p:cNvSpPr/>
          <p:nvPr/>
        </p:nvSpPr>
        <p:spPr>
          <a:xfrm>
            <a:off x="4580945" y="2294511"/>
            <a:ext cx="4466068" cy="2767012"/>
          </a:xfrm>
          <a:prstGeom prst="cloud">
            <a:avLst/>
          </a:prstGeom>
          <a:ln>
            <a:solidFill>
              <a:srgbClr val="C00000"/>
            </a:solid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Hoàng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tử</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err="1">
                <a:ln>
                  <a:noFill/>
                </a:ln>
                <a:solidFill>
                  <a:srgbClr val="FF0000"/>
                </a:solidFill>
                <a:effectLst/>
                <a:uLnTx/>
                <a:uFillTx/>
                <a:latin typeface="Times New Roman" pitchFamily="18" charset="0"/>
                <a:ea typeface="+mn-ea"/>
                <a:cs typeface="Times New Roman" pitchFamily="18" charset="0"/>
              </a:rPr>
              <a:t>bé</a:t>
            </a:r>
            <a:r>
              <a:rPr kumimoji="0" lang="en-US"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đến từ đâu và gặp gỡ với </a:t>
            </a:r>
            <a:r>
              <a:rPr kumimoji="0" lang="en-US" sz="2800" b="1" i="0" u="none" strike="noStrike" kern="1200" cap="none" spc="0" normalizeH="0" baseline="0" noProof="0" err="1">
                <a:ln>
                  <a:noFill/>
                </a:ln>
                <a:solidFill>
                  <a:srgbClr val="FF0000"/>
                </a:solidFill>
                <a:effectLst/>
                <a:uLnTx/>
                <a:uFillTx/>
                <a:latin typeface="Times New Roman" pitchFamily="18" charset="0"/>
                <a:ea typeface="+mn-ea"/>
                <a:cs typeface="Times New Roman" pitchFamily="18" charset="0"/>
              </a:rPr>
              <a:t>Cáo</a:t>
            </a:r>
            <a:r>
              <a:rPr kumimoji="0" lang="en-US" sz="2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trong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hoàn</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cảnh</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nào</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p>
        </p:txBody>
      </p:sp>
      <p:sp>
        <p:nvSpPr>
          <p:cNvPr id="24" name="Cloud 23">
            <a:extLst>
              <a:ext uri="{FF2B5EF4-FFF2-40B4-BE49-F238E27FC236}">
                <a16:creationId xmlns:a16="http://schemas.microsoft.com/office/drawing/2014/main" id="{A6B9C72B-3349-4F50-BEB1-A0276E46F70F}"/>
              </a:ext>
            </a:extLst>
          </p:cNvPr>
          <p:cNvSpPr/>
          <p:nvPr/>
        </p:nvSpPr>
        <p:spPr>
          <a:xfrm>
            <a:off x="4650215" y="3574463"/>
            <a:ext cx="4466068" cy="2207484"/>
          </a:xfrm>
          <a:prstGeom prst="cloud">
            <a:avLst/>
          </a:prstGeom>
          <a:ln>
            <a:solidFill>
              <a:srgbClr val="C00000"/>
            </a:solidFill>
          </a:ln>
        </p:spPr>
        <p:style>
          <a:lnRef idx="2">
            <a:schemeClr val="accent5"/>
          </a:lnRef>
          <a:fillRef idx="1">
            <a:schemeClr val="lt1"/>
          </a:fillRef>
          <a:effectRef idx="0">
            <a:schemeClr val="accent5"/>
          </a:effectRef>
          <a:fontRef idx="minor">
            <a:schemeClr val="dk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Cáo gặp hoàng tử bé trong khi nó đang cảm nhận như thế nào về cuộc sống?</a:t>
            </a:r>
          </a:p>
        </p:txBody>
      </p:sp>
      <p:sp>
        <p:nvSpPr>
          <p:cNvPr id="25" name="Rectangle 24">
            <a:extLst>
              <a:ext uri="{FF2B5EF4-FFF2-40B4-BE49-F238E27FC236}">
                <a16:creationId xmlns:a16="http://schemas.microsoft.com/office/drawing/2014/main" id="{997BFC36-16E2-48C2-B5AD-525B0FEC01BB}"/>
              </a:ext>
            </a:extLst>
          </p:cNvPr>
          <p:cNvSpPr/>
          <p:nvPr/>
        </p:nvSpPr>
        <p:spPr>
          <a:xfrm>
            <a:off x="484913" y="3532903"/>
            <a:ext cx="590736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Cáo:</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Bị coi là tinh ranh và gian xảo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Tâm trạng: Cô đơn và buồn chán.</a:t>
            </a:r>
          </a:p>
        </p:txBody>
      </p:sp>
      <p:pic>
        <p:nvPicPr>
          <p:cNvPr id="26" name="图片 3">
            <a:extLst>
              <a:ext uri="{FF2B5EF4-FFF2-40B4-BE49-F238E27FC236}">
                <a16:creationId xmlns:a16="http://schemas.microsoft.com/office/drawing/2014/main" id="{783E9C48-D9E5-451A-BFA6-737B057EDD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71588" y="4769887"/>
            <a:ext cx="2194350" cy="2134126"/>
          </a:xfrm>
          <a:prstGeom prst="rect">
            <a:avLst/>
          </a:prstGeom>
        </p:spPr>
      </p:pic>
      <p:pic>
        <p:nvPicPr>
          <p:cNvPr id="27" name="Picture 2" descr="F:\360安全浏览器下载\六一\Nipic_2531170_b95b5e79d8a6cffe\未标题-1.png">
            <a:extLst>
              <a:ext uri="{FF2B5EF4-FFF2-40B4-BE49-F238E27FC236}">
                <a16:creationId xmlns:a16="http://schemas.microsoft.com/office/drawing/2014/main" id="{AA475811-B77E-45B3-B5D0-77AEE505E1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6696" y="644769"/>
            <a:ext cx="1374176" cy="176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88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1" nodeType="clickEffect">
                                  <p:stCondLst>
                                    <p:cond delay="0"/>
                                  </p:stCondLst>
                                  <p:childTnLst>
                                    <p:animEffect transition="out" filter="blinds(horizontal)">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42"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1" nodeType="clickEffect">
                                  <p:stCondLst>
                                    <p:cond delay="0"/>
                                  </p:stCondLst>
                                  <p:childTnLst>
                                    <p:animEffect transition="out" filter="blinds(horizontal)">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3" grpId="0" animBg="1"/>
      <p:bldP spid="23" grpId="1" animBg="1"/>
      <p:bldP spid="24" grpId="0" animBg="1"/>
      <p:bldP spid="24" grpId="1"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88F715-91C8-4B89-9D86-B1E417144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82" y="1661176"/>
            <a:ext cx="4442101" cy="4451003"/>
          </a:xfrm>
          <a:prstGeom prst="rect">
            <a:avLst/>
          </a:prstGeom>
        </p:spPr>
      </p:pic>
      <p:sp>
        <p:nvSpPr>
          <p:cNvPr id="7" name="Rectangle 6">
            <a:extLst>
              <a:ext uri="{FF2B5EF4-FFF2-40B4-BE49-F238E27FC236}">
                <a16:creationId xmlns:a16="http://schemas.microsoft.com/office/drawing/2014/main" id="{747C21B4-2254-472C-8528-72E3CD3A76E8}"/>
              </a:ext>
            </a:extLst>
          </p:cNvPr>
          <p:cNvSpPr/>
          <p:nvPr/>
        </p:nvSpPr>
        <p:spPr>
          <a:xfrm>
            <a:off x="2940746" y="255622"/>
            <a:ext cx="2736647" cy="556434"/>
          </a:xfrm>
          <a:prstGeom prst="rect">
            <a:avLst/>
          </a:prstGeom>
        </p:spPr>
        <p:txBody>
          <a:bodyPr wrap="none">
            <a:spAutoFit/>
          </a:bodyPr>
          <a:lstStyle/>
          <a:p>
            <a:pPr algn="just">
              <a:lnSpc>
                <a:spcPct val="115000"/>
              </a:lnSpc>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KHỞI ĐỘNG </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38C205DC-84D0-4CC9-9698-9BD992F51989}"/>
              </a:ext>
            </a:extLst>
          </p:cNvPr>
          <p:cNvSpPr/>
          <p:nvPr/>
        </p:nvSpPr>
        <p:spPr>
          <a:xfrm>
            <a:off x="4844693" y="1179064"/>
            <a:ext cx="3024554" cy="556434"/>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cs typeface="Times New Roman" panose="02020603050405020304" pitchFamily="18" charset="0"/>
              </a:rPr>
              <a:t>Phiếu</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học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tập</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số</a:t>
            </a:r>
            <a:r>
              <a:rPr lang="en-US" sz="2400" b="1" dirty="0">
                <a:solidFill>
                  <a:srgbClr val="FFFF00"/>
                </a:solidFill>
                <a:latin typeface="Times New Roman" panose="02020603050405020304" pitchFamily="18" charset="0"/>
                <a:cs typeface="Times New Roman" panose="02020603050405020304" pitchFamily="18" charset="0"/>
              </a:rPr>
              <a:t> 1  </a:t>
            </a:r>
            <a:endParaRPr lang="en-US" sz="2400" dirty="0">
              <a:solidFill>
                <a:srgbClr val="FFFF00"/>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4D77DF8F-1874-4AD5-AF2D-4DB821E14A93}"/>
              </a:ext>
            </a:extLst>
          </p:cNvPr>
          <p:cNvGraphicFramePr>
            <a:graphicFrameLocks noGrp="1"/>
          </p:cNvGraphicFramePr>
          <p:nvPr>
            <p:extLst>
              <p:ext uri="{D42A27DB-BD31-4B8C-83A1-F6EECF244321}">
                <p14:modId xmlns:p14="http://schemas.microsoft.com/office/powerpoint/2010/main" val="2404565173"/>
              </p:ext>
            </p:extLst>
          </p:nvPr>
        </p:nvGraphicFramePr>
        <p:xfrm>
          <a:off x="3122687" y="2028184"/>
          <a:ext cx="5838434" cy="4451002"/>
        </p:xfrm>
        <a:graphic>
          <a:graphicData uri="http://schemas.openxmlformats.org/drawingml/2006/table">
            <a:tbl>
              <a:tblPr firstRow="1" firstCol="1" bandRow="1">
                <a:tableStyleId>{2D5ABB26-0587-4C30-8999-92F81FD0307C}</a:tableStyleId>
              </a:tblPr>
              <a:tblGrid>
                <a:gridCol w="2919217">
                  <a:extLst>
                    <a:ext uri="{9D8B030D-6E8A-4147-A177-3AD203B41FA5}">
                      <a16:colId xmlns:a16="http://schemas.microsoft.com/office/drawing/2014/main" val="1551879821"/>
                    </a:ext>
                  </a:extLst>
                </a:gridCol>
                <a:gridCol w="2919217">
                  <a:extLst>
                    <a:ext uri="{9D8B030D-6E8A-4147-A177-3AD203B41FA5}">
                      <a16:colId xmlns:a16="http://schemas.microsoft.com/office/drawing/2014/main" val="2525771061"/>
                    </a:ext>
                  </a:extLst>
                </a:gridCol>
              </a:tblGrid>
              <a:tr h="771287">
                <a:tc gridSpan="2">
                  <a:txBody>
                    <a:bodyPr/>
                    <a:lstStyle/>
                    <a:p>
                      <a:pPr marL="0" marR="0" algn="ctr">
                        <a:lnSpc>
                          <a:spcPct val="115000"/>
                        </a:lnSpc>
                        <a:spcBef>
                          <a:spcPts val="0"/>
                        </a:spcBef>
                        <a:spcAft>
                          <a:spcPts val="0"/>
                        </a:spcAft>
                      </a:pPr>
                      <a:r>
                        <a:rPr lang="en-US" sz="2400" b="1" i="1" dirty="0" err="1">
                          <a:solidFill>
                            <a:schemeClr val="tx1"/>
                          </a:solidFill>
                          <a:effectLst/>
                          <a:latin typeface="Times New Roman" panose="02020603050405020304" pitchFamily="18" charset="0"/>
                          <a:cs typeface="Times New Roman" panose="02020603050405020304" pitchFamily="18" charset="0"/>
                        </a:rPr>
                        <a:t>Người</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bạn</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thân</a:t>
                      </a:r>
                      <a:r>
                        <a:rPr lang="en-US" sz="2400" b="1" i="1" dirty="0">
                          <a:solidFill>
                            <a:schemeClr val="tx1"/>
                          </a:solidFill>
                          <a:effectLst/>
                          <a:latin typeface="Times New Roman" panose="02020603050405020304" pitchFamily="18" charset="0"/>
                          <a:cs typeface="Times New Roman" panose="02020603050405020304" pitchFamily="18" charset="0"/>
                        </a:rPr>
                        <a:t> của </a:t>
                      </a:r>
                      <a:r>
                        <a:rPr lang="en-US" sz="2400" b="1" i="1" dirty="0" err="1">
                          <a:solidFill>
                            <a:schemeClr val="tx1"/>
                          </a:solidFill>
                          <a:effectLst/>
                          <a:latin typeface="Times New Roman" panose="02020603050405020304" pitchFamily="18" charset="0"/>
                          <a:cs typeface="Times New Roman" panose="02020603050405020304" pitchFamily="18" charset="0"/>
                        </a:rPr>
                        <a:t>em</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tên</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là</a:t>
                      </a:r>
                      <a:r>
                        <a:rPr lang="en-US" sz="2400" b="1" i="1" dirty="0">
                          <a:solidFill>
                            <a:schemeClr val="tx1"/>
                          </a:solidFill>
                          <a:effectLst/>
                          <a:latin typeface="Times New Roman" panose="02020603050405020304" pitchFamily="18" charset="0"/>
                          <a:cs typeface="Times New Roman" panose="02020603050405020304" pitchFamily="18" charset="0"/>
                        </a:rPr>
                        <a:t> : …….……...</a:t>
                      </a:r>
                      <a:endParaRPr lang="en-US"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447290442"/>
                  </a:ext>
                </a:extLst>
              </a:tr>
              <a:tr h="3679715">
                <a:tc>
                  <a:txBody>
                    <a:bodyPr/>
                    <a:lstStyle/>
                    <a:p>
                      <a:pPr marL="0" marR="0" algn="l">
                        <a:lnSpc>
                          <a:spcPct val="100000"/>
                        </a:lnSpc>
                        <a:spcBef>
                          <a:spcPts val="0"/>
                        </a:spcBef>
                        <a:spcAft>
                          <a:spcPts val="0"/>
                        </a:spcAft>
                      </a:pPr>
                      <a:r>
                        <a:rPr lang="en-US" sz="2400" b="1" i="1" dirty="0" err="1">
                          <a:solidFill>
                            <a:schemeClr val="tx1"/>
                          </a:solidFill>
                          <a:effectLst/>
                          <a:latin typeface="Times New Roman" panose="02020603050405020304" pitchFamily="18" charset="0"/>
                          <a:cs typeface="Times New Roman" panose="02020603050405020304" pitchFamily="18" charset="0"/>
                        </a:rPr>
                        <a:t>Điều</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khiến</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em</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và</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bạn</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trở</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nên</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thân</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thiết</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gắn</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bó</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với</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nhau</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là</a:t>
                      </a:r>
                      <a:r>
                        <a:rPr lang="en-US" sz="2400" b="1" i="1" dirty="0">
                          <a:solidFill>
                            <a:schemeClr val="tx1"/>
                          </a:solidFill>
                          <a:effectLst/>
                          <a:latin typeface="Times New Roman" panose="02020603050405020304" pitchFamily="18" charset="0"/>
                          <a:cs typeface="Times New Roman" panose="02020603050405020304" pitchFamily="18" charset="0"/>
                        </a:rPr>
                        <a:t>: ……</a:t>
                      </a:r>
                    </a:p>
                    <a:p>
                      <a:pPr marL="0" marR="0" algn="l">
                        <a:lnSpc>
                          <a:spcPct val="100000"/>
                        </a:lnSpc>
                        <a:spcBef>
                          <a:spcPts val="0"/>
                        </a:spcBef>
                        <a:spcAft>
                          <a:spcPts val="0"/>
                        </a:spcAft>
                      </a:pPr>
                      <a:r>
                        <a:rPr lang="en-US" sz="2400" b="1" i="1" dirty="0">
                          <a:solidFill>
                            <a:schemeClr val="tx1"/>
                          </a:solidFill>
                          <a:effectLst/>
                          <a:latin typeface="Times New Roman" panose="02020603050405020304" pitchFamily="18" charset="0"/>
                          <a:cs typeface="Times New Roman" panose="02020603050405020304" pitchFamily="18" charset="0"/>
                        </a:rPr>
                        <a:t>………………………………………………………………………</a:t>
                      </a:r>
                    </a:p>
                    <a:p>
                      <a:pPr marL="0" marR="0" algn="l">
                        <a:lnSpc>
                          <a:spcPct val="100000"/>
                        </a:lnSpc>
                        <a:spcBef>
                          <a:spcPts val="0"/>
                        </a:spcBef>
                        <a:spcAft>
                          <a:spcPts val="0"/>
                        </a:spcAft>
                      </a:pPr>
                      <a:r>
                        <a:rPr lang="en-US" sz="2400" b="1" i="1" dirty="0">
                          <a:solidFill>
                            <a:schemeClr val="tx1"/>
                          </a:solidFill>
                          <a:effectLst/>
                          <a:latin typeface="Times New Roman" panose="02020603050405020304" pitchFamily="18" charset="0"/>
                          <a:cs typeface="Times New Roman" panose="02020603050405020304" pitchFamily="18" charset="0"/>
                        </a:rPr>
                        <a:t>………………………………………………</a:t>
                      </a:r>
                    </a:p>
                    <a:p>
                      <a:pPr marL="0" marR="0" algn="l">
                        <a:lnSpc>
                          <a:spcPct val="100000"/>
                        </a:lnSpc>
                        <a:spcBef>
                          <a:spcPts val="0"/>
                        </a:spcBef>
                        <a:spcAft>
                          <a:spcPts val="0"/>
                        </a:spcAft>
                      </a:pPr>
                      <a:r>
                        <a:rPr lang="en-US" sz="2400" b="1" i="1" dirty="0">
                          <a:solidFill>
                            <a:schemeClr val="tx1"/>
                          </a:solidFill>
                          <a:effectLst/>
                          <a:latin typeface="Times New Roman" panose="02020603050405020304" pitchFamily="18" charset="0"/>
                          <a:cs typeface="Times New Roman" panose="02020603050405020304" pitchFamily="18" charset="0"/>
                        </a:rPr>
                        <a:t> </a:t>
                      </a:r>
                      <a:endParaRPr lang="en-US"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pPr marL="0" marR="0" algn="l">
                        <a:lnSpc>
                          <a:spcPct val="100000"/>
                        </a:lnSpc>
                        <a:spcBef>
                          <a:spcPts val="0"/>
                        </a:spcBef>
                        <a:spcAft>
                          <a:spcPts val="0"/>
                        </a:spcAft>
                      </a:pPr>
                      <a:r>
                        <a:rPr lang="en-US" sz="2400" b="1" i="1" dirty="0" err="1">
                          <a:solidFill>
                            <a:schemeClr val="tx1"/>
                          </a:solidFill>
                          <a:effectLst/>
                          <a:latin typeface="Times New Roman" panose="02020603050405020304" pitchFamily="18" charset="0"/>
                          <a:cs typeface="Times New Roman" panose="02020603050405020304" pitchFamily="18" charset="0"/>
                        </a:rPr>
                        <a:t>Em</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và</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bạn</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đã</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quen</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với</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nhau</a:t>
                      </a:r>
                      <a:r>
                        <a:rPr lang="en-US" sz="2400" b="1" i="1" dirty="0">
                          <a:solidFill>
                            <a:schemeClr val="tx1"/>
                          </a:solidFill>
                          <a:effectLst/>
                          <a:latin typeface="Times New Roman" panose="02020603050405020304" pitchFamily="18" charset="0"/>
                          <a:cs typeface="Times New Roman" panose="02020603050405020304" pitchFamily="18" charset="0"/>
                        </a:rPr>
                        <a:t> </a:t>
                      </a:r>
                      <a:r>
                        <a:rPr lang="en-US" sz="2400" b="1" i="1" dirty="0" err="1">
                          <a:solidFill>
                            <a:schemeClr val="tx1"/>
                          </a:solidFill>
                          <a:effectLst/>
                          <a:latin typeface="Times New Roman" panose="02020603050405020304" pitchFamily="18" charset="0"/>
                          <a:cs typeface="Times New Roman" panose="02020603050405020304" pitchFamily="18" charset="0"/>
                        </a:rPr>
                        <a:t>khi</a:t>
                      </a:r>
                      <a:r>
                        <a:rPr lang="en-US" sz="2400" b="1" i="1" dirty="0">
                          <a:solidFill>
                            <a:schemeClr val="tx1"/>
                          </a:solidFill>
                          <a:effectLst/>
                          <a:latin typeface="Times New Roman" panose="02020603050405020304" pitchFamily="18" charset="0"/>
                          <a:cs typeface="Times New Roman" panose="02020603050405020304" pitchFamily="18" charset="0"/>
                        </a:rPr>
                        <a:t>: ………</a:t>
                      </a:r>
                    </a:p>
                    <a:p>
                      <a:pPr marL="0" marR="0" algn="l">
                        <a:lnSpc>
                          <a:spcPct val="100000"/>
                        </a:lnSpc>
                        <a:spcBef>
                          <a:spcPts val="0"/>
                        </a:spcBef>
                        <a:spcAft>
                          <a:spcPts val="0"/>
                        </a:spcAft>
                      </a:pPr>
                      <a:r>
                        <a:rPr lang="en-US" sz="2400" b="1" i="1" dirty="0">
                          <a:solidFill>
                            <a:schemeClr val="tx1"/>
                          </a:solidFill>
                          <a:effectLst/>
                          <a:latin typeface="Times New Roman" panose="02020603050405020304" pitchFamily="18" charset="0"/>
                          <a:cs typeface="Times New Roman" panose="02020603050405020304" pitchFamily="18" charset="0"/>
                        </a:rPr>
                        <a:t>………………………………………………………………………</a:t>
                      </a:r>
                    </a:p>
                    <a:p>
                      <a:pPr marL="0" marR="0" algn="l">
                        <a:lnSpc>
                          <a:spcPct val="100000"/>
                        </a:lnSpc>
                        <a:spcBef>
                          <a:spcPts val="0"/>
                        </a:spcBef>
                        <a:spcAft>
                          <a:spcPts val="0"/>
                        </a:spcAft>
                      </a:pPr>
                      <a:r>
                        <a:rPr lang="en-US" sz="2400" b="1" i="1" dirty="0">
                          <a:solidFill>
                            <a:schemeClr val="tx1"/>
                          </a:solidFill>
                          <a:effectLst/>
                          <a:latin typeface="Times New Roman" panose="02020603050405020304" pitchFamily="18" charset="0"/>
                          <a:cs typeface="Times New Roman" panose="02020603050405020304" pitchFamily="18" charset="0"/>
                        </a:rPr>
                        <a:t>……………………………………....................................................</a:t>
                      </a:r>
                    </a:p>
                    <a:p>
                      <a:pPr marL="0" marR="0" algn="l">
                        <a:lnSpc>
                          <a:spcPct val="100000"/>
                        </a:lnSpc>
                        <a:spcBef>
                          <a:spcPts val="0"/>
                        </a:spcBef>
                        <a:spcAft>
                          <a:spcPts val="0"/>
                        </a:spcAft>
                      </a:pPr>
                      <a:endParaRPr lang="en-US" sz="2400" b="1" i="1"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892469600"/>
                  </a:ext>
                </a:extLst>
              </a:tr>
            </a:tbl>
          </a:graphicData>
        </a:graphic>
      </p:graphicFrame>
    </p:spTree>
    <p:extLst>
      <p:ext uri="{BB962C8B-B14F-4D97-AF65-F5344CB8AC3E}">
        <p14:creationId xmlns:p14="http://schemas.microsoft.com/office/powerpoint/2010/main" val="35585828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114C20-EC1E-4BAF-A472-7BB18D3F97C4}"/>
              </a:ext>
            </a:extLst>
          </p:cNvPr>
          <p:cNvSpPr/>
          <p:nvPr/>
        </p:nvSpPr>
        <p:spPr>
          <a:xfrm>
            <a:off x="2491743" y="180339"/>
            <a:ext cx="3763403" cy="461665"/>
          </a:xfrm>
          <a:prstGeom prst="rect">
            <a:avLst/>
          </a:prstGeom>
        </p:spPr>
        <p:txBody>
          <a:bodyPr wrap="none">
            <a:spAutoFit/>
          </a:bodyPr>
          <a:lstStyle/>
          <a:p>
            <a:pPr lvl="0" algn="just"/>
            <a:r>
              <a:rPr lang="en-US" sz="2400" b="1" dirty="0">
                <a:latin typeface="Times New Roman" panose="02020603050405020304" pitchFamily="18" charset="0"/>
                <a:ea typeface="Calibri" panose="020F0502020204030204" pitchFamily="34" charset="0"/>
                <a:cs typeface="Times New Roman" panose="02020603050405020304" pitchFamily="18" charset="0"/>
              </a:rPr>
              <a:t>II. KHÁM PHÁ VĂN BẢN</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F5349DC4-5BBE-4D2D-A99C-D6FA5C8B2785}"/>
              </a:ext>
            </a:extLst>
          </p:cNvPr>
          <p:cNvSpPr/>
          <p:nvPr/>
        </p:nvSpPr>
        <p:spPr>
          <a:xfrm>
            <a:off x="231853" y="680104"/>
            <a:ext cx="7239482" cy="461665"/>
          </a:xfrm>
          <a:prstGeom prst="rect">
            <a:avLst/>
          </a:prstGeom>
        </p:spPr>
        <p:txBody>
          <a:bodyPr wrap="none">
            <a:spAutoFit/>
          </a:bodyPr>
          <a:lstStyle/>
          <a:p>
            <a:pPr lvl="0" algn="just"/>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gặp</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gỡ</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quen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bé</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Cáo</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99B8AF4E-DFFA-440F-A9D9-44743993EEE1}"/>
              </a:ext>
            </a:extLst>
          </p:cNvPr>
          <p:cNvGraphicFramePr>
            <a:graphicFrameLocks noGrp="1"/>
          </p:cNvGraphicFramePr>
          <p:nvPr>
            <p:extLst>
              <p:ext uri="{D42A27DB-BD31-4B8C-83A1-F6EECF244321}">
                <p14:modId xmlns:p14="http://schemas.microsoft.com/office/powerpoint/2010/main" val="2837444635"/>
              </p:ext>
            </p:extLst>
          </p:nvPr>
        </p:nvGraphicFramePr>
        <p:xfrm>
          <a:off x="488376" y="1966330"/>
          <a:ext cx="8314430" cy="4224266"/>
        </p:xfrm>
        <a:graphic>
          <a:graphicData uri="http://schemas.openxmlformats.org/drawingml/2006/table">
            <a:tbl>
              <a:tblPr firstRow="1" firstCol="1" bandRow="1"/>
              <a:tblGrid>
                <a:gridCol w="4342931">
                  <a:extLst>
                    <a:ext uri="{9D8B030D-6E8A-4147-A177-3AD203B41FA5}">
                      <a16:colId xmlns:a16="http://schemas.microsoft.com/office/drawing/2014/main" val="62067936"/>
                    </a:ext>
                  </a:extLst>
                </a:gridCol>
                <a:gridCol w="3971499">
                  <a:extLst>
                    <a:ext uri="{9D8B030D-6E8A-4147-A177-3AD203B41FA5}">
                      <a16:colId xmlns:a16="http://schemas.microsoft.com/office/drawing/2014/main" val="840620785"/>
                    </a:ext>
                  </a:extLst>
                </a:gridCol>
              </a:tblGrid>
              <a:tr h="604334">
                <a:tc>
                  <a:txBody>
                    <a:bodyPr/>
                    <a:lstStyle/>
                    <a:p>
                      <a:pPr marL="0" marR="0" algn="ctr">
                        <a:lnSpc>
                          <a:spcPct val="100000"/>
                        </a:lnSpc>
                        <a:spcBef>
                          <a:spcPts val="0"/>
                        </a:spcBef>
                        <a:spcAft>
                          <a:spcPts val="0"/>
                        </a:spcAft>
                      </a:pP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bé</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Cáo</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4128213338"/>
                  </a:ext>
                </a:extLst>
              </a:tr>
              <a:tr h="2759590">
                <a:tc>
                  <a:txBody>
                    <a:bodyPr/>
                    <a:lstStyle/>
                    <a:p>
                      <a:pPr marL="0" marR="0" algn="just">
                        <a:lnSpc>
                          <a:spcPct val="100000"/>
                        </a:lnSpc>
                        <a:spcBef>
                          <a:spcPts val="0"/>
                        </a:spcBef>
                        <a:spcAft>
                          <a:spcPts val="0"/>
                        </a:spcAft>
                      </a:pP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pPr marL="0" marR="0" algn="just">
                        <a:lnSpc>
                          <a:spcPct val="100000"/>
                        </a:lnSpc>
                        <a:spcBef>
                          <a:spcPts val="0"/>
                        </a:spcBef>
                        <a:spcAft>
                          <a:spcPts val="0"/>
                        </a:spcAft>
                      </a:pP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2456398200"/>
                  </a:ext>
                </a:extLst>
              </a:tr>
              <a:tr h="860342">
                <a:tc gridSpan="2">
                  <a:txBody>
                    <a:bodyPr/>
                    <a:lstStyle/>
                    <a:p>
                      <a:pPr marL="0" marR="0" lvl="0" indent="0" algn="just">
                        <a:lnSpc>
                          <a:spcPct val="100000"/>
                        </a:lnSpc>
                        <a:spcBef>
                          <a:spcPts val="0"/>
                        </a:spcBef>
                        <a:spcAft>
                          <a:spcPts val="0"/>
                        </a:spcAft>
                        <a:buFont typeface="Wingdings" panose="05000000000000000000" pitchFamily="2" charset="2"/>
                        <a:buNone/>
                      </a:pP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22489593"/>
                  </a:ext>
                </a:extLst>
              </a:tr>
            </a:tbl>
          </a:graphicData>
        </a:graphic>
      </p:graphicFrame>
      <p:sp>
        <p:nvSpPr>
          <p:cNvPr id="9" name="Rectangle 8">
            <a:extLst>
              <a:ext uri="{FF2B5EF4-FFF2-40B4-BE49-F238E27FC236}">
                <a16:creationId xmlns:a16="http://schemas.microsoft.com/office/drawing/2014/main" id="{E2066FE0-488E-4850-A70E-48382C2B0259}"/>
              </a:ext>
            </a:extLst>
          </p:cNvPr>
          <p:cNvSpPr/>
          <p:nvPr/>
        </p:nvSpPr>
        <p:spPr>
          <a:xfrm>
            <a:off x="592206" y="3595496"/>
            <a:ext cx="4094329" cy="1569660"/>
          </a:xfrm>
          <a:prstGeom prst="rect">
            <a:avLst/>
          </a:prstGeom>
        </p:spPr>
        <p:txBody>
          <a:bodyPr wrap="square">
            <a:spAutoFit/>
          </a:bodyPr>
          <a:lstStyle/>
          <a:p>
            <a:pPr lvl="0" algn="just" defTabSz="914400"/>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vọng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ra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hồng</a:t>
            </a:r>
            <a:r>
              <a:rPr lang="en-US" sz="2400" dirty="0">
                <a:latin typeface="Times New Roman" panose="02020603050405020304" pitchFamily="18" charset="0"/>
                <a:ea typeface="Calibri" panose="020F0502020204030204" pitchFamily="34" charset="0"/>
                <a:cs typeface="Times New Roman" panose="02020603050405020304" pitchFamily="18" charset="0"/>
              </a:rPr>
              <a:t> của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cậu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6C5546B-BEF6-4FA5-8A16-6066C072C582}"/>
              </a:ext>
            </a:extLst>
          </p:cNvPr>
          <p:cNvSpPr/>
          <p:nvPr/>
        </p:nvSpPr>
        <p:spPr>
          <a:xfrm>
            <a:off x="592206" y="2713251"/>
            <a:ext cx="4094329" cy="830997"/>
          </a:xfrm>
          <a:prstGeom prst="rect">
            <a:avLst/>
          </a:prstGeom>
        </p:spPr>
        <p:txBody>
          <a:bodyPr wrap="square">
            <a:spAutoFit/>
          </a:bodyPr>
          <a:lstStyle/>
          <a:p>
            <a:pPr lvl="0" algn="just" defTabSz="914400"/>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Cậu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1" name="Rectangle 10">
            <a:extLst>
              <a:ext uri="{FF2B5EF4-FFF2-40B4-BE49-F238E27FC236}">
                <a16:creationId xmlns:a16="http://schemas.microsoft.com/office/drawing/2014/main" id="{34437888-0E51-4DCA-B778-C25250FE2C63}"/>
              </a:ext>
            </a:extLst>
          </p:cNvPr>
          <p:cNvSpPr/>
          <p:nvPr/>
        </p:nvSpPr>
        <p:spPr>
          <a:xfrm>
            <a:off x="4863219" y="3618623"/>
            <a:ext cx="3762902" cy="1200329"/>
          </a:xfrm>
          <a:prstGeom prst="rect">
            <a:avLst/>
          </a:prstGeom>
        </p:spPr>
        <p:txBody>
          <a:bodyPr wrap="square">
            <a:spAutoFit/>
          </a:bodyPr>
          <a:lstStyle/>
          <a:p>
            <a:pPr lvl="0" algn="just" defTabSz="914400"/>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đuổi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28AB5AAB-CB9E-437F-A5CA-264ED14EB97F}"/>
              </a:ext>
            </a:extLst>
          </p:cNvPr>
          <p:cNvSpPr/>
          <p:nvPr/>
        </p:nvSpPr>
        <p:spPr>
          <a:xfrm>
            <a:off x="4892722" y="2745858"/>
            <a:ext cx="3762902" cy="830997"/>
          </a:xfrm>
          <a:prstGeom prst="rect">
            <a:avLst/>
          </a:prstGeom>
        </p:spPr>
        <p:txBody>
          <a:bodyPr wrap="square">
            <a:spAutoFit/>
          </a:bodyPr>
          <a:lstStyle/>
          <a:p>
            <a:pPr lvl="0" algn="just" defTabSz="914400"/>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coi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xảo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xấu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8997D370-10D0-4F98-B6A7-38B80C69FB52}"/>
              </a:ext>
            </a:extLst>
          </p:cNvPr>
          <p:cNvSpPr/>
          <p:nvPr/>
        </p:nvSpPr>
        <p:spPr>
          <a:xfrm>
            <a:off x="1791737" y="5353187"/>
            <a:ext cx="5789595" cy="830997"/>
          </a:xfrm>
          <a:prstGeom prst="rect">
            <a:avLst/>
          </a:prstGeom>
        </p:spPr>
        <p:txBody>
          <a:bodyPr wrap="square">
            <a:spAutoFit/>
          </a:bodyPr>
          <a:lstStyle/>
          <a:p>
            <a:pPr lvl="0" algn="ctr" defTabSz="914400"/>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Cả</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cô</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đơn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buồn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bã</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mong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muốn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Cloud 13">
            <a:extLst>
              <a:ext uri="{FF2B5EF4-FFF2-40B4-BE49-F238E27FC236}">
                <a16:creationId xmlns:a16="http://schemas.microsoft.com/office/drawing/2014/main" id="{8543E6A7-CA07-4B75-B109-7AFB67EC20E8}"/>
              </a:ext>
            </a:extLst>
          </p:cNvPr>
          <p:cNvSpPr/>
          <p:nvPr/>
        </p:nvSpPr>
        <p:spPr>
          <a:xfrm>
            <a:off x="1341096" y="1319869"/>
            <a:ext cx="6261099" cy="3933539"/>
          </a:xfrm>
          <a:prstGeom prst="cloud">
            <a:avLst/>
          </a:prstGeom>
          <a:ln>
            <a:solidFill>
              <a:srgbClr val="C00000"/>
            </a:solidFill>
          </a:ln>
        </p:spPr>
        <p:style>
          <a:lnRef idx="2">
            <a:schemeClr val="accent5"/>
          </a:lnRef>
          <a:fillRef idx="1">
            <a:schemeClr val="lt1"/>
          </a:fillRef>
          <a:effectRef idx="0">
            <a:schemeClr val="accent5"/>
          </a:effectRef>
          <a:fontRef idx="minor">
            <a:schemeClr val="dk1"/>
          </a:fontRef>
        </p:style>
        <p:txBody>
          <a:bodyPr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hai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mang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tâm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gì</a:t>
            </a:r>
            <a:r>
              <a:rPr lang="en-US" sz="28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421284114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5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ircle(in)">
                                      <p:cBhvr>
                                        <p:cTn id="38" dur="2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xit" presetSubtype="1" fill="hold" grpId="1" nodeType="clickEffect">
                                  <p:stCondLst>
                                    <p:cond delay="0"/>
                                  </p:stCondLst>
                                  <p:childTnLst>
                                    <p:animEffect transition="out" filter="wheel(1)">
                                      <p:cBhvr>
                                        <p:cTn id="42" dur="2000"/>
                                        <p:tgtEl>
                                          <p:spTgt spid="14"/>
                                        </p:tgtEl>
                                      </p:cBhvr>
                                    </p:animEffect>
                                    <p:set>
                                      <p:cBhvr>
                                        <p:cTn id="43" dur="1" fill="hold">
                                          <p:stCondLst>
                                            <p:cond delay="1999"/>
                                          </p:stCondLst>
                                        </p:cTn>
                                        <p:tgtEl>
                                          <p:spTgt spid="1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11" grpId="0"/>
      <p:bldP spid="12" grpId="0"/>
      <p:bldP spid="13" grpId="0"/>
      <p:bldP spid="14" grpId="0" animBg="1"/>
      <p:bldP spid="1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BD01-D65C-744E-A7C2-C51458EF7C89}"/>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3AEE2BAF-54B0-8941-86FB-36E501D6FF5F}"/>
              </a:ext>
            </a:extLst>
          </p:cNvPr>
          <p:cNvSpPr>
            <a:spLocks noGrp="1"/>
          </p:cNvSpPr>
          <p:nvPr>
            <p:ph type="subTitle" idx="1"/>
          </p:nvPr>
        </p:nvSpPr>
        <p:spPr/>
        <p:txBody>
          <a:bodyPr/>
          <a:lstStyle/>
          <a:p>
            <a:endParaRPr lang="en-VN"/>
          </a:p>
        </p:txBody>
      </p:sp>
      <p:pic>
        <p:nvPicPr>
          <p:cNvPr id="5" name="Picture 4">
            <a:extLst>
              <a:ext uri="{FF2B5EF4-FFF2-40B4-BE49-F238E27FC236}">
                <a16:creationId xmlns:a16="http://schemas.microsoft.com/office/drawing/2014/main" id="{F27EA76E-2A7F-5F46-8C1C-CEAA9B9D92CB}"/>
              </a:ext>
            </a:extLst>
          </p:cNvPr>
          <p:cNvPicPr>
            <a:picLocks noChangeAspect="1"/>
          </p:cNvPicPr>
          <p:nvPr/>
        </p:nvPicPr>
        <p:blipFill>
          <a:blip r:embed="rId3"/>
          <a:stretch>
            <a:fillRect/>
          </a:stretch>
        </p:blipFill>
        <p:spPr>
          <a:xfrm>
            <a:off x="-60767" y="0"/>
            <a:ext cx="9204767" cy="6858000"/>
          </a:xfrm>
          <a:prstGeom prst="rect">
            <a:avLst/>
          </a:prstGeom>
        </p:spPr>
      </p:pic>
      <p:pic>
        <p:nvPicPr>
          <p:cNvPr id="8" name="图片 18">
            <a:extLst>
              <a:ext uri="{FF2B5EF4-FFF2-40B4-BE49-F238E27FC236}">
                <a16:creationId xmlns:a16="http://schemas.microsoft.com/office/drawing/2014/main" id="{D88F23E2-004B-974F-A9E6-FCD5DB6BD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3826" y="157655"/>
            <a:ext cx="9110173" cy="653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B05E0A1C-8F2C-8043-B897-C9A1D23DC681}"/>
              </a:ext>
            </a:extLst>
          </p:cNvPr>
          <p:cNvSpPr/>
          <p:nvPr/>
        </p:nvSpPr>
        <p:spPr>
          <a:xfrm>
            <a:off x="-41182" y="74427"/>
            <a:ext cx="9204768" cy="6698513"/>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ounded Rectangle 6">
            <a:extLst>
              <a:ext uri="{FF2B5EF4-FFF2-40B4-BE49-F238E27FC236}">
                <a16:creationId xmlns:a16="http://schemas.microsoft.com/office/drawing/2014/main" id="{1F0FF9E3-BAA3-4258-A9CF-04DEFC3280F3}"/>
              </a:ext>
            </a:extLst>
          </p:cNvPr>
          <p:cNvSpPr/>
          <p:nvPr/>
        </p:nvSpPr>
        <p:spPr>
          <a:xfrm>
            <a:off x="727365" y="94251"/>
            <a:ext cx="7640782" cy="541370"/>
          </a:xfrm>
          <a:prstGeom prst="round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NẾU CẬU MUỐN CÓ MỘT NGƯỜI BẠN</a:t>
            </a:r>
            <a:endParaRPr kumimoji="0" lang="id-ID"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FF4C4F79-AE5C-438B-86ED-1689ECE3B118}"/>
              </a:ext>
            </a:extLst>
          </p:cNvPr>
          <p:cNvSpPr txBox="1">
            <a:spLocks noChangeArrowheads="1"/>
          </p:cNvSpPr>
          <p:nvPr/>
        </p:nvSpPr>
        <p:spPr bwMode="auto">
          <a:xfrm>
            <a:off x="0" y="743879"/>
            <a:ext cx="3497263"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altLang="en-VN" sz="2400" b="1" i="0" u="none" strike="noStrike" kern="1200" cap="none" spc="0" normalizeH="0" baseline="0" noProof="0" dirty="0">
                <a:ln>
                  <a:noFill/>
                </a:ln>
                <a:solidFill>
                  <a:srgbClr val="4118A8"/>
                </a:solidFill>
                <a:effectLst/>
                <a:uLnTx/>
                <a:uFillTx/>
                <a:latin typeface="Times New Roman" panose="02020603050405020304" pitchFamily="18" charset="0"/>
                <a:ea typeface="+mn-ea"/>
                <a:cs typeface="Times New Roman" panose="02020603050405020304" pitchFamily="18" charset="0"/>
              </a:rPr>
              <a:t>II. </a:t>
            </a:r>
            <a:r>
              <a:rPr kumimoji="0" lang="en-US" altLang="en-VN" sz="2400" b="1" i="0" u="none" strike="noStrike" kern="1200" cap="none" spc="0" normalizeH="0" baseline="0" noProof="0" dirty="0" err="1">
                <a:ln>
                  <a:noFill/>
                </a:ln>
                <a:solidFill>
                  <a:srgbClr val="4118A8"/>
                </a:solidFill>
                <a:effectLst/>
                <a:uLnTx/>
                <a:uFillTx/>
                <a:latin typeface="Times New Roman" panose="02020603050405020304" pitchFamily="18" charset="0"/>
                <a:ea typeface="+mn-ea"/>
                <a:cs typeface="Times New Roman" panose="02020603050405020304" pitchFamily="18" charset="0"/>
              </a:rPr>
              <a:t>Khám</a:t>
            </a:r>
            <a:r>
              <a:rPr kumimoji="0" lang="en-US" altLang="en-VN" sz="2400" b="1" i="0" u="none" strike="noStrike" kern="1200" cap="none" spc="0" normalizeH="0" baseline="0" noProof="0" dirty="0">
                <a:ln>
                  <a:noFill/>
                </a:ln>
                <a:solidFill>
                  <a:srgbClr val="4118A8"/>
                </a:solidFill>
                <a:effectLst/>
                <a:uLnTx/>
                <a:uFillTx/>
                <a:latin typeface="Times New Roman" panose="02020603050405020304" pitchFamily="18" charset="0"/>
                <a:ea typeface="+mn-ea"/>
                <a:cs typeface="Times New Roman" panose="02020603050405020304" pitchFamily="18" charset="0"/>
              </a:rPr>
              <a:t> </a:t>
            </a:r>
            <a:r>
              <a:rPr kumimoji="0" lang="en-US" altLang="en-VN" sz="2400" b="1" i="0" u="none" strike="noStrike" kern="1200" cap="none" spc="0" normalizeH="0" baseline="0" noProof="0" dirty="0" err="1">
                <a:ln>
                  <a:noFill/>
                </a:ln>
                <a:solidFill>
                  <a:srgbClr val="4118A8"/>
                </a:solidFill>
                <a:effectLst/>
                <a:uLnTx/>
                <a:uFillTx/>
                <a:latin typeface="Times New Roman" panose="02020603050405020304" pitchFamily="18" charset="0"/>
                <a:ea typeface="+mn-ea"/>
                <a:cs typeface="Times New Roman" panose="02020603050405020304" pitchFamily="18" charset="0"/>
              </a:rPr>
              <a:t>phá</a:t>
            </a:r>
            <a:r>
              <a:rPr kumimoji="0" lang="en-US" altLang="en-VN" sz="2400" b="1" i="0" u="none" strike="noStrike" kern="1200" cap="none" spc="0" normalizeH="0" baseline="0" noProof="0" dirty="0">
                <a:ln>
                  <a:noFill/>
                </a:ln>
                <a:solidFill>
                  <a:srgbClr val="4118A8"/>
                </a:solidFill>
                <a:effectLst/>
                <a:uLnTx/>
                <a:uFillTx/>
                <a:latin typeface="Times New Roman" panose="02020603050405020304" pitchFamily="18" charset="0"/>
                <a:ea typeface="+mn-ea"/>
                <a:cs typeface="Times New Roman" panose="02020603050405020304" pitchFamily="18" charset="0"/>
              </a:rPr>
              <a:t> </a:t>
            </a:r>
            <a:r>
              <a:rPr kumimoji="0" lang="en-US" altLang="en-VN" sz="2400" b="1" i="0" u="none" strike="noStrike" kern="1200" cap="none" spc="0" normalizeH="0" baseline="0" noProof="0" dirty="0" err="1">
                <a:ln>
                  <a:noFill/>
                </a:ln>
                <a:solidFill>
                  <a:srgbClr val="4118A8"/>
                </a:solidFill>
                <a:effectLst/>
                <a:uLnTx/>
                <a:uFillTx/>
                <a:latin typeface="Times New Roman" panose="02020603050405020304" pitchFamily="18" charset="0"/>
                <a:ea typeface="+mn-ea"/>
                <a:cs typeface="Times New Roman" panose="02020603050405020304" pitchFamily="18" charset="0"/>
              </a:rPr>
              <a:t>văn</a:t>
            </a:r>
            <a:r>
              <a:rPr kumimoji="0" lang="en-US" altLang="en-VN" sz="2400" b="1" i="0" u="none" strike="noStrike" kern="1200" cap="none" spc="0" normalizeH="0" baseline="0" noProof="0" dirty="0">
                <a:ln>
                  <a:noFill/>
                </a:ln>
                <a:solidFill>
                  <a:srgbClr val="4118A8"/>
                </a:solidFill>
                <a:effectLst/>
                <a:uLnTx/>
                <a:uFillTx/>
                <a:latin typeface="Times New Roman" panose="02020603050405020304" pitchFamily="18" charset="0"/>
                <a:ea typeface="+mn-ea"/>
                <a:cs typeface="Times New Roman" panose="02020603050405020304" pitchFamily="18" charset="0"/>
              </a:rPr>
              <a:t> </a:t>
            </a:r>
            <a:r>
              <a:rPr kumimoji="0" lang="en-US" altLang="en-VN" sz="2400" b="1" i="0" u="none" strike="noStrike" kern="1200" cap="none" spc="0" normalizeH="0" baseline="0" noProof="0" dirty="0" err="1">
                <a:ln>
                  <a:noFill/>
                </a:ln>
                <a:solidFill>
                  <a:srgbClr val="4118A8"/>
                </a:solidFill>
                <a:effectLst/>
                <a:uLnTx/>
                <a:uFillTx/>
                <a:latin typeface="Times New Roman" panose="02020603050405020304" pitchFamily="18" charset="0"/>
                <a:ea typeface="+mn-ea"/>
                <a:cs typeface="Times New Roman" panose="02020603050405020304" pitchFamily="18" charset="0"/>
              </a:rPr>
              <a:t>bản</a:t>
            </a:r>
            <a:endParaRPr kumimoji="0" lang="en-US" altLang="en-VN" sz="2400" b="1" i="0" u="none" strike="noStrike" kern="1200" cap="none" spc="0" normalizeH="0" baseline="0" noProof="0" dirty="0">
              <a:ln>
                <a:noFill/>
              </a:ln>
              <a:solidFill>
                <a:srgbClr val="4118A8"/>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a:extLst>
              <a:ext uri="{FF2B5EF4-FFF2-40B4-BE49-F238E27FC236}">
                <a16:creationId xmlns:a16="http://schemas.microsoft.com/office/drawing/2014/main" id="{D70FC712-7771-40A5-81B3-F0FADD2E9499}"/>
              </a:ext>
            </a:extLst>
          </p:cNvPr>
          <p:cNvSpPr/>
          <p:nvPr/>
        </p:nvSpPr>
        <p:spPr>
          <a:xfrm>
            <a:off x="327181" y="1236748"/>
            <a:ext cx="5884985" cy="476349"/>
          </a:xfrm>
          <a:prstGeom prst="rect">
            <a:avLst/>
          </a:prstGeom>
        </p:spPr>
        <p:txBody>
          <a:bodyPr wrap="square">
            <a:spAutoFit/>
          </a:bodyPr>
          <a:lstStyle/>
          <a:p>
            <a:pPr marL="0" marR="0" lvl="0" indent="0" algn="just" defTabSz="457200" rtl="0" eaLnBrk="1" fontAlgn="auto" latinLnBrk="0" hangingPunct="1">
              <a:lnSpc>
                <a:spcPct val="110000"/>
              </a:lnSpc>
              <a:spcBef>
                <a:spcPts val="0"/>
              </a:spcBef>
              <a:spcAft>
                <a:spcPts val="100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Cuộc gặp gỡ giữa Hoàng tử bé và Cáo.</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ECBBAAE9-118C-4173-8208-9F4328B8C364}"/>
              </a:ext>
            </a:extLst>
          </p:cNvPr>
          <p:cNvSpPr/>
          <p:nvPr/>
        </p:nvSpPr>
        <p:spPr>
          <a:xfrm>
            <a:off x="332515" y="1745665"/>
            <a:ext cx="5907364"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A143897A-A26F-4562-9986-FB23435770E6}"/>
              </a:ext>
            </a:extLst>
          </p:cNvPr>
          <p:cNvGraphicFramePr>
            <a:graphicFrameLocks noGrp="1"/>
          </p:cNvGraphicFramePr>
          <p:nvPr/>
        </p:nvGraphicFramePr>
        <p:xfrm>
          <a:off x="152400" y="3140461"/>
          <a:ext cx="8880765" cy="3243072"/>
        </p:xfrm>
        <a:graphic>
          <a:graphicData uri="http://schemas.openxmlformats.org/drawingml/2006/table">
            <a:tbl>
              <a:tblPr firstRow="1" firstCol="1" bandRow="1">
                <a:tableStyleId>{5C22544A-7EE6-4342-B048-85BDC9FD1C3A}</a:tableStyleId>
              </a:tblPr>
              <a:tblGrid>
                <a:gridCol w="5787344">
                  <a:extLst>
                    <a:ext uri="{9D8B030D-6E8A-4147-A177-3AD203B41FA5}">
                      <a16:colId xmlns:a16="http://schemas.microsoft.com/office/drawing/2014/main" val="3050164612"/>
                    </a:ext>
                  </a:extLst>
                </a:gridCol>
                <a:gridCol w="3093421">
                  <a:extLst>
                    <a:ext uri="{9D8B030D-6E8A-4147-A177-3AD203B41FA5}">
                      <a16:colId xmlns:a16="http://schemas.microsoft.com/office/drawing/2014/main" val="823929072"/>
                    </a:ext>
                  </a:extLst>
                </a:gridCol>
              </a:tblGrid>
              <a:tr h="626958">
                <a:tc>
                  <a:txBody>
                    <a:bodyPr/>
                    <a:lstStyle/>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Lời đề nghị của cáo:</a:t>
                      </a:r>
                    </a:p>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extLst>
                  <a:ext uri="{0D108BD9-81ED-4DB2-BD59-A6C34878D82A}">
                    <a16:rowId xmlns:a16="http://schemas.microsoft.com/office/drawing/2014/main" val="3535541400"/>
                  </a:ext>
                </a:extLst>
              </a:tr>
              <a:tr h="626958">
                <a:tc>
                  <a:txBody>
                    <a:bodyPr/>
                    <a:lstStyle/>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Từ  “Cảm hóa”  xuất hiện số lần:</a:t>
                      </a:r>
                    </a:p>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extLst>
                  <a:ext uri="{0D108BD9-81ED-4DB2-BD59-A6C34878D82A}">
                    <a16:rowId xmlns:a16="http://schemas.microsoft.com/office/drawing/2014/main" val="1626235036"/>
                  </a:ext>
                </a:extLst>
              </a:tr>
              <a:tr h="626958">
                <a:tc>
                  <a:txBody>
                    <a:bodyPr/>
                    <a:lstStyle/>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Cảm hóa là: </a:t>
                      </a:r>
                    </a:p>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extLst>
                  <a:ext uri="{0D108BD9-81ED-4DB2-BD59-A6C34878D82A}">
                    <a16:rowId xmlns:a16="http://schemas.microsoft.com/office/drawing/2014/main" val="3553776481"/>
                  </a:ext>
                </a:extLst>
              </a:tr>
              <a:tr h="620894">
                <a:tc>
                  <a:txBody>
                    <a:bodyPr/>
                    <a:lstStyle/>
                    <a:p>
                      <a:pPr marL="0" marR="0" algn="just">
                        <a:lnSpc>
                          <a:spcPct val="105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Mong muốn của cáo với ở hoàng tử bé: </a:t>
                      </a:r>
                    </a:p>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extLst>
                  <a:ext uri="{0D108BD9-81ED-4DB2-BD59-A6C34878D82A}">
                    <a16:rowId xmlns:a16="http://schemas.microsoft.com/office/drawing/2014/main" val="2273044964"/>
                  </a:ext>
                </a:extLst>
              </a:tr>
              <a:tr h="616346">
                <a:tc>
                  <a:txBody>
                    <a:bodyPr/>
                    <a:lstStyle/>
                    <a:p>
                      <a:pPr marL="0" marR="0" algn="just">
                        <a:lnSpc>
                          <a:spcPct val="105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Điều gì ở hoàng tử bé khiến cáo thiết tha mong được kết bạn với cậu: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tc>
                  <a:txBody>
                    <a:bodyPr/>
                    <a:lstStyle/>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tcPr>
                </a:tc>
                <a:extLst>
                  <a:ext uri="{0D108BD9-81ED-4DB2-BD59-A6C34878D82A}">
                    <a16:rowId xmlns:a16="http://schemas.microsoft.com/office/drawing/2014/main" val="885615238"/>
                  </a:ext>
                </a:extLst>
              </a:tr>
            </a:tbl>
          </a:graphicData>
        </a:graphic>
      </p:graphicFrame>
      <p:sp>
        <p:nvSpPr>
          <p:cNvPr id="16" name="Rectangle 15">
            <a:extLst>
              <a:ext uri="{FF2B5EF4-FFF2-40B4-BE49-F238E27FC236}">
                <a16:creationId xmlns:a16="http://schemas.microsoft.com/office/drawing/2014/main" id="{CA7ED2DC-CC9E-4B97-8E11-67363EB87E6A}"/>
              </a:ext>
            </a:extLst>
          </p:cNvPr>
          <p:cNvSpPr/>
          <p:nvPr/>
        </p:nvSpPr>
        <p:spPr>
          <a:xfrm>
            <a:off x="2299864" y="2535374"/>
            <a:ext cx="590736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HOÀN THÀNH PHIẾU BÀI</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TẬP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2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6619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5C83BF-E35A-4FF8-B899-C275823BFFEF}"/>
              </a:ext>
            </a:extLst>
          </p:cNvPr>
          <p:cNvSpPr/>
          <p:nvPr/>
        </p:nvSpPr>
        <p:spPr>
          <a:xfrm>
            <a:off x="328830" y="653756"/>
            <a:ext cx="2946640" cy="461665"/>
          </a:xfrm>
          <a:prstGeom prst="rect">
            <a:avLst/>
          </a:prstGeom>
        </p:spPr>
        <p:txBody>
          <a:bodyPr wrap="none">
            <a:spAutoFit/>
          </a:bodyPr>
          <a:lstStyle/>
          <a:p>
            <a:pPr lvl="0" algn="just"/>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FA9F5300-7F1B-4BC3-A108-DC3E7C4A1040}"/>
              </a:ext>
            </a:extLst>
          </p:cNvPr>
          <p:cNvSpPr/>
          <p:nvPr/>
        </p:nvSpPr>
        <p:spPr>
          <a:xfrm>
            <a:off x="514071" y="1115421"/>
            <a:ext cx="3821880" cy="490199"/>
          </a:xfrm>
          <a:prstGeom prst="rect">
            <a:avLst/>
          </a:prstGeom>
        </p:spPr>
        <p:txBody>
          <a:bodyPr wrap="none">
            <a:spAutoFit/>
          </a:bodyPr>
          <a:lstStyle/>
          <a:p>
            <a:pPr algn="just">
              <a:lnSpc>
                <a:spcPct val="115000"/>
              </a:lnSpc>
            </a:pP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15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lần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05E16FB9-CA4A-4F40-B9CC-B2CCCB2EFD91}"/>
              </a:ext>
            </a:extLst>
          </p:cNvPr>
          <p:cNvSpPr/>
          <p:nvPr/>
        </p:nvSpPr>
        <p:spPr>
          <a:xfrm>
            <a:off x="514071" y="1832859"/>
            <a:ext cx="4726669" cy="4693593"/>
          </a:xfrm>
          <a:prstGeom prst="rect">
            <a:avLst/>
          </a:prstGeom>
          <a:ln>
            <a:solidFill>
              <a:srgbClr val="00B050"/>
            </a:solidFill>
          </a:ln>
        </p:spPr>
        <p:txBody>
          <a:bodyPr wrap="square">
            <a:spAutoFit/>
          </a:bodyPr>
          <a:lstStyle/>
          <a:p>
            <a:pPr indent="463550" algn="just"/>
            <a:r>
              <a:rPr lang="en-US" sz="2300" b="1" i="1" dirty="0">
                <a:latin typeface="Times New Roman" panose="02020603050405020304" pitchFamily="18" charset="0"/>
                <a:ea typeface="Calibri" panose="020F0502020204030204" pitchFamily="34" charset="0"/>
                <a:cs typeface="Times New Roman" panose="02020603050405020304" pitchFamily="18" charset="0"/>
              </a:rPr>
              <a:t>“</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Nó</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cho</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gần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gũi</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hơn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Chứ</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sao</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 con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cáo</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lên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mới</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cậu</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bé</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giống</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cả</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trăm</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nghìn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cậu</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bé</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Còn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chẳng</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gì</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con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cáo</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giống</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cả</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trăm</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nghìn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con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cáo</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hóa</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tụi</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sẽ</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nhau</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Lúc</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đó</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sẽ</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duy</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sẽ</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duy</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r>
              <a:rPr lang="en-US" sz="2300" b="1" i="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3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23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EDD44EF-D35C-4D76-9649-014BC072987B}"/>
              </a:ext>
            </a:extLst>
          </p:cNvPr>
          <p:cNvSpPr/>
          <p:nvPr/>
        </p:nvSpPr>
        <p:spPr>
          <a:xfrm>
            <a:off x="5746500" y="4157725"/>
            <a:ext cx="3137397" cy="490199"/>
          </a:xfrm>
          <a:prstGeom prst="rect">
            <a:avLst/>
          </a:prstGeom>
        </p:spPr>
        <p:txBody>
          <a:bodyPr wrap="none">
            <a:spAutoFit/>
          </a:bodyPr>
          <a:lstStyle/>
          <a:p>
            <a:pPr algn="just">
              <a:lnSpc>
                <a:spcPct val="115000"/>
              </a:lnSpc>
            </a:pPr>
            <a:r>
              <a:rPr lang="en-US" sz="24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gần</a:t>
            </a:r>
            <a:r>
              <a:rPr lang="en-US" sz="24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gũi</a:t>
            </a:r>
            <a:r>
              <a:rPr lang="en-US" sz="24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hơn</a:t>
            </a:r>
            <a:r>
              <a:rPr lang="en-US" sz="24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i="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047BB777-3988-46F3-9DF2-EF8B82D29341}"/>
              </a:ext>
            </a:extLst>
          </p:cNvPr>
          <p:cNvSpPr/>
          <p:nvPr/>
        </p:nvSpPr>
        <p:spPr>
          <a:xfrm>
            <a:off x="6628151" y="2791510"/>
            <a:ext cx="1374094" cy="461665"/>
          </a:xfrm>
          <a:prstGeom prst="rect">
            <a:avLst/>
          </a:prstGeom>
        </p:spPr>
        <p:txBody>
          <a:bodyPr wrap="none">
            <a:spAutoFit/>
          </a:bodyPr>
          <a:lstStyle/>
          <a:p>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endParaRPr lang="en-US" b="1" dirty="0">
              <a:solidFill>
                <a:srgbClr val="FF0000"/>
              </a:solidFill>
            </a:endParaRPr>
          </a:p>
        </p:txBody>
      </p:sp>
      <p:sp>
        <p:nvSpPr>
          <p:cNvPr id="10" name="Rectangle 9">
            <a:extLst>
              <a:ext uri="{FF2B5EF4-FFF2-40B4-BE49-F238E27FC236}">
                <a16:creationId xmlns:a16="http://schemas.microsoft.com/office/drawing/2014/main" id="{7BDBFAC7-63AE-4F69-857A-DA1D5D3FE2CC}"/>
              </a:ext>
            </a:extLst>
          </p:cNvPr>
          <p:cNvSpPr/>
          <p:nvPr/>
        </p:nvSpPr>
        <p:spPr>
          <a:xfrm>
            <a:off x="6658608" y="5575207"/>
            <a:ext cx="1313180" cy="461665"/>
          </a:xfrm>
          <a:prstGeom prst="rect">
            <a:avLst/>
          </a:prstGeom>
        </p:spPr>
        <p:txBody>
          <a:bodyPr wrap="none">
            <a:spAutoFit/>
          </a:bodyPr>
          <a:lstStyle/>
          <a:p>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b="1" dirty="0">
              <a:solidFill>
                <a:srgbClr val="FF0000"/>
              </a:solidFill>
            </a:endParaRPr>
          </a:p>
        </p:txBody>
      </p:sp>
      <p:pic>
        <p:nvPicPr>
          <p:cNvPr id="12" name="Picture 11" descr="A picture containing outdoor, standing&#10;&#10;Description automatically generated">
            <a:extLst>
              <a:ext uri="{FF2B5EF4-FFF2-40B4-BE49-F238E27FC236}">
                <a16:creationId xmlns:a16="http://schemas.microsoft.com/office/drawing/2014/main" id="{FE2E4F98-884D-41F0-B8E7-3EA0D0271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1190" y="764529"/>
            <a:ext cx="3329841" cy="1868882"/>
          </a:xfrm>
          <a:prstGeom prst="rect">
            <a:avLst/>
          </a:prstGeom>
          <a:ln>
            <a:noFill/>
          </a:ln>
          <a:effectLst>
            <a:softEdge rad="112500"/>
          </a:effectLst>
        </p:spPr>
      </p:pic>
      <p:sp>
        <p:nvSpPr>
          <p:cNvPr id="13" name="Arrow: Down 12">
            <a:extLst>
              <a:ext uri="{FF2B5EF4-FFF2-40B4-BE49-F238E27FC236}">
                <a16:creationId xmlns:a16="http://schemas.microsoft.com/office/drawing/2014/main" id="{0DF5D18D-8223-49FE-A3F5-CD297E17136F}"/>
              </a:ext>
            </a:extLst>
          </p:cNvPr>
          <p:cNvSpPr/>
          <p:nvPr/>
        </p:nvSpPr>
        <p:spPr>
          <a:xfrm>
            <a:off x="7199194" y="3365315"/>
            <a:ext cx="232012" cy="708156"/>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Arrow: Down 13">
            <a:extLst>
              <a:ext uri="{FF2B5EF4-FFF2-40B4-BE49-F238E27FC236}">
                <a16:creationId xmlns:a16="http://schemas.microsoft.com/office/drawing/2014/main" id="{19999A46-69BB-4558-9906-DDE886144938}"/>
              </a:ext>
            </a:extLst>
          </p:cNvPr>
          <p:cNvSpPr/>
          <p:nvPr/>
        </p:nvSpPr>
        <p:spPr>
          <a:xfrm>
            <a:off x="7199194" y="4732178"/>
            <a:ext cx="232012" cy="708156"/>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Rectangle 14">
            <a:extLst>
              <a:ext uri="{FF2B5EF4-FFF2-40B4-BE49-F238E27FC236}">
                <a16:creationId xmlns:a16="http://schemas.microsoft.com/office/drawing/2014/main" id="{ABB7DA39-5B70-42C3-BC98-76A0DF419F22}"/>
              </a:ext>
            </a:extLst>
          </p:cNvPr>
          <p:cNvSpPr/>
          <p:nvPr/>
        </p:nvSpPr>
        <p:spPr>
          <a:xfrm>
            <a:off x="130253" y="239837"/>
            <a:ext cx="7239482" cy="461665"/>
          </a:xfrm>
          <a:prstGeom prst="rect">
            <a:avLst/>
          </a:prstGeom>
        </p:spPr>
        <p:txBody>
          <a:bodyPr wrap="none">
            <a:spAutoFit/>
          </a:bodyPr>
          <a:lstStyle/>
          <a:p>
            <a:pPr lvl="0" algn="just"/>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Cuộc</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gặp</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gỡ</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quen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bé</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Cáo</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857120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5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p:bldP spid="9" grpId="0"/>
      <p:bldP spid="10" grpId="0"/>
      <p:bldP spid="13" grpId="0" animBg="1"/>
      <p:bldP spid="14" grpId="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2597FF-B865-4BC8-96F4-9EE57B98F60C}"/>
              </a:ext>
            </a:extLst>
          </p:cNvPr>
          <p:cNvSpPr/>
          <p:nvPr/>
        </p:nvSpPr>
        <p:spPr>
          <a:xfrm>
            <a:off x="328830" y="653756"/>
            <a:ext cx="2946640" cy="461665"/>
          </a:xfrm>
          <a:prstGeom prst="rect">
            <a:avLst/>
          </a:prstGeom>
        </p:spPr>
        <p:txBody>
          <a:bodyPr wrap="none">
            <a:spAutoFit/>
          </a:bodyPr>
          <a:lstStyle/>
          <a:p>
            <a:pPr lvl="0" algn="just"/>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EF5FF9AC-E89D-4B56-99BD-EFF523515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166" y="1208102"/>
            <a:ext cx="2369304" cy="1421583"/>
          </a:xfrm>
          <a:prstGeom prst="rect">
            <a:avLst/>
          </a:prstGeom>
          <a:ln>
            <a:noFill/>
          </a:ln>
          <a:effectLst>
            <a:softEdge rad="112500"/>
          </a:effectLst>
        </p:spPr>
      </p:pic>
      <p:sp>
        <p:nvSpPr>
          <p:cNvPr id="8" name="Rectangle 7">
            <a:extLst>
              <a:ext uri="{FF2B5EF4-FFF2-40B4-BE49-F238E27FC236}">
                <a16:creationId xmlns:a16="http://schemas.microsoft.com/office/drawing/2014/main" id="{F8181CD5-24B8-4155-9429-AA1F9453639C}"/>
              </a:ext>
            </a:extLst>
          </p:cNvPr>
          <p:cNvSpPr/>
          <p:nvPr/>
        </p:nvSpPr>
        <p:spPr>
          <a:xfrm>
            <a:off x="3777242" y="784062"/>
            <a:ext cx="5059110" cy="3463320"/>
          </a:xfrm>
          <a:prstGeom prst="rect">
            <a:avLst/>
          </a:prstGeom>
          <a:ln>
            <a:solidFill>
              <a:srgbClr val="00B050"/>
            </a:solidFill>
          </a:ln>
        </p:spPr>
        <p:txBody>
          <a:bodyPr wrap="square">
            <a:spAutoFit/>
          </a:bodyPr>
          <a:lstStyle/>
          <a:p>
            <a:pPr indent="463550" algn="just">
              <a:lnSpc>
                <a:spcPct val="115000"/>
              </a:lnSpc>
            </a:pP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kiên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nhẫn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con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cáo</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trả</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tiên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ngồi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xa</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chút</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cỏ</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p>
          <a:p>
            <a:pPr indent="463550" algn="just">
              <a:lnSpc>
                <a:spcPct val="115000"/>
              </a:lnSpc>
            </a:pP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liếc</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còn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gì</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p>
          <a:p>
            <a:pPr indent="463550" algn="just">
              <a:lnSpc>
                <a:spcPct val="115000"/>
              </a:lnSpc>
            </a:pP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Lời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nói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gốc</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của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lầm</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xích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gần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61EAD06B-737B-4D01-9F3F-1925F9F77B95}"/>
              </a:ext>
            </a:extLst>
          </p:cNvPr>
          <p:cNvSpPr/>
          <p:nvPr/>
        </p:nvSpPr>
        <p:spPr>
          <a:xfrm>
            <a:off x="544448" y="4542214"/>
            <a:ext cx="3092740" cy="1764394"/>
          </a:xfrm>
          <a:prstGeom prst="rect">
            <a:avLst/>
          </a:prstGeom>
          <a:ln>
            <a:solidFill>
              <a:srgbClr val="FF0000"/>
            </a:solidFill>
          </a:ln>
        </p:spPr>
        <p:txBody>
          <a:bodyPr wrap="square">
            <a:spAutoFit/>
          </a:bodyPr>
          <a:lstStyle/>
          <a:p>
            <a:pPr algn="ctr">
              <a:lnSpc>
                <a:spcPct val="115000"/>
              </a:lnSpc>
            </a:pPr>
            <a:r>
              <a:rPr lang="en-US"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nhẫn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8CE30F7D-631C-4CA1-8AED-A357B1D98FBF}"/>
              </a:ext>
            </a:extLst>
          </p:cNvPr>
          <p:cNvSpPr/>
          <p:nvPr/>
        </p:nvSpPr>
        <p:spPr>
          <a:xfrm>
            <a:off x="1299350" y="2967335"/>
            <a:ext cx="1374094" cy="461665"/>
          </a:xfrm>
          <a:prstGeom prst="rect">
            <a:avLst/>
          </a:prstGeom>
        </p:spPr>
        <p:txBody>
          <a:bodyPr wrap="none">
            <a:spAutoFit/>
          </a:bodyPr>
          <a:lstStyle/>
          <a:p>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endParaRPr lang="en-US" b="1" i="1" dirty="0">
              <a:solidFill>
                <a:srgbClr val="FF0000"/>
              </a:solidFill>
            </a:endParaRPr>
          </a:p>
        </p:txBody>
      </p:sp>
      <p:sp>
        <p:nvSpPr>
          <p:cNvPr id="13" name="Arrow: Down 12">
            <a:extLst>
              <a:ext uri="{FF2B5EF4-FFF2-40B4-BE49-F238E27FC236}">
                <a16:creationId xmlns:a16="http://schemas.microsoft.com/office/drawing/2014/main" id="{D008663E-2CB6-4D0E-A5E2-FC79420F4EAB}"/>
              </a:ext>
            </a:extLst>
          </p:cNvPr>
          <p:cNvSpPr/>
          <p:nvPr/>
        </p:nvSpPr>
        <p:spPr>
          <a:xfrm>
            <a:off x="1870391" y="3586755"/>
            <a:ext cx="232012" cy="70815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1843294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5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63B0C5-0C50-40F3-8FFC-C8AD119EB98B}"/>
              </a:ext>
            </a:extLst>
          </p:cNvPr>
          <p:cNvSpPr/>
          <p:nvPr/>
        </p:nvSpPr>
        <p:spPr>
          <a:xfrm>
            <a:off x="337646" y="653756"/>
            <a:ext cx="2929007" cy="461665"/>
          </a:xfrm>
          <a:prstGeom prst="rect">
            <a:avLst/>
          </a:prstGeom>
        </p:spPr>
        <p:txBody>
          <a:bodyPr wrap="none">
            <a:spAutoFit/>
          </a:bodyPr>
          <a:lstStyle/>
          <a:p>
            <a:pPr lvl="0" algn="just"/>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4DECC87B-1DD0-44AA-86C3-98F5169984FE}"/>
              </a:ext>
            </a:extLst>
          </p:cNvPr>
          <p:cNvGraphicFramePr>
            <a:graphicFrameLocks noGrp="1"/>
          </p:cNvGraphicFramePr>
          <p:nvPr>
            <p:extLst>
              <p:ext uri="{D42A27DB-BD31-4B8C-83A1-F6EECF244321}">
                <p14:modId xmlns:p14="http://schemas.microsoft.com/office/powerpoint/2010/main" val="2357092068"/>
              </p:ext>
            </p:extLst>
          </p:nvPr>
        </p:nvGraphicFramePr>
        <p:xfrm>
          <a:off x="369415" y="1315415"/>
          <a:ext cx="8475481" cy="2034536"/>
        </p:xfrm>
        <a:graphic>
          <a:graphicData uri="http://schemas.openxmlformats.org/drawingml/2006/table">
            <a:tbl>
              <a:tblPr firstRow="1" firstCol="1" bandRow="1"/>
              <a:tblGrid>
                <a:gridCol w="4228000">
                  <a:extLst>
                    <a:ext uri="{9D8B030D-6E8A-4147-A177-3AD203B41FA5}">
                      <a16:colId xmlns:a16="http://schemas.microsoft.com/office/drawing/2014/main" val="3708395709"/>
                    </a:ext>
                  </a:extLst>
                </a:gridCol>
                <a:gridCol w="4247481">
                  <a:extLst>
                    <a:ext uri="{9D8B030D-6E8A-4147-A177-3AD203B41FA5}">
                      <a16:colId xmlns:a16="http://schemas.microsoft.com/office/drawing/2014/main" val="2186992771"/>
                    </a:ext>
                  </a:extLst>
                </a:gridCol>
              </a:tblGrid>
              <a:tr h="569283">
                <a:tc>
                  <a:txBody>
                    <a:bodyPr/>
                    <a:lstStyle/>
                    <a:p>
                      <a:pPr marL="0" marR="0" algn="ctr">
                        <a:lnSpc>
                          <a:spcPct val="100000"/>
                        </a:lnSpc>
                        <a:spcBef>
                          <a:spcPts val="0"/>
                        </a:spcBef>
                        <a:spcAft>
                          <a:spcPts val="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Khi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nhau</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Khi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hoàng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bé</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cáo</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3261681487"/>
                  </a:ext>
                </a:extLst>
              </a:tr>
              <a:tr h="1465253">
                <a:tc>
                  <a:txBody>
                    <a:bodyPr/>
                    <a:lstStyle/>
                    <a:p>
                      <a:pPr marL="0" marR="0" algn="ctr">
                        <a:lnSpc>
                          <a:spcPct val="100000"/>
                        </a:lnSpc>
                        <a:spcBef>
                          <a:spcPts val="0"/>
                        </a:spcBef>
                        <a:spcAft>
                          <a:spcPts val="0"/>
                        </a:spcAft>
                      </a:pP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3551089594"/>
                  </a:ext>
                </a:extLst>
              </a:tr>
            </a:tbl>
          </a:graphicData>
        </a:graphic>
      </p:graphicFrame>
      <p:pic>
        <p:nvPicPr>
          <p:cNvPr id="12" name="Picture 11" descr="A picture containing mammal, dark&#10;&#10;Description automatically generated">
            <a:extLst>
              <a:ext uri="{FF2B5EF4-FFF2-40B4-BE49-F238E27FC236}">
                <a16:creationId xmlns:a16="http://schemas.microsoft.com/office/drawing/2014/main" id="{6B2F0D8A-78C6-4E43-A846-711BBEFF6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30" y="3622585"/>
            <a:ext cx="2782540" cy="2231409"/>
          </a:xfrm>
          <a:prstGeom prst="rect">
            <a:avLst/>
          </a:prstGeom>
        </p:spPr>
      </p:pic>
      <p:pic>
        <p:nvPicPr>
          <p:cNvPr id="14" name="Picture 13" descr="A picture containing person, dark&#10;&#10;Description automatically generated">
            <a:extLst>
              <a:ext uri="{FF2B5EF4-FFF2-40B4-BE49-F238E27FC236}">
                <a16:creationId xmlns:a16="http://schemas.microsoft.com/office/drawing/2014/main" id="{ADCC9257-AC8B-4204-B6E2-E76A6F61A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4659" y="3622585"/>
            <a:ext cx="4555997" cy="2560784"/>
          </a:xfrm>
          <a:prstGeom prst="rect">
            <a:avLst/>
          </a:prstGeom>
        </p:spPr>
      </p:pic>
      <p:pic>
        <p:nvPicPr>
          <p:cNvPr id="20" name="Picture 19" descr="A picture containing toy, doll, automaton&#10;&#10;Description automatically generated">
            <a:extLst>
              <a:ext uri="{FF2B5EF4-FFF2-40B4-BE49-F238E27FC236}">
                <a16:creationId xmlns:a16="http://schemas.microsoft.com/office/drawing/2014/main" id="{61BFAA2B-B038-463A-BCB8-7DD71589C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713" y="3235415"/>
            <a:ext cx="1649733" cy="3105379"/>
          </a:xfrm>
          <a:prstGeom prst="rect">
            <a:avLst/>
          </a:prstGeom>
        </p:spPr>
      </p:pic>
      <p:sp>
        <p:nvSpPr>
          <p:cNvPr id="2" name="Rectangle 1">
            <a:extLst>
              <a:ext uri="{FF2B5EF4-FFF2-40B4-BE49-F238E27FC236}">
                <a16:creationId xmlns:a16="http://schemas.microsoft.com/office/drawing/2014/main" id="{1F750404-3DB6-473F-B86C-DB5B4BA7E37B}"/>
              </a:ext>
            </a:extLst>
          </p:cNvPr>
          <p:cNvSpPr/>
          <p:nvPr/>
        </p:nvSpPr>
        <p:spPr>
          <a:xfrm>
            <a:off x="453678" y="2044542"/>
            <a:ext cx="3912027" cy="1200329"/>
          </a:xfrm>
          <a:prstGeom prst="rect">
            <a:avLst/>
          </a:prstGeom>
        </p:spPr>
        <p:txBody>
          <a:bodyPr wrap="square">
            <a:spAutoFit/>
          </a:bodyPr>
          <a:lstStyle/>
          <a:p>
            <a:pPr lvl="0" algn="ctr" defTabSz="914400"/>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bé</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cáo</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kẻ</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xa</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chẳng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C15E0272-B88C-4F00-B229-C9AB6ABEBF8B}"/>
              </a:ext>
            </a:extLst>
          </p:cNvPr>
          <p:cNvSpPr/>
          <p:nvPr/>
        </p:nvSpPr>
        <p:spPr>
          <a:xfrm>
            <a:off x="4604391" y="2017198"/>
            <a:ext cx="4061045" cy="1200329"/>
          </a:xfrm>
          <a:prstGeom prst="rect">
            <a:avLst/>
          </a:prstGeom>
        </p:spPr>
        <p:txBody>
          <a:bodyPr wrap="square">
            <a:spAutoFit/>
          </a:bodyPr>
          <a:lstStyle/>
          <a:p>
            <a:pPr lvl="0" algn="ctr" defTabSz="914400"/>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Thì</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tụi</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sẽ</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sẽ</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duy</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76270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5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5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5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7FD514-4EC2-4A84-8E76-128A5CAB11E0}"/>
              </a:ext>
            </a:extLst>
          </p:cNvPr>
          <p:cNvSpPr/>
          <p:nvPr/>
        </p:nvSpPr>
        <p:spPr>
          <a:xfrm>
            <a:off x="337646" y="653756"/>
            <a:ext cx="2929007" cy="461665"/>
          </a:xfrm>
          <a:prstGeom prst="rect">
            <a:avLst/>
          </a:prstGeom>
        </p:spPr>
        <p:txBody>
          <a:bodyPr wrap="none">
            <a:spAutoFit/>
          </a:bodyPr>
          <a:lstStyle/>
          <a:p>
            <a:pPr lvl="0" algn="just"/>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8246C1A-DF0F-4068-983F-9F7E4AC53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29" y="1290466"/>
            <a:ext cx="2718040" cy="1630824"/>
          </a:xfrm>
          <a:prstGeom prst="rect">
            <a:avLst/>
          </a:prstGeom>
          <a:ln>
            <a:noFill/>
          </a:ln>
          <a:effectLst>
            <a:softEdge rad="112500"/>
          </a:effectLst>
        </p:spPr>
      </p:pic>
      <p:sp>
        <p:nvSpPr>
          <p:cNvPr id="7" name="Rectangle: Rounded Corners 6">
            <a:extLst>
              <a:ext uri="{FF2B5EF4-FFF2-40B4-BE49-F238E27FC236}">
                <a16:creationId xmlns:a16="http://schemas.microsoft.com/office/drawing/2014/main" id="{81069D57-2F4E-47B4-AE1E-1C86F744C1EA}"/>
              </a:ext>
            </a:extLst>
          </p:cNvPr>
          <p:cNvSpPr/>
          <p:nvPr/>
        </p:nvSpPr>
        <p:spPr>
          <a:xfrm>
            <a:off x="846161" y="3108715"/>
            <a:ext cx="2006221" cy="665329"/>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hóa</a:t>
            </a:r>
            <a:endParaRPr lang="en-US" sz="2000" i="1" dirty="0">
              <a:solidFill>
                <a:schemeClr val="bg1"/>
              </a:solidFill>
            </a:endParaRPr>
          </a:p>
        </p:txBody>
      </p:sp>
      <p:sp>
        <p:nvSpPr>
          <p:cNvPr id="8" name="Rectangle: Rounded Corners 7">
            <a:extLst>
              <a:ext uri="{FF2B5EF4-FFF2-40B4-BE49-F238E27FC236}">
                <a16:creationId xmlns:a16="http://schemas.microsoft.com/office/drawing/2014/main" id="{ABBDB3A2-E5D9-4C73-AECE-477A29ED9E82}"/>
              </a:ext>
            </a:extLst>
          </p:cNvPr>
          <p:cNvSpPr/>
          <p:nvPr/>
        </p:nvSpPr>
        <p:spPr>
          <a:xfrm>
            <a:off x="3816976" y="1380357"/>
            <a:ext cx="5049673" cy="1436710"/>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70A5E41D-2C90-4A7B-84C9-32C25750799B}"/>
              </a:ext>
            </a:extLst>
          </p:cNvPr>
          <p:cNvSpPr/>
          <p:nvPr/>
        </p:nvSpPr>
        <p:spPr>
          <a:xfrm>
            <a:off x="3816976" y="3987539"/>
            <a:ext cx="5049673" cy="2074260"/>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bè</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E215BF93-A89E-46F6-BDA5-9DA2132E9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83" y="4155951"/>
            <a:ext cx="2599731" cy="1737435"/>
          </a:xfrm>
          <a:prstGeom prst="rect">
            <a:avLst/>
          </a:prstGeom>
          <a:ln>
            <a:noFill/>
          </a:ln>
          <a:effectLst>
            <a:softEdge rad="112500"/>
          </a:effectLst>
        </p:spPr>
      </p:pic>
      <p:pic>
        <p:nvPicPr>
          <p:cNvPr id="12" name="Graphic 11" descr="Arrow Counterclockwise curve">
            <a:extLst>
              <a:ext uri="{FF2B5EF4-FFF2-40B4-BE49-F238E27FC236}">
                <a16:creationId xmlns:a16="http://schemas.microsoft.com/office/drawing/2014/main" id="{F35A8FCC-1CB4-44D3-A7F3-08E2237695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8691017">
            <a:off x="2686958" y="3610135"/>
            <a:ext cx="1177023" cy="1006628"/>
          </a:xfrm>
          <a:prstGeom prst="rect">
            <a:avLst/>
          </a:prstGeom>
        </p:spPr>
      </p:pic>
      <p:pic>
        <p:nvPicPr>
          <p:cNvPr id="13" name="Graphic 12" descr="Arrow Clockwise curve">
            <a:extLst>
              <a:ext uri="{FF2B5EF4-FFF2-40B4-BE49-F238E27FC236}">
                <a16:creationId xmlns:a16="http://schemas.microsoft.com/office/drawing/2014/main" id="{AD17CC1E-70BF-4D2D-98EA-9D13E15CE33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4825552">
            <a:off x="2752140" y="2304642"/>
            <a:ext cx="1046660" cy="1064583"/>
          </a:xfrm>
          <a:prstGeom prst="rect">
            <a:avLst/>
          </a:prstGeom>
        </p:spPr>
      </p:pic>
    </p:spTree>
    <p:extLst>
      <p:ext uri="{BB962C8B-B14F-4D97-AF65-F5344CB8AC3E}">
        <p14:creationId xmlns:p14="http://schemas.microsoft.com/office/powerpoint/2010/main" val="342920484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5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332E063-375D-4C08-B928-E614F116C0E3}"/>
              </a:ext>
            </a:extLst>
          </p:cNvPr>
          <p:cNvSpPr/>
          <p:nvPr/>
        </p:nvSpPr>
        <p:spPr>
          <a:xfrm>
            <a:off x="3128089" y="369727"/>
            <a:ext cx="3024554" cy="556434"/>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Phiếu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tập</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smtClean="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5AA9F3D-F197-4A08-8A67-AA33B6914D19}"/>
              </a:ext>
            </a:extLst>
          </p:cNvPr>
          <p:cNvSpPr/>
          <p:nvPr/>
        </p:nvSpPr>
        <p:spPr>
          <a:xfrm>
            <a:off x="496922" y="1157095"/>
            <a:ext cx="8450908" cy="914930"/>
          </a:xfrm>
          <a:prstGeom prst="rect">
            <a:avLst/>
          </a:prstGeom>
        </p:spPr>
        <p:txBody>
          <a:bodyPr wrap="square">
            <a:spAutoFit/>
          </a:bodyPr>
          <a:lstStyle/>
          <a:p>
            <a:pPr marR="0" algn="ctr">
              <a:lnSpc>
                <a:spcPct val="115000"/>
              </a:lnSpc>
              <a:spcBef>
                <a:spcPts val="0"/>
              </a:spcBef>
              <a:spcAft>
                <a:spcPts val="0"/>
              </a:spcAft>
            </a:pP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bé</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khiến</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cáo</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tha</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mong</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a:p>
            <a:pPr marR="0" algn="ctr">
              <a:lnSpc>
                <a:spcPct val="115000"/>
              </a:lnSpc>
              <a:spcBef>
                <a:spcPts val="0"/>
              </a:spcBef>
              <a:spcAft>
                <a:spcPts val="0"/>
              </a:spcAft>
            </a:pP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cậu</a:t>
            </a:r>
            <a:r>
              <a:rPr lang="en-US"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FF2D37C9-3864-4BAB-B669-3194DBEC6A43}"/>
              </a:ext>
            </a:extLst>
          </p:cNvPr>
          <p:cNvGraphicFramePr>
            <a:graphicFrameLocks noGrp="1"/>
          </p:cNvGraphicFramePr>
          <p:nvPr>
            <p:extLst>
              <p:ext uri="{D42A27DB-BD31-4B8C-83A1-F6EECF244321}">
                <p14:modId xmlns:p14="http://schemas.microsoft.com/office/powerpoint/2010/main" val="1301643619"/>
              </p:ext>
            </p:extLst>
          </p:nvPr>
        </p:nvGraphicFramePr>
        <p:xfrm>
          <a:off x="520146" y="2388418"/>
          <a:ext cx="8008557" cy="3696189"/>
        </p:xfrm>
        <a:graphic>
          <a:graphicData uri="http://schemas.openxmlformats.org/drawingml/2006/table">
            <a:tbl>
              <a:tblPr firstRow="1" firstCol="1" bandRow="1"/>
              <a:tblGrid>
                <a:gridCol w="2515219">
                  <a:extLst>
                    <a:ext uri="{9D8B030D-6E8A-4147-A177-3AD203B41FA5}">
                      <a16:colId xmlns:a16="http://schemas.microsoft.com/office/drawing/2014/main" val="184503373"/>
                    </a:ext>
                  </a:extLst>
                </a:gridCol>
                <a:gridCol w="5493338">
                  <a:extLst>
                    <a:ext uri="{9D8B030D-6E8A-4147-A177-3AD203B41FA5}">
                      <a16:colId xmlns:a16="http://schemas.microsoft.com/office/drawing/2014/main" val="4026950397"/>
                    </a:ext>
                  </a:extLst>
                </a:gridCol>
              </a:tblGrid>
              <a:tr h="549478">
                <a:tc>
                  <a:txBody>
                    <a:bodyPr/>
                    <a:lstStyle/>
                    <a:p>
                      <a:pPr marL="0" marR="0" indent="0" algn="ctr">
                        <a:lnSpc>
                          <a:spcPct val="100000"/>
                        </a:lnSpc>
                        <a:spcBef>
                          <a:spcPts val="0"/>
                        </a:spcBef>
                        <a:spcAft>
                          <a:spcPts val="0"/>
                        </a:spcAft>
                      </a:pP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chào</a:t>
                      </a:r>
                      <a:r>
                        <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hỏi</a:t>
                      </a:r>
                      <a:endPar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2420132020"/>
                  </a:ext>
                </a:extLst>
              </a:tr>
              <a:tr h="549478">
                <a:tc>
                  <a:txBody>
                    <a:bodyPr/>
                    <a:lstStyle/>
                    <a:p>
                      <a:pPr marL="0" marR="0" indent="0" algn="ctr">
                        <a:lnSpc>
                          <a:spcPct val="100000"/>
                        </a:lnSpc>
                        <a:spcBef>
                          <a:spcPts val="0"/>
                        </a:spcBef>
                        <a:spcAft>
                          <a:spcPts val="0"/>
                        </a:spcAft>
                      </a:pP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khen</a:t>
                      </a:r>
                      <a:endPar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24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3975301522"/>
                  </a:ext>
                </a:extLst>
              </a:tr>
              <a:tr h="1038893">
                <a:tc>
                  <a:txBody>
                    <a:bodyPr/>
                    <a:lstStyle/>
                    <a:p>
                      <a:pPr marL="160020" marR="0" indent="-160020" algn="ctr">
                        <a:lnSpc>
                          <a:spcPct val="100000"/>
                        </a:lnSpc>
                        <a:spcBef>
                          <a:spcPts val="0"/>
                        </a:spcBef>
                        <a:spcAft>
                          <a:spcPts val="0"/>
                        </a:spcAft>
                      </a:pP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tỏ</a:t>
                      </a:r>
                      <a:r>
                        <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lgn="ctr">
                        <a:lnSpc>
                          <a:spcPct val="100000"/>
                        </a:lnSpc>
                        <a:spcBef>
                          <a:spcPts val="0"/>
                        </a:spcBef>
                        <a:spcAft>
                          <a:spcPts val="0"/>
                        </a:spcAft>
                      </a:pP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muốn</a:t>
                      </a:r>
                      <a:endPar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206948790"/>
                  </a:ext>
                </a:extLst>
              </a:tr>
              <a:tr h="1558340">
                <a:tc>
                  <a:txBody>
                    <a:bodyPr/>
                    <a:lstStyle/>
                    <a:p>
                      <a:pPr marL="0" marR="0" indent="0" algn="ctr">
                        <a:lnSpc>
                          <a:spcPct val="100000"/>
                        </a:lnSpc>
                        <a:spcBef>
                          <a:spcPts val="0"/>
                        </a:spcBef>
                        <a:spcAft>
                          <a:spcPts val="0"/>
                        </a:spcAft>
                      </a:pP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nhìn</a:t>
                      </a:r>
                      <a:r>
                        <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cáo</a:t>
                      </a:r>
                      <a:endPar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pPr marL="0" marR="0" algn="just">
                        <a:lnSpc>
                          <a:spcPct val="115000"/>
                        </a:lnSpc>
                        <a:spcBef>
                          <a:spcPts val="0"/>
                        </a:spcBef>
                        <a:spcAft>
                          <a:spcPts val="0"/>
                        </a:spcAft>
                      </a:pP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2789832969"/>
                  </a:ext>
                </a:extLst>
              </a:tr>
            </a:tbl>
          </a:graphicData>
        </a:graphic>
      </p:graphicFrame>
    </p:spTree>
    <p:extLst>
      <p:ext uri="{BB962C8B-B14F-4D97-AF65-F5344CB8AC3E}">
        <p14:creationId xmlns:p14="http://schemas.microsoft.com/office/powerpoint/2010/main" val="211110165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650F29-9619-4379-AC19-0D3EA8F659E8}"/>
              </a:ext>
            </a:extLst>
          </p:cNvPr>
          <p:cNvSpPr/>
          <p:nvPr/>
        </p:nvSpPr>
        <p:spPr>
          <a:xfrm>
            <a:off x="346546" y="245118"/>
            <a:ext cx="8450908" cy="914930"/>
          </a:xfrm>
          <a:prstGeom prst="rect">
            <a:avLst/>
          </a:prstGeom>
        </p:spPr>
        <p:txBody>
          <a:bodyPr wrap="square">
            <a:spAutoFit/>
          </a:bodyPr>
          <a:lstStyle/>
          <a:p>
            <a:pPr marR="0" algn="ctr">
              <a:lnSpc>
                <a:spcPct val="115000"/>
              </a:lnSpc>
              <a:spcBef>
                <a:spcPts val="0"/>
              </a:spcBef>
              <a:spcAft>
                <a:spcPts val="0"/>
              </a:spcAft>
            </a:pP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bé</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khiến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cáo</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mong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marR="0" algn="ctr">
              <a:lnSpc>
                <a:spcPct val="115000"/>
              </a:lnSpc>
              <a:spcBef>
                <a:spcPts val="0"/>
              </a:spcBef>
              <a:spcAft>
                <a:spcPts val="0"/>
              </a:spcAft>
            </a:pP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cậu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42C49834-C46A-4CAE-92CA-BFD63C8FD976}"/>
              </a:ext>
            </a:extLst>
          </p:cNvPr>
          <p:cNvGraphicFramePr>
            <a:graphicFrameLocks noGrp="1"/>
          </p:cNvGraphicFramePr>
          <p:nvPr>
            <p:extLst>
              <p:ext uri="{D42A27DB-BD31-4B8C-83A1-F6EECF244321}">
                <p14:modId xmlns:p14="http://schemas.microsoft.com/office/powerpoint/2010/main" val="768900484"/>
              </p:ext>
            </p:extLst>
          </p:nvPr>
        </p:nvGraphicFramePr>
        <p:xfrm>
          <a:off x="514966" y="1386221"/>
          <a:ext cx="8450908" cy="4959988"/>
        </p:xfrm>
        <a:graphic>
          <a:graphicData uri="http://schemas.openxmlformats.org/drawingml/2006/table">
            <a:tbl>
              <a:tblPr firstRow="1" firstCol="1" bandRow="1">
                <a:tableStyleId>{2D5ABB26-0587-4C30-8999-92F81FD0307C}</a:tableStyleId>
              </a:tblPr>
              <a:tblGrid>
                <a:gridCol w="1846097">
                  <a:extLst>
                    <a:ext uri="{9D8B030D-6E8A-4147-A177-3AD203B41FA5}">
                      <a16:colId xmlns:a16="http://schemas.microsoft.com/office/drawing/2014/main" val="3482530162"/>
                    </a:ext>
                  </a:extLst>
                </a:gridCol>
                <a:gridCol w="6604811">
                  <a:extLst>
                    <a:ext uri="{9D8B030D-6E8A-4147-A177-3AD203B41FA5}">
                      <a16:colId xmlns:a16="http://schemas.microsoft.com/office/drawing/2014/main" val="2009419689"/>
                    </a:ext>
                  </a:extLst>
                </a:gridCol>
              </a:tblGrid>
              <a:tr h="826665">
                <a:tc>
                  <a:txBody>
                    <a:bodyPr/>
                    <a:lstStyle/>
                    <a:p>
                      <a:pPr marL="160020" marR="0" indent="-160020" algn="ctr">
                        <a:lnSpc>
                          <a:spcPct val="100000"/>
                        </a:lnSpc>
                        <a:spcBef>
                          <a:spcPts val="0"/>
                        </a:spcBef>
                        <a:spcAft>
                          <a:spcPts val="0"/>
                        </a:spcAft>
                      </a:pPr>
                      <a:r>
                        <a:rPr lang="en-US" sz="2400" b="0" i="0" dirty="0" err="1">
                          <a:solidFill>
                            <a:schemeClr val="tx1"/>
                          </a:solidFill>
                          <a:effectLst/>
                          <a:latin typeface="Times New Roman" panose="02020603050405020304" pitchFamily="18" charset="0"/>
                          <a:cs typeface="Times New Roman" panose="02020603050405020304" pitchFamily="18" charset="0"/>
                        </a:rPr>
                        <a:t>Lời</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chào</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hỏi</a:t>
                      </a:r>
                      <a:endPar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2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636348675"/>
                  </a:ext>
                </a:extLst>
              </a:tr>
              <a:tr h="413332">
                <a:tc>
                  <a:txBody>
                    <a:bodyPr/>
                    <a:lstStyle/>
                    <a:p>
                      <a:pPr marL="160020" marR="0" indent="-160020" algn="ctr">
                        <a:lnSpc>
                          <a:spcPct val="100000"/>
                        </a:lnSpc>
                        <a:spcBef>
                          <a:spcPts val="0"/>
                        </a:spcBef>
                        <a:spcAft>
                          <a:spcPts val="0"/>
                        </a:spcAft>
                      </a:pPr>
                      <a:r>
                        <a:rPr lang="en-US" sz="2400" b="0" i="0" dirty="0" err="1">
                          <a:solidFill>
                            <a:schemeClr val="tx1"/>
                          </a:solidFill>
                          <a:effectLst/>
                          <a:latin typeface="Times New Roman" panose="02020603050405020304" pitchFamily="18" charset="0"/>
                          <a:cs typeface="Times New Roman" panose="02020603050405020304" pitchFamily="18" charset="0"/>
                        </a:rPr>
                        <a:t>Lời</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khen</a:t>
                      </a:r>
                      <a:endPar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2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935952259"/>
                  </a:ext>
                </a:extLst>
              </a:tr>
              <a:tr h="826665">
                <a:tc>
                  <a:txBody>
                    <a:bodyPr/>
                    <a:lstStyle/>
                    <a:p>
                      <a:pPr marL="160020" marR="0" indent="-160020" algn="ctr">
                        <a:lnSpc>
                          <a:spcPct val="100000"/>
                        </a:lnSpc>
                        <a:spcBef>
                          <a:spcPts val="0"/>
                        </a:spcBef>
                        <a:spcAft>
                          <a:spcPts val="0"/>
                        </a:spcAft>
                      </a:pPr>
                      <a:r>
                        <a:rPr lang="en-US" sz="2400" b="0" i="0" dirty="0" err="1">
                          <a:solidFill>
                            <a:schemeClr val="tx1"/>
                          </a:solidFill>
                          <a:effectLst/>
                          <a:latin typeface="Times New Roman" panose="02020603050405020304" pitchFamily="18" charset="0"/>
                          <a:cs typeface="Times New Roman" panose="02020603050405020304" pitchFamily="18" charset="0"/>
                        </a:rPr>
                        <a:t>Bày</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tỏ</a:t>
                      </a:r>
                      <a:r>
                        <a:rPr lang="en-US" sz="2400" b="0" i="0" dirty="0">
                          <a:solidFill>
                            <a:schemeClr val="tx1"/>
                          </a:solidFill>
                          <a:effectLst/>
                          <a:latin typeface="Times New Roman" panose="02020603050405020304" pitchFamily="18" charset="0"/>
                          <a:cs typeface="Times New Roman" panose="02020603050405020304" pitchFamily="18" charset="0"/>
                        </a:rPr>
                        <a:t> </a:t>
                      </a:r>
                    </a:p>
                    <a:p>
                      <a:pPr marL="160020" marR="0" indent="-160020" algn="ctr">
                        <a:lnSpc>
                          <a:spcPct val="100000"/>
                        </a:lnSpc>
                        <a:spcBef>
                          <a:spcPts val="0"/>
                        </a:spcBef>
                        <a:spcAft>
                          <a:spcPts val="0"/>
                        </a:spcAft>
                      </a:pPr>
                      <a:r>
                        <a:rPr lang="en-US" sz="2400" b="0" i="0" dirty="0" err="1">
                          <a:solidFill>
                            <a:schemeClr val="tx1"/>
                          </a:solidFill>
                          <a:effectLst/>
                          <a:latin typeface="Times New Roman" panose="02020603050405020304" pitchFamily="18" charset="0"/>
                          <a:cs typeface="Times New Roman" panose="02020603050405020304" pitchFamily="18" charset="0"/>
                        </a:rPr>
                        <a:t>mong</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muốn</a:t>
                      </a:r>
                      <a:endPar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24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233583615"/>
                  </a:ext>
                </a:extLst>
              </a:tr>
              <a:tr h="2893326">
                <a:tc>
                  <a:txBody>
                    <a:bodyPr/>
                    <a:lstStyle/>
                    <a:p>
                      <a:pPr marL="160020" marR="0" indent="-160020" algn="ctr">
                        <a:lnSpc>
                          <a:spcPct val="100000"/>
                        </a:lnSpc>
                        <a:spcBef>
                          <a:spcPts val="0"/>
                        </a:spcBef>
                        <a:spcAft>
                          <a:spcPts val="0"/>
                        </a:spcAft>
                      </a:pPr>
                      <a:r>
                        <a:rPr lang="en-US" sz="2400" b="0" i="0" dirty="0" err="1">
                          <a:solidFill>
                            <a:schemeClr val="tx1"/>
                          </a:solidFill>
                          <a:effectLst/>
                          <a:latin typeface="Times New Roman" panose="02020603050405020304" pitchFamily="18" charset="0"/>
                          <a:cs typeface="Times New Roman" panose="02020603050405020304" pitchFamily="18" charset="0"/>
                        </a:rPr>
                        <a:t>Thái</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độ</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cách</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nhìn</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đối</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với</a:t>
                      </a:r>
                      <a:r>
                        <a:rPr lang="en-US" sz="2400" b="0" i="0" dirty="0">
                          <a:solidFill>
                            <a:schemeClr val="tx1"/>
                          </a:solidFill>
                          <a:effectLst/>
                          <a:latin typeface="Times New Roman" panose="02020603050405020304" pitchFamily="18" charset="0"/>
                          <a:cs typeface="Times New Roman" panose="02020603050405020304" pitchFamily="18" charset="0"/>
                        </a:rPr>
                        <a:t> </a:t>
                      </a:r>
                      <a:r>
                        <a:rPr lang="en-US" sz="2400" b="0" i="0" dirty="0" err="1">
                          <a:solidFill>
                            <a:schemeClr val="tx1"/>
                          </a:solidFill>
                          <a:effectLst/>
                          <a:latin typeface="Times New Roman" panose="02020603050405020304" pitchFamily="18" charset="0"/>
                          <a:cs typeface="Times New Roman" panose="02020603050405020304" pitchFamily="18" charset="0"/>
                        </a:rPr>
                        <a:t>cáo</a:t>
                      </a:r>
                      <a:endParaRPr lang="en-US" sz="2400" b="0" i="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pPr marL="0" marR="0" algn="l">
                        <a:lnSpc>
                          <a:spcPct val="100000"/>
                        </a:lnSpc>
                        <a:spcBef>
                          <a:spcPts val="0"/>
                        </a:spcBef>
                        <a:spcAft>
                          <a:spcPts val="0"/>
                        </a:spcAft>
                      </a:pP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692856360"/>
                  </a:ext>
                </a:extLst>
              </a:tr>
            </a:tbl>
          </a:graphicData>
        </a:graphic>
      </p:graphicFrame>
      <p:sp>
        <p:nvSpPr>
          <p:cNvPr id="7" name="Rectangle 6">
            <a:extLst>
              <a:ext uri="{FF2B5EF4-FFF2-40B4-BE49-F238E27FC236}">
                <a16:creationId xmlns:a16="http://schemas.microsoft.com/office/drawing/2014/main" id="{3B0EF10D-E42C-493E-A1A0-0A981604586D}"/>
              </a:ext>
            </a:extLst>
          </p:cNvPr>
          <p:cNvSpPr/>
          <p:nvPr/>
        </p:nvSpPr>
        <p:spPr>
          <a:xfrm>
            <a:off x="2388358" y="1372573"/>
            <a:ext cx="6577515" cy="830997"/>
          </a:xfrm>
          <a:prstGeom prst="rect">
            <a:avLst/>
          </a:prstGeom>
        </p:spPr>
        <p:txBody>
          <a:bodyPr wrap="square">
            <a:spAutoFit/>
          </a:bodyPr>
          <a:lstStyle/>
          <a:p>
            <a:pPr lvl="0" algn="ctr" defTabSz="914400"/>
            <a:r>
              <a:rPr lang="en-US" sz="2400" i="1" dirty="0">
                <a:solidFill>
                  <a:srgbClr val="002060"/>
                </a:solidFill>
                <a:latin typeface="Times New Roman" panose="02020603050405020304" pitchFamily="18" charset="0"/>
                <a:cs typeface="Times New Roman" panose="02020603050405020304" pitchFamily="18" charset="0"/>
              </a:rPr>
              <a:t>“Xin </a:t>
            </a:r>
            <a:r>
              <a:rPr lang="en-US" sz="2400" i="1" dirty="0" err="1">
                <a:solidFill>
                  <a:srgbClr val="002060"/>
                </a:solidFill>
                <a:latin typeface="Times New Roman" panose="02020603050405020304" pitchFamily="18" charset="0"/>
                <a:cs typeface="Times New Roman" panose="02020603050405020304" pitchFamily="18" charset="0"/>
              </a:rPr>
              <a:t>chào</a:t>
            </a:r>
            <a:r>
              <a:rPr lang="en-US" sz="2400" i="1" dirty="0">
                <a:solidFill>
                  <a:srgbClr val="002060"/>
                </a:solidFill>
                <a:latin typeface="Times New Roman" panose="02020603050405020304" pitchFamily="18" charset="0"/>
                <a:cs typeface="Times New Roman" panose="02020603050405020304" pitchFamily="18" charset="0"/>
              </a:rPr>
              <a:t> – </a:t>
            </a:r>
            <a:r>
              <a:rPr lang="en-US" sz="2400" i="1" dirty="0" err="1">
                <a:solidFill>
                  <a:srgbClr val="002060"/>
                </a:solidFill>
                <a:latin typeface="Times New Roman" panose="02020603050405020304" pitchFamily="18" charset="0"/>
                <a:cs typeface="Times New Roman" panose="02020603050405020304" pitchFamily="18" charset="0"/>
              </a:rPr>
              <a:t>Hoàng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tử</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bé</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lịch</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sự</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trả</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lời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rồi</a:t>
            </a:r>
            <a:r>
              <a:rPr lang="en-US" sz="2400" i="1" dirty="0">
                <a:solidFill>
                  <a:srgbClr val="002060"/>
                </a:solidFill>
                <a:latin typeface="Times New Roman" panose="02020603050405020304" pitchFamily="18" charset="0"/>
                <a:cs typeface="Times New Roman" panose="02020603050405020304" pitchFamily="18" charset="0"/>
              </a:rPr>
              <a:t> quay </a:t>
            </a:r>
            <a:r>
              <a:rPr lang="en-US" sz="2400" i="1" dirty="0" err="1">
                <a:solidFill>
                  <a:srgbClr val="002060"/>
                </a:solidFill>
                <a:latin typeface="Times New Roman" panose="02020603050405020304" pitchFamily="18" charset="0"/>
                <a:cs typeface="Times New Roman" panose="02020603050405020304" pitchFamily="18" charset="0"/>
              </a:rPr>
              <a:t>người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lại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nhưng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không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nhìn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thấy</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gì</a:t>
            </a:r>
            <a:r>
              <a:rPr lang="en-US" sz="2400" i="1" dirty="0">
                <a:solidFill>
                  <a:srgbClr val="002060"/>
                </a:solidFill>
                <a:latin typeface="Times New Roman" panose="02020603050405020304" pitchFamily="18" charset="0"/>
                <a:cs typeface="Times New Roman" panose="02020603050405020304" pitchFamily="18" charset="0"/>
              </a:rPr>
              <a:t>.”</a:t>
            </a:r>
            <a:endPar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20C23E64-BC31-4017-93E4-7BF8335FAB51}"/>
              </a:ext>
            </a:extLst>
          </p:cNvPr>
          <p:cNvSpPr/>
          <p:nvPr/>
        </p:nvSpPr>
        <p:spPr>
          <a:xfrm>
            <a:off x="4097996" y="2198910"/>
            <a:ext cx="3158237" cy="461665"/>
          </a:xfrm>
          <a:prstGeom prst="rect">
            <a:avLst/>
          </a:prstGeom>
        </p:spPr>
        <p:txBody>
          <a:bodyPr wrap="none">
            <a:spAutoFit/>
          </a:bodyPr>
          <a:lstStyle/>
          <a:p>
            <a:pPr lvl="0" algn="ctr" defTabSz="914400"/>
            <a:r>
              <a:rPr lang="en-US" sz="2400" i="1" dirty="0">
                <a:solidFill>
                  <a:srgbClr val="002060"/>
                </a:solidFill>
                <a:latin typeface="Times New Roman" panose="02020603050405020304" pitchFamily="18" charset="0"/>
                <a:cs typeface="Times New Roman" panose="02020603050405020304" pitchFamily="18" charset="0"/>
              </a:rPr>
              <a:t>“</a:t>
            </a:r>
            <a:r>
              <a:rPr lang="en-US" sz="2400" i="1" dirty="0" err="1">
                <a:solidFill>
                  <a:srgbClr val="002060"/>
                </a:solidFill>
                <a:latin typeface="Times New Roman" panose="02020603050405020304" pitchFamily="18" charset="0"/>
                <a:cs typeface="Times New Roman" panose="02020603050405020304" pitchFamily="18" charset="0"/>
              </a:rPr>
              <a:t>Bạn</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dễ</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thương</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quá</a:t>
            </a:r>
            <a:r>
              <a:rPr lang="en-US" sz="2400" i="1" dirty="0">
                <a:solidFill>
                  <a:srgbClr val="002060"/>
                </a:solidFill>
                <a:latin typeface="Times New Roman" panose="02020603050405020304" pitchFamily="18" charset="0"/>
                <a:cs typeface="Times New Roman" panose="02020603050405020304" pitchFamily="18" charset="0"/>
              </a:rPr>
              <a:t>…”</a:t>
            </a:r>
            <a:endPar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4D2342-A3BC-4A30-92B0-F1A6F8C556CB}"/>
              </a:ext>
            </a:extLst>
          </p:cNvPr>
          <p:cNvSpPr/>
          <p:nvPr/>
        </p:nvSpPr>
        <p:spPr>
          <a:xfrm>
            <a:off x="3634729" y="2812722"/>
            <a:ext cx="3621504" cy="461665"/>
          </a:xfrm>
          <a:prstGeom prst="rect">
            <a:avLst/>
          </a:prstGeom>
        </p:spPr>
        <p:txBody>
          <a:bodyPr wrap="none">
            <a:spAutoFit/>
          </a:bodyPr>
          <a:lstStyle/>
          <a:p>
            <a:pPr lvl="0" algn="ctr" defTabSz="914400"/>
            <a:r>
              <a:rPr lang="en-US" sz="2400" i="1" dirty="0">
                <a:solidFill>
                  <a:srgbClr val="002060"/>
                </a:solidFill>
                <a:latin typeface="Times New Roman" panose="02020603050405020304" pitchFamily="18" charset="0"/>
                <a:cs typeface="Times New Roman" panose="02020603050405020304" pitchFamily="18" charset="0"/>
              </a:rPr>
              <a:t>“</a:t>
            </a:r>
            <a:r>
              <a:rPr lang="en-US" sz="2400" i="1" dirty="0" err="1">
                <a:solidFill>
                  <a:srgbClr val="002060"/>
                </a:solidFill>
                <a:latin typeface="Times New Roman" panose="02020603050405020304" pitchFamily="18" charset="0"/>
                <a:cs typeface="Times New Roman" panose="02020603050405020304" pitchFamily="18" charset="0"/>
              </a:rPr>
              <a:t>Lại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đây</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chơi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với</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mình</a:t>
            </a:r>
            <a:r>
              <a:rPr lang="en-US" sz="2400" i="1" dirty="0">
                <a:solidFill>
                  <a:srgbClr val="002060"/>
                </a:solidFill>
                <a:latin typeface="Times New Roman" panose="02020603050405020304" pitchFamily="18" charset="0"/>
                <a:cs typeface="Times New Roman" panose="02020603050405020304" pitchFamily="18" charset="0"/>
              </a:rPr>
              <a:t> </a:t>
            </a:r>
            <a:r>
              <a:rPr lang="en-US" sz="2400" i="1" dirty="0" err="1">
                <a:solidFill>
                  <a:srgbClr val="002060"/>
                </a:solidFill>
                <a:latin typeface="Times New Roman" panose="02020603050405020304" pitchFamily="18" charset="0"/>
                <a:cs typeface="Times New Roman" panose="02020603050405020304" pitchFamily="18" charset="0"/>
              </a:rPr>
              <a:t>đi</a:t>
            </a:r>
            <a:r>
              <a:rPr lang="en-US" sz="2400" i="1" dirty="0">
                <a:solidFill>
                  <a:srgbClr val="002060"/>
                </a:solidFill>
                <a:latin typeface="Times New Roman" panose="02020603050405020304" pitchFamily="18" charset="0"/>
                <a:cs typeface="Times New Roman" panose="02020603050405020304" pitchFamily="18" charset="0"/>
              </a:rPr>
              <a:t>.”</a:t>
            </a:r>
            <a:endParaRPr lang="en-US" sz="2400"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99BA9041-85DE-4B71-AFEE-59E90F847E97}"/>
              </a:ext>
            </a:extLst>
          </p:cNvPr>
          <p:cNvSpPr/>
          <p:nvPr/>
        </p:nvSpPr>
        <p:spPr>
          <a:xfrm>
            <a:off x="2472564" y="4971100"/>
            <a:ext cx="6577515" cy="1200329"/>
          </a:xfrm>
          <a:prstGeom prst="rect">
            <a:avLst/>
          </a:prstGeom>
        </p:spPr>
        <p:txBody>
          <a:bodyPr wrap="square">
            <a:spAutoFit/>
          </a:bodyPr>
          <a:lstStyle/>
          <a:p>
            <a:pPr lvl="0" defTabSz="914400"/>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nhìn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hồn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ngây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đầy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cảm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luôn</a:t>
            </a:r>
            <a:r>
              <a:rPr lang="en-US" sz="2400" dirty="0">
                <a:solidFill>
                  <a:srgbClr val="002060"/>
                </a:solidFill>
                <a:latin typeface="Times New Roman" panose="02020603050405020304" pitchFamily="18" charset="0"/>
                <a:cs typeface="Times New Roman" panose="02020603050405020304" pitchFamily="18" charset="0"/>
              </a:rPr>
              <a:t> tin </a:t>
            </a:r>
            <a:r>
              <a:rPr lang="en-US" sz="2400" dirty="0" err="1">
                <a:solidFill>
                  <a:srgbClr val="002060"/>
                </a:solidFill>
                <a:latin typeface="Times New Roman" panose="02020603050405020304" pitchFamily="18" charset="0"/>
                <a:cs typeface="Times New Roman" panose="02020603050405020304" pitchFamily="18" charset="0"/>
              </a:rPr>
              <a:t>cậy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hướng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phần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đẹp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đẽ</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bị</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bởi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định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kiến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hoài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nghi</a:t>
            </a:r>
            <a:r>
              <a:rPr lang="en-US" sz="2400" dirty="0">
                <a:solidFill>
                  <a:srgbClr val="002060"/>
                </a:solidFill>
                <a:latin typeface="Times New Roman" panose="02020603050405020304" pitchFamily="18" charset="0"/>
                <a:cs typeface="Times New Roman" panose="02020603050405020304" pitchFamily="18" charset="0"/>
              </a:rPr>
              <a:t>. </a:t>
            </a:r>
            <a:endPar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395A03A5-38D3-45B6-9542-03DFB597ECC1}"/>
              </a:ext>
            </a:extLst>
          </p:cNvPr>
          <p:cNvSpPr/>
          <p:nvPr/>
        </p:nvSpPr>
        <p:spPr>
          <a:xfrm>
            <a:off x="2472564" y="3610909"/>
            <a:ext cx="6577515" cy="1200329"/>
          </a:xfrm>
          <a:prstGeom prst="rect">
            <a:avLst/>
          </a:prstGeom>
        </p:spPr>
        <p:txBody>
          <a:bodyPr wrap="square">
            <a:spAutoFit/>
          </a:bodyPr>
          <a:lstStyle/>
          <a:p>
            <a:pPr lvl="0" defTabSz="914400"/>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Lịch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sự</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thiện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nhiều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người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đất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vẫn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coi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con </a:t>
            </a:r>
            <a:r>
              <a:rPr lang="en-US" sz="2400" dirty="0" err="1">
                <a:solidFill>
                  <a:srgbClr val="002060"/>
                </a:solidFill>
                <a:latin typeface="Times New Roman" panose="02020603050405020304" pitchFamily="18" charset="0"/>
                <a:cs typeface="Times New Roman" panose="02020603050405020304" pitchFamily="18" charset="0"/>
              </a:rPr>
              <a:t>vật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xấu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tính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tinh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ranh</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gian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xảo</a:t>
            </a:r>
            <a:r>
              <a:rPr lang="en-US" sz="24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901739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5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BD01-D65C-744E-A7C2-C51458EF7C89}"/>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3AEE2BAF-54B0-8941-86FB-36E501D6FF5F}"/>
              </a:ext>
            </a:extLst>
          </p:cNvPr>
          <p:cNvSpPr>
            <a:spLocks noGrp="1"/>
          </p:cNvSpPr>
          <p:nvPr>
            <p:ph type="subTitle" idx="1"/>
          </p:nvPr>
        </p:nvSpPr>
        <p:spPr/>
        <p:txBody>
          <a:bodyPr/>
          <a:lstStyle/>
          <a:p>
            <a:endParaRPr lang="en-VN"/>
          </a:p>
        </p:txBody>
      </p:sp>
      <p:pic>
        <p:nvPicPr>
          <p:cNvPr id="5" name="Picture 4">
            <a:extLst>
              <a:ext uri="{FF2B5EF4-FFF2-40B4-BE49-F238E27FC236}">
                <a16:creationId xmlns:a16="http://schemas.microsoft.com/office/drawing/2014/main" id="{F27EA76E-2A7F-5F46-8C1C-CEAA9B9D92CB}"/>
              </a:ext>
            </a:extLst>
          </p:cNvPr>
          <p:cNvPicPr>
            <a:picLocks noChangeAspect="1"/>
          </p:cNvPicPr>
          <p:nvPr/>
        </p:nvPicPr>
        <p:blipFill>
          <a:blip r:embed="rId3"/>
          <a:stretch>
            <a:fillRect/>
          </a:stretch>
        </p:blipFill>
        <p:spPr>
          <a:xfrm>
            <a:off x="-60767" y="0"/>
            <a:ext cx="9204767" cy="6858000"/>
          </a:xfrm>
          <a:prstGeom prst="rect">
            <a:avLst/>
          </a:prstGeom>
        </p:spPr>
      </p:pic>
      <p:pic>
        <p:nvPicPr>
          <p:cNvPr id="8" name="图片 18">
            <a:extLst>
              <a:ext uri="{FF2B5EF4-FFF2-40B4-BE49-F238E27FC236}">
                <a16:creationId xmlns:a16="http://schemas.microsoft.com/office/drawing/2014/main" id="{D88F23E2-004B-974F-A9E6-FCD5DB6BD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3826" y="157655"/>
            <a:ext cx="9110173" cy="653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B05E0A1C-8F2C-8043-B897-C9A1D23DC681}"/>
              </a:ext>
            </a:extLst>
          </p:cNvPr>
          <p:cNvSpPr/>
          <p:nvPr/>
        </p:nvSpPr>
        <p:spPr>
          <a:xfrm>
            <a:off x="-41182" y="74427"/>
            <a:ext cx="9204768" cy="6698513"/>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ounded Rectangle 6">
            <a:extLst>
              <a:ext uri="{FF2B5EF4-FFF2-40B4-BE49-F238E27FC236}">
                <a16:creationId xmlns:a16="http://schemas.microsoft.com/office/drawing/2014/main" id="{1F0FF9E3-BAA3-4258-A9CF-04DEFC3280F3}"/>
              </a:ext>
            </a:extLst>
          </p:cNvPr>
          <p:cNvSpPr/>
          <p:nvPr/>
        </p:nvSpPr>
        <p:spPr>
          <a:xfrm>
            <a:off x="727365" y="94251"/>
            <a:ext cx="7640782" cy="541370"/>
          </a:xfrm>
          <a:prstGeom prst="round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NẾU CẬU MUỐN CÓ MỘT NGƯỜI BẠN</a:t>
            </a:r>
            <a:endParaRPr kumimoji="0" lang="id-ID"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ECBBAAE9-118C-4173-8208-9F4328B8C364}"/>
              </a:ext>
            </a:extLst>
          </p:cNvPr>
          <p:cNvSpPr/>
          <p:nvPr/>
        </p:nvSpPr>
        <p:spPr>
          <a:xfrm>
            <a:off x="315582" y="785081"/>
            <a:ext cx="5907364"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793BDCA2-51A4-4EC9-9C82-A9042FA1724E}"/>
              </a:ext>
            </a:extLst>
          </p:cNvPr>
          <p:cNvGraphicFramePr>
            <a:graphicFrameLocks noGrp="1"/>
          </p:cNvGraphicFramePr>
          <p:nvPr>
            <p:extLst>
              <p:ext uri="{D42A27DB-BD31-4B8C-83A1-F6EECF244321}">
                <p14:modId xmlns:p14="http://schemas.microsoft.com/office/powerpoint/2010/main" val="2499443116"/>
              </p:ext>
            </p:extLst>
          </p:nvPr>
        </p:nvGraphicFramePr>
        <p:xfrm>
          <a:off x="96097" y="2189278"/>
          <a:ext cx="8923214" cy="4304983"/>
        </p:xfrm>
        <a:graphic>
          <a:graphicData uri="http://schemas.openxmlformats.org/drawingml/2006/table">
            <a:tbl>
              <a:tblPr firstRow="1" firstCol="1" bandRow="1">
                <a:tableStyleId>{5C22544A-7EE6-4342-B048-85BDC9FD1C3A}</a:tableStyleId>
              </a:tblPr>
              <a:tblGrid>
                <a:gridCol w="3486672">
                  <a:extLst>
                    <a:ext uri="{9D8B030D-6E8A-4147-A177-3AD203B41FA5}">
                      <a16:colId xmlns:a16="http://schemas.microsoft.com/office/drawing/2014/main" val="999954573"/>
                    </a:ext>
                  </a:extLst>
                </a:gridCol>
                <a:gridCol w="5436542">
                  <a:extLst>
                    <a:ext uri="{9D8B030D-6E8A-4147-A177-3AD203B41FA5}">
                      <a16:colId xmlns:a16="http://schemas.microsoft.com/office/drawing/2014/main" val="2819196108"/>
                    </a:ext>
                  </a:extLst>
                </a:gridCol>
              </a:tblGrid>
              <a:tr h="0">
                <a:tc>
                  <a:txBody>
                    <a:bodyPr/>
                    <a:lstStyle/>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Lời đề nghị của cáo: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Được hoàng tử cảm hóa.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841578535"/>
                  </a:ext>
                </a:extLst>
              </a:tr>
              <a:tr h="0">
                <a:tc>
                  <a:txBody>
                    <a:bodyPr/>
                    <a:lstStyle/>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Từ  “Cảm hóa”  xuất hiện số lần: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a:lnSpc>
                          <a:spcPct val="107000"/>
                        </a:lnSpc>
                        <a:spcBef>
                          <a:spcPts val="0"/>
                        </a:spcBef>
                        <a:spcAft>
                          <a:spcPts val="0"/>
                        </a:spcAft>
                      </a:pPr>
                      <a:r>
                        <a:rPr lang="en-US" sz="2400" dirty="0" err="1">
                          <a:solidFill>
                            <a:schemeClr val="tx1"/>
                          </a:solidFill>
                          <a:effectLst/>
                          <a:latin typeface="Times New Roman" panose="02020603050405020304" pitchFamily="18" charset="0"/>
                          <a:cs typeface="Times New Roman" panose="02020603050405020304" pitchFamily="18" charset="0"/>
                        </a:rPr>
                        <a:t>Từ</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cảm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hóa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xuất</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hiện</a:t>
                      </a:r>
                      <a:r>
                        <a:rPr lang="en-US" sz="2400" dirty="0">
                          <a:solidFill>
                            <a:schemeClr val="tx1"/>
                          </a:solidFill>
                          <a:effectLst/>
                          <a:latin typeface="Times New Roman" panose="02020603050405020304" pitchFamily="18" charset="0"/>
                          <a:cs typeface="Times New Roman" panose="02020603050405020304" pitchFamily="18" charset="0"/>
                        </a:rPr>
                        <a:t> 15 </a:t>
                      </a:r>
                      <a:r>
                        <a:rPr lang="en-US" sz="2400" dirty="0" err="1">
                          <a:solidFill>
                            <a:schemeClr val="tx1"/>
                          </a:solidFill>
                          <a:effectLst/>
                          <a:latin typeface="Times New Roman" panose="02020603050405020304" pitchFamily="18" charset="0"/>
                          <a:cs typeface="Times New Roman" panose="02020603050405020304" pitchFamily="18" charset="0"/>
                        </a:rPr>
                        <a:t>lần</a:t>
                      </a:r>
                      <a:r>
                        <a:rPr lang="en-US" sz="2400" dirty="0">
                          <a:solidFill>
                            <a:schemeClr val="tx1"/>
                          </a:solidFill>
                          <a:effectLst/>
                          <a:latin typeface="Times New Roman" panose="02020603050405020304" pitchFamily="18" charset="0"/>
                          <a:cs typeface="Times New Roman" panose="02020603050405020304" pitchFamily="18" charset="0"/>
                        </a:rPr>
                        <a: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418570049"/>
                  </a:ext>
                </a:extLst>
              </a:tr>
              <a:tr h="0">
                <a:tc>
                  <a:txBody>
                    <a:bodyPr/>
                    <a:lstStyle/>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Cảm hóa là: </a:t>
                      </a:r>
                    </a:p>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Cảm hóa là kết bạn, là gắn kết tình cảm với nhau, làm cho gần gũi nhau hơn.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398166507"/>
                  </a:ext>
                </a:extLst>
              </a:tr>
              <a:tr h="0">
                <a:tc>
                  <a:txBody>
                    <a:bodyPr/>
                    <a:lstStyle/>
                    <a:p>
                      <a:pPr marL="0" marR="0" algn="just">
                        <a:lnSpc>
                          <a:spcPct val="105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Mong muốn của cáo với ở hoàng tử bé: </a:t>
                      </a:r>
                    </a:p>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a:lnSpc>
                          <a:spcPct val="107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Cáo mong được kết bạn với hoàng tử bé, mong được quan tâm, gắn bó, được đón nhận, trân trọng, đánh thức những điều đẹp đẽ, xóa bỏ khoảng cách, định kiến, trở thành bạn bè, thâu hiểu, yêu thương.</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1606665654"/>
                  </a:ext>
                </a:extLst>
              </a:tr>
              <a:tr h="0">
                <a:tc>
                  <a:txBody>
                    <a:bodyPr/>
                    <a:lstStyle/>
                    <a:p>
                      <a:pPr marL="0" marR="0" algn="just">
                        <a:lnSpc>
                          <a:spcPct val="105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Điều gì ở hoàng tử bé khiến cáo thiết tha mong được kết bạn với cậu: </a:t>
                      </a:r>
                    </a:p>
                    <a:p>
                      <a:pPr marL="0" marR="0" algn="just">
                        <a:lnSpc>
                          <a:spcPct val="105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tc>
                  <a:txBody>
                    <a:bodyPr/>
                    <a:lstStyle/>
                    <a:p>
                      <a:pPr marL="0" marR="0">
                        <a:lnSpc>
                          <a:spcPct val="107000"/>
                        </a:lnSpc>
                        <a:spcBef>
                          <a:spcPts val="0"/>
                        </a:spcBef>
                        <a:spcAft>
                          <a:spcPts val="0"/>
                        </a:spcAft>
                      </a:pPr>
                      <a:r>
                        <a:rPr lang="en-US" sz="2400" b="1" dirty="0" err="1">
                          <a:solidFill>
                            <a:schemeClr val="tx1"/>
                          </a:solidFill>
                          <a:effectLst/>
                          <a:latin typeface="Times New Roman" panose="02020603050405020304" pitchFamily="18" charset="0"/>
                          <a:cs typeface="Times New Roman" panose="02020603050405020304" pitchFamily="18" charset="0"/>
                        </a:rPr>
                        <a:t>Ấn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tượng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của</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cáo</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về</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hoàng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tử</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bé</a:t>
                      </a:r>
                      <a:r>
                        <a:rPr lang="en-US" sz="2400" b="1" dirty="0">
                          <a:solidFill>
                            <a:schemeClr val="tx1"/>
                          </a:solidFill>
                          <a:effectLst/>
                          <a:latin typeface="Times New Roman" panose="02020603050405020304" pitchFamily="18" charset="0"/>
                          <a:cs typeface="Times New Roman" panose="02020603050405020304" pitchFamily="18" charset="0"/>
                        </a:rPr>
                        <a:t>:</a:t>
                      </a:r>
                    </a:p>
                    <a:p>
                      <a:pPr marL="0" marR="0">
                        <a:lnSpc>
                          <a:spcPct val="107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Hoàng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tử</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khen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Bạn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dễ</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thương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quá</a:t>
                      </a:r>
                      <a:r>
                        <a:rPr lang="en-US" sz="2000" dirty="0">
                          <a:solidFill>
                            <a:schemeClr val="tx1"/>
                          </a:solidFill>
                          <a:effectLst/>
                          <a:latin typeface="Times New Roman" panose="02020603050405020304" pitchFamily="18" charset="0"/>
                          <a:cs typeface="Times New Roman" panose="02020603050405020304" pitchFamily="18" charset="0"/>
                        </a:rPr>
                        <a:t>”</a:t>
                      </a:r>
                    </a:p>
                    <a:p>
                      <a:pPr marL="0" marR="0">
                        <a:lnSpc>
                          <a:spcPct val="107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-&gt; </a:t>
                      </a:r>
                      <a:r>
                        <a:rPr lang="en-US" sz="2000" dirty="0" err="1">
                          <a:solidFill>
                            <a:schemeClr val="tx1"/>
                          </a:solidFill>
                          <a:effectLst/>
                          <a:latin typeface="Times New Roman" panose="02020603050405020304" pitchFamily="18" charset="0"/>
                          <a:cs typeface="Times New Roman" panose="02020603050405020304" pitchFamily="18" charset="0"/>
                        </a:rPr>
                        <a:t>Hoàng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tử</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lịch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sự</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thân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thiện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không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bị</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giới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hạn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bởi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định</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kiến</a:t>
                      </a: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tcPr>
                </a:tc>
                <a:extLst>
                  <a:ext uri="{0D108BD9-81ED-4DB2-BD59-A6C34878D82A}">
                    <a16:rowId xmlns:a16="http://schemas.microsoft.com/office/drawing/2014/main" val="2164977479"/>
                  </a:ext>
                </a:extLst>
              </a:tr>
            </a:tbl>
          </a:graphicData>
        </a:graphic>
      </p:graphicFrame>
      <p:sp>
        <p:nvSpPr>
          <p:cNvPr id="18" name="Rectangle 17">
            <a:extLst>
              <a:ext uri="{FF2B5EF4-FFF2-40B4-BE49-F238E27FC236}">
                <a16:creationId xmlns:a16="http://schemas.microsoft.com/office/drawing/2014/main" id="{3E0951F6-0982-4268-A140-58B8AAC3F6E7}"/>
              </a:ext>
            </a:extLst>
          </p:cNvPr>
          <p:cNvSpPr/>
          <p:nvPr/>
        </p:nvSpPr>
        <p:spPr>
          <a:xfrm>
            <a:off x="2466122" y="1745667"/>
            <a:ext cx="354675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 SỐ 1</a:t>
            </a:r>
            <a:endParaRPr kumimoji="0" lang="en-US" sz="2400" b="0"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6486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BD01-D65C-744E-A7C2-C51458EF7C89}"/>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3AEE2BAF-54B0-8941-86FB-36E501D6FF5F}"/>
              </a:ext>
            </a:extLst>
          </p:cNvPr>
          <p:cNvSpPr>
            <a:spLocks noGrp="1"/>
          </p:cNvSpPr>
          <p:nvPr>
            <p:ph type="subTitle" idx="1"/>
          </p:nvPr>
        </p:nvSpPr>
        <p:spPr/>
        <p:txBody>
          <a:bodyPr/>
          <a:lstStyle/>
          <a:p>
            <a:endParaRPr lang="en-VN"/>
          </a:p>
        </p:txBody>
      </p:sp>
      <p:pic>
        <p:nvPicPr>
          <p:cNvPr id="5" name="Picture 4">
            <a:extLst>
              <a:ext uri="{FF2B5EF4-FFF2-40B4-BE49-F238E27FC236}">
                <a16:creationId xmlns:a16="http://schemas.microsoft.com/office/drawing/2014/main" id="{F27EA76E-2A7F-5F46-8C1C-CEAA9B9D92CB}"/>
              </a:ext>
            </a:extLst>
          </p:cNvPr>
          <p:cNvPicPr>
            <a:picLocks noChangeAspect="1"/>
          </p:cNvPicPr>
          <p:nvPr/>
        </p:nvPicPr>
        <p:blipFill>
          <a:blip r:embed="rId3"/>
          <a:stretch>
            <a:fillRect/>
          </a:stretch>
        </p:blipFill>
        <p:spPr>
          <a:xfrm>
            <a:off x="-60767" y="0"/>
            <a:ext cx="9204767" cy="6858000"/>
          </a:xfrm>
          <a:prstGeom prst="rect">
            <a:avLst/>
          </a:prstGeom>
        </p:spPr>
      </p:pic>
      <p:pic>
        <p:nvPicPr>
          <p:cNvPr id="8" name="图片 18">
            <a:extLst>
              <a:ext uri="{FF2B5EF4-FFF2-40B4-BE49-F238E27FC236}">
                <a16:creationId xmlns:a16="http://schemas.microsoft.com/office/drawing/2014/main" id="{D88F23E2-004B-974F-A9E6-FCD5DB6BD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3826" y="157655"/>
            <a:ext cx="9110173" cy="653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B05E0A1C-8F2C-8043-B897-C9A1D23DC681}"/>
              </a:ext>
            </a:extLst>
          </p:cNvPr>
          <p:cNvSpPr/>
          <p:nvPr/>
        </p:nvSpPr>
        <p:spPr>
          <a:xfrm>
            <a:off x="-60769" y="77115"/>
            <a:ext cx="9204768" cy="6698513"/>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ounded Rectangle 6">
            <a:extLst>
              <a:ext uri="{FF2B5EF4-FFF2-40B4-BE49-F238E27FC236}">
                <a16:creationId xmlns:a16="http://schemas.microsoft.com/office/drawing/2014/main" id="{1F0FF9E3-BAA3-4258-A9CF-04DEFC3280F3}"/>
              </a:ext>
            </a:extLst>
          </p:cNvPr>
          <p:cNvSpPr/>
          <p:nvPr/>
        </p:nvSpPr>
        <p:spPr>
          <a:xfrm>
            <a:off x="727365" y="94251"/>
            <a:ext cx="7640782" cy="541370"/>
          </a:xfrm>
          <a:prstGeom prst="round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NẾU CẬU MUỐN CÓ MỘT NGƯỜI BẠN</a:t>
            </a:r>
            <a:endParaRPr kumimoji="0" lang="id-ID"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ECBBAAE9-118C-4173-8208-9F4328B8C364}"/>
              </a:ext>
            </a:extLst>
          </p:cNvPr>
          <p:cNvSpPr/>
          <p:nvPr/>
        </p:nvSpPr>
        <p:spPr>
          <a:xfrm>
            <a:off x="315582" y="785081"/>
            <a:ext cx="5907364"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82675" y="3727123"/>
            <a:ext cx="9278879" cy="1277850"/>
          </a:xfrm>
          <a:prstGeom prst="rect">
            <a:avLst/>
          </a:prstGeom>
        </p:spPr>
        <p:txBody>
          <a:bodyPr wrap="square">
            <a:spAutoFit/>
          </a:bodyPr>
          <a:lstStyle/>
          <a:p>
            <a:pPr marL="285750" indent="-285750">
              <a:lnSpc>
                <a:spcPct val="107000"/>
              </a:lnSpc>
              <a:buFontTx/>
              <a:buChar char="-"/>
            </a:pPr>
            <a:r>
              <a:rPr lang="en-US" sz="2400" b="1" dirty="0" err="1" smtClean="0">
                <a:solidFill>
                  <a:srgbClr val="00B0F0"/>
                </a:solidFill>
                <a:latin typeface="Times New Roman" panose="02020603050405020304" pitchFamily="18" charset="0"/>
                <a:cs typeface="Times New Roman" panose="02020603050405020304" pitchFamily="18" charset="0"/>
              </a:rPr>
              <a:t>Cáo</a:t>
            </a:r>
            <a:r>
              <a:rPr lang="en-US" sz="2400" b="1" dirty="0" smtClean="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mong</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được</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kết</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bạn</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với</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hoàng</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tử</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lnSpc>
                <a:spcPct val="107000"/>
              </a:lnSpc>
            </a:pPr>
            <a:r>
              <a:rPr lang="en-US" sz="2400" dirty="0" err="1" smtClean="0">
                <a:latin typeface="Times New Roman" panose="02020603050405020304" pitchFamily="18" charset="0"/>
                <a:cs typeface="Times New Roman" panose="02020603050405020304" pitchFamily="18" charset="0"/>
              </a:rPr>
              <a:t>gắn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lnSpc>
                <a:spcPct val="107000"/>
              </a:lnSpc>
            </a:pPr>
            <a:r>
              <a:rPr lang="en-US" sz="2400" dirty="0" err="1" smtClean="0">
                <a:latin typeface="Times New Roman" panose="02020603050405020304" pitchFamily="18" charset="0"/>
                <a:cs typeface="Times New Roman" panose="02020603050405020304" pitchFamily="18" charset="0"/>
              </a:rPr>
              <a:t>xóa</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bè</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574561" y="2442276"/>
            <a:ext cx="7689365" cy="1014380"/>
          </a:xfrm>
          <a:prstGeom prst="rect">
            <a:avLst/>
          </a:prstGeom>
        </p:spPr>
        <p:txBody>
          <a:bodyPr wrap="square">
            <a:spAutoFit/>
          </a:bodyPr>
          <a:lstStyle/>
          <a:p>
            <a:pPr>
              <a:lnSpc>
                <a:spcPct val="107000"/>
              </a:lnSpc>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Cảm</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456995" y="1808740"/>
            <a:ext cx="2850460" cy="461665"/>
          </a:xfrm>
          <a:prstGeom prst="rect">
            <a:avLst/>
          </a:prstGeom>
        </p:spPr>
        <p:txBody>
          <a:bodyPr wrap="none">
            <a:spAutoFit/>
          </a:bodyPr>
          <a:lstStyle/>
          <a:p>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cáo</a:t>
            </a:r>
            <a:r>
              <a:rPr lang="en-US" sz="2400" b="1" dirty="0" smtClean="0">
                <a:latin typeface="Times New Roman" panose="02020603050405020304" pitchFamily="18" charset="0"/>
                <a:cs typeface="Times New Roman" panose="02020603050405020304" pitchFamily="18" charset="0"/>
              </a:rPr>
              <a:t>:</a:t>
            </a:r>
            <a:endParaRPr lang="en-US" sz="2400" b="1" dirty="0"/>
          </a:p>
        </p:txBody>
      </p:sp>
      <p:sp>
        <p:nvSpPr>
          <p:cNvPr id="10" name="Rectangle 9"/>
          <p:cNvSpPr/>
          <p:nvPr/>
        </p:nvSpPr>
        <p:spPr>
          <a:xfrm>
            <a:off x="3311991" y="1743162"/>
            <a:ext cx="3323346" cy="461665"/>
          </a:xfrm>
          <a:prstGeom prst="rect">
            <a:avLst/>
          </a:prstGeom>
        </p:spPr>
        <p:txBody>
          <a:bodyPr wrap="none">
            <a:spAutoFit/>
          </a:bodyPr>
          <a:lstStyle/>
          <a:p>
            <a:r>
              <a:rPr lang="en-US" sz="2400" b="1" dirty="0" err="1">
                <a:solidFill>
                  <a:srgbClr val="00B0F0"/>
                </a:solidFill>
                <a:latin typeface="Times New Roman" panose="02020603050405020304" pitchFamily="18" charset="0"/>
                <a:cs typeface="Times New Roman" panose="02020603050405020304" pitchFamily="18" charset="0"/>
              </a:rPr>
              <a:t>Được</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hoàng</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tử</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cảm</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hóa</a:t>
            </a:r>
            <a:endParaRPr lang="en-US" sz="2400" b="1" dirty="0">
              <a:solidFill>
                <a:srgbClr val="00B0F0"/>
              </a:solidFill>
            </a:endParaRPr>
          </a:p>
        </p:txBody>
      </p:sp>
      <p:sp>
        <p:nvSpPr>
          <p:cNvPr id="11" name="Rectangle 10"/>
          <p:cNvSpPr/>
          <p:nvPr/>
        </p:nvSpPr>
        <p:spPr>
          <a:xfrm>
            <a:off x="946671" y="5303397"/>
            <a:ext cx="7750886" cy="941796"/>
          </a:xfrm>
          <a:prstGeom prst="rect">
            <a:avLst/>
          </a:prstGeom>
        </p:spPr>
        <p:txBody>
          <a:bodyPr wrap="square">
            <a:spAutoFit/>
          </a:bodyPr>
          <a:lstStyle/>
          <a:p>
            <a:pPr lvl="0" algn="ctr">
              <a:lnSpc>
                <a:spcPct val="115000"/>
              </a:lnSpc>
            </a:pP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nối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dành</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kiên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nhẫn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thân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03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0BAD793-F5A1-4E79-9E62-2367B50E9053}"/>
              </a:ext>
            </a:extLst>
          </p:cNvPr>
          <p:cNvSpPr/>
          <p:nvPr/>
        </p:nvSpPr>
        <p:spPr>
          <a:xfrm>
            <a:off x="2796792" y="977413"/>
            <a:ext cx="3024554" cy="556434"/>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cs typeface="Times New Roman" panose="02020603050405020304" pitchFamily="18" charset="0"/>
              </a:rPr>
              <a:t>Phiếu</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học</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tập</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số</a:t>
            </a:r>
            <a:r>
              <a:rPr lang="en-US" sz="2400" b="1" dirty="0">
                <a:solidFill>
                  <a:srgbClr val="FFFF00"/>
                </a:solidFill>
                <a:latin typeface="Times New Roman" panose="02020603050405020304" pitchFamily="18" charset="0"/>
                <a:cs typeface="Times New Roman" panose="02020603050405020304" pitchFamily="18" charset="0"/>
              </a:rPr>
              <a:t> 1  </a:t>
            </a:r>
            <a:endParaRPr lang="en-US" sz="2400" dirty="0">
              <a:solidFill>
                <a:srgbClr val="FFFF00"/>
              </a:solidFill>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E85F2389-C6C3-41E4-82B7-24C474ED178A}"/>
              </a:ext>
            </a:extLst>
          </p:cNvPr>
          <p:cNvGraphicFramePr>
            <a:graphicFrameLocks noGrp="1"/>
          </p:cNvGraphicFramePr>
          <p:nvPr>
            <p:extLst>
              <p:ext uri="{D42A27DB-BD31-4B8C-83A1-F6EECF244321}">
                <p14:modId xmlns:p14="http://schemas.microsoft.com/office/powerpoint/2010/main" val="1980119065"/>
              </p:ext>
            </p:extLst>
          </p:nvPr>
        </p:nvGraphicFramePr>
        <p:xfrm>
          <a:off x="337454" y="1873510"/>
          <a:ext cx="8469092" cy="4630391"/>
        </p:xfrm>
        <a:graphic>
          <a:graphicData uri="http://schemas.openxmlformats.org/drawingml/2006/table">
            <a:tbl>
              <a:tblPr firstRow="1" firstCol="1" bandRow="1">
                <a:tableStyleId>{2D5ABB26-0587-4C30-8999-92F81FD0307C}</a:tableStyleId>
              </a:tblPr>
              <a:tblGrid>
                <a:gridCol w="4797424">
                  <a:extLst>
                    <a:ext uri="{9D8B030D-6E8A-4147-A177-3AD203B41FA5}">
                      <a16:colId xmlns:a16="http://schemas.microsoft.com/office/drawing/2014/main" val="857916403"/>
                    </a:ext>
                  </a:extLst>
                </a:gridCol>
                <a:gridCol w="3671668">
                  <a:extLst>
                    <a:ext uri="{9D8B030D-6E8A-4147-A177-3AD203B41FA5}">
                      <a16:colId xmlns:a16="http://schemas.microsoft.com/office/drawing/2014/main" val="1314015320"/>
                    </a:ext>
                  </a:extLst>
                </a:gridCol>
              </a:tblGrid>
              <a:tr h="708891">
                <a:tc gridSpan="2">
                  <a:txBody>
                    <a:bodyPr/>
                    <a:lstStyle/>
                    <a:p>
                      <a:pPr marL="0" marR="0" algn="l">
                        <a:lnSpc>
                          <a:spcPct val="115000"/>
                        </a:lnSpc>
                        <a:spcBef>
                          <a:spcPts val="0"/>
                        </a:spcBef>
                        <a:spcAft>
                          <a:spcPts val="0"/>
                        </a:spcAft>
                      </a:pP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Người</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bạn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thân</a:t>
                      </a:r>
                      <a:r>
                        <a:rPr lang="en-US" sz="2400" dirty="0">
                          <a:solidFill>
                            <a:srgbClr val="FFFF00"/>
                          </a:solidFill>
                          <a:effectLst/>
                          <a:latin typeface="Times New Roman" panose="02020603050405020304" pitchFamily="18" charset="0"/>
                          <a:cs typeface="Times New Roman" panose="02020603050405020304" pitchFamily="18" charset="0"/>
                        </a:rPr>
                        <a:t> của </a:t>
                      </a:r>
                      <a:r>
                        <a:rPr lang="en-US" sz="2400" dirty="0" err="1">
                          <a:solidFill>
                            <a:srgbClr val="FFFF00"/>
                          </a:solidFill>
                          <a:effectLst/>
                          <a:latin typeface="Times New Roman" panose="02020603050405020304" pitchFamily="18" charset="0"/>
                          <a:cs typeface="Times New Roman" panose="02020603050405020304" pitchFamily="18" charset="0"/>
                        </a:rPr>
                        <a:t>em</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tên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là</a:t>
                      </a:r>
                      <a:r>
                        <a:rPr lang="en-US" sz="2400" dirty="0">
                          <a:solidFill>
                            <a:srgbClr val="FFFF00"/>
                          </a:solidFill>
                          <a:effectLst/>
                          <a:latin typeface="Times New Roman" panose="02020603050405020304" pitchFamily="18" charset="0"/>
                          <a:cs typeface="Times New Roman" panose="02020603050405020304" pitchFamily="18" charset="0"/>
                        </a:rPr>
                        <a:t> :    </a:t>
                      </a: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112828894"/>
                  </a:ext>
                </a:extLst>
              </a:tr>
              <a:tr h="3921500">
                <a:tc>
                  <a:txBody>
                    <a:bodyPr/>
                    <a:lstStyle/>
                    <a:p>
                      <a:pPr marL="0" marR="0" algn="just">
                        <a:lnSpc>
                          <a:spcPct val="115000"/>
                        </a:lnSpc>
                        <a:spcBef>
                          <a:spcPts val="0"/>
                        </a:spcBef>
                        <a:spcAft>
                          <a:spcPts val="0"/>
                        </a:spcAft>
                      </a:pPr>
                      <a:r>
                        <a:rPr lang="en-US" sz="2400" dirty="0" err="1">
                          <a:solidFill>
                            <a:srgbClr val="FFFF00"/>
                          </a:solidFill>
                          <a:effectLst/>
                          <a:latin typeface="Times New Roman" panose="02020603050405020304" pitchFamily="18" charset="0"/>
                          <a:cs typeface="Times New Roman" panose="02020603050405020304" pitchFamily="18" charset="0"/>
                        </a:rPr>
                        <a:t>Điều</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khiến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em</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và</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bạn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trở</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nên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thân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thiết</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gắn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bó</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với</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nhau</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là</a:t>
                      </a:r>
                      <a:r>
                        <a:rPr lang="en-US" sz="2400" dirty="0">
                          <a:solidFill>
                            <a:srgbClr val="FFFF00"/>
                          </a:solidFill>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0"/>
                        </a:spcAft>
                      </a:pPr>
                      <a:endParaRPr lang="en-US" sz="2400" dirty="0">
                        <a:solidFill>
                          <a:srgbClr val="FFFF00"/>
                        </a:solidFill>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endParaRPr lang="en-US" sz="2400" dirty="0">
                        <a:solidFill>
                          <a:srgbClr val="FFFF00"/>
                        </a:solidFill>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endParaRPr lang="en-US" sz="2400" dirty="0">
                        <a:solidFill>
                          <a:srgbClr val="FFFF00"/>
                        </a:solidFill>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endParaRPr lang="en-US" sz="2400" dirty="0">
                        <a:solidFill>
                          <a:srgbClr val="FFFF00"/>
                        </a:solidFill>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endParaRPr lang="en-US" sz="2400" dirty="0">
                        <a:solidFill>
                          <a:srgbClr val="FFFF00"/>
                        </a:solidFill>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endParaRPr lang="en-US" sz="2400" dirty="0">
                        <a:solidFill>
                          <a:srgbClr val="FFFF00"/>
                        </a:solidFill>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0"/>
                        </a:spcAft>
                      </a:pPr>
                      <a:endParaRPr lang="en-US" sz="2400" dirty="0">
                        <a:solidFill>
                          <a:srgbClr val="FFFF00"/>
                        </a:solidFill>
                        <a:effectLst/>
                        <a:latin typeface="Times New Roman" panose="02020603050405020304" pitchFamily="18" charset="0"/>
                        <a:cs typeface="Times New Roman" panose="02020603050405020304" pitchFamily="18" charset="0"/>
                      </a:endParaRPr>
                    </a:p>
                  </a:txBody>
                  <a:tcPr marL="68580" marR="68580" marT="0" marB="0">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2400" dirty="0" err="1">
                          <a:solidFill>
                            <a:srgbClr val="FFFF00"/>
                          </a:solidFill>
                          <a:effectLst/>
                          <a:latin typeface="Times New Roman" panose="02020603050405020304" pitchFamily="18" charset="0"/>
                          <a:cs typeface="Times New Roman" panose="02020603050405020304" pitchFamily="18" charset="0"/>
                        </a:rPr>
                        <a:t>Em</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và</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bạn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đã</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quen</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với</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nhau</a:t>
                      </a:r>
                      <a:r>
                        <a:rPr lang="en-US" sz="2400" dirty="0">
                          <a:solidFill>
                            <a:srgbClr val="FFFF00"/>
                          </a:solidFill>
                          <a:effectLst/>
                          <a:latin typeface="Times New Roman" panose="02020603050405020304" pitchFamily="18" charset="0"/>
                          <a:cs typeface="Times New Roman" panose="02020603050405020304" pitchFamily="18" charset="0"/>
                        </a:rPr>
                        <a:t> </a:t>
                      </a:r>
                      <a:r>
                        <a:rPr lang="en-US" sz="2400" dirty="0" err="1">
                          <a:solidFill>
                            <a:srgbClr val="FFFF00"/>
                          </a:solidFill>
                          <a:effectLst/>
                          <a:latin typeface="Times New Roman" panose="02020603050405020304" pitchFamily="18" charset="0"/>
                          <a:cs typeface="Times New Roman" panose="02020603050405020304" pitchFamily="18" charset="0"/>
                        </a:rPr>
                        <a:t>khi</a:t>
                      </a:r>
                      <a:r>
                        <a:rPr lang="en-US" sz="2400" dirty="0">
                          <a:solidFill>
                            <a:srgbClr val="FFFF00"/>
                          </a:solidFill>
                          <a:effectLst/>
                          <a:latin typeface="Times New Roman" panose="02020603050405020304" pitchFamily="18" charset="0"/>
                          <a:cs typeface="Times New Roman" panose="02020603050405020304" pitchFamily="18" charset="0"/>
                        </a:rPr>
                        <a:t>: </a:t>
                      </a:r>
                    </a:p>
                  </a:txBody>
                  <a:tcPr marL="68580" marR="68580" marT="0" marB="0">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488224464"/>
                  </a:ext>
                </a:extLst>
              </a:tr>
            </a:tbl>
          </a:graphicData>
        </a:graphic>
      </p:graphicFrame>
      <p:sp>
        <p:nvSpPr>
          <p:cNvPr id="7" name="Rectangle 6">
            <a:extLst>
              <a:ext uri="{FF2B5EF4-FFF2-40B4-BE49-F238E27FC236}">
                <a16:creationId xmlns:a16="http://schemas.microsoft.com/office/drawing/2014/main" id="{DD1E40FB-BCA8-4A27-AF3C-5750E969FE57}"/>
              </a:ext>
            </a:extLst>
          </p:cNvPr>
          <p:cNvSpPr/>
          <p:nvPr/>
        </p:nvSpPr>
        <p:spPr>
          <a:xfrm>
            <a:off x="5170048" y="3380130"/>
            <a:ext cx="3636498" cy="1757212"/>
          </a:xfrm>
          <a:prstGeom prst="rect">
            <a:avLst/>
          </a:prstGeom>
        </p:spPr>
        <p:txBody>
          <a:bodyPr wrap="square">
            <a:spAutoFit/>
          </a:bodyPr>
          <a:lstStyle/>
          <a:p>
            <a:pPr lvl="0" defTabSz="914400">
              <a:lnSpc>
                <a:spcPct val="115000"/>
              </a:lnSpc>
            </a:pP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chuyển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cùng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em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năm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lớp</a:t>
            </a:r>
            <a:r>
              <a:rPr lang="en-US" sz="2400" dirty="0">
                <a:solidFill>
                  <a:schemeClr val="bg1"/>
                </a:solidFill>
                <a:latin typeface="Times New Roman" panose="02020603050405020304" pitchFamily="18" charset="0"/>
                <a:cs typeface="Times New Roman" panose="02020603050405020304" pitchFamily="18" charset="0"/>
              </a:rPr>
              <a:t> 2. Hai </a:t>
            </a:r>
            <a:r>
              <a:rPr lang="en-US" sz="2400" dirty="0" err="1">
                <a:solidFill>
                  <a:schemeClr val="bg1"/>
                </a:solidFill>
                <a:latin typeface="Times New Roman" panose="02020603050405020304" pitchFamily="18" charset="0"/>
                <a:cs typeface="Times New Roman" panose="02020603050405020304" pitchFamily="18" charset="0"/>
              </a:rPr>
              <a:t>đứa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ngồi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chung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bàn</a:t>
            </a:r>
            <a:r>
              <a:rPr lang="en-US" sz="2400" dirty="0">
                <a:solidFill>
                  <a:schemeClr val="bg1"/>
                </a:solidFill>
                <a:latin typeface="Times New Roman" panose="02020603050405020304" pitchFamily="18" charset="0"/>
                <a:cs typeface="Times New Roman" panose="02020603050405020304" pitchFamily="18" charset="0"/>
              </a:rPr>
              <a:t>. </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B36A0769-0F2D-4E13-A527-5748C98BD270}"/>
              </a:ext>
            </a:extLst>
          </p:cNvPr>
          <p:cNvSpPr/>
          <p:nvPr/>
        </p:nvSpPr>
        <p:spPr>
          <a:xfrm>
            <a:off x="337454" y="5128258"/>
            <a:ext cx="4705814" cy="1332481"/>
          </a:xfrm>
          <a:prstGeom prst="rect">
            <a:avLst/>
          </a:prstGeom>
        </p:spPr>
        <p:txBody>
          <a:bodyPr wrap="square">
            <a:spAutoFit/>
          </a:bodyPr>
          <a:lstStyle/>
          <a:p>
            <a:pPr lvl="0" defTabSz="914400">
              <a:lnSpc>
                <a:spcPct val="115000"/>
              </a:lnSpc>
            </a:pP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giỏi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môn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Tiếng</a:t>
            </a:r>
            <a:r>
              <a:rPr lang="en-US" sz="2400" dirty="0">
                <a:solidFill>
                  <a:schemeClr val="bg1"/>
                </a:solidFill>
                <a:latin typeface="Times New Roman" panose="02020603050405020304" pitchFamily="18" charset="0"/>
                <a:cs typeface="Times New Roman" panose="02020603050405020304" pitchFamily="18" charset="0"/>
              </a:rPr>
              <a:t> Anh </a:t>
            </a:r>
            <a:r>
              <a:rPr lang="en-US" sz="2400" dirty="0" err="1">
                <a:solidFill>
                  <a:schemeClr val="bg1"/>
                </a:solidFill>
                <a:latin typeface="Times New Roman" panose="02020603050405020304" pitchFamily="18" charset="0"/>
                <a:cs typeface="Times New Roman" panose="02020603050405020304" pitchFamily="18" charset="0"/>
              </a:rPr>
              <a:t>cũng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như</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môn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nhiên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ấy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giúp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em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môn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nhiều</a:t>
            </a:r>
            <a:r>
              <a:rPr lang="en-US" sz="2400" dirty="0">
                <a:solidFill>
                  <a:schemeClr val="bg1"/>
                </a:solidFill>
                <a:latin typeface="Times New Roman" panose="02020603050405020304" pitchFamily="18" charset="0"/>
                <a:cs typeface="Times New Roman" panose="02020603050405020304" pitchFamily="18" charset="0"/>
              </a:rPr>
              <a:t>. </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AEC3CBF8-0001-4EE9-B194-C4B854FB8D4F}"/>
              </a:ext>
            </a:extLst>
          </p:cNvPr>
          <p:cNvSpPr/>
          <p:nvPr/>
        </p:nvSpPr>
        <p:spPr>
          <a:xfrm>
            <a:off x="337454" y="3380130"/>
            <a:ext cx="4705814" cy="907749"/>
          </a:xfrm>
          <a:prstGeom prst="rect">
            <a:avLst/>
          </a:prstGeom>
        </p:spPr>
        <p:txBody>
          <a:bodyPr wrap="square">
            <a:spAutoFit/>
          </a:bodyPr>
          <a:lstStyle/>
          <a:p>
            <a:pPr lvl="0" defTabSz="914400">
              <a:lnSpc>
                <a:spcPct val="115000"/>
              </a:lnSpc>
            </a:pP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Cùng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chung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sở</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cờ</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vua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truyện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tranh</a:t>
            </a:r>
            <a:r>
              <a:rPr lang="en-US" sz="2400" dirty="0">
                <a:solidFill>
                  <a:schemeClr val="bg1"/>
                </a:solidFill>
                <a:latin typeface="Times New Roman" panose="020206030504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id="{67B94157-91D4-4D26-9D70-BA0A3DF35DB4}"/>
              </a:ext>
            </a:extLst>
          </p:cNvPr>
          <p:cNvSpPr/>
          <p:nvPr/>
        </p:nvSpPr>
        <p:spPr>
          <a:xfrm>
            <a:off x="337454" y="4258736"/>
            <a:ext cx="4572000" cy="907749"/>
          </a:xfrm>
          <a:prstGeom prst="rect">
            <a:avLst/>
          </a:prstGeom>
        </p:spPr>
        <p:txBody>
          <a:bodyPr>
            <a:spAutoFit/>
          </a:bodyPr>
          <a:lstStyle/>
          <a:p>
            <a:pPr lvl="0" defTabSz="914400">
              <a:lnSpc>
                <a:spcPct val="115000"/>
              </a:lnSpc>
            </a:pPr>
            <a:r>
              <a:rPr lang="en-US" sz="2400" dirty="0">
                <a:solidFill>
                  <a:schemeClr val="bg1"/>
                </a:solidFill>
                <a:latin typeface="Times New Roman" panose="02020603050405020304" pitchFamily="18" charset="0"/>
                <a:cs typeface="Times New Roman" panose="02020603050405020304" pitchFamily="18" charset="0"/>
              </a:rPr>
              <a:t>+ Gia </a:t>
            </a:r>
            <a:r>
              <a:rPr lang="en-US" sz="2400" dirty="0" err="1">
                <a:solidFill>
                  <a:schemeClr val="bg1"/>
                </a:solidFill>
                <a:latin typeface="Times New Roman" panose="02020603050405020304" pitchFamily="18" charset="0"/>
                <a:cs typeface="Times New Roman" panose="02020603050405020304" pitchFamily="18" charset="0"/>
              </a:rPr>
              <a:t>Bách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vui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tính</a:t>
            </a:r>
            <a:r>
              <a:rPr lang="en-US" sz="2400" dirty="0">
                <a:solidFill>
                  <a:schemeClr val="bg1"/>
                </a:solidFill>
                <a:latin typeface="Times New Roman" panose="02020603050405020304" pitchFamily="18" charset="0"/>
                <a:cs typeface="Times New Roman" panose="02020603050405020304" pitchFamily="18" charset="0"/>
              </a:rPr>
              <a:t>, hay </a:t>
            </a:r>
            <a:r>
              <a:rPr lang="en-US" sz="2400" dirty="0" err="1">
                <a:solidFill>
                  <a:schemeClr val="bg1"/>
                </a:solidFill>
                <a:latin typeface="Times New Roman" panose="02020603050405020304" pitchFamily="18" charset="0"/>
                <a:cs typeface="Times New Roman" panose="02020603050405020304" pitchFamily="18" charset="0"/>
              </a:rPr>
              <a:t>giúp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vệ</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bè</a:t>
            </a:r>
            <a:r>
              <a:rPr lang="en-US" sz="2400" dirty="0">
                <a:solidFill>
                  <a:schemeClr val="bg1"/>
                </a:solidFill>
                <a:latin typeface="Times New Roman" panose="020206030504050203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id="{80386E03-7B92-4D15-A945-2B289DFB1B9B}"/>
              </a:ext>
            </a:extLst>
          </p:cNvPr>
          <p:cNvSpPr/>
          <p:nvPr/>
        </p:nvSpPr>
        <p:spPr>
          <a:xfrm>
            <a:off x="5587681" y="2041707"/>
            <a:ext cx="1337226" cy="461665"/>
          </a:xfrm>
          <a:prstGeom prst="rect">
            <a:avLst/>
          </a:prstGeom>
        </p:spPr>
        <p:txBody>
          <a:bodyPr wrap="none">
            <a:spAutoFit/>
          </a:bodyPr>
          <a:lstStyle/>
          <a:p>
            <a:r>
              <a:rPr lang="en-US" sz="2400" dirty="0">
                <a:solidFill>
                  <a:schemeClr val="bg1"/>
                </a:solidFill>
                <a:latin typeface="Times New Roman" panose="02020603050405020304" pitchFamily="18" charset="0"/>
                <a:cs typeface="Times New Roman" panose="02020603050405020304" pitchFamily="18" charset="0"/>
              </a:rPr>
              <a:t>Gia </a:t>
            </a:r>
            <a:r>
              <a:rPr lang="en-US" sz="2400" dirty="0" err="1">
                <a:solidFill>
                  <a:schemeClr val="bg1"/>
                </a:solidFill>
                <a:latin typeface="Times New Roman" panose="02020603050405020304" pitchFamily="18" charset="0"/>
                <a:cs typeface="Times New Roman" panose="02020603050405020304" pitchFamily="18" charset="0"/>
              </a:rPr>
              <a:t>Bách</a:t>
            </a:r>
            <a:endParaRPr lang="en-US" dirty="0">
              <a:solidFill>
                <a:schemeClr val="bg1"/>
              </a:solidFill>
            </a:endParaRPr>
          </a:p>
        </p:txBody>
      </p:sp>
    </p:spTree>
    <p:extLst>
      <p:ext uri="{BB962C8B-B14F-4D97-AF65-F5344CB8AC3E}">
        <p14:creationId xmlns:p14="http://schemas.microsoft.com/office/powerpoint/2010/main" val="161208798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2FD690-A1B5-420A-9994-A370EBECEB04}"/>
              </a:ext>
            </a:extLst>
          </p:cNvPr>
          <p:cNvSpPr/>
          <p:nvPr/>
        </p:nvSpPr>
        <p:spPr>
          <a:xfrm>
            <a:off x="295165" y="891883"/>
            <a:ext cx="8587854" cy="5715219"/>
          </a:xfrm>
          <a:prstGeom prst="rect">
            <a:avLst/>
          </a:prstGeom>
          <a:ln>
            <a:solidFill>
              <a:srgbClr val="FF0000"/>
            </a:solidFill>
          </a:ln>
        </p:spPr>
        <p:txBody>
          <a:bodyPr wrap="square">
            <a:spAutoFit/>
          </a:bodyPr>
          <a:lstStyle/>
          <a:p>
            <a:pPr indent="463550" algn="just">
              <a:lnSpc>
                <a:spcPct val="115000"/>
              </a:lnSpc>
              <a:spcAft>
                <a:spcPts val="1000"/>
              </a:spcAft>
            </a:pPr>
            <a:r>
              <a:rPr lang="en-US" sz="2400" b="1" i="1" dirty="0">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của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thật</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đơn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điệu</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săn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gà</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con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săn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con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gà</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giống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nhau</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con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giống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nhau</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Cho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nên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hơi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chán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p>
          <a:p>
            <a:pPr indent="463550" algn="just">
              <a:lnSpc>
                <a:spcPct val="115000"/>
              </a:lnSpc>
              <a:spcAft>
                <a:spcPts val="1000"/>
              </a:spcAft>
            </a:pP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Bởi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hoá</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coi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chiếu</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thêm</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hẳn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mọi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khiến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trốn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lòng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Còn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của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gọi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ra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khỏi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hang,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nhạc</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xem</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cánh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lúa</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đằng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kia?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ăn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bánh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Lúa</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chả</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ích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gì</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lúa</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chẳng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gợi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nhớ</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gì</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cả</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Mà</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vậy</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buồn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mái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tóc</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vàng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óng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hoá</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thì</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thật</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tuyệt</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vời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Lúa</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vàng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óng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ả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nhớ</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gió</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lúa</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b="1" i="1" dirty="0">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A86973B8-8BD7-4245-B2FD-804661D66E4E}"/>
              </a:ext>
            </a:extLst>
          </p:cNvPr>
          <p:cNvSpPr/>
          <p:nvPr/>
        </p:nvSpPr>
        <p:spPr>
          <a:xfrm>
            <a:off x="406014" y="286287"/>
            <a:ext cx="1612942" cy="461665"/>
          </a:xfrm>
          <a:prstGeom prst="rect">
            <a:avLst/>
          </a:prstGeom>
        </p:spPr>
        <p:txBody>
          <a:bodyPr wrap="none">
            <a:spAutoFit/>
          </a:bodyPr>
          <a:lstStyle/>
          <a:p>
            <a:pPr lvl="0" algn="just"/>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hóa</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86743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6BD01-D65C-744E-A7C2-C51458EF7C89}"/>
              </a:ext>
            </a:extLst>
          </p:cNvPr>
          <p:cNvSpPr>
            <a:spLocks noGrp="1"/>
          </p:cNvSpPr>
          <p:nvPr>
            <p:ph type="ctrTitle"/>
          </p:nvPr>
        </p:nvSpPr>
        <p:spPr/>
        <p:txBody>
          <a:bodyPr/>
          <a:lstStyle/>
          <a:p>
            <a:endParaRPr lang="en-VN"/>
          </a:p>
        </p:txBody>
      </p:sp>
      <p:sp>
        <p:nvSpPr>
          <p:cNvPr id="3" name="Subtitle 2">
            <a:extLst>
              <a:ext uri="{FF2B5EF4-FFF2-40B4-BE49-F238E27FC236}">
                <a16:creationId xmlns:a16="http://schemas.microsoft.com/office/drawing/2014/main" id="{3AEE2BAF-54B0-8941-86FB-36E501D6FF5F}"/>
              </a:ext>
            </a:extLst>
          </p:cNvPr>
          <p:cNvSpPr>
            <a:spLocks noGrp="1"/>
          </p:cNvSpPr>
          <p:nvPr>
            <p:ph type="subTitle" idx="1"/>
          </p:nvPr>
        </p:nvSpPr>
        <p:spPr/>
        <p:txBody>
          <a:bodyPr/>
          <a:lstStyle/>
          <a:p>
            <a:endParaRPr lang="en-VN"/>
          </a:p>
        </p:txBody>
      </p:sp>
      <p:pic>
        <p:nvPicPr>
          <p:cNvPr id="5" name="Picture 4">
            <a:extLst>
              <a:ext uri="{FF2B5EF4-FFF2-40B4-BE49-F238E27FC236}">
                <a16:creationId xmlns:a16="http://schemas.microsoft.com/office/drawing/2014/main" id="{F27EA76E-2A7F-5F46-8C1C-CEAA9B9D92CB}"/>
              </a:ext>
            </a:extLst>
          </p:cNvPr>
          <p:cNvPicPr>
            <a:picLocks noChangeAspect="1"/>
          </p:cNvPicPr>
          <p:nvPr/>
        </p:nvPicPr>
        <p:blipFill>
          <a:blip r:embed="rId2"/>
          <a:stretch>
            <a:fillRect/>
          </a:stretch>
        </p:blipFill>
        <p:spPr>
          <a:xfrm>
            <a:off x="-60767" y="0"/>
            <a:ext cx="9204767" cy="6858000"/>
          </a:xfrm>
          <a:prstGeom prst="rect">
            <a:avLst/>
          </a:prstGeom>
        </p:spPr>
      </p:pic>
      <p:pic>
        <p:nvPicPr>
          <p:cNvPr id="8" name="图片 18">
            <a:extLst>
              <a:ext uri="{FF2B5EF4-FFF2-40B4-BE49-F238E27FC236}">
                <a16:creationId xmlns:a16="http://schemas.microsoft.com/office/drawing/2014/main" id="{D88F23E2-004B-974F-A9E6-FCD5DB6BD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3826" y="157655"/>
            <a:ext cx="9110173" cy="653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B05E0A1C-8F2C-8043-B897-C9A1D23DC681}"/>
              </a:ext>
            </a:extLst>
          </p:cNvPr>
          <p:cNvSpPr/>
          <p:nvPr/>
        </p:nvSpPr>
        <p:spPr>
          <a:xfrm>
            <a:off x="-41182" y="74427"/>
            <a:ext cx="9204768" cy="6698513"/>
          </a:xfrm>
          <a:prstGeom prst="round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ounded Rectangle 6">
            <a:extLst>
              <a:ext uri="{FF2B5EF4-FFF2-40B4-BE49-F238E27FC236}">
                <a16:creationId xmlns:a16="http://schemas.microsoft.com/office/drawing/2014/main" id="{1F0FF9E3-BAA3-4258-A9CF-04DEFC3280F3}"/>
              </a:ext>
            </a:extLst>
          </p:cNvPr>
          <p:cNvSpPr/>
          <p:nvPr/>
        </p:nvSpPr>
        <p:spPr>
          <a:xfrm>
            <a:off x="1120472" y="0"/>
            <a:ext cx="7640782" cy="541370"/>
          </a:xfrm>
          <a:prstGeom prst="roundRect">
            <a:avLst/>
          </a:prstGeom>
          <a:solidFill>
            <a:srgbClr val="8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NẾU CẬU MUỐN CÓ MỘT NGƯỜI BẠN</a:t>
            </a:r>
            <a:endParaRPr kumimoji="0" lang="id-ID"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737E9C51-B8E3-4715-8581-16C9B35283D3}"/>
              </a:ext>
            </a:extLst>
          </p:cNvPr>
          <p:cNvGraphicFramePr>
            <a:graphicFrameLocks noGrp="1"/>
          </p:cNvGraphicFramePr>
          <p:nvPr>
            <p:extLst>
              <p:ext uri="{D42A27DB-BD31-4B8C-83A1-F6EECF244321}">
                <p14:modId xmlns:p14="http://schemas.microsoft.com/office/powerpoint/2010/main" val="154666376"/>
              </p:ext>
            </p:extLst>
          </p:nvPr>
        </p:nvGraphicFramePr>
        <p:xfrm>
          <a:off x="288634" y="2923426"/>
          <a:ext cx="8553473" cy="3674614"/>
        </p:xfrm>
        <a:graphic>
          <a:graphicData uri="http://schemas.openxmlformats.org/drawingml/2006/table">
            <a:tbl>
              <a:tblPr firstRow="1" firstCol="1" bandRow="1"/>
              <a:tblGrid>
                <a:gridCol w="978463">
                  <a:extLst>
                    <a:ext uri="{9D8B030D-6E8A-4147-A177-3AD203B41FA5}">
                      <a16:colId xmlns:a16="http://schemas.microsoft.com/office/drawing/2014/main" val="523868070"/>
                    </a:ext>
                  </a:extLst>
                </a:gridCol>
                <a:gridCol w="2312126">
                  <a:extLst>
                    <a:ext uri="{9D8B030D-6E8A-4147-A177-3AD203B41FA5}">
                      <a16:colId xmlns:a16="http://schemas.microsoft.com/office/drawing/2014/main" val="3970590739"/>
                    </a:ext>
                  </a:extLst>
                </a:gridCol>
                <a:gridCol w="2782388">
                  <a:extLst>
                    <a:ext uri="{9D8B030D-6E8A-4147-A177-3AD203B41FA5}">
                      <a16:colId xmlns:a16="http://schemas.microsoft.com/office/drawing/2014/main" val="398842279"/>
                    </a:ext>
                  </a:extLst>
                </a:gridCol>
                <a:gridCol w="2480496">
                  <a:extLst>
                    <a:ext uri="{9D8B030D-6E8A-4147-A177-3AD203B41FA5}">
                      <a16:colId xmlns:a16="http://schemas.microsoft.com/office/drawing/2014/main" val="3446715277"/>
                    </a:ext>
                  </a:extLst>
                </a:gridCol>
              </a:tblGrid>
              <a:tr h="1088652">
                <a:tc>
                  <a:txBody>
                    <a:bodyPr/>
                    <a:lstStyle/>
                    <a:p>
                      <a:pPr marL="0" marR="0" algn="ctr" fontAlgn="t">
                        <a:lnSpc>
                          <a:spcPct val="107000"/>
                        </a:lnSpc>
                        <a:spcBef>
                          <a:spcPts val="0"/>
                        </a:spcBef>
                        <a:spcAft>
                          <a:spcPts val="0"/>
                        </a:spcAft>
                      </a:pPr>
                      <a:r>
                        <a:rPr lang="en-US" sz="2200" b="1" i="0" u="none" strike="noStrike">
                          <a:effectLst/>
                          <a:latin typeface="Times New Roman" panose="02020603050405020304" pitchFamily="18" charset="0"/>
                          <a:ea typeface="Calibri" panose="020F0502020204030204" pitchFamily="34" charset="0"/>
                          <a:cs typeface="Times New Roman" panose="02020603050405020304" pitchFamily="18" charset="0"/>
                        </a:rPr>
                        <a:t>Nhóm</a:t>
                      </a:r>
                      <a:endParaRPr lang="en-US" sz="2900" b="0" i="0" u="none" strike="noStrike">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2200" b="1"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2900" b="0" i="0" u="none" strike="noStrike">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vi-VN" sz="2200" b="1" i="0" u="none" strike="noStrike">
                          <a:effectLst/>
                          <a:latin typeface="Times New Roman" panose="02020603050405020304" pitchFamily="18" charset="0"/>
                          <a:ea typeface="Calibri" panose="020F0502020204030204" pitchFamily="34" charset="0"/>
                          <a:cs typeface="Times New Roman" panose="02020603050405020304" pitchFamily="18" charset="0"/>
                        </a:rPr>
                        <a:t>Cuộc sống của cáo trước khi cảm hóa</a:t>
                      </a:r>
                      <a:endParaRPr lang="vi-VN" sz="2900" b="0" i="0" u="none" strike="noStrike">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lnSpc>
                          <a:spcPct val="107000"/>
                        </a:lnSpc>
                        <a:spcBef>
                          <a:spcPts val="0"/>
                        </a:spcBef>
                        <a:spcAft>
                          <a:spcPts val="0"/>
                        </a:spcAft>
                      </a:pPr>
                      <a:r>
                        <a:rPr lang="en-US" sz="2200" b="1" i="0" u="none" strike="noStrike">
                          <a:effectLst/>
                          <a:latin typeface="Times New Roman" panose="02020603050405020304" pitchFamily="18" charset="0"/>
                          <a:ea typeface="Calibri" panose="020F0502020204030204" pitchFamily="34" charset="0"/>
                          <a:cs typeface="Times New Roman" panose="02020603050405020304" pitchFamily="18" charset="0"/>
                        </a:rPr>
                        <a:t>Cuộc sống của cáo sau khi cảm hóa</a:t>
                      </a:r>
                      <a:endParaRPr lang="en-US" sz="2900" b="0" i="0" u="none" strike="noStrike">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0861996"/>
                  </a:ext>
                </a:extLst>
              </a:tr>
              <a:tr h="748655">
                <a:tc>
                  <a:txBody>
                    <a:bodyPr/>
                    <a:lstStyle/>
                    <a:p>
                      <a:pPr marL="0" marR="0" algn="ctr" fontAlgn="t">
                        <a:lnSpc>
                          <a:spcPct val="107000"/>
                        </a:lnSpc>
                        <a:spcBef>
                          <a:spcPts val="0"/>
                        </a:spcBef>
                        <a:spcAft>
                          <a:spcPts val="0"/>
                        </a:spcAft>
                      </a:pPr>
                      <a:r>
                        <a:rPr lang="en-US" sz="2200" b="1" i="0" u="none" strike="noStrike"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2900" b="1" i="0" u="none" strike="noStrike" dirty="0">
                        <a:solidFill>
                          <a:srgbClr val="FF0000"/>
                        </a:solidFill>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vi-VN" sz="2200" b="0" i="0" u="none" strike="noStrike">
                          <a:effectLst/>
                          <a:latin typeface="Times New Roman" panose="02020603050405020304" pitchFamily="18" charset="0"/>
                          <a:ea typeface="Calibri" panose="020F0502020204030204" pitchFamily="34" charset="0"/>
                          <a:cs typeface="Times New Roman" panose="02020603050405020304" pitchFamily="18" charset="0"/>
                        </a:rPr>
                        <a:t>Cảm nhận của cáo về bước chân</a:t>
                      </a:r>
                      <a:endParaRPr lang="vi-VN" sz="2900" b="0" i="0" u="none" strike="noStrike">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22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2900" b="0" i="0" u="none" strike="noStrike">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22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2900" b="0" i="0" u="none" strike="noStrike">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1503956"/>
                  </a:ext>
                </a:extLst>
              </a:tr>
              <a:tr h="748655">
                <a:tc>
                  <a:txBody>
                    <a:bodyPr/>
                    <a:lstStyle/>
                    <a:p>
                      <a:pPr marL="0" marR="0" algn="ctr" fontAlgn="t">
                        <a:lnSpc>
                          <a:spcPct val="107000"/>
                        </a:lnSpc>
                        <a:spcBef>
                          <a:spcPts val="0"/>
                        </a:spcBef>
                        <a:spcAft>
                          <a:spcPts val="0"/>
                        </a:spcAft>
                      </a:pPr>
                      <a:r>
                        <a:rPr lang="en-US" sz="2200" b="1" i="0" u="none" strike="noStrike" dirty="0">
                          <a:solidFill>
                            <a:srgbClr val="FF0000"/>
                          </a:solidFill>
                          <a:effectLst/>
                          <a:latin typeface="Times New Roman" panose="02020603050405020304" pitchFamily="18" charset="0"/>
                          <a:cs typeface="Times New Roman" panose="02020603050405020304" pitchFamily="18" charset="0"/>
                        </a:rPr>
                        <a:t>2</a:t>
                      </a:r>
                      <a:endParaRPr lang="en-US" sz="2900" b="1" i="0" u="none" strike="noStrike" dirty="0">
                        <a:solidFill>
                          <a:srgbClr val="FF0000"/>
                        </a:solidFill>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2200" b="0" i="0" u="none" strike="noStrike">
                          <a:effectLst/>
                          <a:latin typeface="Times New Roman" panose="02020603050405020304" pitchFamily="18" charset="0"/>
                          <a:ea typeface="Calibri" panose="020F0502020204030204" pitchFamily="34" charset="0"/>
                          <a:cs typeface="Times New Roman" panose="02020603050405020304" pitchFamily="18" charset="0"/>
                        </a:rPr>
                        <a:t>Cảm nhận của cáo về đồng lúa mì</a:t>
                      </a:r>
                      <a:endParaRPr lang="en-US" sz="2900" b="0" i="0" u="none" strike="noStrike">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22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2900" b="0" i="0" u="none" strike="noStrike">
                        <a:effectLst/>
                        <a:latin typeface="Arial" panose="020B0604020202020204" pitchFamily="34" charset="0"/>
                      </a:endParaRPr>
                    </a:p>
                    <a:p>
                      <a:pPr marL="0" marR="0" algn="l" fontAlgn="t">
                        <a:lnSpc>
                          <a:spcPct val="107000"/>
                        </a:lnSpc>
                        <a:spcBef>
                          <a:spcPts val="0"/>
                        </a:spcBef>
                        <a:spcAft>
                          <a:spcPts val="0"/>
                        </a:spcAft>
                      </a:pPr>
                      <a:r>
                        <a:rPr lang="en-US" sz="22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2900" b="0" i="0" u="none" strike="noStrike">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22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2900" b="0" i="0" u="none" strike="noStrike">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037543"/>
                  </a:ext>
                </a:extLst>
              </a:tr>
              <a:tr h="1088652">
                <a:tc>
                  <a:txBody>
                    <a:bodyPr/>
                    <a:lstStyle/>
                    <a:p>
                      <a:pPr marL="0" marR="0" algn="ctr" fontAlgn="t">
                        <a:lnSpc>
                          <a:spcPct val="107000"/>
                        </a:lnSpc>
                        <a:spcBef>
                          <a:spcPts val="0"/>
                        </a:spcBef>
                        <a:spcAft>
                          <a:spcPts val="0"/>
                        </a:spcAft>
                      </a:pPr>
                      <a:r>
                        <a:rPr lang="en-US" sz="2200" b="1" i="0" u="none" strike="noStrike" dirty="0">
                          <a:solidFill>
                            <a:srgbClr val="FF0000"/>
                          </a:solidFill>
                          <a:effectLst/>
                          <a:latin typeface="Times New Roman" panose="02020603050405020304" pitchFamily="18" charset="0"/>
                          <a:cs typeface="Times New Roman" panose="02020603050405020304" pitchFamily="18" charset="0"/>
                        </a:rPr>
                        <a:t>3</a:t>
                      </a:r>
                      <a:endParaRPr lang="en-US" sz="2900" b="1" i="0" u="none" strike="noStrike" dirty="0">
                        <a:solidFill>
                          <a:srgbClr val="FF0000"/>
                        </a:solidFill>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2200" b="0" i="0" u="none" strike="noStrike">
                          <a:effectLst/>
                          <a:latin typeface="Times New Roman" panose="02020603050405020304" pitchFamily="18" charset="0"/>
                          <a:ea typeface="Calibri" panose="020F0502020204030204" pitchFamily="34" charset="0"/>
                          <a:cs typeface="Times New Roman" panose="02020603050405020304" pitchFamily="18" charset="0"/>
                        </a:rPr>
                        <a:t>Nhận định của cáo về cuộc sống</a:t>
                      </a:r>
                      <a:endParaRPr lang="en-US" sz="2900" b="0" i="0" u="none" strike="noStrike">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2200" b="0" i="0"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2900" b="0" i="0" u="none" strike="noStrike">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2200" b="0" i="0"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900" b="0" i="0" u="none" strike="noStrike" dirty="0">
                        <a:effectLst/>
                        <a:latin typeface="Arial" panose="020B0604020202020204" pitchFamily="34" charset="0"/>
                      </a:endParaRPr>
                    </a:p>
                  </a:txBody>
                  <a:tcPr marL="109748" marR="109748" marT="1524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196966"/>
                  </a:ext>
                </a:extLst>
              </a:tr>
            </a:tbl>
          </a:graphicData>
        </a:graphic>
      </p:graphicFrame>
      <p:sp>
        <p:nvSpPr>
          <p:cNvPr id="16" name="Rectangle 43">
            <a:extLst>
              <a:ext uri="{FF2B5EF4-FFF2-40B4-BE49-F238E27FC236}">
                <a16:creationId xmlns:a16="http://schemas.microsoft.com/office/drawing/2014/main" id="{48D4A973-04C7-4FD6-82AB-93B2A3D2E4EA}"/>
              </a:ext>
            </a:extLst>
          </p:cNvPr>
          <p:cNvSpPr>
            <a:spLocks noChangeArrowheads="1"/>
          </p:cNvSpPr>
          <p:nvPr/>
        </p:nvSpPr>
        <p:spPr bwMode="auto">
          <a:xfrm>
            <a:off x="119785" y="664712"/>
            <a:ext cx="8823325" cy="224676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ctr">
            <a:spAutoFit/>
          </a:bodyPr>
          <a:lstStyle/>
          <a:p>
            <a:pPr marL="0" marR="0" lvl="0" indent="0" algn="ctr" defTabSz="457200" rtl="0" eaLnBrk="0" fontAlgn="base" latinLnBrk="0" hangingPunct="0">
              <a:lnSpc>
                <a:spcPct val="100000"/>
              </a:lnSpc>
              <a:spcBef>
                <a:spcPct val="20000"/>
              </a:spcBef>
              <a:spcAft>
                <a:spcPct val="0"/>
              </a:spcAft>
              <a:buClrTx/>
              <a:buSzTx/>
              <a:buFontTx/>
              <a:buNone/>
              <a:tabLst/>
              <a:defRPr/>
            </a:pPr>
            <a:r>
              <a:rPr lang="en-US" sz="2000" b="1" dirty="0" err="1" smtClean="0">
                <a:solidFill>
                  <a:srgbClr val="FF0000"/>
                </a:solidFill>
                <a:latin typeface="Times New Roman" panose="02020603050405020304" pitchFamily="18" charset="0"/>
                <a:ea typeface="Times New Roman" pitchFamily="18" charset="0"/>
                <a:cs typeface="Times New Roman" panose="02020603050405020304" pitchFamily="18" charset="0"/>
              </a:rPr>
              <a:t>Thảo</a:t>
            </a:r>
            <a:r>
              <a:rPr lang="en-US" sz="2000" b="1" dirty="0" smtClean="0">
                <a:solidFill>
                  <a:srgbClr val="FF0000"/>
                </a:solidFill>
                <a:latin typeface="Times New Roman" panose="02020603050405020304" pitchFamily="18" charset="0"/>
                <a:ea typeface="Times New Roman"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Times New Roman" pitchFamily="18" charset="0"/>
                <a:cs typeface="Times New Roman" panose="02020603050405020304" pitchFamily="18" charset="0"/>
              </a:rPr>
              <a:t>luận</a:t>
            </a:r>
            <a:r>
              <a:rPr lang="en-US" sz="2000" b="1" dirty="0" smtClean="0">
                <a:solidFill>
                  <a:srgbClr val="FF0000"/>
                </a:solidFill>
                <a:latin typeface="Times New Roman" panose="02020603050405020304" pitchFamily="18" charset="0"/>
                <a:ea typeface="Times New Roman"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ea typeface="Times New Roman" pitchFamily="18" charset="0"/>
                <a:cs typeface="Times New Roman" panose="02020603050405020304" pitchFamily="18" charset="0"/>
              </a:rPr>
              <a:t>nhóm</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Tìm những chi tiết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 </a:t>
            </a:r>
            <a:r>
              <a:rPr lang="en-US" sz="2000" b="1" dirty="0">
                <a:solidFill>
                  <a:srgbClr val="FF0000"/>
                </a:solidFill>
                <a:latin typeface="Times New Roman" panose="02020603050405020304" pitchFamily="18" charset="0"/>
                <a:cs typeface="Times New Roman" panose="02020603050405020304" pitchFamily="18" charset="0"/>
              </a:rPr>
              <a:t>2</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Tìm những chi tiết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 </a:t>
            </a:r>
            <a:r>
              <a:rPr lang="en-US" sz="2000" b="1" dirty="0">
                <a:solidFill>
                  <a:srgbClr val="FF0000"/>
                </a:solidFill>
                <a:latin typeface="Times New Roman" panose="02020603050405020304" pitchFamily="18" charset="0"/>
                <a:cs typeface="Times New Roman" panose="02020603050405020304" pitchFamily="18" charset="0"/>
              </a:rPr>
              <a:t>3</a:t>
            </a:r>
            <a:r>
              <a:rPr kumimoji="0" 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Tìm những chi tiết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7F76981-0271-4B05-BE2C-85D724EF354E}"/>
              </a:ext>
            </a:extLst>
          </p:cNvPr>
          <p:cNvSpPr/>
          <p:nvPr/>
        </p:nvSpPr>
        <p:spPr>
          <a:xfrm>
            <a:off x="0" y="414474"/>
            <a:ext cx="1612942" cy="461665"/>
          </a:xfrm>
          <a:prstGeom prst="rect">
            <a:avLst/>
          </a:prstGeom>
        </p:spPr>
        <p:txBody>
          <a:bodyPr wrap="none">
            <a:spAutoFit/>
          </a:bodyPr>
          <a:lstStyle/>
          <a:p>
            <a:pPr lvl="0" algn="just"/>
            <a:r>
              <a:rPr lang="en-US" sz="2400" b="1" dirty="0">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hóa</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168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10" presetClass="entr" presetSubtype="0" fill="hold" nodeType="with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500"/>
                                        <p:tgtEl>
                                          <p:spTgt spid="1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fade">
                                      <p:cBhvr>
                                        <p:cTn id="21" dur="500"/>
                                        <p:tgtEl>
                                          <p:spTgt spid="1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B2D0480-29C1-4C4A-8B89-805BECEADF1A}"/>
              </a:ext>
            </a:extLst>
          </p:cNvPr>
          <p:cNvGraphicFramePr>
            <a:graphicFrameLocks noGrp="1"/>
          </p:cNvGraphicFramePr>
          <p:nvPr>
            <p:extLst>
              <p:ext uri="{D42A27DB-BD31-4B8C-83A1-F6EECF244321}">
                <p14:modId xmlns:p14="http://schemas.microsoft.com/office/powerpoint/2010/main" val="3590888264"/>
              </p:ext>
            </p:extLst>
          </p:nvPr>
        </p:nvGraphicFramePr>
        <p:xfrm>
          <a:off x="341194" y="267559"/>
          <a:ext cx="8584442" cy="6400800"/>
        </p:xfrm>
        <a:graphic>
          <a:graphicData uri="http://schemas.openxmlformats.org/drawingml/2006/table">
            <a:tbl>
              <a:tblPr firstRow="1" firstCol="1" bandRow="1">
                <a:tableStyleId>{2D5ABB26-0587-4C30-8999-92F81FD0307C}</a:tableStyleId>
              </a:tblPr>
              <a:tblGrid>
                <a:gridCol w="1146412">
                  <a:extLst>
                    <a:ext uri="{9D8B030D-6E8A-4147-A177-3AD203B41FA5}">
                      <a16:colId xmlns:a16="http://schemas.microsoft.com/office/drawing/2014/main" val="1843183474"/>
                    </a:ext>
                  </a:extLst>
                </a:gridCol>
                <a:gridCol w="3794078">
                  <a:extLst>
                    <a:ext uri="{9D8B030D-6E8A-4147-A177-3AD203B41FA5}">
                      <a16:colId xmlns:a16="http://schemas.microsoft.com/office/drawing/2014/main" val="660636225"/>
                    </a:ext>
                  </a:extLst>
                </a:gridCol>
                <a:gridCol w="3643952">
                  <a:extLst>
                    <a:ext uri="{9D8B030D-6E8A-4147-A177-3AD203B41FA5}">
                      <a16:colId xmlns:a16="http://schemas.microsoft.com/office/drawing/2014/main" val="1427214581"/>
                    </a:ext>
                  </a:extLst>
                </a:gridCol>
              </a:tblGrid>
              <a:tr h="301404">
                <a:tc>
                  <a:txBody>
                    <a:bodyPr/>
                    <a:lstStyle/>
                    <a:p>
                      <a:pPr marL="0" marR="0" algn="ctr">
                        <a:lnSpc>
                          <a:spcPct val="100000"/>
                        </a:lnSpc>
                        <a:spcBef>
                          <a:spcPts val="0"/>
                        </a:spcBef>
                        <a:spcAft>
                          <a:spcPts val="0"/>
                        </a:spcAft>
                      </a:pPr>
                      <a:r>
                        <a:rPr lang="en-US" sz="2300" b="1" dirty="0" err="1">
                          <a:solidFill>
                            <a:srgbClr val="0070C0"/>
                          </a:solidFill>
                          <a:effectLst/>
                          <a:latin typeface="Times New Roman" panose="02020603050405020304" pitchFamily="18" charset="0"/>
                          <a:cs typeface="Times New Roman" panose="02020603050405020304" pitchFamily="18" charset="0"/>
                        </a:rPr>
                        <a:t>Cáo</a:t>
                      </a:r>
                      <a:endParaRPr lang="en-US" sz="23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623" marR="58623" marT="0" marB="0" anchor="ctr">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300" b="1" dirty="0" err="1">
                          <a:solidFill>
                            <a:srgbClr val="FF0000"/>
                          </a:solidFill>
                          <a:effectLst/>
                          <a:latin typeface="Times New Roman" panose="02020603050405020304" pitchFamily="18" charset="0"/>
                          <a:cs typeface="Times New Roman" panose="02020603050405020304" pitchFamily="18" charset="0"/>
                        </a:rPr>
                        <a:t>Cuộc</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sống</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trước</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khi</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được</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cảm</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hóa</a:t>
                      </a:r>
                      <a:r>
                        <a:rPr lang="en-US" sz="2300" b="1" dirty="0">
                          <a:solidFill>
                            <a:srgbClr val="FF0000"/>
                          </a:solidFill>
                          <a:effectLst/>
                          <a:latin typeface="Times New Roman" panose="02020603050405020304" pitchFamily="18" charset="0"/>
                          <a:cs typeface="Times New Roman" panose="02020603050405020304" pitchFamily="18" charset="0"/>
                        </a:rPr>
                        <a:t>”</a:t>
                      </a:r>
                      <a:endParaRPr lang="en-US" sz="23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623" marR="58623" marT="0" marB="0" anchor="ctr">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300" b="1" dirty="0" err="1">
                          <a:solidFill>
                            <a:srgbClr val="FF0000"/>
                          </a:solidFill>
                          <a:effectLst/>
                          <a:latin typeface="Times New Roman" panose="02020603050405020304" pitchFamily="18" charset="0"/>
                          <a:cs typeface="Times New Roman" panose="02020603050405020304" pitchFamily="18" charset="0"/>
                        </a:rPr>
                        <a:t>Cuộc</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sống</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sau</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khi</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được</a:t>
                      </a:r>
                      <a:r>
                        <a:rPr lang="en-US" sz="2300" b="1" dirty="0">
                          <a:solidFill>
                            <a:srgbClr val="FF0000"/>
                          </a:solidFill>
                          <a:effectLst/>
                          <a:latin typeface="Times New Roman" panose="02020603050405020304" pitchFamily="18" charset="0"/>
                          <a:cs typeface="Times New Roman" panose="02020603050405020304" pitchFamily="18" charset="0"/>
                        </a:rPr>
                        <a:t> </a:t>
                      </a:r>
                    </a:p>
                    <a:p>
                      <a:pPr marL="0" marR="0" algn="ctr">
                        <a:lnSpc>
                          <a:spcPct val="100000"/>
                        </a:lnSpc>
                        <a:spcBef>
                          <a:spcPts val="0"/>
                        </a:spcBef>
                        <a:spcAft>
                          <a:spcPts val="0"/>
                        </a:spcAft>
                      </a:pP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cảm</a:t>
                      </a:r>
                      <a:r>
                        <a:rPr lang="en-US" sz="2300" b="1" dirty="0">
                          <a:solidFill>
                            <a:srgbClr val="FF0000"/>
                          </a:solidFill>
                          <a:effectLst/>
                          <a:latin typeface="Times New Roman" panose="02020603050405020304" pitchFamily="18" charset="0"/>
                          <a:cs typeface="Times New Roman" panose="02020603050405020304" pitchFamily="18" charset="0"/>
                        </a:rPr>
                        <a:t> </a:t>
                      </a:r>
                      <a:r>
                        <a:rPr lang="en-US" sz="2300" b="1" dirty="0" err="1">
                          <a:solidFill>
                            <a:srgbClr val="FF0000"/>
                          </a:solidFill>
                          <a:effectLst/>
                          <a:latin typeface="Times New Roman" panose="02020603050405020304" pitchFamily="18" charset="0"/>
                          <a:cs typeface="Times New Roman" panose="02020603050405020304" pitchFamily="18" charset="0"/>
                        </a:rPr>
                        <a:t>hóa</a:t>
                      </a:r>
                      <a:r>
                        <a:rPr lang="en-US" sz="2300" b="1" dirty="0">
                          <a:solidFill>
                            <a:srgbClr val="FF0000"/>
                          </a:solidFill>
                          <a:effectLst/>
                          <a:latin typeface="Times New Roman" panose="02020603050405020304" pitchFamily="18" charset="0"/>
                          <a:cs typeface="Times New Roman" panose="02020603050405020304" pitchFamily="18" charset="0"/>
                        </a:rPr>
                        <a:t>”</a:t>
                      </a:r>
                      <a:endParaRPr lang="en-US" sz="23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623" marR="58623" marT="0" marB="0" anchor="ctr">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869158607"/>
                  </a:ext>
                </a:extLst>
              </a:tr>
              <a:tr h="1035400">
                <a:tc>
                  <a:txBody>
                    <a:bodyPr/>
                    <a:lstStyle/>
                    <a:p>
                      <a:pPr marL="0" marR="0" algn="ctr">
                        <a:lnSpc>
                          <a:spcPct val="100000"/>
                        </a:lnSpc>
                        <a:spcBef>
                          <a:spcPts val="0"/>
                        </a:spcBef>
                        <a:spcAft>
                          <a:spcPts val="0"/>
                        </a:spcAft>
                      </a:pPr>
                      <a:r>
                        <a:rPr lang="en-US" sz="2300" b="1" dirty="0" err="1">
                          <a:solidFill>
                            <a:srgbClr val="0070C0"/>
                          </a:solidFill>
                          <a:effectLst/>
                          <a:latin typeface="Times New Roman" panose="02020603050405020304" pitchFamily="18" charset="0"/>
                          <a:cs typeface="Times New Roman" panose="02020603050405020304" pitchFamily="18" charset="0"/>
                        </a:rPr>
                        <a:t>Cảm</a:t>
                      </a:r>
                      <a:r>
                        <a:rPr lang="en-US" sz="2300" b="1" dirty="0">
                          <a:solidFill>
                            <a:srgbClr val="0070C0"/>
                          </a:solidFill>
                          <a:effectLst/>
                          <a:latin typeface="Times New Roman" panose="02020603050405020304" pitchFamily="18" charset="0"/>
                          <a:cs typeface="Times New Roman" panose="02020603050405020304" pitchFamily="18" charset="0"/>
                        </a:rPr>
                        <a:t> </a:t>
                      </a:r>
                      <a:r>
                        <a:rPr lang="en-US" sz="2300" b="1" dirty="0" err="1">
                          <a:solidFill>
                            <a:srgbClr val="0070C0"/>
                          </a:solidFill>
                          <a:effectLst/>
                          <a:latin typeface="Times New Roman" panose="02020603050405020304" pitchFamily="18" charset="0"/>
                          <a:cs typeface="Times New Roman" panose="02020603050405020304" pitchFamily="18" charset="0"/>
                        </a:rPr>
                        <a:t>nhận</a:t>
                      </a:r>
                      <a:r>
                        <a:rPr lang="en-US" sz="2300" b="1" dirty="0">
                          <a:solidFill>
                            <a:srgbClr val="0070C0"/>
                          </a:solidFill>
                          <a:effectLst/>
                          <a:latin typeface="Times New Roman" panose="02020603050405020304" pitchFamily="18" charset="0"/>
                          <a:cs typeface="Times New Roman" panose="02020603050405020304" pitchFamily="18" charset="0"/>
                        </a:rPr>
                        <a:t> </a:t>
                      </a:r>
                      <a:r>
                        <a:rPr lang="en-US" sz="2300" b="1" dirty="0" err="1">
                          <a:solidFill>
                            <a:srgbClr val="0070C0"/>
                          </a:solidFill>
                          <a:effectLst/>
                          <a:latin typeface="Times New Roman" panose="02020603050405020304" pitchFamily="18" charset="0"/>
                          <a:cs typeface="Times New Roman" panose="02020603050405020304" pitchFamily="18" charset="0"/>
                        </a:rPr>
                        <a:t>về</a:t>
                      </a:r>
                      <a:r>
                        <a:rPr lang="en-US" sz="2300" b="1" dirty="0">
                          <a:solidFill>
                            <a:srgbClr val="0070C0"/>
                          </a:solidFill>
                          <a:effectLst/>
                          <a:latin typeface="Times New Roman" panose="02020603050405020304" pitchFamily="18" charset="0"/>
                          <a:cs typeface="Times New Roman" panose="02020603050405020304" pitchFamily="18" charset="0"/>
                        </a:rPr>
                        <a:t> </a:t>
                      </a:r>
                      <a:r>
                        <a:rPr lang="en-US" sz="2300" b="1" dirty="0" err="1">
                          <a:solidFill>
                            <a:srgbClr val="0070C0"/>
                          </a:solidFill>
                          <a:effectLst/>
                          <a:latin typeface="Times New Roman" panose="02020603050405020304" pitchFamily="18" charset="0"/>
                          <a:cs typeface="Times New Roman" panose="02020603050405020304" pitchFamily="18" charset="0"/>
                        </a:rPr>
                        <a:t>bước</a:t>
                      </a:r>
                      <a:r>
                        <a:rPr lang="en-US" sz="2300" b="1" dirty="0">
                          <a:solidFill>
                            <a:srgbClr val="0070C0"/>
                          </a:solidFill>
                          <a:effectLst/>
                          <a:latin typeface="Times New Roman" panose="02020603050405020304" pitchFamily="18" charset="0"/>
                          <a:cs typeface="Times New Roman" panose="02020603050405020304" pitchFamily="18" charset="0"/>
                        </a:rPr>
                        <a:t> </a:t>
                      </a:r>
                      <a:r>
                        <a:rPr lang="en-US" sz="2300" b="1" dirty="0" err="1">
                          <a:solidFill>
                            <a:srgbClr val="0070C0"/>
                          </a:solidFill>
                          <a:effectLst/>
                          <a:latin typeface="Times New Roman" panose="02020603050405020304" pitchFamily="18" charset="0"/>
                          <a:cs typeface="Times New Roman" panose="02020603050405020304" pitchFamily="18" charset="0"/>
                        </a:rPr>
                        <a:t>chân</a:t>
                      </a:r>
                      <a:endParaRPr lang="en-US" sz="23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623" marR="58623" marT="0" marB="0" anchor="ctr">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cs typeface="Times New Roman" panose="02020603050405020304" pitchFamily="18" charset="0"/>
                      </a:endParaRPr>
                    </a:p>
                  </a:txBody>
                  <a:tcPr marL="58623" marR="58623" marT="0" marB="0" anchor="ctr">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623" marR="58623" marT="0" marB="0" anchor="ctr">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985527873"/>
                  </a:ext>
                </a:extLst>
              </a:tr>
              <a:tr h="1874358">
                <a:tc>
                  <a:txBody>
                    <a:bodyPr/>
                    <a:lstStyle/>
                    <a:p>
                      <a:pPr marL="0" marR="0" algn="ctr">
                        <a:lnSpc>
                          <a:spcPct val="100000"/>
                        </a:lnSpc>
                        <a:spcBef>
                          <a:spcPts val="0"/>
                        </a:spcBef>
                        <a:spcAft>
                          <a:spcPts val="0"/>
                        </a:spcAft>
                      </a:pPr>
                      <a:r>
                        <a:rPr lang="en-US" sz="2300" b="1" dirty="0" err="1">
                          <a:solidFill>
                            <a:srgbClr val="0070C0"/>
                          </a:solidFill>
                          <a:effectLst/>
                          <a:latin typeface="Times New Roman" panose="02020603050405020304" pitchFamily="18" charset="0"/>
                          <a:cs typeface="Times New Roman" panose="02020603050405020304" pitchFamily="18" charset="0"/>
                        </a:rPr>
                        <a:t>Cảm</a:t>
                      </a:r>
                      <a:r>
                        <a:rPr lang="en-US" sz="2300" b="1" dirty="0">
                          <a:solidFill>
                            <a:srgbClr val="0070C0"/>
                          </a:solidFill>
                          <a:effectLst/>
                          <a:latin typeface="Times New Roman" panose="02020603050405020304" pitchFamily="18" charset="0"/>
                          <a:cs typeface="Times New Roman" panose="02020603050405020304" pitchFamily="18" charset="0"/>
                        </a:rPr>
                        <a:t> </a:t>
                      </a:r>
                      <a:r>
                        <a:rPr lang="en-US" sz="2300" b="1" dirty="0" err="1">
                          <a:solidFill>
                            <a:srgbClr val="0070C0"/>
                          </a:solidFill>
                          <a:effectLst/>
                          <a:latin typeface="Times New Roman" panose="02020603050405020304" pitchFamily="18" charset="0"/>
                          <a:cs typeface="Times New Roman" panose="02020603050405020304" pitchFamily="18" charset="0"/>
                        </a:rPr>
                        <a:t>nhận</a:t>
                      </a:r>
                      <a:r>
                        <a:rPr lang="en-US" sz="2300" b="1" dirty="0">
                          <a:solidFill>
                            <a:srgbClr val="0070C0"/>
                          </a:solidFill>
                          <a:effectLst/>
                          <a:latin typeface="Times New Roman" panose="02020603050405020304" pitchFamily="18" charset="0"/>
                          <a:cs typeface="Times New Roman" panose="02020603050405020304" pitchFamily="18" charset="0"/>
                        </a:rPr>
                        <a:t> </a:t>
                      </a:r>
                      <a:r>
                        <a:rPr lang="en-US" sz="2300" b="1" dirty="0" err="1">
                          <a:solidFill>
                            <a:srgbClr val="0070C0"/>
                          </a:solidFill>
                          <a:effectLst/>
                          <a:latin typeface="Times New Roman" panose="02020603050405020304" pitchFamily="18" charset="0"/>
                          <a:cs typeface="Times New Roman" panose="02020603050405020304" pitchFamily="18" charset="0"/>
                        </a:rPr>
                        <a:t>về</a:t>
                      </a:r>
                      <a:r>
                        <a:rPr lang="en-US" sz="2300" b="1" dirty="0">
                          <a:solidFill>
                            <a:srgbClr val="0070C0"/>
                          </a:solidFill>
                          <a:effectLst/>
                          <a:latin typeface="Times New Roman" panose="02020603050405020304" pitchFamily="18" charset="0"/>
                          <a:cs typeface="Times New Roman" panose="02020603050405020304" pitchFamily="18" charset="0"/>
                        </a:rPr>
                        <a:t> </a:t>
                      </a:r>
                      <a:r>
                        <a:rPr lang="en-US" sz="2300" b="1" dirty="0" err="1">
                          <a:solidFill>
                            <a:srgbClr val="0070C0"/>
                          </a:solidFill>
                          <a:effectLst/>
                          <a:latin typeface="Times New Roman" panose="02020603050405020304" pitchFamily="18" charset="0"/>
                          <a:cs typeface="Times New Roman" panose="02020603050405020304" pitchFamily="18" charset="0"/>
                        </a:rPr>
                        <a:t>cánh</a:t>
                      </a:r>
                      <a:r>
                        <a:rPr lang="en-US" sz="2300" b="1" dirty="0">
                          <a:solidFill>
                            <a:srgbClr val="0070C0"/>
                          </a:solidFill>
                          <a:effectLst/>
                          <a:latin typeface="Times New Roman" panose="02020603050405020304" pitchFamily="18" charset="0"/>
                          <a:cs typeface="Times New Roman" panose="02020603050405020304" pitchFamily="18" charset="0"/>
                        </a:rPr>
                        <a:t> </a:t>
                      </a:r>
                      <a:r>
                        <a:rPr lang="en-US" sz="2300" b="1" dirty="0" err="1">
                          <a:solidFill>
                            <a:srgbClr val="0070C0"/>
                          </a:solidFill>
                          <a:effectLst/>
                          <a:latin typeface="Times New Roman" panose="02020603050405020304" pitchFamily="18" charset="0"/>
                          <a:cs typeface="Times New Roman" panose="02020603050405020304" pitchFamily="18" charset="0"/>
                        </a:rPr>
                        <a:t>đồng</a:t>
                      </a:r>
                      <a:r>
                        <a:rPr lang="en-US" sz="2300" b="1" dirty="0">
                          <a:solidFill>
                            <a:srgbClr val="0070C0"/>
                          </a:solidFill>
                          <a:effectLst/>
                          <a:latin typeface="Times New Roman" panose="02020603050405020304" pitchFamily="18" charset="0"/>
                          <a:cs typeface="Times New Roman" panose="02020603050405020304" pitchFamily="18" charset="0"/>
                        </a:rPr>
                        <a:t> </a:t>
                      </a:r>
                      <a:r>
                        <a:rPr lang="en-US" sz="2300" b="1" dirty="0" err="1">
                          <a:solidFill>
                            <a:srgbClr val="0070C0"/>
                          </a:solidFill>
                          <a:effectLst/>
                          <a:latin typeface="Times New Roman" panose="02020603050405020304" pitchFamily="18" charset="0"/>
                          <a:cs typeface="Times New Roman" panose="02020603050405020304" pitchFamily="18" charset="0"/>
                        </a:rPr>
                        <a:t>lúa</a:t>
                      </a:r>
                      <a:r>
                        <a:rPr lang="en-US" sz="2300" b="1" dirty="0">
                          <a:solidFill>
                            <a:srgbClr val="0070C0"/>
                          </a:solidFill>
                          <a:effectLst/>
                          <a:latin typeface="Times New Roman" panose="02020603050405020304" pitchFamily="18" charset="0"/>
                          <a:cs typeface="Times New Roman" panose="02020603050405020304" pitchFamily="18" charset="0"/>
                        </a:rPr>
                        <a:t> </a:t>
                      </a:r>
                      <a:r>
                        <a:rPr lang="en-US" sz="2300" b="1" dirty="0" err="1">
                          <a:solidFill>
                            <a:srgbClr val="0070C0"/>
                          </a:solidFill>
                          <a:effectLst/>
                          <a:latin typeface="Times New Roman" panose="02020603050405020304" pitchFamily="18" charset="0"/>
                          <a:cs typeface="Times New Roman" panose="02020603050405020304" pitchFamily="18" charset="0"/>
                        </a:rPr>
                        <a:t>mì</a:t>
                      </a:r>
                      <a:endParaRPr lang="en-US" sz="23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623" marR="58623" marT="0" marB="0" anchor="ctr">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i="1" dirty="0">
                          <a:solidFill>
                            <a:schemeClr val="bg1"/>
                          </a:solidFill>
                          <a:effectLst/>
                          <a:latin typeface="Times New Roman" panose="02020603050405020304" pitchFamily="18" charset="0"/>
                          <a:cs typeface="Times New Roman" panose="02020603050405020304" pitchFamily="18" charset="0"/>
                        </a:rPr>
                        <a:t> </a:t>
                      </a: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623" marR="58623" marT="0" marB="0" anchor="ctr">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623" marR="58623" marT="0" marB="0" anchor="ctr">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4267375095"/>
                  </a:ext>
                </a:extLst>
              </a:tr>
              <a:tr h="1035400">
                <a:tc>
                  <a:txBody>
                    <a:bodyPr/>
                    <a:lstStyle/>
                    <a:p>
                      <a:pPr marL="0" marR="0" algn="ctr">
                        <a:lnSpc>
                          <a:spcPct val="100000"/>
                        </a:lnSpc>
                        <a:spcBef>
                          <a:spcPts val="0"/>
                        </a:spcBef>
                        <a:spcAft>
                          <a:spcPts val="0"/>
                        </a:spcAft>
                      </a:pPr>
                      <a:r>
                        <a:rPr lang="en-US" sz="2300" b="1" dirty="0" err="1">
                          <a:solidFill>
                            <a:srgbClr val="0070C0"/>
                          </a:solidFill>
                          <a:effectLst/>
                          <a:latin typeface="Times New Roman" panose="02020603050405020304" pitchFamily="18" charset="0"/>
                          <a:cs typeface="Times New Roman" panose="02020603050405020304" pitchFamily="18" charset="0"/>
                        </a:rPr>
                        <a:t>Nhận</a:t>
                      </a:r>
                      <a:r>
                        <a:rPr lang="en-US" sz="2300" b="1" dirty="0">
                          <a:solidFill>
                            <a:srgbClr val="0070C0"/>
                          </a:solidFill>
                          <a:effectLst/>
                          <a:latin typeface="Times New Roman" panose="02020603050405020304" pitchFamily="18" charset="0"/>
                          <a:cs typeface="Times New Roman" panose="02020603050405020304" pitchFamily="18" charset="0"/>
                        </a:rPr>
                        <a:t> </a:t>
                      </a:r>
                      <a:r>
                        <a:rPr lang="en-US" sz="2300" b="1" dirty="0" err="1">
                          <a:solidFill>
                            <a:srgbClr val="0070C0"/>
                          </a:solidFill>
                          <a:effectLst/>
                          <a:latin typeface="Times New Roman" panose="02020603050405020304" pitchFamily="18" charset="0"/>
                          <a:cs typeface="Times New Roman" panose="02020603050405020304" pitchFamily="18" charset="0"/>
                        </a:rPr>
                        <a:t>định</a:t>
                      </a:r>
                      <a:r>
                        <a:rPr lang="en-US" sz="2300" b="1" dirty="0">
                          <a:solidFill>
                            <a:srgbClr val="0070C0"/>
                          </a:solidFill>
                          <a:effectLst/>
                          <a:latin typeface="Times New Roman" panose="02020603050405020304" pitchFamily="18" charset="0"/>
                          <a:cs typeface="Times New Roman" panose="02020603050405020304" pitchFamily="18" charset="0"/>
                        </a:rPr>
                        <a:t> </a:t>
                      </a:r>
                      <a:r>
                        <a:rPr lang="en-US" sz="2300" b="1" dirty="0" err="1">
                          <a:solidFill>
                            <a:srgbClr val="0070C0"/>
                          </a:solidFill>
                          <a:effectLst/>
                          <a:latin typeface="Times New Roman" panose="02020603050405020304" pitchFamily="18" charset="0"/>
                          <a:cs typeface="Times New Roman" panose="02020603050405020304" pitchFamily="18" charset="0"/>
                        </a:rPr>
                        <a:t>về</a:t>
                      </a:r>
                      <a:r>
                        <a:rPr lang="en-US" sz="2300" b="1" dirty="0">
                          <a:solidFill>
                            <a:srgbClr val="0070C0"/>
                          </a:solidFill>
                          <a:effectLst/>
                          <a:latin typeface="Times New Roman" panose="02020603050405020304" pitchFamily="18" charset="0"/>
                          <a:cs typeface="Times New Roman" panose="02020603050405020304" pitchFamily="18" charset="0"/>
                        </a:rPr>
                        <a:t> </a:t>
                      </a:r>
                      <a:r>
                        <a:rPr lang="en-US" sz="2300" b="1" dirty="0" err="1">
                          <a:solidFill>
                            <a:srgbClr val="0070C0"/>
                          </a:solidFill>
                          <a:effectLst/>
                          <a:latin typeface="Times New Roman" panose="02020603050405020304" pitchFamily="18" charset="0"/>
                          <a:cs typeface="Times New Roman" panose="02020603050405020304" pitchFamily="18" charset="0"/>
                        </a:rPr>
                        <a:t>cuộc</a:t>
                      </a:r>
                      <a:r>
                        <a:rPr lang="en-US" sz="2300" b="1" dirty="0">
                          <a:solidFill>
                            <a:srgbClr val="0070C0"/>
                          </a:solidFill>
                          <a:effectLst/>
                          <a:latin typeface="Times New Roman" panose="02020603050405020304" pitchFamily="18" charset="0"/>
                          <a:cs typeface="Times New Roman" panose="02020603050405020304" pitchFamily="18" charset="0"/>
                        </a:rPr>
                        <a:t> </a:t>
                      </a:r>
                      <a:r>
                        <a:rPr lang="en-US" sz="2300" b="1" dirty="0" err="1">
                          <a:solidFill>
                            <a:srgbClr val="0070C0"/>
                          </a:solidFill>
                          <a:effectLst/>
                          <a:latin typeface="Times New Roman" panose="02020603050405020304" pitchFamily="18" charset="0"/>
                          <a:cs typeface="Times New Roman" panose="02020603050405020304" pitchFamily="18" charset="0"/>
                        </a:rPr>
                        <a:t>sống</a:t>
                      </a:r>
                      <a:endParaRPr lang="en-US" sz="23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623" marR="58623" marT="0" marB="0" anchor="ctr">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623" marR="58623" marT="0" marB="0" anchor="ctr">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tcPr>
                </a:tc>
                <a:tc>
                  <a:txBody>
                    <a:bodyPr/>
                    <a:lstStyle/>
                    <a:p>
                      <a:pPr marL="0" marR="0" algn="ctr">
                        <a:lnSpc>
                          <a:spcPct val="100000"/>
                        </a:lnSpc>
                        <a:spcBef>
                          <a:spcPts val="0"/>
                        </a:spcBef>
                        <a:spcAft>
                          <a:spcPts val="0"/>
                        </a:spcAft>
                      </a:pPr>
                      <a:endParaRPr lang="en-US" sz="2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8623" marR="58623" marT="0" marB="0" anchor="ctr">
                    <a:lnL w="28575"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tcPr>
                </a:tc>
                <a:extLst>
                  <a:ext uri="{0D108BD9-81ED-4DB2-BD59-A6C34878D82A}">
                    <a16:rowId xmlns:a16="http://schemas.microsoft.com/office/drawing/2014/main" val="1182935789"/>
                  </a:ext>
                </a:extLst>
              </a:tr>
            </a:tbl>
          </a:graphicData>
        </a:graphic>
      </p:graphicFrame>
      <p:sp>
        <p:nvSpPr>
          <p:cNvPr id="2" name="Rectangle 1">
            <a:extLst>
              <a:ext uri="{FF2B5EF4-FFF2-40B4-BE49-F238E27FC236}">
                <a16:creationId xmlns:a16="http://schemas.microsoft.com/office/drawing/2014/main" id="{E39FCCB0-C147-42B6-B1A0-DE4F040BBAB5}"/>
              </a:ext>
            </a:extLst>
          </p:cNvPr>
          <p:cNvSpPr/>
          <p:nvPr/>
        </p:nvSpPr>
        <p:spPr>
          <a:xfrm>
            <a:off x="1948375" y="1946763"/>
            <a:ext cx="2834640" cy="397032"/>
          </a:xfrm>
          <a:prstGeom prst="rect">
            <a:avLst/>
          </a:prstGeom>
        </p:spPr>
        <p:txBody>
          <a:bodyPr wrap="square">
            <a:spAutoFit/>
          </a:bodyPr>
          <a:lstStyle/>
          <a:p>
            <a:pPr lvl="0" algn="ctr" defTabSz="914400">
              <a:lnSpc>
                <a:spcPct val="90000"/>
              </a:lnSpc>
            </a:pP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sợ</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hãi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chạy</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trốn</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2214BB1-4AA2-4EF1-BDAF-83AA570FA9F5}"/>
              </a:ext>
            </a:extLst>
          </p:cNvPr>
          <p:cNvSpPr/>
          <p:nvPr/>
        </p:nvSpPr>
        <p:spPr>
          <a:xfrm>
            <a:off x="1441938" y="1088871"/>
            <a:ext cx="4002259" cy="701731"/>
          </a:xfrm>
          <a:prstGeom prst="rect">
            <a:avLst/>
          </a:prstGeom>
        </p:spPr>
        <p:txBody>
          <a:bodyPr wrap="square">
            <a:spAutoFit/>
          </a:bodyPr>
          <a:lstStyle/>
          <a:p>
            <a:pPr lvl="0" algn="ctr" defTabSz="914400">
              <a:lnSpc>
                <a:spcPct val="90000"/>
              </a:lnSpc>
            </a:pPr>
            <a:r>
              <a:rPr lang="en-US" sz="2200" i="1" dirty="0">
                <a:latin typeface="Times New Roman" panose="02020603050405020304" pitchFamily="18" charset="0"/>
                <a:cs typeface="Times New Roman" panose="02020603050405020304" pitchFamily="18" charset="0"/>
              </a:rPr>
              <a:t>“</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bước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khác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chỉ</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khiến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mình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trốn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vào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lòng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đất</a:t>
            </a:r>
            <a:r>
              <a:rPr lang="en-US" sz="2200" i="1" dirty="0">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64348EEF-16FB-46CE-A8BF-F29D6BE7CF7E}"/>
              </a:ext>
            </a:extLst>
          </p:cNvPr>
          <p:cNvSpPr/>
          <p:nvPr/>
        </p:nvSpPr>
        <p:spPr>
          <a:xfrm>
            <a:off x="5275384" y="1946763"/>
            <a:ext cx="3636184" cy="701731"/>
          </a:xfrm>
          <a:prstGeom prst="rect">
            <a:avLst/>
          </a:prstGeom>
        </p:spPr>
        <p:txBody>
          <a:bodyPr wrap="square">
            <a:spAutoFit/>
          </a:bodyPr>
          <a:lstStyle/>
          <a:p>
            <a:pPr lvl="0" algn="ctr" defTabSz="914400">
              <a:lnSpc>
                <a:spcPct val="90000"/>
              </a:lnSpc>
            </a:pP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cáo</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vui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thích</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chủ</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động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tiến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lại</a:t>
            </a:r>
            <a:endParaRPr lang="en-US"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46EA1A5-BD99-4534-A5C0-6D27A8151E0E}"/>
              </a:ext>
            </a:extLst>
          </p:cNvPr>
          <p:cNvSpPr/>
          <p:nvPr/>
        </p:nvSpPr>
        <p:spPr>
          <a:xfrm>
            <a:off x="5303520" y="1015457"/>
            <a:ext cx="3636184" cy="1006429"/>
          </a:xfrm>
          <a:prstGeom prst="rect">
            <a:avLst/>
          </a:prstGeom>
        </p:spPr>
        <p:txBody>
          <a:bodyPr wrap="square">
            <a:spAutoFit/>
          </a:bodyPr>
          <a:lstStyle/>
          <a:p>
            <a:pPr lvl="0" algn="ctr" defTabSz="914400">
              <a:lnSpc>
                <a:spcPct val="90000"/>
              </a:lnSpc>
            </a:pPr>
            <a:r>
              <a:rPr lang="en-US" sz="2200" i="1" dirty="0">
                <a:latin typeface="Times New Roman" panose="02020603050405020304" pitchFamily="18" charset="0"/>
                <a:cs typeface="Times New Roman" panose="02020603050405020304" pitchFamily="18" charset="0"/>
              </a:rPr>
              <a:t>“</a:t>
            </a:r>
            <a:r>
              <a:rPr lang="en-US" sz="2200" i="1" dirty="0" err="1">
                <a:latin typeface="Times New Roman" panose="02020603050405020304" pitchFamily="18" charset="0"/>
                <a:cs typeface="Times New Roman" panose="02020603050405020304" pitchFamily="18" charset="0"/>
              </a:rPr>
              <a:t>Còn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bước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chân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bạn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sẽ</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gọi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mình</a:t>
            </a:r>
            <a:r>
              <a:rPr lang="en-US" sz="2200" i="1" dirty="0">
                <a:latin typeface="Times New Roman" panose="02020603050405020304" pitchFamily="18" charset="0"/>
                <a:cs typeface="Times New Roman" panose="02020603050405020304" pitchFamily="18" charset="0"/>
              </a:rPr>
              <a:t> ra </a:t>
            </a:r>
            <a:r>
              <a:rPr lang="en-US" sz="2200" i="1" dirty="0" err="1">
                <a:latin typeface="Times New Roman" panose="02020603050405020304" pitchFamily="18" charset="0"/>
                <a:cs typeface="Times New Roman" panose="02020603050405020304" pitchFamily="18" charset="0"/>
              </a:rPr>
              <a:t>khỏi</a:t>
            </a:r>
            <a:r>
              <a:rPr lang="en-US" sz="2200" i="1" dirty="0">
                <a:latin typeface="Times New Roman" panose="02020603050405020304" pitchFamily="18" charset="0"/>
                <a:cs typeface="Times New Roman" panose="02020603050405020304" pitchFamily="18" charset="0"/>
              </a:rPr>
              <a:t> hang, </a:t>
            </a:r>
            <a:r>
              <a:rPr lang="en-US" sz="2200" i="1" dirty="0" err="1">
                <a:latin typeface="Times New Roman" panose="02020603050405020304" pitchFamily="18" charset="0"/>
                <a:cs typeface="Times New Roman" panose="02020603050405020304" pitchFamily="18" charset="0"/>
              </a:rPr>
              <a:t>như</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tiếng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nhạc</a:t>
            </a:r>
            <a:r>
              <a:rPr lang="en-US" sz="2200" i="1"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B1CCF3CF-87DC-4BF3-AF41-E423A78813AE}"/>
              </a:ext>
            </a:extLst>
          </p:cNvPr>
          <p:cNvSpPr/>
          <p:nvPr/>
        </p:nvSpPr>
        <p:spPr>
          <a:xfrm>
            <a:off x="1983700" y="4225396"/>
            <a:ext cx="2834325" cy="397032"/>
          </a:xfrm>
          <a:prstGeom prst="rect">
            <a:avLst/>
          </a:prstGeom>
        </p:spPr>
        <p:txBody>
          <a:bodyPr wrap="square">
            <a:spAutoFit/>
          </a:bodyPr>
          <a:lstStyle/>
          <a:p>
            <a:pPr lvl="0" algn="ctr" defTabSz="914400">
              <a:lnSpc>
                <a:spcPct val="90000"/>
              </a:lnSpc>
            </a:pP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không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thấy</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có</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ích</a:t>
            </a:r>
            <a:endParaRPr lang="en-US"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0427839A-1C23-45D8-8063-5A2C2C40F96B}"/>
              </a:ext>
            </a:extLst>
          </p:cNvPr>
          <p:cNvSpPr/>
          <p:nvPr/>
        </p:nvSpPr>
        <p:spPr>
          <a:xfrm>
            <a:off x="1589807" y="2645747"/>
            <a:ext cx="3636184" cy="1615827"/>
          </a:xfrm>
          <a:prstGeom prst="rect">
            <a:avLst/>
          </a:prstGeom>
        </p:spPr>
        <p:txBody>
          <a:bodyPr wrap="square">
            <a:spAutoFit/>
          </a:bodyPr>
          <a:lstStyle/>
          <a:p>
            <a:pPr lvl="0" algn="ctr" defTabSz="914400">
              <a:lnSpc>
                <a:spcPct val="90000"/>
              </a:lnSpc>
            </a:pPr>
            <a:r>
              <a:rPr lang="en-US" sz="2200" i="1" dirty="0">
                <a:latin typeface="Times New Roman" panose="02020603050405020304" pitchFamily="18" charset="0"/>
                <a:cs typeface="Times New Roman" panose="02020603050405020304" pitchFamily="18" charset="0"/>
              </a:rPr>
              <a:t>“</a:t>
            </a:r>
            <a:r>
              <a:rPr lang="en-US" sz="2200" i="1" dirty="0" err="1">
                <a:latin typeface="Times New Roman" panose="02020603050405020304" pitchFamily="18" charset="0"/>
                <a:cs typeface="Times New Roman" panose="02020603050405020304" pitchFamily="18" charset="0"/>
              </a:rPr>
              <a:t>Mình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không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bánh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Lúa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ích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mình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Những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đồng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lúa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chẳng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gợi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nhớ</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mình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như</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vậy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buồn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quá</a:t>
            </a:r>
            <a:r>
              <a:rPr lang="en-US" sz="2200" i="1" dirty="0">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0E679454-4790-4BFD-A0AC-B2AC000EC7B2}"/>
              </a:ext>
            </a:extLst>
          </p:cNvPr>
          <p:cNvSpPr/>
          <p:nvPr/>
        </p:nvSpPr>
        <p:spPr>
          <a:xfrm>
            <a:off x="5282258" y="3929874"/>
            <a:ext cx="3358609" cy="701731"/>
          </a:xfrm>
          <a:prstGeom prst="rect">
            <a:avLst/>
          </a:prstGeom>
        </p:spPr>
        <p:txBody>
          <a:bodyPr wrap="square">
            <a:spAutoFit/>
          </a:bodyPr>
          <a:lstStyle/>
          <a:p>
            <a:pPr lvl="0" algn="ctr" defTabSz="914400">
              <a:lnSpc>
                <a:spcPct val="90000"/>
              </a:lnSpc>
            </a:pP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thân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thương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ấm</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áp</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thấy</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có</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ích</a:t>
            </a:r>
            <a:endParaRPr lang="en-US"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38A07D21-B1E2-4D56-845B-0FFF0F1FDCD6}"/>
              </a:ext>
            </a:extLst>
          </p:cNvPr>
          <p:cNvSpPr/>
          <p:nvPr/>
        </p:nvSpPr>
        <p:spPr>
          <a:xfrm>
            <a:off x="5428239" y="2645747"/>
            <a:ext cx="3358609" cy="1311128"/>
          </a:xfrm>
          <a:prstGeom prst="rect">
            <a:avLst/>
          </a:prstGeom>
        </p:spPr>
        <p:txBody>
          <a:bodyPr wrap="square">
            <a:spAutoFit/>
          </a:bodyPr>
          <a:lstStyle/>
          <a:p>
            <a:pPr lvl="0" algn="ctr" defTabSz="914400">
              <a:lnSpc>
                <a:spcPct val="90000"/>
              </a:lnSpc>
            </a:pPr>
            <a:r>
              <a:rPr lang="en-US" sz="2200" i="1" dirty="0">
                <a:latin typeface="Times New Roman" panose="02020603050405020304" pitchFamily="18" charset="0"/>
                <a:cs typeface="Times New Roman" panose="02020603050405020304" pitchFamily="18" charset="0"/>
              </a:rPr>
              <a:t>“</a:t>
            </a:r>
            <a:r>
              <a:rPr lang="en-US" sz="2200" i="1" dirty="0" err="1">
                <a:latin typeface="Times New Roman" panose="02020603050405020304" pitchFamily="18" charset="0"/>
                <a:cs typeface="Times New Roman" panose="02020603050405020304" pitchFamily="18" charset="0"/>
              </a:rPr>
              <a:t>Lúa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mì</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vàng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óng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sẽ</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mình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nhớ</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đến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bạn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mình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sẽ</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thấy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thích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tiếng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đồng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lúa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mì</a:t>
            </a:r>
            <a:r>
              <a:rPr lang="en-US" sz="2200" i="1"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BA6BF6EA-AB79-4936-99A7-597E7CD746D7}"/>
              </a:ext>
            </a:extLst>
          </p:cNvPr>
          <p:cNvSpPr/>
          <p:nvPr/>
        </p:nvSpPr>
        <p:spPr>
          <a:xfrm>
            <a:off x="1898982" y="6009480"/>
            <a:ext cx="3327009" cy="701731"/>
          </a:xfrm>
          <a:prstGeom prst="rect">
            <a:avLst/>
          </a:prstGeom>
        </p:spPr>
        <p:txBody>
          <a:bodyPr wrap="square">
            <a:spAutoFit/>
          </a:bodyPr>
          <a:lstStyle/>
          <a:p>
            <a:pPr lvl="0" algn="ctr" defTabSz="914400">
              <a:lnSpc>
                <a:spcPct val="90000"/>
              </a:lnSpc>
            </a:pP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buồn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tẻ</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quẩn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quanh</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sợ</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hãi</a:t>
            </a:r>
            <a:r>
              <a:rPr lang="en-US" sz="2200" b="1" dirty="0">
                <a:solidFill>
                  <a:srgbClr val="FF0000"/>
                </a:solidFill>
                <a:latin typeface="Times New Roman" panose="02020603050405020304" pitchFamily="18" charset="0"/>
                <a:cs typeface="Times New Roman" panose="02020603050405020304" pitchFamily="18" charset="0"/>
              </a:rPr>
              <a:t>, …</a:t>
            </a:r>
            <a:endParaRPr lang="en-US"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6D52538B-CAE5-40E4-942C-A7B8BF44B736}"/>
              </a:ext>
            </a:extLst>
          </p:cNvPr>
          <p:cNvSpPr/>
          <p:nvPr/>
        </p:nvSpPr>
        <p:spPr>
          <a:xfrm>
            <a:off x="1663583" y="4745893"/>
            <a:ext cx="3488632" cy="1311128"/>
          </a:xfrm>
          <a:prstGeom prst="rect">
            <a:avLst/>
          </a:prstGeom>
        </p:spPr>
        <p:txBody>
          <a:bodyPr wrap="square">
            <a:spAutoFit/>
          </a:bodyPr>
          <a:lstStyle/>
          <a:p>
            <a:pPr lvl="0" algn="ctr" defTabSz="914400">
              <a:lnSpc>
                <a:spcPct val="90000"/>
              </a:lnSpc>
            </a:pPr>
            <a:r>
              <a:rPr lang="en-US" sz="2200" i="1" dirty="0">
                <a:latin typeface="Times New Roman" panose="02020603050405020304" pitchFamily="18" charset="0"/>
                <a:cs typeface="Times New Roman" panose="02020603050405020304" pitchFamily="18" charset="0"/>
              </a:rPr>
              <a:t>“</a:t>
            </a:r>
            <a:r>
              <a:rPr lang="en-US" sz="2200" i="1" dirty="0" err="1">
                <a:latin typeface="Times New Roman" panose="02020603050405020304" pitchFamily="18" charset="0"/>
                <a:cs typeface="Times New Roman" panose="02020603050405020304" pitchFamily="18" charset="0"/>
              </a:rPr>
              <a:t>Mình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gà</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săn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mình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Mọi</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gà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đều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giống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nhau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mọi</a:t>
            </a:r>
            <a:r>
              <a:rPr lang="en-US" sz="2200" i="1" dirty="0">
                <a:latin typeface="Times New Roman" panose="02020603050405020304" pitchFamily="18" charset="0"/>
                <a:cs typeface="Times New Roman" panose="02020603050405020304" pitchFamily="18" charset="0"/>
              </a:rPr>
              <a:t> con </a:t>
            </a:r>
            <a:r>
              <a:rPr lang="en-US" sz="2200" i="1" dirty="0" err="1">
                <a:latin typeface="Times New Roman" panose="02020603050405020304" pitchFamily="18" charset="0"/>
                <a:cs typeface="Times New Roman" panose="02020603050405020304" pitchFamily="18" charset="0"/>
              </a:rPr>
              <a:t>người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đều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giống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nhau</a:t>
            </a:r>
            <a:r>
              <a:rPr lang="en-US" sz="2200" i="1" dirty="0">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FFC2C8CD-1B98-4E34-AC50-CECD4888C602}"/>
              </a:ext>
            </a:extLst>
          </p:cNvPr>
          <p:cNvSpPr/>
          <p:nvPr/>
        </p:nvSpPr>
        <p:spPr>
          <a:xfrm>
            <a:off x="5459690" y="5986491"/>
            <a:ext cx="3451878" cy="701731"/>
          </a:xfrm>
          <a:prstGeom prst="rect">
            <a:avLst/>
          </a:prstGeom>
        </p:spPr>
        <p:txBody>
          <a:bodyPr wrap="square">
            <a:spAutoFit/>
          </a:bodyPr>
          <a:lstStyle/>
          <a:p>
            <a:pPr lvl="0" algn="ctr" defTabSz="914400">
              <a:lnSpc>
                <a:spcPct val="90000"/>
              </a:lnSpc>
            </a:pP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rực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rỡ</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ấm</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áp</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giống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như</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được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chiếu</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sáng</a:t>
            </a:r>
            <a:r>
              <a:rPr lang="en-US" sz="2200" b="1" dirty="0">
                <a:solidFill>
                  <a:srgbClr val="FF0000"/>
                </a:solidFill>
                <a:latin typeface="Times New Roman" panose="02020603050405020304" pitchFamily="18" charset="0"/>
                <a:cs typeface="Times New Roman" panose="02020603050405020304" pitchFamily="18" charset="0"/>
              </a:rPr>
              <a:t>,…</a:t>
            </a:r>
            <a:endParaRPr lang="en-US" sz="2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09F472AA-C33F-4317-A2AD-2DD5B0678E8F}"/>
              </a:ext>
            </a:extLst>
          </p:cNvPr>
          <p:cNvSpPr/>
          <p:nvPr/>
        </p:nvSpPr>
        <p:spPr>
          <a:xfrm>
            <a:off x="5500464" y="5083950"/>
            <a:ext cx="3342651" cy="701731"/>
          </a:xfrm>
          <a:prstGeom prst="rect">
            <a:avLst/>
          </a:prstGeom>
        </p:spPr>
        <p:txBody>
          <a:bodyPr wrap="square">
            <a:spAutoFit/>
          </a:bodyPr>
          <a:lstStyle/>
          <a:p>
            <a:pPr lvl="0" algn="ctr" defTabSz="914400">
              <a:lnSpc>
                <a:spcPct val="90000"/>
              </a:lnSpc>
            </a:pPr>
            <a:r>
              <a:rPr lang="en-US" sz="2200" i="1" dirty="0">
                <a:latin typeface="Times New Roman" panose="02020603050405020304" pitchFamily="18" charset="0"/>
                <a:cs typeface="Times New Roman" panose="02020603050405020304" pitchFamily="18" charset="0"/>
              </a:rPr>
              <a:t>“</a:t>
            </a:r>
            <a:r>
              <a:rPr lang="en-US" sz="2200" i="1" dirty="0" err="1">
                <a:latin typeface="Times New Roman" panose="02020603050405020304" pitchFamily="18" charset="0"/>
                <a:cs typeface="Times New Roman" panose="02020603050405020304" pitchFamily="18" charset="0"/>
              </a:rPr>
              <a:t>Xem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như</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đời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mình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đã</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được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chiếu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sáng</a:t>
            </a:r>
            <a:r>
              <a:rPr lang="en-US" sz="2200" i="1" dirty="0">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id="{1D1EA711-843B-47D4-8C94-6D5D563DBB43}"/>
              </a:ext>
            </a:extLst>
          </p:cNvPr>
          <p:cNvSpPr/>
          <p:nvPr/>
        </p:nvSpPr>
        <p:spPr>
          <a:xfrm>
            <a:off x="339099" y="3740433"/>
            <a:ext cx="8345050" cy="2542363"/>
          </a:xfrm>
          <a:prstGeom prst="rect">
            <a:avLst/>
          </a:prstGeom>
          <a:solidFill>
            <a:srgbClr val="FFFF00"/>
          </a:solidFill>
        </p:spPr>
        <p:txBody>
          <a:bodyPr wrap="square">
            <a:spAutoFit/>
          </a:bodyPr>
          <a:lstStyle/>
          <a:p>
            <a:pPr marL="457200" indent="-457200" algn="just">
              <a:lnSpc>
                <a:spcPct val="107000"/>
              </a:lnSpc>
              <a:spcAft>
                <a:spcPts val="800"/>
              </a:spcAft>
              <a:buFontTx/>
              <a:buChar char="-"/>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hóa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sẽ</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thay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80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buồn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tẻ</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quẩn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quanh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sợ</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hãi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tươi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đẽ</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tràn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hạnh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phúc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chiếu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r>
              <a:rPr lang="en-US" sz="2800" b="1" dirty="0">
                <a:latin typeface="Times New Roman" panose="02020603050405020304" pitchFamily="18" charset="0"/>
                <a:ea typeface="Calibri" panose="020F0502020204030204" pitchFamily="34" charset="0"/>
              </a:rPr>
              <a:t>- </a:t>
            </a:r>
            <a:r>
              <a:rPr lang="en-US" sz="2800" b="1" dirty="0">
                <a:solidFill>
                  <a:srgbClr val="FF0000"/>
                </a:solidFill>
                <a:latin typeface="Times New Roman" panose="02020603050405020304" pitchFamily="18" charset="0"/>
                <a:ea typeface="Calibri" panose="020F0502020204030204" pitchFamily="34" charset="0"/>
              </a:rPr>
              <a:t>Con </a:t>
            </a:r>
            <a:r>
              <a:rPr lang="en-US" sz="2800" b="1" dirty="0" err="1">
                <a:solidFill>
                  <a:srgbClr val="FF0000"/>
                </a:solidFill>
                <a:latin typeface="Times New Roman" panose="02020603050405020304" pitchFamily="18" charset="0"/>
                <a:ea typeface="Calibri" panose="020F0502020204030204" pitchFamily="34" charset="0"/>
              </a:rPr>
              <a:t>cáo</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sẽ</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rất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vui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thích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khi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được</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kết</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bạn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với</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hoàng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tử</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bé</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và</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nhận</a:t>
            </a:r>
            <a:r>
              <a:rPr lang="en-US" sz="2800" b="1" dirty="0">
                <a:solidFill>
                  <a:srgbClr val="FF0000"/>
                </a:solidFill>
                <a:latin typeface="Times New Roman" panose="02020603050405020304" pitchFamily="18" charset="0"/>
                <a:ea typeface="Calibri" panose="020F0502020204030204" pitchFamily="34" charset="0"/>
              </a:rPr>
              <a:t> ra </a:t>
            </a:r>
            <a:r>
              <a:rPr lang="en-US" sz="2800" b="1" dirty="0" err="1">
                <a:solidFill>
                  <a:srgbClr val="FF0000"/>
                </a:solidFill>
                <a:latin typeface="Times New Roman" panose="02020603050405020304" pitchFamily="18" charset="0"/>
                <a:ea typeface="Calibri" panose="020F0502020204030204" pitchFamily="34" charset="0"/>
              </a:rPr>
              <a:t>được</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giá</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trị</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tình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bạn</a:t>
            </a:r>
            <a:r>
              <a:rPr lang="en-US" sz="2800" b="1" dirty="0">
                <a:solidFill>
                  <a:srgbClr val="FF0000"/>
                </a:solidFill>
                <a:latin typeface="Times New Roman" panose="02020603050405020304" pitchFamily="18" charset="0"/>
                <a:ea typeface="Calibri" panose="020F0502020204030204" pitchFamily="34" charset="0"/>
              </a:rPr>
              <a:t>.</a:t>
            </a:r>
            <a:endParaRPr lang="en-US" sz="2800" b="1" dirty="0">
              <a:solidFill>
                <a:srgbClr val="FF0000"/>
              </a:solidFill>
            </a:endParaRPr>
          </a:p>
        </p:txBody>
      </p:sp>
    </p:spTree>
    <p:extLst>
      <p:ext uri="{BB962C8B-B14F-4D97-AF65-F5344CB8AC3E}">
        <p14:creationId xmlns:p14="http://schemas.microsoft.com/office/powerpoint/2010/main" val="192588541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5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5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5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5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5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25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circle(in)">
                                      <p:cBhvr>
                                        <p:cTn id="7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P spid="11" grpId="0"/>
      <p:bldP spid="12" grpId="0"/>
      <p:bldP spid="13" grpId="0"/>
      <p:bldP spid="14" grpId="0"/>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61EF4F2A-41DA-7C4C-96B5-DE954AE3E1A8}"/>
              </a:ext>
            </a:extLst>
          </p:cNvPr>
          <p:cNvSpPr>
            <a:spLocks noGrp="1" noChangeArrowheads="1"/>
          </p:cNvSpPr>
          <p:nvPr>
            <p:ph type="title"/>
          </p:nvPr>
        </p:nvSpPr>
        <p:spPr/>
        <p:txBody>
          <a:bodyPr/>
          <a:lstStyle/>
          <a:p>
            <a:endParaRPr lang="en-VN" altLang="en-VN"/>
          </a:p>
        </p:txBody>
      </p:sp>
      <p:sp>
        <p:nvSpPr>
          <p:cNvPr id="57346" name="Content Placeholder 2">
            <a:extLst>
              <a:ext uri="{FF2B5EF4-FFF2-40B4-BE49-F238E27FC236}">
                <a16:creationId xmlns:a16="http://schemas.microsoft.com/office/drawing/2014/main" id="{02DEFA64-5028-2D4A-8867-ABAB1EEF7B99}"/>
              </a:ext>
            </a:extLst>
          </p:cNvPr>
          <p:cNvSpPr>
            <a:spLocks noGrp="1" noChangeArrowheads="1"/>
          </p:cNvSpPr>
          <p:nvPr>
            <p:ph idx="1"/>
          </p:nvPr>
        </p:nvSpPr>
        <p:spPr/>
        <p:txBody>
          <a:bodyPr/>
          <a:lstStyle/>
          <a:p>
            <a:endParaRPr lang="en-VN" altLang="en-VN"/>
          </a:p>
        </p:txBody>
      </p:sp>
      <p:pic>
        <p:nvPicPr>
          <p:cNvPr id="57347" name="Picture 3">
            <a:extLst>
              <a:ext uri="{FF2B5EF4-FFF2-40B4-BE49-F238E27FC236}">
                <a16:creationId xmlns:a16="http://schemas.microsoft.com/office/drawing/2014/main" id="{CAD27542-50B2-FF48-9AB0-578DEDCBF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54" t="14565" r="10480" b="26611"/>
          <a:stretch>
            <a:fillRect/>
          </a:stretch>
        </p:blipFill>
        <p:spPr bwMode="auto">
          <a:xfrm>
            <a:off x="0" y="0"/>
            <a:ext cx="9144000" cy="6858000"/>
          </a:xfrm>
          <a:prstGeom prst="rect">
            <a:avLst/>
          </a:prstGeom>
          <a:noFill/>
          <a:ln w="1587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57348" name="图片 1">
            <a:extLst>
              <a:ext uri="{FF2B5EF4-FFF2-40B4-BE49-F238E27FC236}">
                <a16:creationId xmlns:a16="http://schemas.microsoft.com/office/drawing/2014/main" id="{809F391D-DBAA-5646-A8B9-515911005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331120" y="-1229518"/>
            <a:ext cx="6481763"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图片 1">
            <a:extLst>
              <a:ext uri="{FF2B5EF4-FFF2-40B4-BE49-F238E27FC236}">
                <a16:creationId xmlns:a16="http://schemas.microsoft.com/office/drawing/2014/main" id="{1DB72A2D-2FC4-1446-A694-E264D15DE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346994" y="-1264154"/>
            <a:ext cx="6481762"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7">
            <a:extLst>
              <a:ext uri="{FF2B5EF4-FFF2-40B4-BE49-F238E27FC236}">
                <a16:creationId xmlns:a16="http://schemas.microsoft.com/office/drawing/2014/main" id="{7921BCE0-4062-E148-8AE9-48F262346E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 y="-6639"/>
            <a:ext cx="884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27">
            <a:extLst>
              <a:ext uri="{FF2B5EF4-FFF2-40B4-BE49-F238E27FC236}">
                <a16:creationId xmlns:a16="http://schemas.microsoft.com/office/drawing/2014/main" id="{1504B1A1-819B-F648-8661-9E09DBA11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0413" y="390527"/>
            <a:ext cx="882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D6FB14EC-740D-F043-9BA3-8137C046C906}"/>
              </a:ext>
            </a:extLst>
          </p:cNvPr>
          <p:cNvSpPr txBox="1">
            <a:spLocks noChangeArrowheads="1"/>
          </p:cNvSpPr>
          <p:nvPr/>
        </p:nvSpPr>
        <p:spPr bwMode="auto">
          <a:xfrm>
            <a:off x="1482444" y="543777"/>
            <a:ext cx="27863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Làm việc cặp đôi</a:t>
            </a:r>
          </a:p>
        </p:txBody>
      </p:sp>
      <p:sp>
        <p:nvSpPr>
          <p:cNvPr id="17" name="Cloud 16">
            <a:extLst>
              <a:ext uri="{FF2B5EF4-FFF2-40B4-BE49-F238E27FC236}">
                <a16:creationId xmlns:a16="http://schemas.microsoft.com/office/drawing/2014/main" id="{8A0C7CE6-92C4-AF42-BC70-E74C7204B06C}"/>
              </a:ext>
            </a:extLst>
          </p:cNvPr>
          <p:cNvSpPr/>
          <p:nvPr/>
        </p:nvSpPr>
        <p:spPr>
          <a:xfrm>
            <a:off x="2682877" y="880192"/>
            <a:ext cx="5962359" cy="2255539"/>
          </a:xfrm>
          <a:prstGeom prst="cloud">
            <a:avLst/>
          </a:prstGeom>
          <a:ln>
            <a:solidFill>
              <a:srgbClr val="C00000"/>
            </a:solidFill>
          </a:ln>
        </p:spPr>
        <p:style>
          <a:lnRef idx="2">
            <a:schemeClr val="accent5"/>
          </a:lnRef>
          <a:fillRef idx="1">
            <a:schemeClr val="lt1"/>
          </a:fillRef>
          <a:effectRef idx="0">
            <a:schemeClr val="accent5"/>
          </a:effectRef>
          <a:fontRef idx="minor">
            <a:schemeClr val="dk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Theo em, nhân vật cáo có phải là nhân vật của truyện đồng thoại không? Vì sao</a:t>
            </a:r>
          </a:p>
        </p:txBody>
      </p:sp>
      <p:sp>
        <p:nvSpPr>
          <p:cNvPr id="18" name="Rounded Rectangle 4">
            <a:extLst>
              <a:ext uri="{FF2B5EF4-FFF2-40B4-BE49-F238E27FC236}">
                <a16:creationId xmlns:a16="http://schemas.microsoft.com/office/drawing/2014/main" id="{1BFEDB4F-7B03-44D0-8059-2D27E9C43F47}"/>
              </a:ext>
            </a:extLst>
          </p:cNvPr>
          <p:cNvSpPr/>
          <p:nvPr/>
        </p:nvSpPr>
        <p:spPr>
          <a:xfrm>
            <a:off x="441325" y="3205598"/>
            <a:ext cx="8363041" cy="2644814"/>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cáo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của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truyện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đồng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thoại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con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hóa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nói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chuyện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Nó</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vẫn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mang</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đặc</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tính</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của</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loài</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gà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người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mn-cs"/>
              </a:rPr>
              <a:t>bắt</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nó</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mang</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đặc</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điểm</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của</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con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người</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khát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khao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trọng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đón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những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tốt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đẹp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của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9" name="图片 8" descr="6fc417983c9675ce1b60e983870aeb8a">
            <a:extLst>
              <a:ext uri="{FF2B5EF4-FFF2-40B4-BE49-F238E27FC236}">
                <a16:creationId xmlns:a16="http://schemas.microsoft.com/office/drawing/2014/main" id="{9EDB8F36-7E14-433C-80E8-8A2A221C74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93" y="1089861"/>
            <a:ext cx="2446578"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8" presetClass="emph" presetSubtype="0" fill="hold" nodeType="withEffect">
                                  <p:stCondLst>
                                    <p:cond delay="0"/>
                                  </p:stCondLst>
                                  <p:childTnLst>
                                    <p:animRot by="21600000">
                                      <p:cBhvr>
                                        <p:cTn id="10" dur="2000" fill="hold"/>
                                        <p:tgtEl>
                                          <p:spTgt spid="13"/>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8" presetClass="emph" presetSubtype="0" fill="hold" nodeType="withEffect">
                                  <p:stCondLst>
                                    <p:cond delay="0"/>
                                  </p:stCondLst>
                                  <p:childTnLst>
                                    <p:animRot by="21600000">
                                      <p:cBhvr>
                                        <p:cTn id="16" dur="2000" fill="hold"/>
                                        <p:tgtEl>
                                          <p:spTgt spid="14"/>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grpId="1" nodeType="clickEffect">
                                  <p:stCondLst>
                                    <p:cond delay="0"/>
                                  </p:stCondLst>
                                  <p:childTnLst>
                                    <p:animEffect transition="out" filter="blinds(horizontal)">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1A6F6DD-C245-4D83-942F-CED59215E7CF}"/>
              </a:ext>
            </a:extLst>
          </p:cNvPr>
          <p:cNvSpPr/>
          <p:nvPr/>
        </p:nvSpPr>
        <p:spPr>
          <a:xfrm>
            <a:off x="3127761" y="333286"/>
            <a:ext cx="3478138" cy="1243031"/>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Ý NGHĨA CỦA TÌNH BẠN</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6947275-BC87-463C-BF53-87B101364682}"/>
              </a:ext>
            </a:extLst>
          </p:cNvPr>
          <p:cNvSpPr/>
          <p:nvPr/>
        </p:nvSpPr>
        <p:spPr>
          <a:xfrm>
            <a:off x="748352" y="2620370"/>
            <a:ext cx="2527111" cy="3630304"/>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p>
        </p:txBody>
      </p:sp>
      <p:sp>
        <p:nvSpPr>
          <p:cNvPr id="6" name="Rectangle: Rounded Corners 5">
            <a:extLst>
              <a:ext uri="{FF2B5EF4-FFF2-40B4-BE49-F238E27FC236}">
                <a16:creationId xmlns:a16="http://schemas.microsoft.com/office/drawing/2014/main" id="{91111318-6398-4E16-9BC2-A02B02646E88}"/>
              </a:ext>
            </a:extLst>
          </p:cNvPr>
          <p:cNvSpPr/>
          <p:nvPr/>
        </p:nvSpPr>
        <p:spPr>
          <a:xfrm>
            <a:off x="3601871" y="2620370"/>
            <a:ext cx="2527111" cy="3630304"/>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nhẽo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“ai </a:t>
            </a:r>
            <a:r>
              <a:rPr lang="en-US" sz="2400" i="1" dirty="0" err="1">
                <a:latin typeface="Times New Roman" panose="02020603050405020304" pitchFamily="18" charset="0"/>
                <a:cs typeface="Times New Roman" panose="02020603050405020304" pitchFamily="18" charset="0"/>
              </a:rPr>
              <a:t>cũng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giống</a:t>
            </a:r>
            <a:r>
              <a:rPr lang="en-US" sz="2400" i="1" dirty="0">
                <a:latin typeface="Times New Roman" panose="02020603050405020304" pitchFamily="18" charset="0"/>
                <a:cs typeface="Times New Roman" panose="02020603050405020304" pitchFamily="18" charset="0"/>
              </a:rPr>
              <a:t> ai”.</a:t>
            </a:r>
            <a:r>
              <a:rPr lang="en-US" sz="2400" dirty="0">
                <a:latin typeface="Times New Roman" panose="02020603050405020304" pitchFamily="18" charset="0"/>
                <a:cs typeface="Times New Roman" panose="02020603050405020304" pitchFamily="18" charset="0"/>
              </a:rPr>
              <a:t> </a:t>
            </a:r>
          </a:p>
        </p:txBody>
      </p:sp>
      <p:sp>
        <p:nvSpPr>
          <p:cNvPr id="7" name="Rectangle: Rounded Corners 6">
            <a:extLst>
              <a:ext uri="{FF2B5EF4-FFF2-40B4-BE49-F238E27FC236}">
                <a16:creationId xmlns:a16="http://schemas.microsoft.com/office/drawing/2014/main" id="{129ACDAD-11AC-4041-ACD4-BF7ADB6EBDFB}"/>
              </a:ext>
            </a:extLst>
          </p:cNvPr>
          <p:cNvSpPr/>
          <p:nvPr/>
        </p:nvSpPr>
        <p:spPr>
          <a:xfrm>
            <a:off x="6566848" y="2620370"/>
            <a:ext cx="2158620" cy="3630304"/>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lành</a:t>
            </a:r>
            <a:r>
              <a:rPr lang="en-US" sz="2400" dirty="0">
                <a:latin typeface="Times New Roman" panose="02020603050405020304" pitchFamily="18" charset="0"/>
                <a:cs typeface="Times New Roman" panose="02020603050405020304" pitchFamily="18" charset="0"/>
              </a:rPr>
              <a:t>.</a:t>
            </a:r>
          </a:p>
        </p:txBody>
      </p:sp>
      <p:cxnSp>
        <p:nvCxnSpPr>
          <p:cNvPr id="9" name="Straight Arrow Connector 8">
            <a:extLst>
              <a:ext uri="{FF2B5EF4-FFF2-40B4-BE49-F238E27FC236}">
                <a16:creationId xmlns:a16="http://schemas.microsoft.com/office/drawing/2014/main" id="{76378B30-1E10-4A41-AB9A-28738AD4BF28}"/>
              </a:ext>
            </a:extLst>
          </p:cNvPr>
          <p:cNvCxnSpPr>
            <a:cxnSpLocks/>
            <a:stCxn id="4" idx="4"/>
            <a:endCxn id="6" idx="0"/>
          </p:cNvCxnSpPr>
          <p:nvPr/>
        </p:nvCxnSpPr>
        <p:spPr>
          <a:xfrm flipH="1">
            <a:off x="4865427" y="1576317"/>
            <a:ext cx="1403" cy="10440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780DAD1-8B7B-41D7-962B-53EB6AE9126F}"/>
              </a:ext>
            </a:extLst>
          </p:cNvPr>
          <p:cNvCxnSpPr>
            <a:cxnSpLocks/>
            <a:stCxn id="4" idx="4"/>
            <a:endCxn id="7" idx="0"/>
          </p:cNvCxnSpPr>
          <p:nvPr/>
        </p:nvCxnSpPr>
        <p:spPr>
          <a:xfrm>
            <a:off x="4866830" y="1576317"/>
            <a:ext cx="2779328" cy="10440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87912F-EF22-420F-A270-79B6620077BD}"/>
              </a:ext>
            </a:extLst>
          </p:cNvPr>
          <p:cNvCxnSpPr>
            <a:cxnSpLocks/>
            <a:stCxn id="4" idx="4"/>
            <a:endCxn id="5" idx="0"/>
          </p:cNvCxnSpPr>
          <p:nvPr/>
        </p:nvCxnSpPr>
        <p:spPr>
          <a:xfrm flipH="1">
            <a:off x="2011908" y="1576317"/>
            <a:ext cx="2854922" cy="10440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02289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eparation 6">
            <a:extLst>
              <a:ext uri="{FF2B5EF4-FFF2-40B4-BE49-F238E27FC236}">
                <a16:creationId xmlns:a16="http://schemas.microsoft.com/office/drawing/2014/main" id="{9C0B1B47-AF88-44A5-BEA7-40AABD4339C4}"/>
              </a:ext>
            </a:extLst>
          </p:cNvPr>
          <p:cNvSpPr/>
          <p:nvPr/>
        </p:nvSpPr>
        <p:spPr>
          <a:xfrm>
            <a:off x="3879745" y="933767"/>
            <a:ext cx="1384509" cy="750627"/>
          </a:xfrm>
          <a:prstGeom prst="flowChartPreparation">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Cáo</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813DD79C-A0AE-4CB2-BD2D-E144572A85BD}"/>
              </a:ext>
            </a:extLst>
          </p:cNvPr>
          <p:cNvSpPr/>
          <p:nvPr/>
        </p:nvSpPr>
        <p:spPr>
          <a:xfrm>
            <a:off x="623080" y="1876085"/>
            <a:ext cx="1638590" cy="461665"/>
          </a:xfrm>
          <a:prstGeom prst="rect">
            <a:avLst/>
          </a:prstGeom>
        </p:spPr>
        <p:txBody>
          <a:bodyPr wrap="none">
            <a:spAutoFit/>
          </a:bodyPr>
          <a:lstStyle/>
          <a:p>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Cảm</a:t>
            </a:r>
            <a:r>
              <a:rPr lang="en-US" sz="2400" b="1" dirty="0">
                <a:solidFill>
                  <a:srgbClr val="0070C0"/>
                </a:solidFill>
                <a:latin typeface="Times New Roman" panose="02020603050405020304" pitchFamily="18" charset="0"/>
                <a:ea typeface="Calibri" panose="020F0502020204030204" pitchFamily="34" charset="0"/>
              </a:rPr>
              <a:t> </a:t>
            </a:r>
            <a:r>
              <a:rPr lang="en-US" sz="2400" b="1" dirty="0" err="1">
                <a:solidFill>
                  <a:srgbClr val="0070C0"/>
                </a:solidFill>
                <a:latin typeface="Times New Roman" panose="02020603050405020304" pitchFamily="18" charset="0"/>
                <a:ea typeface="Calibri" panose="020F0502020204030204" pitchFamily="34" charset="0"/>
              </a:rPr>
              <a:t>xúc</a:t>
            </a:r>
            <a:r>
              <a:rPr lang="en-US" sz="2400" b="1" dirty="0">
                <a:solidFill>
                  <a:srgbClr val="0070C0"/>
                </a:solidFill>
                <a:latin typeface="Times New Roman" panose="02020603050405020304" pitchFamily="18" charset="0"/>
                <a:ea typeface="Calibri" panose="020F0502020204030204" pitchFamily="34" charset="0"/>
              </a:rPr>
              <a:t>:</a:t>
            </a:r>
            <a:endParaRPr lang="en-US" sz="2400" b="1" dirty="0">
              <a:solidFill>
                <a:srgbClr val="0070C0"/>
              </a:solidFill>
            </a:endParaRPr>
          </a:p>
        </p:txBody>
      </p:sp>
      <p:sp>
        <p:nvSpPr>
          <p:cNvPr id="9" name="Rectangle 8">
            <a:extLst>
              <a:ext uri="{FF2B5EF4-FFF2-40B4-BE49-F238E27FC236}">
                <a16:creationId xmlns:a16="http://schemas.microsoft.com/office/drawing/2014/main" id="{DD3930E6-64A0-42EA-8580-04D0F48AFA20}"/>
              </a:ext>
            </a:extLst>
          </p:cNvPr>
          <p:cNvSpPr/>
          <p:nvPr/>
        </p:nvSpPr>
        <p:spPr>
          <a:xfrm>
            <a:off x="4569257" y="2399296"/>
            <a:ext cx="1261884" cy="461665"/>
          </a:xfrm>
          <a:prstGeom prst="rect">
            <a:avLst/>
          </a:prstGeom>
        </p:spPr>
        <p:txBody>
          <a:bodyPr wrap="none">
            <a:spAutoFit/>
          </a:bodyPr>
          <a:lstStyle/>
          <a:p>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buồn</a:t>
            </a:r>
            <a:r>
              <a:rPr lang="en-US" sz="2400" dirty="0">
                <a:latin typeface="Times New Roman" panose="02020603050405020304" pitchFamily="18" charset="0"/>
                <a:ea typeface="Calibri" panose="020F0502020204030204" pitchFamily="34" charset="0"/>
              </a:rPr>
              <a:t> </a:t>
            </a:r>
            <a:endParaRPr lang="en-US" dirty="0"/>
          </a:p>
        </p:txBody>
      </p:sp>
      <p:sp>
        <p:nvSpPr>
          <p:cNvPr id="10" name="Rectangle 9">
            <a:extLst>
              <a:ext uri="{FF2B5EF4-FFF2-40B4-BE49-F238E27FC236}">
                <a16:creationId xmlns:a16="http://schemas.microsoft.com/office/drawing/2014/main" id="{5C90CDA6-CAEF-46A2-BE7C-9BC2A7E9903A}"/>
              </a:ext>
            </a:extLst>
          </p:cNvPr>
          <p:cNvSpPr/>
          <p:nvPr/>
        </p:nvSpPr>
        <p:spPr>
          <a:xfrm>
            <a:off x="6905766" y="3081158"/>
            <a:ext cx="2238233" cy="1569660"/>
          </a:xfrm>
          <a:prstGeom prst="rect">
            <a:avLst/>
          </a:prstGeom>
        </p:spPr>
        <p:txBody>
          <a:bodyPr wrap="square">
            <a:spAutoFit/>
          </a:bodyPr>
          <a:lstStyle/>
          <a:p>
            <a:pPr algn="ctr"/>
            <a:r>
              <a:rPr lang="en-US" sz="2400" dirty="0" err="1" smtClean="0">
                <a:solidFill>
                  <a:srgbClr val="0070C0"/>
                </a:solidFill>
                <a:latin typeface="Times New Roman" panose="02020603050405020304" pitchFamily="18" charset="0"/>
                <a:ea typeface="Calibri" panose="020F0502020204030204" pitchFamily="34" charset="0"/>
              </a:rPr>
              <a:t>Buồn</a:t>
            </a: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smtClean="0">
                <a:solidFill>
                  <a:srgbClr val="0070C0"/>
                </a:solidFill>
                <a:latin typeface="Times New Roman" panose="02020603050405020304" pitchFamily="18" charset="0"/>
                <a:ea typeface="Calibri" panose="020F0502020204030204" pitchFamily="34" charset="0"/>
              </a:rPr>
              <a:t>nhưng</a:t>
            </a: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smtClean="0">
                <a:solidFill>
                  <a:srgbClr val="0070C0"/>
                </a:solidFill>
                <a:latin typeface="Times New Roman" panose="02020603050405020304" pitchFamily="18" charset="0"/>
                <a:ea typeface="Calibri" panose="020F0502020204030204" pitchFamily="34" charset="0"/>
              </a:rPr>
              <a:t>k</a:t>
            </a:r>
            <a:r>
              <a:rPr lang="en-US" sz="2400" dirty="0" err="1" smtClean="0">
                <a:solidFill>
                  <a:srgbClr val="0070C0"/>
                </a:solidFill>
                <a:latin typeface="Times New Roman" panose="02020603050405020304" pitchFamily="18" charset="0"/>
                <a:ea typeface="Calibri" panose="020F0502020204030204" pitchFamily="34" charset="0"/>
              </a:rPr>
              <a:t>hông</a:t>
            </a:r>
            <a:r>
              <a:rPr lang="en-US" sz="2400" dirty="0" smtClean="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nuối</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tiếc</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khi</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kết</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bạn</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với</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hoàng</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tử</a:t>
            </a:r>
            <a:r>
              <a:rPr lang="en-US" sz="2400" dirty="0">
                <a:solidFill>
                  <a:srgbClr val="0070C0"/>
                </a:solidFill>
                <a:latin typeface="Times New Roman" panose="02020603050405020304" pitchFamily="18" charset="0"/>
                <a:ea typeface="Calibri" panose="020F0502020204030204" pitchFamily="34" charset="0"/>
              </a:rPr>
              <a:t> </a:t>
            </a:r>
            <a:r>
              <a:rPr lang="en-US" sz="2400" dirty="0" err="1">
                <a:solidFill>
                  <a:srgbClr val="0070C0"/>
                </a:solidFill>
                <a:latin typeface="Times New Roman" panose="02020603050405020304" pitchFamily="18" charset="0"/>
                <a:ea typeface="Calibri" panose="020F0502020204030204" pitchFamily="34" charset="0"/>
              </a:rPr>
              <a:t>bé</a:t>
            </a:r>
            <a:r>
              <a:rPr lang="en-US" sz="2400" dirty="0">
                <a:solidFill>
                  <a:srgbClr val="0070C0"/>
                </a:solidFill>
                <a:latin typeface="Times New Roman" panose="02020603050405020304" pitchFamily="18" charset="0"/>
                <a:ea typeface="Calibri" panose="020F0502020204030204" pitchFamily="34" charset="0"/>
              </a:rPr>
              <a:t> </a:t>
            </a:r>
            <a:endParaRPr lang="en-US" sz="2400" dirty="0">
              <a:solidFill>
                <a:srgbClr val="0070C0"/>
              </a:solidFill>
            </a:endParaRPr>
          </a:p>
        </p:txBody>
      </p:sp>
      <p:sp>
        <p:nvSpPr>
          <p:cNvPr id="11" name="Rectangle 10">
            <a:extLst>
              <a:ext uri="{FF2B5EF4-FFF2-40B4-BE49-F238E27FC236}">
                <a16:creationId xmlns:a16="http://schemas.microsoft.com/office/drawing/2014/main" id="{2391C03D-97D7-465C-AD97-3ECFE193BA65}"/>
              </a:ext>
            </a:extLst>
          </p:cNvPr>
          <p:cNvSpPr/>
          <p:nvPr/>
        </p:nvSpPr>
        <p:spPr>
          <a:xfrm>
            <a:off x="1058936" y="2399296"/>
            <a:ext cx="3632726" cy="461665"/>
          </a:xfrm>
          <a:prstGeom prst="rect">
            <a:avLst/>
          </a:prstGeom>
        </p:spPr>
        <p:txBody>
          <a:bodyPr wrap="none">
            <a:spAutoFit/>
          </a:bodyPr>
          <a:lstStyle/>
          <a:p>
            <a:r>
              <a:rPr lang="en-US" sz="2400" i="1" dirty="0">
                <a:latin typeface="Times New Roman" panose="02020603050405020304" pitchFamily="18" charset="0"/>
                <a:ea typeface="Calibri" panose="020F0502020204030204" pitchFamily="34" charset="0"/>
              </a:rPr>
              <a:t>+ “A!... </a:t>
            </a:r>
            <a:r>
              <a:rPr lang="en-US" sz="2400" i="1" dirty="0" err="1">
                <a:latin typeface="Times New Roman" panose="02020603050405020304" pitchFamily="18" charset="0"/>
                <a:ea typeface="Calibri" panose="020F0502020204030204" pitchFamily="34" charset="0"/>
              </a:rPr>
              <a:t>mình</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sẽ</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khóc</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mất</a:t>
            </a:r>
            <a:r>
              <a:rPr lang="en-US" sz="2400" i="1" dirty="0">
                <a:latin typeface="Times New Roman" panose="02020603050405020304" pitchFamily="18" charset="0"/>
                <a:ea typeface="Calibri" panose="020F0502020204030204" pitchFamily="34" charset="0"/>
              </a:rPr>
              <a:t>.”</a:t>
            </a:r>
            <a:endParaRPr lang="en-US" dirty="0"/>
          </a:p>
        </p:txBody>
      </p:sp>
      <p:sp>
        <p:nvSpPr>
          <p:cNvPr id="12" name="Rectangle 11">
            <a:extLst>
              <a:ext uri="{FF2B5EF4-FFF2-40B4-BE49-F238E27FC236}">
                <a16:creationId xmlns:a16="http://schemas.microsoft.com/office/drawing/2014/main" id="{169F47FD-ED76-45BE-9131-02E2DC447522}"/>
              </a:ext>
            </a:extLst>
          </p:cNvPr>
          <p:cNvSpPr/>
          <p:nvPr/>
        </p:nvSpPr>
        <p:spPr>
          <a:xfrm>
            <a:off x="1086232" y="2943382"/>
            <a:ext cx="4836897" cy="1200329"/>
          </a:xfrm>
          <a:prstGeom prst="rect">
            <a:avLst/>
          </a:prstGeom>
        </p:spPr>
        <p:txBody>
          <a:bodyPr wrap="square">
            <a:spAutoFit/>
          </a:bodyPr>
          <a:lstStyle/>
          <a:p>
            <a:pPr marL="287338" indent="-287338" algn="just"/>
            <a:r>
              <a:rPr lang="en-US" sz="2400"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Lúa</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mì</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vàng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óng</a:t>
            </a:r>
            <a:r>
              <a:rPr lang="en-US" sz="2400" i="1" dirty="0">
                <a:latin typeface="Times New Roman" panose="02020603050405020304" pitchFamily="18" charset="0"/>
                <a:ea typeface="Calibri" panose="020F0502020204030204" pitchFamily="34" charset="0"/>
              </a:rPr>
              <a:t> ả </a:t>
            </a:r>
            <a:r>
              <a:rPr lang="en-US" sz="2400" i="1" dirty="0" err="1">
                <a:latin typeface="Times New Roman" panose="02020603050405020304" pitchFamily="18" charset="0"/>
                <a:ea typeface="Calibri" panose="020F0502020204030204" pitchFamily="34" charset="0"/>
              </a:rPr>
              <a:t>sẽ</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làm</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mình</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nhớ</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đến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bạn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Và</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mình</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sẽ</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thấy</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thích</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tiếng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gió</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trên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đồng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lúa</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mì</a:t>
            </a:r>
            <a:r>
              <a:rPr lang="en-US" sz="2400" i="1" dirty="0">
                <a:latin typeface="Times New Roman" panose="02020603050405020304" pitchFamily="18" charset="0"/>
                <a:ea typeface="Calibri" panose="020F0502020204030204" pitchFamily="34" charset="0"/>
              </a:rPr>
              <a:t>…”</a:t>
            </a:r>
            <a:endParaRPr lang="en-US" dirty="0"/>
          </a:p>
        </p:txBody>
      </p:sp>
      <p:sp>
        <p:nvSpPr>
          <p:cNvPr id="13" name="Rectangle 12">
            <a:extLst>
              <a:ext uri="{FF2B5EF4-FFF2-40B4-BE49-F238E27FC236}">
                <a16:creationId xmlns:a16="http://schemas.microsoft.com/office/drawing/2014/main" id="{03705C4D-3398-4490-B5C2-CB4EC37A9148}"/>
              </a:ext>
            </a:extLst>
          </p:cNvPr>
          <p:cNvSpPr/>
          <p:nvPr/>
        </p:nvSpPr>
        <p:spPr>
          <a:xfrm>
            <a:off x="895162" y="4909426"/>
            <a:ext cx="5846831" cy="830997"/>
          </a:xfrm>
          <a:prstGeom prst="rect">
            <a:avLst/>
          </a:prstGeom>
        </p:spPr>
        <p:txBody>
          <a:bodyPr wrap="square">
            <a:spAutoFit/>
          </a:bodyPr>
          <a:lstStyle/>
          <a:p>
            <a:pPr marL="231775" indent="-231775" algn="ctr">
              <a:spcAft>
                <a:spcPts val="100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phúc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3695E7B8-B22A-4CE1-841F-EC2C658A0107}"/>
              </a:ext>
            </a:extLst>
          </p:cNvPr>
          <p:cNvSpPr/>
          <p:nvPr/>
        </p:nvSpPr>
        <p:spPr>
          <a:xfrm>
            <a:off x="570327" y="4351269"/>
            <a:ext cx="1699504" cy="461665"/>
          </a:xfrm>
          <a:prstGeom prst="rect">
            <a:avLst/>
          </a:prstGeom>
        </p:spPr>
        <p:txBody>
          <a:bodyPr wrap="none">
            <a:spAutoFit/>
          </a:bodyPr>
          <a:lstStyle/>
          <a:p>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nghĩ</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US" dirty="0">
              <a:solidFill>
                <a:srgbClr val="0070C0"/>
              </a:solidFill>
            </a:endParaRPr>
          </a:p>
        </p:txBody>
      </p:sp>
      <p:cxnSp>
        <p:nvCxnSpPr>
          <p:cNvPr id="16" name="Straight Arrow Connector 15">
            <a:extLst>
              <a:ext uri="{FF2B5EF4-FFF2-40B4-BE49-F238E27FC236}">
                <a16:creationId xmlns:a16="http://schemas.microsoft.com/office/drawing/2014/main" id="{9387D6CC-C997-4D74-A83A-A1FB0BCB5024}"/>
              </a:ext>
            </a:extLst>
          </p:cNvPr>
          <p:cNvCxnSpPr>
            <a:cxnSpLocks/>
          </p:cNvCxnSpPr>
          <p:nvPr/>
        </p:nvCxnSpPr>
        <p:spPr>
          <a:xfrm>
            <a:off x="6168788" y="3681322"/>
            <a:ext cx="61414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picture containing mammal, dark&#10;&#10;Description automatically generated">
            <a:extLst>
              <a:ext uri="{FF2B5EF4-FFF2-40B4-BE49-F238E27FC236}">
                <a16:creationId xmlns:a16="http://schemas.microsoft.com/office/drawing/2014/main" id="{22BA4701-9F06-4038-8444-BFB533A5B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537" y="-203013"/>
            <a:ext cx="2968679" cy="2380680"/>
          </a:xfrm>
          <a:prstGeom prst="rect">
            <a:avLst/>
          </a:prstGeom>
        </p:spPr>
      </p:pic>
      <p:sp>
        <p:nvSpPr>
          <p:cNvPr id="15" name="Rectangle 14">
            <a:extLst>
              <a:ext uri="{FF2B5EF4-FFF2-40B4-BE49-F238E27FC236}">
                <a16:creationId xmlns:a16="http://schemas.microsoft.com/office/drawing/2014/main" id="{0ED66A47-B3AC-4E90-860D-4154C4320660}"/>
              </a:ext>
            </a:extLst>
          </p:cNvPr>
          <p:cNvSpPr/>
          <p:nvPr/>
        </p:nvSpPr>
        <p:spPr>
          <a:xfrm>
            <a:off x="314036" y="358672"/>
            <a:ext cx="5907364" cy="461665"/>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3. </a:t>
            </a:r>
            <a:r>
              <a:rPr lang="en-US" sz="2400" b="1" dirty="0" err="1">
                <a:solidFill>
                  <a:srgbClr val="FF0000"/>
                </a:solidFill>
                <a:latin typeface="Times New Roman" panose="02020603050405020304" pitchFamily="18" charset="0"/>
                <a:cs typeface="Times New Roman" panose="02020603050405020304" pitchFamily="18" charset="0"/>
              </a:rPr>
              <a:t>Hoàng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bé</a:t>
            </a:r>
            <a:r>
              <a:rPr lang="en-US" sz="2400" b="1" dirty="0">
                <a:solidFill>
                  <a:srgbClr val="FF0000"/>
                </a:solidFill>
                <a:latin typeface="Times New Roman" panose="02020603050405020304" pitchFamily="18" charset="0"/>
                <a:cs typeface="Times New Roman" panose="02020603050405020304" pitchFamily="18" charset="0"/>
              </a:rPr>
              <a:t> chia </a:t>
            </a:r>
            <a:r>
              <a:rPr lang="en-US" sz="2400" b="1" dirty="0" err="1">
                <a:solidFill>
                  <a:srgbClr val="FF0000"/>
                </a:solidFill>
                <a:latin typeface="Times New Roman" panose="02020603050405020304" pitchFamily="18" charset="0"/>
                <a:cs typeface="Times New Roman" panose="02020603050405020304" pitchFamily="18" charset="0"/>
              </a:rPr>
              <a:t>tay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Cáo</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7" name="Cloud 16">
            <a:extLst>
              <a:ext uri="{FF2B5EF4-FFF2-40B4-BE49-F238E27FC236}">
                <a16:creationId xmlns:a16="http://schemas.microsoft.com/office/drawing/2014/main" id="{6E0ACF90-308C-4F05-9FFA-60FA5AEAEF6C}"/>
              </a:ext>
            </a:extLst>
          </p:cNvPr>
          <p:cNvSpPr/>
          <p:nvPr/>
        </p:nvSpPr>
        <p:spPr>
          <a:xfrm>
            <a:off x="550998" y="1904105"/>
            <a:ext cx="5907364" cy="2767012"/>
          </a:xfrm>
          <a:prstGeom prst="cloud">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anchor="ctr"/>
          <a:lstStyle/>
          <a:p>
            <a:pPr algn="ctr"/>
            <a:r>
              <a:rPr lang="en-US" sz="2400" dirty="0">
                <a:solidFill>
                  <a:srgbClr val="FF0000"/>
                </a:solidFill>
                <a:latin typeface="Times New Roman" panose="02020603050405020304" pitchFamily="18" charset="0"/>
                <a:cs typeface="Times New Roman" panose="02020603050405020304" pitchFamily="18" charset="0"/>
              </a:rPr>
              <a:t>? Khi chia </a:t>
            </a:r>
            <a:r>
              <a:rPr lang="en-US" sz="2400" dirty="0" err="1">
                <a:solidFill>
                  <a:srgbClr val="FF0000"/>
                </a:solidFill>
                <a:latin typeface="Times New Roman" panose="02020603050405020304" pitchFamily="18" charset="0"/>
                <a:cs typeface="Times New Roman" panose="02020603050405020304" pitchFamily="18" charset="0"/>
              </a:rPr>
              <a:t>tay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xúc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gì</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xúc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ấy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tiếc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về</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hoàng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không</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8815367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5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5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5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P spid="13" grpId="0"/>
      <p:bldP spid="14" grpId="0"/>
      <p:bldP spid="17" grpId="0" animBg="1"/>
      <p:bldP spid="1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9016109B-89FD-4A1F-8B26-E9320EE0E7D6}"/>
              </a:ext>
            </a:extLst>
          </p:cNvPr>
          <p:cNvSpPr/>
          <p:nvPr/>
        </p:nvSpPr>
        <p:spPr>
          <a:xfrm>
            <a:off x="3329845" y="1129069"/>
            <a:ext cx="2784143" cy="750628"/>
          </a:xfrm>
          <a:prstGeom prst="hexagon">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bé</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B970FBF5-67C2-4AA2-9E5E-83176154A0F4}"/>
              </a:ext>
            </a:extLst>
          </p:cNvPr>
          <p:cNvSpPr/>
          <p:nvPr/>
        </p:nvSpPr>
        <p:spPr>
          <a:xfrm>
            <a:off x="684101" y="2634017"/>
            <a:ext cx="2154218" cy="3725838"/>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000"/>
              </a:spcAft>
            </a:pP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ta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rõ</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trái</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tim.</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cốt</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lõi</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vô</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mắt</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trần</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DC658B39-2FEA-4D76-809F-24F9FCF08B00}"/>
              </a:ext>
            </a:extLst>
          </p:cNvPr>
          <p:cNvSpPr/>
          <p:nvPr/>
        </p:nvSpPr>
        <p:spPr>
          <a:xfrm>
            <a:off x="3595977" y="2634017"/>
            <a:ext cx="2279176" cy="3725838"/>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gian</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mà</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bỏ</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ra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bông</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hồng</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của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khiến</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bông</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hồng</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của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trở</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C88665CA-6E4F-4CDE-AB3B-55CBED795D5A}"/>
              </a:ext>
            </a:extLst>
          </p:cNvPr>
          <p:cNvSpPr/>
          <p:nvPr/>
        </p:nvSpPr>
        <p:spPr>
          <a:xfrm>
            <a:off x="6632812" y="2634018"/>
            <a:ext cx="2154218" cy="3725838"/>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000"/>
              </a:spcAft>
            </a:pPr>
            <a:r>
              <a:rPr lang="en-US" sz="2400" b="1" i="1" dirty="0">
                <a:solidFill>
                  <a:schemeClr val="bg1"/>
                </a:solidFill>
                <a:latin typeface="Times New Roman" panose="02020603050405020304" pitchFamily="18" charset="0"/>
                <a:cs typeface="Times New Roman" panose="02020603050405020304" pitchFamily="18" charset="0"/>
              </a:rPr>
              <a:t>“</a:t>
            </a:r>
            <a:r>
              <a:rPr lang="en-US" sz="2400" b="1" i="1" dirty="0" err="1">
                <a:solidFill>
                  <a:schemeClr val="bg1"/>
                </a:solidFill>
                <a:latin typeface="Times New Roman" panose="02020603050405020304" pitchFamily="18" charset="0"/>
                <a:cs typeface="Times New Roman" panose="02020603050405020304" pitchFamily="18" charset="0"/>
              </a:rPr>
              <a:t>Bạn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có</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trách</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nhiệm</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mãi</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mãi</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với</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những</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gì</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bạn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đã</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cảm</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hóa</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Bạn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có</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trách</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nhiệm</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với</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bông</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hồng</a:t>
            </a:r>
            <a:r>
              <a:rPr lang="en-US" sz="2400" b="1" i="1" dirty="0">
                <a:solidFill>
                  <a:schemeClr val="bg1"/>
                </a:solidFill>
                <a:latin typeface="Times New Roman" panose="02020603050405020304" pitchFamily="18" charset="0"/>
                <a:cs typeface="Times New Roman" panose="02020603050405020304" pitchFamily="18" charset="0"/>
              </a:rPr>
              <a:t> của </a:t>
            </a:r>
            <a:r>
              <a:rPr lang="en-US" sz="2400" b="1" i="1" dirty="0" err="1">
                <a:solidFill>
                  <a:schemeClr val="bg1"/>
                </a:solidFill>
                <a:latin typeface="Times New Roman" panose="02020603050405020304" pitchFamily="18" charset="0"/>
                <a:cs typeface="Times New Roman" panose="02020603050405020304" pitchFamily="18" charset="0"/>
              </a:rPr>
              <a:t>bạn</a:t>
            </a:r>
            <a:r>
              <a:rPr lang="en-US" sz="2400" b="1" i="1" dirty="0">
                <a:solidFill>
                  <a:schemeClr val="bg1"/>
                </a:solidFill>
                <a:latin typeface="Times New Roman" panose="02020603050405020304" pitchFamily="18" charset="0"/>
                <a:cs typeface="Times New Roman" panose="02020603050405020304" pitchFamily="18" charset="0"/>
              </a:rPr>
              <a:t>” </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54588DE4-395D-4189-9782-B21BFE0FDCEC}"/>
              </a:ext>
            </a:extLst>
          </p:cNvPr>
          <p:cNvCxnSpPr>
            <a:endCxn id="11" idx="0"/>
          </p:cNvCxnSpPr>
          <p:nvPr/>
        </p:nvCxnSpPr>
        <p:spPr>
          <a:xfrm>
            <a:off x="4726745" y="1879697"/>
            <a:ext cx="8820" cy="75432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4EAF60E-43AF-4728-9FA3-226A0FBD8632}"/>
              </a:ext>
            </a:extLst>
          </p:cNvPr>
          <p:cNvCxnSpPr>
            <a:endCxn id="9" idx="0"/>
          </p:cNvCxnSpPr>
          <p:nvPr/>
        </p:nvCxnSpPr>
        <p:spPr>
          <a:xfrm flipH="1">
            <a:off x="1761210" y="1879697"/>
            <a:ext cx="2965535" cy="75432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D3DD792-2CC0-4C03-8DF0-F3F9176DA867}"/>
              </a:ext>
            </a:extLst>
          </p:cNvPr>
          <p:cNvCxnSpPr>
            <a:endCxn id="12" idx="0"/>
          </p:cNvCxnSpPr>
          <p:nvPr/>
        </p:nvCxnSpPr>
        <p:spPr>
          <a:xfrm>
            <a:off x="4735565" y="1879697"/>
            <a:ext cx="2974356" cy="75432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oy, doll, automaton&#10;&#10;Description automatically generated">
            <a:extLst>
              <a:ext uri="{FF2B5EF4-FFF2-40B4-BE49-F238E27FC236}">
                <a16:creationId xmlns:a16="http://schemas.microsoft.com/office/drawing/2014/main" id="{C153E38E-482A-4280-9C1D-B5CC88FA2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3914" y="-101854"/>
            <a:ext cx="1307856" cy="2461846"/>
          </a:xfrm>
          <a:prstGeom prst="rect">
            <a:avLst/>
          </a:prstGeom>
        </p:spPr>
      </p:pic>
      <p:sp>
        <p:nvSpPr>
          <p:cNvPr id="14" name="Cloud 13">
            <a:extLst>
              <a:ext uri="{FF2B5EF4-FFF2-40B4-BE49-F238E27FC236}">
                <a16:creationId xmlns:a16="http://schemas.microsoft.com/office/drawing/2014/main" id="{6B702463-8B10-4FB0-ACAC-FD14B157D654}"/>
              </a:ext>
            </a:extLst>
          </p:cNvPr>
          <p:cNvSpPr/>
          <p:nvPr/>
        </p:nvSpPr>
        <p:spPr>
          <a:xfrm>
            <a:off x="457200" y="2953381"/>
            <a:ext cx="8686800" cy="2767012"/>
          </a:xfrm>
          <a:prstGeom prst="cloud">
            <a:avLst/>
          </a:prstGeom>
          <a:ln>
            <a:solidFill>
              <a:srgbClr val="C00000"/>
            </a:solidFill>
          </a:ln>
        </p:spPr>
        <p:style>
          <a:lnRef idx="2">
            <a:schemeClr val="accent5"/>
          </a:lnRef>
          <a:fillRef idx="1">
            <a:schemeClr val="lt1"/>
          </a:fillRef>
          <a:effectRef idx="0">
            <a:schemeClr val="accent5"/>
          </a:effectRef>
          <a:fontRef idx="minor">
            <a:schemeClr val="dk1"/>
          </a:fontRef>
        </p:style>
        <p:txBody>
          <a:bodyPr anchor="ctr"/>
          <a:lstStyle/>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nhớ</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về</a:t>
            </a:r>
            <a:r>
              <a:rPr lang="en-US" sz="2800" dirty="0">
                <a:solidFill>
                  <a:srgbClr val="FF0000"/>
                </a:solidFill>
                <a:latin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cs typeface="Times New Roman" panose="02020603050405020304" pitchFamily="18" charset="0"/>
              </a:rPr>
              <a:t>nghĩa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8547048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2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grpId="1" nodeType="clickEffect">
                                  <p:stCondLst>
                                    <p:cond delay="0"/>
                                  </p:stCondLst>
                                  <p:childTnLst>
                                    <p:animEffect transition="out" filter="blinds(horizontal)">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5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5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2" grpId="0" animBg="1"/>
      <p:bldP spid="14" grpId="0" animBg="1"/>
      <p:bldP spid="1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A92BC7-559D-4873-9937-C4F36A80D759}"/>
              </a:ext>
            </a:extLst>
          </p:cNvPr>
          <p:cNvSpPr/>
          <p:nvPr/>
        </p:nvSpPr>
        <p:spPr>
          <a:xfrm>
            <a:off x="774097" y="3473355"/>
            <a:ext cx="5601040" cy="1938992"/>
          </a:xfrm>
          <a:prstGeom prst="rect">
            <a:avLst/>
          </a:prstGeom>
          <a:ln>
            <a:solidFill>
              <a:srgbClr val="FF0000"/>
            </a:solidFill>
          </a:ln>
        </p:spPr>
        <p:txBody>
          <a:bodyPr wrap="square">
            <a:spAutoFit/>
          </a:bodyPr>
          <a:lstStyle/>
          <a:p>
            <a:pPr algn="ctr"/>
            <a:r>
              <a:rPr lang="en-US" sz="2400" dirty="0">
                <a:latin typeface="Times New Roman" panose="02020603050405020304" pitchFamily="18" charset="0"/>
                <a:ea typeface="Calibri" panose="020F0502020204030204" pitchFamily="34" charset="0"/>
              </a:rPr>
              <a:t>Con </a:t>
            </a:r>
            <a:r>
              <a:rPr lang="en-US" sz="2400" dirty="0" err="1">
                <a:latin typeface="Times New Roman" panose="02020603050405020304" pitchFamily="18" charset="0"/>
                <a:ea typeface="Calibri" panose="020F0502020204030204" pitchFamily="34" charset="0"/>
              </a:rPr>
              <a:t>người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cần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phải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biết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nhìn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nhận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đánh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mọi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thứ</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bằng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tình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yêu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sự</a:t>
            </a:r>
            <a:r>
              <a:rPr lang="en-US" sz="2400" dirty="0">
                <a:latin typeface="Times New Roman" panose="02020603050405020304" pitchFamily="18" charset="0"/>
                <a:ea typeface="Calibri" panose="020F0502020204030204" pitchFamily="34" charset="0"/>
              </a:rPr>
              <a:t> tin </a:t>
            </a:r>
            <a:r>
              <a:rPr lang="en-US" sz="2400" dirty="0" err="1">
                <a:latin typeface="Times New Roman" panose="02020603050405020304" pitchFamily="18" charset="0"/>
                <a:ea typeface="Calibri" panose="020F0502020204030204" pitchFamily="34" charset="0"/>
              </a:rPr>
              <a:t>tưởng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thấu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hiểu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Chỉ</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khi</a:t>
            </a:r>
            <a:r>
              <a:rPr lang="en-US" sz="2400" dirty="0">
                <a:latin typeface="Times New Roman" panose="02020603050405020304" pitchFamily="18" charset="0"/>
                <a:ea typeface="Calibri" panose="020F0502020204030204" pitchFamily="34" charset="0"/>
              </a:rPr>
              <a:t> </a:t>
            </a:r>
            <a:r>
              <a:rPr lang="en-US" sz="2400" i="1" dirty="0">
                <a:latin typeface="Times New Roman" panose="02020603050405020304" pitchFamily="18" charset="0"/>
                <a:ea typeface="Calibri" panose="020F0502020204030204" pitchFamily="34" charset="0"/>
              </a:rPr>
              <a:t>“</a:t>
            </a:r>
            <a:r>
              <a:rPr lang="en-US" sz="2400" i="1" dirty="0" err="1">
                <a:latin typeface="Times New Roman" panose="02020603050405020304" pitchFamily="18" charset="0"/>
                <a:ea typeface="Calibri" panose="020F0502020204030204" pitchFamily="34" charset="0"/>
              </a:rPr>
              <a:t>nhìn</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bằng</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trái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tim</a:t>
            </a:r>
            <a:r>
              <a:rPr lang="en-US" sz="2400" i="1" dirty="0">
                <a:latin typeface="Times New Roman" panose="02020603050405020304" pitchFamily="18" charset="0"/>
                <a:ea typeface="Calibri" panose="020F0502020204030204" pitchFamily="34" charset="0"/>
              </a:rPr>
              <a:t>”,</a:t>
            </a:r>
            <a:r>
              <a:rPr lang="en-US" sz="2400" dirty="0">
                <a:latin typeface="Times New Roman" panose="02020603050405020304" pitchFamily="18" charset="0"/>
                <a:ea typeface="Calibri" panose="020F0502020204030204" pitchFamily="34" charset="0"/>
              </a:rPr>
              <a:t> con </a:t>
            </a:r>
            <a:r>
              <a:rPr lang="en-US" sz="2400" dirty="0" err="1">
                <a:latin typeface="Times New Roman" panose="02020603050405020304" pitchFamily="18" charset="0"/>
                <a:ea typeface="Calibri" panose="020F0502020204030204" pitchFamily="34" charset="0"/>
              </a:rPr>
              <a:t>người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nhận</a:t>
            </a:r>
            <a:r>
              <a:rPr lang="en-US" sz="2400" dirty="0">
                <a:latin typeface="Times New Roman" panose="02020603050405020304" pitchFamily="18" charset="0"/>
                <a:ea typeface="Calibri" panose="020F0502020204030204" pitchFamily="34" charset="0"/>
              </a:rPr>
              <a:t> ra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biết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trọng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gìn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giữ</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những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điều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đẹp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đẽ</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quý</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giá</a:t>
            </a:r>
            <a:r>
              <a:rPr lang="en-US" sz="2400" dirty="0">
                <a:latin typeface="Times New Roman" panose="02020603050405020304" pitchFamily="18" charset="0"/>
                <a:ea typeface="Calibri" panose="020F0502020204030204" pitchFamily="34" charset="0"/>
              </a:rPr>
              <a:t>... </a:t>
            </a:r>
          </a:p>
        </p:txBody>
      </p:sp>
      <p:sp>
        <p:nvSpPr>
          <p:cNvPr id="5" name="Rectangle: Rounded Corners 4">
            <a:extLst>
              <a:ext uri="{FF2B5EF4-FFF2-40B4-BE49-F238E27FC236}">
                <a16:creationId xmlns:a16="http://schemas.microsoft.com/office/drawing/2014/main" id="{15B8A2E2-1920-42FF-9E58-15B6BF6290E6}"/>
              </a:ext>
            </a:extLst>
          </p:cNvPr>
          <p:cNvSpPr/>
          <p:nvPr/>
        </p:nvSpPr>
        <p:spPr>
          <a:xfrm>
            <a:off x="723331" y="218363"/>
            <a:ext cx="7970292" cy="818867"/>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000"/>
              </a:spcAft>
            </a:pPr>
            <a:r>
              <a:rPr lang="en-US" sz="2400" b="1" i="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400" b="1" i="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ta </a:t>
            </a:r>
            <a:r>
              <a:rPr lang="en-US" sz="2400" b="1" i="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b="1" i="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400" b="1" i="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rõ</a:t>
            </a:r>
            <a:r>
              <a:rPr lang="en-US" sz="2400" b="1" i="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i="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trái</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tim</a:t>
            </a:r>
            <a:r>
              <a:rPr lang="en-US" sz="2400" b="1" i="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cốt</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lõi</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vô</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b="1" i="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mắt</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trần</a:t>
            </a:r>
            <a:r>
              <a:rPr lang="en-US" sz="2400" b="1" i="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2DFCC0B-AAF1-4DED-84F2-698D9E2E68F3}"/>
              </a:ext>
            </a:extLst>
          </p:cNvPr>
          <p:cNvSpPr/>
          <p:nvPr/>
        </p:nvSpPr>
        <p:spPr>
          <a:xfrm>
            <a:off x="670373" y="1200034"/>
            <a:ext cx="5015552" cy="461665"/>
          </a:xfrm>
          <a:prstGeom prst="rect">
            <a:avLst/>
          </a:prstGeom>
        </p:spPr>
        <p:txBody>
          <a:bodyPr wrap="square">
            <a:spAutoFit/>
          </a:bodyPr>
          <a:lstStyle/>
          <a:p>
            <a:pPr lvl="0" algn="just">
              <a:spcAft>
                <a:spcPts val="100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trái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tim</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thấu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7A5F3443-ED2D-4747-A213-27B4357FA12B}"/>
              </a:ext>
            </a:extLst>
          </p:cNvPr>
          <p:cNvSpPr/>
          <p:nvPr/>
        </p:nvSpPr>
        <p:spPr>
          <a:xfrm>
            <a:off x="670372" y="1661699"/>
            <a:ext cx="5704765" cy="461665"/>
          </a:xfrm>
          <a:prstGeom prst="rect">
            <a:avLst/>
          </a:prstGeom>
        </p:spPr>
        <p:txBody>
          <a:bodyPr wrap="square">
            <a:spAutoFit/>
          </a:bodyPr>
          <a:lstStyle/>
          <a:p>
            <a:pPr lvl="0" algn="just">
              <a:spcAft>
                <a:spcPts val="100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cốt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lõi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vô</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572F9015-BD08-4588-94B5-16839EA7EFDB}"/>
              </a:ext>
            </a:extLst>
          </p:cNvPr>
          <p:cNvSpPr/>
          <p:nvPr/>
        </p:nvSpPr>
        <p:spPr>
          <a:xfrm>
            <a:off x="397420" y="2123364"/>
            <a:ext cx="7970292" cy="830997"/>
          </a:xfrm>
          <a:prstGeom prst="rect">
            <a:avLst/>
          </a:prstGeom>
        </p:spPr>
        <p:txBody>
          <a:bodyPr wrap="square">
            <a:spAutoFit/>
          </a:bodyPr>
          <a:lstStyle/>
          <a:p>
            <a:pPr lvl="0" algn="ctr">
              <a:spcAft>
                <a:spcPts val="100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mắt</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trần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thấu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2F66231E-8431-496C-A5AA-06D593DBC63A}"/>
              </a:ext>
            </a:extLst>
          </p:cNvPr>
          <p:cNvSpPr/>
          <p:nvPr/>
        </p:nvSpPr>
        <p:spPr>
          <a:xfrm>
            <a:off x="723331" y="5789686"/>
            <a:ext cx="7245329" cy="830997"/>
          </a:xfrm>
          <a:prstGeom prst="rect">
            <a:avLst/>
          </a:prstGeom>
          <a:solidFill>
            <a:srgbClr val="00B050"/>
          </a:solidFill>
        </p:spPr>
        <p:txBody>
          <a:bodyPr wrap="square">
            <a:spAutoFit/>
          </a:bodyPr>
          <a:lstStyle/>
          <a:p>
            <a:pPr lvl="0" algn="ctr"/>
            <a:r>
              <a:rPr lang="en-US" sz="2400" b="1" dirty="0">
                <a:solidFill>
                  <a:srgbClr val="FFFF00"/>
                </a:solidFill>
                <a:latin typeface="Times New Roman" panose="02020603050405020304" pitchFamily="18" charset="0"/>
                <a:ea typeface="Calibri" panose="020F0502020204030204" pitchFamily="34" charset="0"/>
                <a:sym typeface="Wingdings" panose="05000000000000000000" pitchFamily="2" charset="2"/>
              </a:rPr>
              <a:t> </a:t>
            </a:r>
            <a:r>
              <a:rPr lang="en-US" sz="2400" b="1" dirty="0" err="1">
                <a:solidFill>
                  <a:srgbClr val="FFFF00"/>
                </a:solidFill>
                <a:latin typeface="Times New Roman" panose="02020603050405020304" pitchFamily="18" charset="0"/>
                <a:ea typeface="Calibri" panose="020F0502020204030204" pitchFamily="34" charset="0"/>
                <a:sym typeface="Wingdings" panose="05000000000000000000" pitchFamily="2" charset="2"/>
              </a:rPr>
              <a:t>B</a:t>
            </a:r>
            <a:r>
              <a:rPr lang="en-US" sz="2400" b="1" dirty="0" err="1">
                <a:solidFill>
                  <a:srgbClr val="FFFF00"/>
                </a:solidFill>
                <a:latin typeface="Times New Roman" panose="02020603050405020304" pitchFamily="18" charset="0"/>
                <a:ea typeface="Calibri" panose="020F0502020204030204" pitchFamily="34" charset="0"/>
              </a:rPr>
              <a:t>í</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mật</a:t>
            </a:r>
            <a:r>
              <a:rPr lang="en-US" sz="2400" b="1" dirty="0">
                <a:solidFill>
                  <a:srgbClr val="FFFF00"/>
                </a:solidFill>
                <a:latin typeface="Times New Roman" panose="02020603050405020304" pitchFamily="18" charset="0"/>
                <a:ea typeface="Calibri" panose="020F0502020204030204" pitchFamily="34" charset="0"/>
              </a:rPr>
              <a:t> của </a:t>
            </a:r>
            <a:r>
              <a:rPr lang="en-US" sz="2400" b="1" dirty="0" err="1">
                <a:solidFill>
                  <a:srgbClr val="FFFF00"/>
                </a:solidFill>
                <a:latin typeface="Times New Roman" panose="02020603050405020304" pitchFamily="18" charset="0"/>
                <a:ea typeface="Calibri" panose="020F0502020204030204" pitchFamily="34" charset="0"/>
              </a:rPr>
              <a:t>tình</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yêu</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làm</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nên</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sự</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kết</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nối</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giữa</a:t>
            </a:r>
            <a:r>
              <a:rPr lang="en-US" sz="2400" b="1" dirty="0">
                <a:solidFill>
                  <a:srgbClr val="FFFF00"/>
                </a:solidFill>
                <a:latin typeface="Times New Roman" panose="02020603050405020304" pitchFamily="18" charset="0"/>
                <a:ea typeface="Calibri" panose="020F0502020204030204" pitchFamily="34" charset="0"/>
              </a:rPr>
              <a:t> con </a:t>
            </a:r>
            <a:r>
              <a:rPr lang="en-US" sz="2400" b="1" dirty="0" err="1">
                <a:solidFill>
                  <a:srgbClr val="FFFF00"/>
                </a:solidFill>
                <a:latin typeface="Times New Roman" panose="02020603050405020304" pitchFamily="18" charset="0"/>
                <a:ea typeface="Calibri" panose="020F0502020204030204" pitchFamily="34" charset="0"/>
              </a:rPr>
              <a:t>người</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với</a:t>
            </a:r>
            <a:r>
              <a:rPr lang="en-US" sz="2400" b="1" dirty="0">
                <a:solidFill>
                  <a:srgbClr val="FFFF00"/>
                </a:solidFill>
                <a:latin typeface="Times New Roman" panose="02020603050405020304" pitchFamily="18" charset="0"/>
                <a:ea typeface="Calibri" panose="020F0502020204030204" pitchFamily="34" charset="0"/>
              </a:rPr>
              <a:t> con </a:t>
            </a:r>
            <a:r>
              <a:rPr lang="en-US" sz="2400" b="1" dirty="0" err="1">
                <a:solidFill>
                  <a:srgbClr val="FFFF00"/>
                </a:solidFill>
                <a:latin typeface="Times New Roman" panose="02020603050405020304" pitchFamily="18" charset="0"/>
                <a:ea typeface="Calibri" panose="020F0502020204030204" pitchFamily="34" charset="0"/>
              </a:rPr>
              <a:t>người</a:t>
            </a:r>
            <a:r>
              <a:rPr lang="en-US" sz="2400" b="1" dirty="0">
                <a:solidFill>
                  <a:srgbClr val="FFFF00"/>
                </a:solidFill>
                <a:latin typeface="Times New Roman" panose="02020603050405020304" pitchFamily="18" charset="0"/>
                <a:ea typeface="Calibri" panose="020F0502020204030204" pitchFamily="34" charset="0"/>
              </a:rPr>
              <a:t>, con </a:t>
            </a:r>
            <a:r>
              <a:rPr lang="en-US" sz="2400" b="1" dirty="0" err="1">
                <a:solidFill>
                  <a:srgbClr val="FFFF00"/>
                </a:solidFill>
                <a:latin typeface="Times New Roman" panose="02020603050405020304" pitchFamily="18" charset="0"/>
                <a:ea typeface="Calibri" panose="020F0502020204030204" pitchFamily="34" charset="0"/>
              </a:rPr>
              <a:t>người</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với</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vạn</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vật</a:t>
            </a:r>
            <a:r>
              <a:rPr lang="en-US" sz="2400" b="1" dirty="0">
                <a:solidFill>
                  <a:srgbClr val="FFFF00"/>
                </a:solidFill>
                <a:latin typeface="Times New Roman" panose="02020603050405020304" pitchFamily="18" charset="0"/>
                <a:ea typeface="Calibri" panose="020F0502020204030204" pitchFamily="34" charset="0"/>
              </a:rPr>
              <a:t>.</a:t>
            </a:r>
            <a:endParaRPr lang="en-US" sz="2400" b="1" dirty="0">
              <a:solidFill>
                <a:srgbClr val="FFFF00"/>
              </a:solidFill>
            </a:endParaRPr>
          </a:p>
        </p:txBody>
      </p:sp>
      <p:sp>
        <p:nvSpPr>
          <p:cNvPr id="13" name="Arrow: Curved Down 12">
            <a:extLst>
              <a:ext uri="{FF2B5EF4-FFF2-40B4-BE49-F238E27FC236}">
                <a16:creationId xmlns:a16="http://schemas.microsoft.com/office/drawing/2014/main" id="{589A4292-35C7-432B-A7D6-D0E68E6510F6}"/>
              </a:ext>
            </a:extLst>
          </p:cNvPr>
          <p:cNvSpPr/>
          <p:nvPr/>
        </p:nvSpPr>
        <p:spPr>
          <a:xfrm rot="8449186">
            <a:off x="6610391" y="3631061"/>
            <a:ext cx="1926828" cy="818867"/>
          </a:xfrm>
          <a:prstGeom prst="curved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8992141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5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2180DD9-8842-4AC7-AF8B-AA30201CFAE0}"/>
              </a:ext>
            </a:extLst>
          </p:cNvPr>
          <p:cNvSpPr/>
          <p:nvPr/>
        </p:nvSpPr>
        <p:spPr>
          <a:xfrm>
            <a:off x="549218" y="259307"/>
            <a:ext cx="8045563" cy="955344"/>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gian</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mà</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bỏ</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ra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bông</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hồng</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của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đã</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khiến</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bông</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hồng</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của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5916021-7A5E-4414-BC94-618D4BB8B4E2}"/>
              </a:ext>
            </a:extLst>
          </p:cNvPr>
          <p:cNvSpPr/>
          <p:nvPr/>
        </p:nvSpPr>
        <p:spPr>
          <a:xfrm>
            <a:off x="5950424" y="2124376"/>
            <a:ext cx="2644357" cy="4154984"/>
          </a:xfrm>
          <a:prstGeom prst="rect">
            <a:avLst/>
          </a:prstGeom>
          <a:ln>
            <a:solidFill>
              <a:srgbClr val="FF0000"/>
            </a:solidFill>
          </a:ln>
        </p:spPr>
        <p:txBody>
          <a:bodyPr wrap="square">
            <a:spAutoFit/>
          </a:bodyPr>
          <a:lstStyle/>
          <a:p>
            <a:pPr algn="ctr"/>
            <a:r>
              <a:rPr lang="en-US" sz="2400" dirty="0" err="1">
                <a:latin typeface="Times New Roman" panose="02020603050405020304" pitchFamily="18" charset="0"/>
                <a:ea typeface="Calibri" panose="020F0502020204030204" pitchFamily="34" charset="0"/>
              </a:rPr>
              <a:t>Hãy</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dành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thời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gian</a:t>
            </a:r>
            <a:r>
              <a:rPr lang="en-US" sz="2400" dirty="0">
                <a:latin typeface="Times New Roman" panose="02020603050405020304" pitchFamily="18" charset="0"/>
                <a:ea typeface="Calibri" panose="020F0502020204030204" pitchFamily="34" charset="0"/>
              </a:rPr>
              <a:t> của </a:t>
            </a:r>
            <a:r>
              <a:rPr lang="en-US" sz="2400" dirty="0" err="1">
                <a:latin typeface="Times New Roman" panose="02020603050405020304" pitchFamily="18" charset="0"/>
                <a:ea typeface="Calibri" panose="020F0502020204030204" pitchFamily="34" charset="0"/>
              </a:rPr>
              <a:t>chúng</a:t>
            </a:r>
            <a:r>
              <a:rPr lang="en-US" sz="2400" dirty="0">
                <a:latin typeface="Times New Roman" panose="02020603050405020304" pitchFamily="18" charset="0"/>
                <a:ea typeface="Calibri" panose="020F0502020204030204" pitchFamily="34" charset="0"/>
              </a:rPr>
              <a:t> ta </a:t>
            </a:r>
            <a:r>
              <a:rPr lang="en-US" sz="2400" dirty="0" err="1">
                <a:latin typeface="Times New Roman" panose="02020603050405020304" pitchFamily="18" charset="0"/>
                <a:ea typeface="Calibri" panose="020F0502020204030204" pitchFamily="34" charset="0"/>
              </a:rPr>
              <a:t>để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quan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tâm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động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tìm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hiểu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giúp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những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người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bạn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Chính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điều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sẽ</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giúp</a:t>
            </a:r>
            <a:r>
              <a:rPr lang="en-US" sz="2400" dirty="0">
                <a:latin typeface="Times New Roman" panose="02020603050405020304" pitchFamily="18" charset="0"/>
                <a:ea typeface="Calibri" panose="020F0502020204030204" pitchFamily="34" charset="0"/>
              </a:rPr>
              <a:t> ta </a:t>
            </a:r>
            <a:r>
              <a:rPr lang="en-US" sz="2400" dirty="0" err="1">
                <a:latin typeface="Times New Roman" panose="02020603050405020304" pitchFamily="18" charset="0"/>
                <a:ea typeface="Calibri" panose="020F0502020204030204" pitchFamily="34" charset="0"/>
              </a:rPr>
              <a:t>trở</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thành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người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đặc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biệt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bạn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bạn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cũng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trở</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thành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người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đặc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biệt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mình</a:t>
            </a:r>
            <a:r>
              <a:rPr lang="en-US" sz="2400" dirty="0">
                <a:latin typeface="Times New Roman" panose="02020603050405020304" pitchFamily="18" charset="0"/>
                <a:ea typeface="Calibri" panose="020F0502020204030204" pitchFamily="34" charset="0"/>
              </a:rPr>
              <a:t>. </a:t>
            </a:r>
            <a:endParaRPr lang="en-US" sz="2400" dirty="0"/>
          </a:p>
        </p:txBody>
      </p:sp>
      <p:sp>
        <p:nvSpPr>
          <p:cNvPr id="6" name="Rectangle 5">
            <a:extLst>
              <a:ext uri="{FF2B5EF4-FFF2-40B4-BE49-F238E27FC236}">
                <a16:creationId xmlns:a16="http://schemas.microsoft.com/office/drawing/2014/main" id="{F5B49FAA-593B-40F1-8997-8C3F6276A376}"/>
              </a:ext>
            </a:extLst>
          </p:cNvPr>
          <p:cNvSpPr/>
          <p:nvPr/>
        </p:nvSpPr>
        <p:spPr>
          <a:xfrm>
            <a:off x="549218" y="1893544"/>
            <a:ext cx="3882105" cy="1938992"/>
          </a:xfrm>
          <a:prstGeom prst="rect">
            <a:avLst/>
          </a:prstGeom>
        </p:spPr>
        <p:txBody>
          <a:bodyPr wrap="square">
            <a:spAutoFit/>
          </a:bodyPr>
          <a:lstStyle/>
          <a:p>
            <a:pPr marL="287338" lvl="0" indent="-287338" algn="just">
              <a:spcAft>
                <a:spcPts val="1000"/>
              </a:spcAft>
            </a:pP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bỏ</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ra: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chia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3D3134C5-0803-4796-9C20-8C1026F046EA}"/>
              </a:ext>
            </a:extLst>
          </p:cNvPr>
          <p:cNvSpPr/>
          <p:nvPr/>
        </p:nvSpPr>
        <p:spPr>
          <a:xfrm>
            <a:off x="418744" y="4595462"/>
            <a:ext cx="4127619" cy="1569660"/>
          </a:xfrm>
          <a:prstGeom prst="rect">
            <a:avLst/>
          </a:prstGeom>
        </p:spPr>
        <p:txBody>
          <a:bodyPr wrap="square">
            <a:spAutoFit/>
          </a:bodyPr>
          <a:lstStyle/>
          <a:p>
            <a:pPr marL="287338" lvl="0" indent="-287338" algn="just">
              <a:spcAft>
                <a:spcPts val="100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bông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hồng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trở</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bởi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cậu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chăm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sóc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Arrow: Right 7">
            <a:extLst>
              <a:ext uri="{FF2B5EF4-FFF2-40B4-BE49-F238E27FC236}">
                <a16:creationId xmlns:a16="http://schemas.microsoft.com/office/drawing/2014/main" id="{17B2C14B-8820-4247-AEAF-1689B2880C3F}"/>
              </a:ext>
            </a:extLst>
          </p:cNvPr>
          <p:cNvSpPr/>
          <p:nvPr/>
        </p:nvSpPr>
        <p:spPr>
          <a:xfrm>
            <a:off x="4895557" y="3889886"/>
            <a:ext cx="928468" cy="62396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3626422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A494A95-7A39-4C4B-9C53-7A5BDBD61D2F}"/>
              </a:ext>
            </a:extLst>
          </p:cNvPr>
          <p:cNvSpPr/>
          <p:nvPr/>
        </p:nvSpPr>
        <p:spPr>
          <a:xfrm>
            <a:off x="600502" y="313899"/>
            <a:ext cx="8188656" cy="1064526"/>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000"/>
              </a:spcAft>
            </a:pPr>
            <a:r>
              <a:rPr lang="en-US" sz="2400" b="1" i="1" dirty="0">
                <a:solidFill>
                  <a:schemeClr val="bg1"/>
                </a:solidFill>
                <a:latin typeface="Times New Roman" panose="02020603050405020304" pitchFamily="18" charset="0"/>
                <a:cs typeface="Times New Roman" panose="02020603050405020304" pitchFamily="18" charset="0"/>
              </a:rPr>
              <a:t>“</a:t>
            </a:r>
            <a:r>
              <a:rPr lang="en-US" sz="2400" b="1" i="1" dirty="0" err="1">
                <a:solidFill>
                  <a:schemeClr val="bg1"/>
                </a:solidFill>
                <a:latin typeface="Times New Roman" panose="02020603050405020304" pitchFamily="18" charset="0"/>
                <a:cs typeface="Times New Roman" panose="02020603050405020304" pitchFamily="18" charset="0"/>
              </a:rPr>
              <a:t>Bạn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có</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trách</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rgbClr val="FFFF00"/>
                </a:solidFill>
                <a:latin typeface="Times New Roman" panose="02020603050405020304" pitchFamily="18" charset="0"/>
                <a:cs typeface="Times New Roman" panose="02020603050405020304" pitchFamily="18" charset="0"/>
              </a:rPr>
              <a:t>nhiệm</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mãi</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mãi</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với</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những</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gì</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bạn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đã</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cảm</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hóa</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Bạn</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có</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trách</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nhiệm</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với</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bông</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hồng</a:t>
            </a:r>
            <a:r>
              <a:rPr lang="en-US" sz="2400" b="1" i="1" dirty="0">
                <a:solidFill>
                  <a:schemeClr val="bg1"/>
                </a:solidFill>
                <a:latin typeface="Times New Roman" panose="02020603050405020304" pitchFamily="18" charset="0"/>
                <a:cs typeface="Times New Roman" panose="02020603050405020304" pitchFamily="18" charset="0"/>
              </a:rPr>
              <a:t> của </a:t>
            </a:r>
            <a:r>
              <a:rPr lang="en-US" sz="2400" b="1" i="1" dirty="0" err="1">
                <a:solidFill>
                  <a:schemeClr val="bg1"/>
                </a:solidFill>
                <a:latin typeface="Times New Roman" panose="02020603050405020304" pitchFamily="18" charset="0"/>
                <a:cs typeface="Times New Roman" panose="02020603050405020304" pitchFamily="18" charset="0"/>
              </a:rPr>
              <a:t>bạn</a:t>
            </a:r>
            <a:r>
              <a:rPr lang="en-US" sz="2400" b="1" i="1" dirty="0">
                <a:solidFill>
                  <a:schemeClr val="bg1"/>
                </a:solidFill>
                <a:latin typeface="Times New Roman" panose="02020603050405020304" pitchFamily="18" charset="0"/>
                <a:cs typeface="Times New Roman" panose="02020603050405020304" pitchFamily="18" charset="0"/>
              </a:rPr>
              <a:t>” </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B60ECA20-17BC-422D-AB9D-C7978D6DAB17}"/>
              </a:ext>
            </a:extLst>
          </p:cNvPr>
          <p:cNvSpPr/>
          <p:nvPr/>
        </p:nvSpPr>
        <p:spPr>
          <a:xfrm>
            <a:off x="1818565" y="4347969"/>
            <a:ext cx="5752530" cy="830997"/>
          </a:xfrm>
          <a:prstGeom prst="rect">
            <a:avLst/>
          </a:prstGeom>
          <a:ln>
            <a:solidFill>
              <a:srgbClr val="FF0000"/>
            </a:solidFill>
          </a:ln>
        </p:spPr>
        <p:txBody>
          <a:bodyPr wrap="square">
            <a:spAutoFit/>
          </a:bodyPr>
          <a:lstStyle/>
          <a:p>
            <a:pPr algn="ctr">
              <a:spcAft>
                <a:spcPts val="1000"/>
              </a:spcAft>
            </a:pP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mà</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ta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gắn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bó</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yêu</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thì</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trách</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ectangle 5">
            <a:extLst>
              <a:ext uri="{FF2B5EF4-FFF2-40B4-BE49-F238E27FC236}">
                <a16:creationId xmlns:a16="http://schemas.microsoft.com/office/drawing/2014/main" id="{FD1D1E57-D9C3-46EF-A2CB-5DAC0E7982ED}"/>
              </a:ext>
            </a:extLst>
          </p:cNvPr>
          <p:cNvSpPr/>
          <p:nvPr/>
        </p:nvSpPr>
        <p:spPr>
          <a:xfrm>
            <a:off x="784746" y="2110584"/>
            <a:ext cx="8004412" cy="830997"/>
          </a:xfrm>
          <a:prstGeom prst="rect">
            <a:avLst/>
          </a:prstGeom>
        </p:spPr>
        <p:txBody>
          <a:bodyPr wrap="square">
            <a:spAutoFit/>
          </a:bodyPr>
          <a:lstStyle/>
          <a:p>
            <a:pPr lvl="0" algn="ctr">
              <a:spcAft>
                <a:spcPts val="1000"/>
              </a:spcAft>
            </a:pP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Trách</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gũi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400" dirty="0">
                <a:latin typeface="Times New Roman" panose="02020603050405020304" pitchFamily="18" charset="0"/>
                <a:ea typeface="Calibri" panose="020F0502020204030204" pitchFamily="34" charset="0"/>
                <a:cs typeface="Times New Roman" panose="02020603050405020304" pitchFamily="18" charset="0"/>
              </a:rPr>
              <a:t>, chia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Arrow: Down 6">
            <a:extLst>
              <a:ext uri="{FF2B5EF4-FFF2-40B4-BE49-F238E27FC236}">
                <a16:creationId xmlns:a16="http://schemas.microsoft.com/office/drawing/2014/main" id="{A9742D16-3614-4A5A-8C3F-6B0525F0819F}"/>
              </a:ext>
            </a:extLst>
          </p:cNvPr>
          <p:cNvSpPr/>
          <p:nvPr/>
        </p:nvSpPr>
        <p:spPr>
          <a:xfrm>
            <a:off x="4367284" y="3302758"/>
            <a:ext cx="655092" cy="830997"/>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7111075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4E58FA-BE1E-4C1E-88E3-CFB19608A83F}"/>
              </a:ext>
            </a:extLst>
          </p:cNvPr>
          <p:cNvSpPr/>
          <p:nvPr/>
        </p:nvSpPr>
        <p:spPr>
          <a:xfrm>
            <a:off x="2748458" y="116193"/>
            <a:ext cx="3647089" cy="556434"/>
          </a:xfrm>
          <a:prstGeom prst="rect">
            <a:avLst/>
          </a:prstGeom>
        </p:spPr>
        <p:txBody>
          <a:bodyPr wrap="none">
            <a:spAutoFit/>
          </a:bodyPr>
          <a:lstStyle/>
          <a:p>
            <a:pPr algn="just">
              <a:lnSpc>
                <a:spcPct val="115000"/>
              </a:lnSpc>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TIM HIỂU CHUNG</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59DA7290-6C28-4626-B38B-42F946081D72}"/>
              </a:ext>
            </a:extLst>
          </p:cNvPr>
          <p:cNvSpPr/>
          <p:nvPr/>
        </p:nvSpPr>
        <p:spPr>
          <a:xfrm>
            <a:off x="851528" y="989341"/>
            <a:ext cx="1082348" cy="490199"/>
          </a:xfrm>
          <a:prstGeom prst="rect">
            <a:avLst/>
          </a:prstGeom>
        </p:spPr>
        <p:txBody>
          <a:bodyPr wrap="none">
            <a:spAutoFit/>
          </a:bodyPr>
          <a:lstStyle/>
          <a:p>
            <a:pPr lvl="0" algn="just">
              <a:lnSpc>
                <a:spcPct val="115000"/>
              </a:lnSpc>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CBE39EF4-FEFF-49F2-AE51-9FB9062D6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1621" y="1334917"/>
            <a:ext cx="4523056" cy="4523056"/>
          </a:xfrm>
          <a:prstGeom prst="rect">
            <a:avLst/>
          </a:prstGeom>
        </p:spPr>
      </p:pic>
      <p:sp>
        <p:nvSpPr>
          <p:cNvPr id="11" name="Rectangle: Rounded Corners 10">
            <a:extLst>
              <a:ext uri="{FF2B5EF4-FFF2-40B4-BE49-F238E27FC236}">
                <a16:creationId xmlns:a16="http://schemas.microsoft.com/office/drawing/2014/main" id="{44E7223E-8CC9-47D5-82CA-2C4D0484A12B}"/>
              </a:ext>
            </a:extLst>
          </p:cNvPr>
          <p:cNvSpPr/>
          <p:nvPr/>
        </p:nvSpPr>
        <p:spPr>
          <a:xfrm>
            <a:off x="647114" y="1777439"/>
            <a:ext cx="4114507" cy="4080534"/>
          </a:xfrm>
          <a:prstGeom prst="round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115000"/>
              </a:lnSpc>
              <a:buClr>
                <a:srgbClr val="FFFF00"/>
              </a:buClr>
              <a:buFont typeface="Wingdings" panose="05000000000000000000" pitchFamily="2" charset="2"/>
              <a:buChar char="q"/>
            </a:pP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to,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rõ</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rành</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Clr>
                <a:srgbClr val="FFFF00"/>
              </a:buClr>
              <a:buFont typeface="Wingdings" panose="05000000000000000000" pitchFamily="2" charset="2"/>
              <a:buChar char="q"/>
            </a:pP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Chú</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của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cáo</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bé</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Clr>
                <a:srgbClr val="FFFF00"/>
              </a:buClr>
              <a:buFont typeface="Wingdings" panose="05000000000000000000" pitchFamily="2" charset="2"/>
              <a:buChar char="q"/>
            </a:pP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Chú</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của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cáo</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nhắc</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suy</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nghĩ</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của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white"/>
                </a:solidFill>
                <a:latin typeface="Times New Roman" panose="02020603050405020304" pitchFamily="18" charset="0"/>
                <a:ea typeface="Calibri" panose="020F0502020204030204" pitchFamily="34" charset="0"/>
                <a:cs typeface="Times New Roman" panose="02020603050405020304" pitchFamily="18" charset="0"/>
              </a:rPr>
              <a:t>bé</a:t>
            </a:r>
            <a:r>
              <a:rPr lang="en-US" sz="24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620839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5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F3D1422-B571-476B-851C-A444FA326950}"/>
              </a:ext>
            </a:extLst>
          </p:cNvPr>
          <p:cNvSpPr/>
          <p:nvPr/>
        </p:nvSpPr>
        <p:spPr>
          <a:xfrm>
            <a:off x="685800" y="641445"/>
            <a:ext cx="7970293" cy="696036"/>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FFFF00"/>
                </a:solidFill>
                <a:latin typeface="Times New Roman" panose="02020603050405020304" pitchFamily="18" charset="0"/>
                <a:ea typeface="Calibri" panose="020F0502020204030204" pitchFamily="34" charset="0"/>
              </a:rPr>
              <a:t>Những</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bài</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học</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về</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tình</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bạn</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mà</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cáo</a:t>
            </a:r>
            <a:r>
              <a:rPr lang="en-US" sz="2400" b="1" dirty="0">
                <a:solidFill>
                  <a:srgbClr val="FFFF00"/>
                </a:solidFill>
                <a:latin typeface="Times New Roman" panose="02020603050405020304" pitchFamily="18" charset="0"/>
                <a:ea typeface="Calibri" panose="020F0502020204030204" pitchFamily="34" charset="0"/>
              </a:rPr>
              <a:t> chia </a:t>
            </a:r>
            <a:r>
              <a:rPr lang="en-US" sz="2400" b="1" dirty="0" err="1">
                <a:solidFill>
                  <a:srgbClr val="FFFF00"/>
                </a:solidFill>
                <a:latin typeface="Times New Roman" panose="02020603050405020304" pitchFamily="18" charset="0"/>
                <a:ea typeface="Calibri" panose="020F0502020204030204" pitchFamily="34" charset="0"/>
              </a:rPr>
              <a:t>sẻ</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với</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hoàng</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tử</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bé</a:t>
            </a:r>
            <a:endParaRPr lang="en-US" sz="2400" dirty="0">
              <a:solidFill>
                <a:srgbClr val="FFFF00"/>
              </a:solidFill>
            </a:endParaRPr>
          </a:p>
        </p:txBody>
      </p:sp>
      <p:sp>
        <p:nvSpPr>
          <p:cNvPr id="6" name="Rectangle: Rounded Corners 5">
            <a:extLst>
              <a:ext uri="{FF2B5EF4-FFF2-40B4-BE49-F238E27FC236}">
                <a16:creationId xmlns:a16="http://schemas.microsoft.com/office/drawing/2014/main" id="{26280ADD-B7A5-493F-ACD6-58100404E623}"/>
              </a:ext>
            </a:extLst>
          </p:cNvPr>
          <p:cNvSpPr/>
          <p:nvPr/>
        </p:nvSpPr>
        <p:spPr>
          <a:xfrm>
            <a:off x="948519" y="2013043"/>
            <a:ext cx="1487606" cy="1501253"/>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endParaRPr lang="en-US" sz="2400" b="1" dirty="0">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8547B88C-53AD-43A7-811D-2C387F8FF51E}"/>
              </a:ext>
            </a:extLst>
          </p:cNvPr>
          <p:cNvSpPr/>
          <p:nvPr/>
        </p:nvSpPr>
        <p:spPr>
          <a:xfrm>
            <a:off x="3522133" y="2013043"/>
            <a:ext cx="2110981" cy="1501253"/>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nghĩa</a:t>
            </a:r>
            <a:r>
              <a:rPr lang="en-US" sz="2400" b="1" dirty="0">
                <a:latin typeface="Times New Roman" panose="02020603050405020304" pitchFamily="18" charset="0"/>
                <a:cs typeface="Times New Roman" panose="02020603050405020304" pitchFamily="18" charset="0"/>
              </a:rPr>
              <a:t> của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endParaRPr lang="en-US" sz="2400" b="1"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9F53ADD4-FF06-4572-9876-C6E8A7598B78}"/>
              </a:ext>
            </a:extLst>
          </p:cNvPr>
          <p:cNvSpPr/>
          <p:nvPr/>
        </p:nvSpPr>
        <p:spPr>
          <a:xfrm>
            <a:off x="6533867" y="2067630"/>
            <a:ext cx="2361061" cy="1501253"/>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bè</a:t>
            </a:r>
            <a:endParaRPr lang="en-US" sz="24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BCA0FF4-2C2C-40C5-8780-BCAD898A752E}"/>
              </a:ext>
            </a:extLst>
          </p:cNvPr>
          <p:cNvSpPr/>
          <p:nvPr/>
        </p:nvSpPr>
        <p:spPr>
          <a:xfrm>
            <a:off x="627068" y="4374524"/>
            <a:ext cx="2058569" cy="1938992"/>
          </a:xfrm>
          <a:prstGeom prst="rect">
            <a:avLst/>
          </a:prstGeom>
          <a:ln>
            <a:solidFill>
              <a:srgbClr val="FF0000"/>
            </a:solidFill>
          </a:ln>
        </p:spPr>
        <p:txBody>
          <a:bodyPr wrap="square">
            <a:spAutoFit/>
          </a:bodyPr>
          <a:lstStyle/>
          <a:p>
            <a:pPr algn="ctr"/>
            <a:r>
              <a:rPr lang="en-US" sz="2400" dirty="0" err="1">
                <a:latin typeface="Times New Roman" panose="02020603050405020304" pitchFamily="18" charset="0"/>
                <a:ea typeface="Calibri" panose="020F0502020204030204" pitchFamily="34" charset="0"/>
              </a:rPr>
              <a:t>Cần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thiện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kiên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nhẫn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dành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thời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gian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để</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cảm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hóa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nhau</a:t>
            </a:r>
            <a:r>
              <a:rPr lang="en-US" sz="2400" dirty="0">
                <a:latin typeface="Times New Roman" panose="02020603050405020304" pitchFamily="18" charset="0"/>
                <a:ea typeface="Calibri" panose="020F0502020204030204" pitchFamily="34" charset="0"/>
              </a:rPr>
              <a:t>.</a:t>
            </a:r>
            <a:endParaRPr lang="en-US" sz="2400" dirty="0"/>
          </a:p>
        </p:txBody>
      </p:sp>
      <p:sp>
        <p:nvSpPr>
          <p:cNvPr id="12" name="Rectangle 11">
            <a:extLst>
              <a:ext uri="{FF2B5EF4-FFF2-40B4-BE49-F238E27FC236}">
                <a16:creationId xmlns:a16="http://schemas.microsoft.com/office/drawing/2014/main" id="{3CE01B3F-44CC-4088-84A5-64CEE8720797}"/>
              </a:ext>
            </a:extLst>
          </p:cNvPr>
          <p:cNvSpPr/>
          <p:nvPr/>
        </p:nvSpPr>
        <p:spPr>
          <a:xfrm>
            <a:off x="3364174" y="4189858"/>
            <a:ext cx="2613546" cy="2308324"/>
          </a:xfrm>
          <a:prstGeom prst="rect">
            <a:avLst/>
          </a:prstGeom>
          <a:ln>
            <a:solidFill>
              <a:srgbClr val="FF0000"/>
            </a:solidFill>
          </a:ln>
        </p:spPr>
        <p:txBody>
          <a:bodyPr wrap="square">
            <a:spAutoFit/>
          </a:bodyPr>
          <a:lstStyle/>
          <a:p>
            <a:pPr algn="ctr"/>
            <a:r>
              <a:rPr lang="en-US" sz="2400" dirty="0" err="1">
                <a:latin typeface="Times New Roman" panose="02020603050405020304" pitchFamily="18" charset="0"/>
                <a:ea typeface="Calibri" panose="020F0502020204030204" pitchFamily="34" charset="0"/>
              </a:rPr>
              <a:t>Mang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cho</a:t>
            </a:r>
            <a:r>
              <a:rPr lang="en-US" sz="2400" dirty="0">
                <a:latin typeface="Times New Roman" panose="02020603050405020304" pitchFamily="18" charset="0"/>
                <a:ea typeface="Calibri" panose="020F0502020204030204" pitchFamily="34" charset="0"/>
              </a:rPr>
              <a:t> con </a:t>
            </a:r>
            <a:r>
              <a:rPr lang="en-US" sz="2400" dirty="0" err="1">
                <a:latin typeface="Times New Roman" panose="02020603050405020304" pitchFamily="18" charset="0"/>
                <a:ea typeface="Calibri" panose="020F0502020204030204" pitchFamily="34" charset="0"/>
              </a:rPr>
              <a:t>người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niềm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vui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hạnh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phúc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khiến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cuộc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sống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trở</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nên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phong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phú</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đẹp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đẽ</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hơn</a:t>
            </a:r>
            <a:r>
              <a:rPr lang="en-US" sz="2400" dirty="0">
                <a:latin typeface="Times New Roman" panose="02020603050405020304" pitchFamily="18" charset="0"/>
                <a:ea typeface="Calibri" panose="020F0502020204030204" pitchFamily="34" charset="0"/>
              </a:rPr>
              <a:t>. </a:t>
            </a:r>
            <a:endParaRPr lang="en-US" sz="2400" dirty="0"/>
          </a:p>
        </p:txBody>
      </p:sp>
      <p:sp>
        <p:nvSpPr>
          <p:cNvPr id="13" name="Rectangle 12">
            <a:extLst>
              <a:ext uri="{FF2B5EF4-FFF2-40B4-BE49-F238E27FC236}">
                <a16:creationId xmlns:a16="http://schemas.microsoft.com/office/drawing/2014/main" id="{E6718420-9DC4-45FE-B889-C6B9FD0D2A70}"/>
              </a:ext>
            </a:extLst>
          </p:cNvPr>
          <p:cNvSpPr/>
          <p:nvPr/>
        </p:nvSpPr>
        <p:spPr>
          <a:xfrm>
            <a:off x="6624282" y="4189858"/>
            <a:ext cx="2180229" cy="2308324"/>
          </a:xfrm>
          <a:prstGeom prst="rect">
            <a:avLst/>
          </a:prstGeom>
          <a:ln>
            <a:solidFill>
              <a:srgbClr val="FF0000"/>
            </a:solidFill>
          </a:ln>
        </p:spPr>
        <p:txBody>
          <a:bodyPr wrap="square">
            <a:spAutoFit/>
          </a:bodyPr>
          <a:lstStyle/>
          <a:p>
            <a:pPr algn="ctr"/>
            <a:r>
              <a:rPr lang="en-US" sz="2400" dirty="0" err="1">
                <a:latin typeface="Times New Roman" panose="02020603050405020304" pitchFamily="18" charset="0"/>
                <a:ea typeface="Calibri" panose="020F0502020204030204" pitchFamily="34" charset="0"/>
              </a:rPr>
              <a:t>Biết</a:t>
            </a:r>
            <a:r>
              <a:rPr lang="en-US" sz="2400" dirty="0">
                <a:latin typeface="Times New Roman" panose="02020603050405020304" pitchFamily="18" charset="0"/>
                <a:ea typeface="Calibri" panose="020F0502020204030204" pitchFamily="34" charset="0"/>
              </a:rPr>
              <a:t> </a:t>
            </a:r>
            <a:r>
              <a:rPr lang="en-US" sz="2400" i="1" dirty="0">
                <a:latin typeface="Times New Roman" panose="02020603050405020304" pitchFamily="18" charset="0"/>
                <a:ea typeface="Calibri" panose="020F0502020204030204" pitchFamily="34" charset="0"/>
              </a:rPr>
              <a:t>“</a:t>
            </a:r>
            <a:r>
              <a:rPr lang="en-US" sz="2400" i="1" dirty="0" err="1">
                <a:latin typeface="Times New Roman" panose="02020603050405020304" pitchFamily="18" charset="0"/>
                <a:ea typeface="Calibri" panose="020F0502020204030204" pitchFamily="34" charset="0"/>
              </a:rPr>
              <a:t>thấy</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rõ</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với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trái</a:t>
            </a:r>
            <a:r>
              <a:rPr lang="en-US" sz="2400" i="1" dirty="0">
                <a:latin typeface="Times New Roman" panose="02020603050405020304" pitchFamily="18" charset="0"/>
                <a:ea typeface="Calibri" panose="020F0502020204030204" pitchFamily="34" charset="0"/>
              </a:rPr>
              <a:t> </a:t>
            </a:r>
            <a:r>
              <a:rPr lang="en-US" sz="2400" i="1" dirty="0" err="1">
                <a:latin typeface="Times New Roman" panose="02020603050405020304" pitchFamily="18" charset="0"/>
                <a:ea typeface="Calibri" panose="020F0502020204030204" pitchFamily="34" charset="0"/>
              </a:rPr>
              <a:t>tim</a:t>
            </a:r>
            <a:r>
              <a:rPr lang="en-US" sz="2400" i="1" dirty="0">
                <a:latin typeface="Times New Roman" panose="02020603050405020304" pitchFamily="18" charset="0"/>
                <a:ea typeface="Calibri" panose="020F0502020204030204" pitchFamily="34" charset="0"/>
              </a:rPr>
              <a: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biết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quan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tâm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lắng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nghe</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thấu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hiểu</a:t>
            </a:r>
            <a:r>
              <a:rPr lang="en-US" sz="2400" dirty="0">
                <a:latin typeface="Times New Roman" panose="02020603050405020304" pitchFamily="18" charset="0"/>
                <a:ea typeface="Calibri" panose="020F0502020204030204" pitchFamily="34" charset="0"/>
              </a:rPr>
              <a:t>, chia </a:t>
            </a:r>
            <a:r>
              <a:rPr lang="en-US" sz="2400" dirty="0" err="1">
                <a:latin typeface="Times New Roman" panose="02020603050405020304" pitchFamily="18" charset="0"/>
                <a:ea typeface="Calibri" panose="020F0502020204030204" pitchFamily="34" charset="0"/>
              </a:rPr>
              <a:t>sẻ</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bảo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vệ</a:t>
            </a:r>
            <a:r>
              <a:rPr lang="en-US" sz="2400" dirty="0">
                <a:latin typeface="Times New Roman" panose="02020603050405020304" pitchFamily="18" charset="0"/>
                <a:ea typeface="Calibri" panose="020F0502020204030204" pitchFamily="34" charset="0"/>
              </a:rPr>
              <a:t>…. </a:t>
            </a:r>
            <a:endParaRPr lang="en-US" sz="2400" dirty="0"/>
          </a:p>
        </p:txBody>
      </p:sp>
      <p:cxnSp>
        <p:nvCxnSpPr>
          <p:cNvPr id="15" name="Straight Arrow Connector 14">
            <a:extLst>
              <a:ext uri="{FF2B5EF4-FFF2-40B4-BE49-F238E27FC236}">
                <a16:creationId xmlns:a16="http://schemas.microsoft.com/office/drawing/2014/main" id="{5193FEF5-7571-4416-A5D9-5F4CEEAE97CB}"/>
              </a:ext>
            </a:extLst>
          </p:cNvPr>
          <p:cNvCxnSpPr>
            <a:cxnSpLocks/>
            <a:stCxn id="5" idx="2"/>
          </p:cNvCxnSpPr>
          <p:nvPr/>
        </p:nvCxnSpPr>
        <p:spPr>
          <a:xfrm>
            <a:off x="4670947" y="1337481"/>
            <a:ext cx="0" cy="6536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C2CB4EB-D840-4E85-AA12-EB57AB971FFC}"/>
              </a:ext>
            </a:extLst>
          </p:cNvPr>
          <p:cNvCxnSpPr>
            <a:stCxn id="5" idx="2"/>
            <a:endCxn id="6" idx="0"/>
          </p:cNvCxnSpPr>
          <p:nvPr/>
        </p:nvCxnSpPr>
        <p:spPr>
          <a:xfrm flipH="1">
            <a:off x="1692322" y="1337481"/>
            <a:ext cx="2978625" cy="6755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1BCF412-BE9E-4027-8F92-D9BC8786D173}"/>
              </a:ext>
            </a:extLst>
          </p:cNvPr>
          <p:cNvCxnSpPr>
            <a:stCxn id="5" idx="2"/>
            <a:endCxn id="8" idx="0"/>
          </p:cNvCxnSpPr>
          <p:nvPr/>
        </p:nvCxnSpPr>
        <p:spPr>
          <a:xfrm>
            <a:off x="4670947" y="1337481"/>
            <a:ext cx="3043451" cy="7301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DDBF50C-66E4-4718-8A87-9D3CBD24A388}"/>
              </a:ext>
            </a:extLst>
          </p:cNvPr>
          <p:cNvCxnSpPr>
            <a:cxnSpLocks/>
            <a:stCxn id="7" idx="2"/>
          </p:cNvCxnSpPr>
          <p:nvPr/>
        </p:nvCxnSpPr>
        <p:spPr>
          <a:xfrm>
            <a:off x="4577624" y="3514296"/>
            <a:ext cx="0" cy="6987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7AE8D7B-7433-4554-B969-C29C7F63FA8C}"/>
              </a:ext>
            </a:extLst>
          </p:cNvPr>
          <p:cNvCxnSpPr>
            <a:cxnSpLocks/>
            <a:stCxn id="6" idx="2"/>
            <a:endCxn id="11" idx="0"/>
          </p:cNvCxnSpPr>
          <p:nvPr/>
        </p:nvCxnSpPr>
        <p:spPr>
          <a:xfrm flipH="1">
            <a:off x="1656353" y="3514296"/>
            <a:ext cx="35969" cy="8602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0CD144F-9DAA-413E-AA18-60790231F004}"/>
              </a:ext>
            </a:extLst>
          </p:cNvPr>
          <p:cNvCxnSpPr>
            <a:cxnSpLocks/>
            <a:stCxn id="8" idx="2"/>
            <a:endCxn id="13" idx="0"/>
          </p:cNvCxnSpPr>
          <p:nvPr/>
        </p:nvCxnSpPr>
        <p:spPr>
          <a:xfrm flipH="1">
            <a:off x="7714397" y="3568883"/>
            <a:ext cx="1" cy="6209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A6BFC90-6BAB-4376-8364-DCD9FEBF7A13}"/>
              </a:ext>
            </a:extLst>
          </p:cNvPr>
          <p:cNvSpPr txBox="1"/>
          <p:nvPr/>
        </p:nvSpPr>
        <p:spPr>
          <a:xfrm>
            <a:off x="1981198" y="118708"/>
            <a:ext cx="5994401" cy="468077"/>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Món</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quà</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Cáo</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dành</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tặng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Hoàng</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tử</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177171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5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25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250"/>
                                        <p:tgtEl>
                                          <p:spTgt spid="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25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25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250"/>
                                        <p:tgtEl>
                                          <p:spTgt spid="3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ACDAA-9D83-4367-9488-FFA617311229}"/>
              </a:ext>
            </a:extLst>
          </p:cNvPr>
          <p:cNvSpPr>
            <a:spLocks noGrp="1"/>
          </p:cNvSpPr>
          <p:nvPr>
            <p:ph type="title"/>
          </p:nvPr>
        </p:nvSpPr>
        <p:spPr>
          <a:xfrm>
            <a:off x="0" y="74569"/>
            <a:ext cx="9144000" cy="771465"/>
          </a:xfrm>
        </p:spPr>
        <p:txBody>
          <a:bodyPr>
            <a:noAutofit/>
          </a:bodyPr>
          <a:lstStyle/>
          <a:p>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Cách</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thức</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cảm</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hóa</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Cần</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phải</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kiên</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nhẫn</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mỗi</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ngày</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lặng</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lẽ</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xích</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lại</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gần</a:t>
            </a:r>
            <a:r>
              <a:rPr lang="en-US" sz="2400" b="0" i="0" dirty="0">
                <a:solidFill>
                  <a:srgbClr val="FFFF00"/>
                </a:solidFill>
                <a:effectLst/>
                <a:latin typeface="Times New Roman" panose="02020603050405020304" pitchFamily="18" charset="0"/>
                <a:cs typeface="Times New Roman" panose="02020603050405020304" pitchFamily="18" charset="0"/>
              </a:rPr>
              <a:t/>
            </a:r>
            <a:br>
              <a:rPr lang="en-US" sz="2400" b="0" i="0" dirty="0">
                <a:solidFill>
                  <a:srgbClr val="FFFF00"/>
                </a:solidFill>
                <a:effectLst/>
                <a:latin typeface="Times New Roman" panose="02020603050405020304" pitchFamily="18" charset="0"/>
                <a:cs typeface="Times New Roman" panose="02020603050405020304" pitchFamily="18" charset="0"/>
              </a:rPr>
            </a:br>
            <a:r>
              <a:rPr lang="en-US" sz="2400" b="1" i="0" dirty="0">
                <a:solidFill>
                  <a:srgbClr val="FF0000"/>
                </a:solidFill>
                <a:effectLst/>
                <a:latin typeface="Times New Roman" panose="02020603050405020304" pitchFamily="18" charset="0"/>
                <a:cs typeface="Times New Roman" panose="02020603050405020304" pitchFamily="18" charset="0"/>
              </a:rPr>
              <a:t>- Ý </a:t>
            </a:r>
            <a:r>
              <a:rPr lang="en-US" sz="2400" b="1" i="0" dirty="0" err="1">
                <a:solidFill>
                  <a:srgbClr val="FF0000"/>
                </a:solidFill>
                <a:effectLst/>
                <a:latin typeface="Times New Roman" panose="02020603050405020304" pitchFamily="18" charset="0"/>
                <a:cs typeface="Times New Roman" panose="02020603050405020304" pitchFamily="18" charset="0"/>
              </a:rPr>
              <a:t>nghĩa</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của</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cảm</a:t>
            </a:r>
            <a:r>
              <a:rPr lang="en-US" sz="2400" b="1" i="0" dirty="0">
                <a:solidFill>
                  <a:srgbClr val="FF0000"/>
                </a:solidFill>
                <a:effectLst/>
                <a:latin typeface="Times New Roman" panose="02020603050405020304" pitchFamily="18" charset="0"/>
                <a:cs typeface="Times New Roman" panose="02020603050405020304" pitchFamily="18" charset="0"/>
              </a:rPr>
              <a:t> </a:t>
            </a:r>
            <a:r>
              <a:rPr lang="en-US" sz="2400" b="1" i="0" dirty="0" err="1">
                <a:solidFill>
                  <a:srgbClr val="FF0000"/>
                </a:solidFill>
                <a:effectLst/>
                <a:latin typeface="Times New Roman" panose="02020603050405020304" pitchFamily="18" charset="0"/>
                <a:cs typeface="Times New Roman" panose="02020603050405020304" pitchFamily="18" charset="0"/>
              </a:rPr>
              <a:t>hóa</a:t>
            </a:r>
            <a:r>
              <a:rPr lang="en-US" sz="2400" b="1" i="0" dirty="0">
                <a:solidFill>
                  <a:srgbClr val="FF0000"/>
                </a:solidFill>
                <a:effectLst/>
                <a:latin typeface="Times New Roman" panose="02020603050405020304" pitchFamily="18" charset="0"/>
                <a:cs typeface="Times New Roman" panose="02020603050405020304" pitchFamily="18" charset="0"/>
              </a:rPr>
              <a:t>":</a:t>
            </a:r>
            <a:endParaRPr lang="en-US" sz="2800" dirty="0">
              <a:solidFill>
                <a:srgbClr val="FFFF00"/>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C8F4767-6A92-48FB-A659-D4D6C121B00A}"/>
              </a:ext>
            </a:extLst>
          </p:cNvPr>
          <p:cNvGraphicFramePr>
            <a:graphicFrameLocks noGrp="1"/>
          </p:cNvGraphicFramePr>
          <p:nvPr>
            <p:extLst>
              <p:ext uri="{D42A27DB-BD31-4B8C-83A1-F6EECF244321}">
                <p14:modId xmlns:p14="http://schemas.microsoft.com/office/powerpoint/2010/main" val="2562541995"/>
              </p:ext>
            </p:extLst>
          </p:nvPr>
        </p:nvGraphicFramePr>
        <p:xfrm>
          <a:off x="169391" y="885164"/>
          <a:ext cx="8752418" cy="5181600"/>
        </p:xfrm>
        <a:graphic>
          <a:graphicData uri="http://schemas.openxmlformats.org/drawingml/2006/table">
            <a:tbl>
              <a:tblPr/>
              <a:tblGrid>
                <a:gridCol w="3564966">
                  <a:extLst>
                    <a:ext uri="{9D8B030D-6E8A-4147-A177-3AD203B41FA5}">
                      <a16:colId xmlns:a16="http://schemas.microsoft.com/office/drawing/2014/main" val="499225222"/>
                    </a:ext>
                  </a:extLst>
                </a:gridCol>
                <a:gridCol w="5187452">
                  <a:extLst>
                    <a:ext uri="{9D8B030D-6E8A-4147-A177-3AD203B41FA5}">
                      <a16:colId xmlns:a16="http://schemas.microsoft.com/office/drawing/2014/main" val="2400252545"/>
                    </a:ext>
                  </a:extLst>
                </a:gridCol>
              </a:tblGrid>
              <a:tr h="272292">
                <a:tc>
                  <a:txBody>
                    <a:bodyPr/>
                    <a:lstStyle/>
                    <a:p>
                      <a:pPr algn="ctr" fontAlgn="t"/>
                      <a:r>
                        <a:rPr lang="en-US" sz="2400" b="1" dirty="0" err="1">
                          <a:solidFill>
                            <a:srgbClr val="000000"/>
                          </a:solidFill>
                          <a:effectLst/>
                          <a:latin typeface="Times New Roman" panose="02020603050405020304" pitchFamily="18" charset="0"/>
                          <a:cs typeface="Times New Roman" panose="02020603050405020304" pitchFamily="18" charset="0"/>
                        </a:rPr>
                        <a:t>Đối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với</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cáo</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400" b="1">
                          <a:solidFill>
                            <a:srgbClr val="000000"/>
                          </a:solidFill>
                          <a:effectLst/>
                          <a:latin typeface="Times New Roman" panose="02020603050405020304" pitchFamily="18" charset="0"/>
                          <a:cs typeface="Times New Roman" panose="02020603050405020304" pitchFamily="18" charset="0"/>
                        </a:rPr>
                        <a:t>Đối với hoàng tử bé</a:t>
                      </a:r>
                      <a:endParaRPr lang="en-US" sz="2400">
                        <a:solidFill>
                          <a:srgbClr val="000000"/>
                        </a:solidFill>
                        <a:effectLst/>
                        <a:latin typeface="Times New Roman" panose="02020603050405020304" pitchFamily="18" charset="0"/>
                        <a:cs typeface="Times New Roman" panose="02020603050405020304" pitchFamily="18" charset="0"/>
                      </a:endParaRPr>
                    </a:p>
                  </a:txBody>
                  <a:tcPr marL="53269" marR="53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7602958"/>
                  </a:ext>
                </a:extLst>
              </a:tr>
              <a:tr h="3812082">
                <a:tc>
                  <a:txBody>
                    <a:bodyPr/>
                    <a:lstStyle/>
                    <a:p>
                      <a:pPr algn="just" fontAlgn="t"/>
                      <a:r>
                        <a:rPr lang="vi-VN" sz="2000" dirty="0">
                          <a:solidFill>
                            <a:srgbClr val="000000"/>
                          </a:solidFill>
                          <a:effectLst/>
                          <a:latin typeface="Times New Roman" panose="02020603050405020304" pitchFamily="18" charset="0"/>
                          <a:cs typeface="Times New Roman" panose="02020603050405020304" pitchFamily="18" charset="0"/>
                        </a:rPr>
                        <a:t>- Khi được cảm hóa thì </a:t>
                      </a:r>
                      <a:r>
                        <a:rPr lang="vi-VN" sz="2000" dirty="0">
                          <a:solidFill>
                            <a:srgbClr val="0070C0"/>
                          </a:solidFill>
                          <a:effectLst/>
                          <a:latin typeface="Times New Roman" panose="02020603050405020304" pitchFamily="18" charset="0"/>
                          <a:cs typeface="Times New Roman" panose="02020603050405020304" pitchFamily="18" charset="0"/>
                        </a:rPr>
                        <a:t>cáo sẽ được "chiếu sáng"</a:t>
                      </a:r>
                      <a:r>
                        <a:rPr lang="vi-VN" sz="2000" dirty="0">
                          <a:solidFill>
                            <a:srgbClr val="000000"/>
                          </a:solidFill>
                          <a:effectLst/>
                          <a:latin typeface="Times New Roman" panose="02020603050405020304" pitchFamily="18" charset="0"/>
                          <a:cs typeface="Times New Roman" panose="02020603050405020304" pitchFamily="18" charset="0"/>
                        </a:rPr>
                        <a:t>, biết thêm một tiếng chân khác khiến cáo chui ra khỏi hang chứ không còn trốn vào lòng đất.</a:t>
                      </a:r>
                      <a:endParaRPr lang="en-US" sz="2000" dirty="0">
                        <a:solidFill>
                          <a:srgbClr val="000000"/>
                        </a:solidFill>
                        <a:effectLst/>
                        <a:latin typeface="Times New Roman" panose="02020603050405020304" pitchFamily="18" charset="0"/>
                        <a:cs typeface="Times New Roman" panose="02020603050405020304" pitchFamily="18" charset="0"/>
                      </a:endParaRPr>
                    </a:p>
                    <a:p>
                      <a:pPr algn="just" fontAlgn="t"/>
                      <a:endParaRPr lang="vi-VN" sz="2000" dirty="0">
                        <a:solidFill>
                          <a:srgbClr val="000000"/>
                        </a:solidFill>
                        <a:effectLst/>
                        <a:latin typeface="Times New Roman" panose="02020603050405020304" pitchFamily="18" charset="0"/>
                        <a:cs typeface="Times New Roman" panose="02020603050405020304" pitchFamily="18" charset="0"/>
                      </a:endParaRPr>
                    </a:p>
                    <a:p>
                      <a:pPr algn="just" fontAlgn="t"/>
                      <a:r>
                        <a:rPr lang="vi-VN" sz="2000" dirty="0">
                          <a:solidFill>
                            <a:srgbClr val="000000"/>
                          </a:solidFill>
                          <a:effectLst/>
                          <a:latin typeface="Times New Roman" panose="02020603050405020304" pitchFamily="18" charset="0"/>
                          <a:cs typeface="Times New Roman" panose="02020603050405020304" pitchFamily="18" charset="0"/>
                        </a:rPr>
                        <a:t>- Sau khi được cảm hóa thì lúa mì vốn chẳng có ích gì cho cáo sẽ là thứ gợi đến hoàng tử bé mỗi khi thấy nó.</a:t>
                      </a:r>
                      <a:endParaRPr lang="en-US" sz="2000" dirty="0">
                        <a:solidFill>
                          <a:srgbClr val="000000"/>
                        </a:solidFill>
                        <a:effectLst/>
                        <a:latin typeface="Times New Roman" panose="02020603050405020304" pitchFamily="18" charset="0"/>
                        <a:cs typeface="Times New Roman" panose="02020603050405020304" pitchFamily="18" charset="0"/>
                      </a:endParaRPr>
                    </a:p>
                    <a:p>
                      <a:pPr algn="just" fontAlgn="t"/>
                      <a:endParaRPr lang="vi-VN" sz="2000" dirty="0">
                        <a:solidFill>
                          <a:srgbClr val="000000"/>
                        </a:solidFill>
                        <a:effectLst/>
                        <a:latin typeface="Times New Roman" panose="02020603050405020304" pitchFamily="18" charset="0"/>
                        <a:cs typeface="Times New Roman" panose="02020603050405020304" pitchFamily="18" charset="0"/>
                      </a:endParaRPr>
                    </a:p>
                    <a:p>
                      <a:pPr algn="just" fontAlgn="t"/>
                      <a:r>
                        <a:rPr lang="vi-VN" sz="2000" dirty="0">
                          <a:solidFill>
                            <a:srgbClr val="000000"/>
                          </a:solidFill>
                          <a:effectLst/>
                          <a:latin typeface="Times New Roman" panose="02020603050405020304" pitchFamily="18" charset="0"/>
                          <a:cs typeface="Times New Roman" panose="02020603050405020304" pitchFamily="18" charset="0"/>
                        </a:rPr>
                        <a:t>- Mặc dù khi chia tay rất buồn nhưng vẫn có được nhiều thứ.</a:t>
                      </a:r>
                    </a:p>
                  </a:txBody>
                  <a:tcPr marL="53269" marR="53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000" dirty="0">
                          <a:solidFill>
                            <a:srgbClr val="000000"/>
                          </a:solidFill>
                          <a:effectLst/>
                          <a:latin typeface="Times New Roman" panose="02020603050405020304" pitchFamily="18" charset="0"/>
                          <a:cs typeface="Times New Roman" panose="02020603050405020304" pitchFamily="18" charset="0"/>
                        </a:rPr>
                        <a:t>- </a:t>
                      </a:r>
                      <a:r>
                        <a:rPr lang="vi-VN" sz="2000" b="1" i="1" dirty="0">
                          <a:solidFill>
                            <a:srgbClr val="000000"/>
                          </a:solidFill>
                          <a:effectLst/>
                          <a:latin typeface="Times New Roman" panose="02020603050405020304" pitchFamily="18" charset="0"/>
                          <a:cs typeface="Times New Roman" panose="02020603050405020304" pitchFamily="18" charset="0"/>
                        </a:rPr>
                        <a:t>Bắt đầu nhận ra vấn đề</a:t>
                      </a:r>
                      <a:r>
                        <a:rPr lang="vi-VN" sz="2000" dirty="0">
                          <a:solidFill>
                            <a:srgbClr val="000000"/>
                          </a:solidFill>
                          <a:effectLst/>
                          <a:latin typeface="Times New Roman" panose="02020603050405020304" pitchFamily="18" charset="0"/>
                          <a:cs typeface="Times New Roman" panose="02020603050405020304" pitchFamily="18" charset="0"/>
                        </a:rPr>
                        <a:t>: Một bông hồng đã cảm hóa mình.</a:t>
                      </a:r>
                    </a:p>
                    <a:p>
                      <a:pPr algn="just" fontAlgn="t"/>
                      <a:r>
                        <a:rPr lang="vi-VN" sz="2000" dirty="0">
                          <a:solidFill>
                            <a:srgbClr val="000000"/>
                          </a:solidFill>
                          <a:effectLst/>
                          <a:latin typeface="Times New Roman" panose="02020603050405020304" pitchFamily="18" charset="0"/>
                          <a:cs typeface="Times New Roman" panose="02020603050405020304" pitchFamily="18" charset="0"/>
                        </a:rPr>
                        <a:t>- </a:t>
                      </a:r>
                      <a:r>
                        <a:rPr lang="vi-VN" sz="2000" b="1" i="1" dirty="0">
                          <a:solidFill>
                            <a:srgbClr val="000000"/>
                          </a:solidFill>
                          <a:effectLst/>
                          <a:latin typeface="Times New Roman" panose="02020603050405020304" pitchFamily="18" charset="0"/>
                          <a:cs typeface="Times New Roman" panose="02020603050405020304" pitchFamily="18" charset="0"/>
                        </a:rPr>
                        <a:t>Khi thăm lại vườn hồng</a:t>
                      </a:r>
                      <a:r>
                        <a:rPr lang="vi-VN" sz="2000" dirty="0">
                          <a:solidFill>
                            <a:srgbClr val="000000"/>
                          </a:solidFill>
                          <a:effectLst/>
                          <a:latin typeface="Times New Roman" panose="02020603050405020304" pitchFamily="18" charset="0"/>
                          <a:cs typeface="Times New Roman" panose="02020603050405020304" pitchFamily="18" charset="0"/>
                        </a:rPr>
                        <a:t>, </a:t>
                      </a:r>
                      <a:r>
                        <a:rPr lang="vi-VN" sz="1800" dirty="0">
                          <a:solidFill>
                            <a:srgbClr val="000000"/>
                          </a:solidFill>
                          <a:effectLst/>
                          <a:latin typeface="Times New Roman" panose="02020603050405020304" pitchFamily="18" charset="0"/>
                          <a:cs typeface="Times New Roman" panose="02020603050405020304" pitchFamily="18" charset="0"/>
                        </a:rPr>
                        <a:t>cảm thấy bông hoa của mình là duy nhất bởi vì </a:t>
                      </a:r>
                      <a:r>
                        <a:rPr lang="vi-VN" sz="1800" i="1" dirty="0">
                          <a:solidFill>
                            <a:srgbClr val="0070C0"/>
                          </a:solidFill>
                          <a:effectLst/>
                          <a:latin typeface="Times New Roman" panose="02020603050405020304" pitchFamily="18" charset="0"/>
                          <a:cs typeface="Times New Roman" panose="02020603050405020304" pitchFamily="18" charset="0"/>
                        </a:rPr>
                        <a:t>"Chẳng ai cảm hóa các bạn và các bạn chẳng cảm hóa ai".</a:t>
                      </a:r>
                      <a:endParaRPr lang="vi-VN" sz="2000" i="1" dirty="0">
                        <a:solidFill>
                          <a:srgbClr val="0070C0"/>
                        </a:solidFill>
                        <a:effectLst/>
                        <a:latin typeface="Times New Roman" panose="02020603050405020304" pitchFamily="18" charset="0"/>
                        <a:cs typeface="Times New Roman" panose="02020603050405020304" pitchFamily="18" charset="0"/>
                      </a:endParaRPr>
                    </a:p>
                    <a:p>
                      <a:pPr algn="just" fontAlgn="t"/>
                      <a:r>
                        <a:rPr lang="vi-VN" sz="2000" dirty="0">
                          <a:solidFill>
                            <a:srgbClr val="000000"/>
                          </a:solidFill>
                          <a:effectLst/>
                          <a:latin typeface="Times New Roman" panose="02020603050405020304" pitchFamily="18" charset="0"/>
                          <a:cs typeface="Times New Roman" panose="02020603050405020304" pitchFamily="18" charset="0"/>
                        </a:rPr>
                        <a:t>- </a:t>
                      </a:r>
                      <a:r>
                        <a:rPr lang="vi-VN" sz="2000" i="1" dirty="0">
                          <a:solidFill>
                            <a:srgbClr val="0070C0"/>
                          </a:solidFill>
                          <a:effectLst/>
                          <a:latin typeface="Times New Roman" panose="02020603050405020304" pitchFamily="18" charset="0"/>
                          <a:cs typeface="Times New Roman" panose="02020603050405020304" pitchFamily="18" charset="0"/>
                        </a:rPr>
                        <a:t>"Người ta chỉ thấy rõ với trái tim. Điều cốt lõi vô hình trong mắt trần.". </a:t>
                      </a:r>
                      <a:r>
                        <a:rPr lang="vi-VN" sz="2000" dirty="0">
                          <a:solidFill>
                            <a:srgbClr val="000000"/>
                          </a:solidFill>
                          <a:effectLst/>
                          <a:latin typeface="Times New Roman" panose="02020603050405020304" pitchFamily="18" charset="0"/>
                          <a:cs typeface="Times New Roman" panose="02020603050405020304" pitchFamily="18" charset="0"/>
                        </a:rPr>
                        <a:t>→ Đôi khi con người sẽ lạc lối, sa vào những gì đẹp đẽ mình nhìn thấy trước mắt. Tuy nhiên thứ cốt lõi phải được cảm nhận bằng trái tim chứ không phải đôi mắt.</a:t>
                      </a:r>
                      <a:endParaRPr lang="en-US" sz="2000" dirty="0">
                        <a:solidFill>
                          <a:srgbClr val="000000"/>
                        </a:solidFill>
                        <a:effectLst/>
                        <a:latin typeface="Times New Roman" panose="02020603050405020304" pitchFamily="18" charset="0"/>
                        <a:cs typeface="Times New Roman" panose="02020603050405020304" pitchFamily="18" charset="0"/>
                      </a:endParaRPr>
                    </a:p>
                    <a:p>
                      <a:pPr algn="just" fontAlgn="t"/>
                      <a:endParaRPr lang="vi-VN" sz="2000" dirty="0">
                        <a:solidFill>
                          <a:srgbClr val="000000"/>
                        </a:solidFill>
                        <a:effectLst/>
                        <a:latin typeface="Times New Roman" panose="02020603050405020304" pitchFamily="18" charset="0"/>
                        <a:cs typeface="Times New Roman" panose="02020603050405020304" pitchFamily="18" charset="0"/>
                      </a:endParaRPr>
                    </a:p>
                    <a:p>
                      <a:pPr algn="just" fontAlgn="t"/>
                      <a:r>
                        <a:rPr lang="vi-VN" sz="2000" dirty="0">
                          <a:solidFill>
                            <a:srgbClr val="000000"/>
                          </a:solidFill>
                          <a:effectLst/>
                          <a:latin typeface="Times New Roman" panose="02020603050405020304" pitchFamily="18" charset="0"/>
                          <a:cs typeface="Times New Roman" panose="02020603050405020304" pitchFamily="18" charset="0"/>
                        </a:rPr>
                        <a:t>- </a:t>
                      </a:r>
                      <a:r>
                        <a:rPr lang="vi-VN" sz="2000" b="1" i="1" dirty="0">
                          <a:solidFill>
                            <a:srgbClr val="000000"/>
                          </a:solidFill>
                          <a:effectLst/>
                          <a:latin typeface="Times New Roman" panose="02020603050405020304" pitchFamily="18" charset="0"/>
                          <a:cs typeface="Times New Roman" panose="02020603050405020304" pitchFamily="18" charset="0"/>
                        </a:rPr>
                        <a:t>Thời gian mà bạn bỏ ra cho một thứ sẽ khiến thứ đó trở nên quan trọng với bạn</a:t>
                      </a:r>
                      <a:r>
                        <a:rPr lang="vi-VN" sz="2000" dirty="0">
                          <a:solidFill>
                            <a:srgbClr val="000000"/>
                          </a:solidFill>
                          <a:effectLst/>
                          <a:latin typeface="Times New Roman" panose="02020603050405020304" pitchFamily="18" charset="0"/>
                          <a:cs typeface="Times New Roman" panose="02020603050405020304" pitchFamily="18" charset="0"/>
                        </a:rPr>
                        <a:t>.</a:t>
                      </a:r>
                      <a:endParaRPr lang="en-US" sz="2000" dirty="0">
                        <a:solidFill>
                          <a:srgbClr val="000000"/>
                        </a:solidFill>
                        <a:effectLst/>
                        <a:latin typeface="Times New Roman" panose="02020603050405020304" pitchFamily="18" charset="0"/>
                        <a:cs typeface="Times New Roman" panose="02020603050405020304" pitchFamily="18" charset="0"/>
                      </a:endParaRPr>
                    </a:p>
                    <a:p>
                      <a:pPr algn="just" fontAlgn="t"/>
                      <a:endParaRPr lang="vi-VN" sz="2000" dirty="0">
                        <a:solidFill>
                          <a:srgbClr val="000000"/>
                        </a:solidFill>
                        <a:effectLst/>
                        <a:latin typeface="Times New Roman" panose="02020603050405020304" pitchFamily="18" charset="0"/>
                        <a:cs typeface="Times New Roman" panose="02020603050405020304" pitchFamily="18" charset="0"/>
                      </a:endParaRPr>
                    </a:p>
                    <a:p>
                      <a:pPr algn="just" fontAlgn="t"/>
                      <a:r>
                        <a:rPr lang="vi-VN" sz="2000" dirty="0">
                          <a:solidFill>
                            <a:srgbClr val="000000"/>
                          </a:solidFill>
                          <a:effectLst/>
                          <a:latin typeface="Times New Roman" panose="02020603050405020304" pitchFamily="18" charset="0"/>
                          <a:cs typeface="Times New Roman" panose="02020603050405020304" pitchFamily="18" charset="0"/>
                        </a:rPr>
                        <a:t>- </a:t>
                      </a:r>
                      <a:r>
                        <a:rPr lang="vi-VN" sz="2000" b="1" i="1" dirty="0">
                          <a:solidFill>
                            <a:srgbClr val="000000"/>
                          </a:solidFill>
                          <a:effectLst/>
                          <a:latin typeface="Times New Roman" panose="02020603050405020304" pitchFamily="18" charset="0"/>
                          <a:cs typeface="Times New Roman" panose="02020603050405020304" pitchFamily="18" charset="0"/>
                        </a:rPr>
                        <a:t>Phải có trách nhiệm mãi mãi với những gì đã cảm hóa </a:t>
                      </a:r>
                      <a:r>
                        <a:rPr lang="vi-VN" sz="2000" b="0" i="1" dirty="0">
                          <a:solidFill>
                            <a:srgbClr val="000000"/>
                          </a:solidFill>
                          <a:effectLst/>
                          <a:latin typeface="Times New Roman" panose="02020603050405020304" pitchFamily="18" charset="0"/>
                          <a:cs typeface="Times New Roman" panose="02020603050405020304" pitchFamily="18" charset="0"/>
                        </a:rPr>
                        <a:t>(tức là có trách nhiệm với tình bạn).</a:t>
                      </a:r>
                    </a:p>
                  </a:txBody>
                  <a:tcPr marL="53269" marR="53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7392209"/>
                  </a:ext>
                </a:extLst>
              </a:tr>
            </a:tbl>
          </a:graphicData>
        </a:graphic>
      </p:graphicFrame>
      <p:sp>
        <p:nvSpPr>
          <p:cNvPr id="5" name="Rectangle 1">
            <a:extLst>
              <a:ext uri="{FF2B5EF4-FFF2-40B4-BE49-F238E27FC236}">
                <a16:creationId xmlns:a16="http://schemas.microsoft.com/office/drawing/2014/main" id="{983D9A93-D3FF-4A23-9900-0A4434DE521E}"/>
              </a:ext>
            </a:extLst>
          </p:cNvPr>
          <p:cNvSpPr>
            <a:spLocks noChangeArrowheads="1"/>
          </p:cNvSpPr>
          <p:nvPr/>
        </p:nvSpPr>
        <p:spPr bwMode="auto">
          <a:xfrm>
            <a:off x="309192" y="6094213"/>
            <a:ext cx="69381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Ý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nghĩa</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của</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cuộc</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đời</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tình</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bạn</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đích</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thực</a:t>
            </a:r>
            <a:r>
              <a:rPr kumimoji="0" lang="en-US" alt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a:t>
            </a:r>
            <a:endParaRPr kumimoji="0" lang="en-US" altLang="en-US" sz="40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1452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E6E5E7-EC67-4708-AC7F-3EB4DDE08A1A}"/>
              </a:ext>
            </a:extLst>
          </p:cNvPr>
          <p:cNvSpPr/>
          <p:nvPr/>
        </p:nvSpPr>
        <p:spPr>
          <a:xfrm>
            <a:off x="3265329" y="116193"/>
            <a:ext cx="2613344" cy="556434"/>
          </a:xfrm>
          <a:prstGeom prst="rect">
            <a:avLst/>
          </a:prstGeom>
        </p:spPr>
        <p:txBody>
          <a:bodyPr wrap="none">
            <a:spAutoFit/>
          </a:bodyPr>
          <a:lstStyle/>
          <a:p>
            <a:pPr algn="just">
              <a:lnSpc>
                <a:spcPct val="115000"/>
              </a:lnSpc>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IV. TỔNG KẾT</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394D1139-9A31-4727-92C0-EF1732E53FE6}"/>
              </a:ext>
            </a:extLst>
          </p:cNvPr>
          <p:cNvSpPr/>
          <p:nvPr/>
        </p:nvSpPr>
        <p:spPr>
          <a:xfrm>
            <a:off x="818865" y="1064810"/>
            <a:ext cx="2743200" cy="1037230"/>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1. </a:t>
            </a:r>
            <a:r>
              <a:rPr lang="en-US" sz="2400" b="1" dirty="0" err="1">
                <a:solidFill>
                  <a:srgbClr val="FFFF00"/>
                </a:solidFill>
                <a:latin typeface="Times New Roman" panose="02020603050405020304" pitchFamily="18" charset="0"/>
                <a:cs typeface="Times New Roman" panose="02020603050405020304" pitchFamily="18" charset="0"/>
              </a:rPr>
              <a:t>Nội</a:t>
            </a:r>
            <a:r>
              <a:rPr lang="en-US" sz="2400" b="1" dirty="0">
                <a:solidFill>
                  <a:srgbClr val="FFFF00"/>
                </a:solidFill>
                <a:latin typeface="Times New Roman" panose="02020603050405020304" pitchFamily="18" charset="0"/>
                <a:cs typeface="Times New Roman" panose="02020603050405020304" pitchFamily="18" charset="0"/>
              </a:rPr>
              <a:t> dung </a:t>
            </a:r>
            <a:endParaRPr lang="en-US" sz="2400" dirty="0">
              <a:solidFill>
                <a:srgbClr val="FFFF00"/>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2AA48397-AD04-4C8F-A0D7-45E37A156DA8}"/>
              </a:ext>
            </a:extLst>
          </p:cNvPr>
          <p:cNvSpPr/>
          <p:nvPr/>
        </p:nvSpPr>
        <p:spPr>
          <a:xfrm>
            <a:off x="5404511" y="1064810"/>
            <a:ext cx="2743200" cy="1037230"/>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Times New Roman" panose="02020603050405020304" pitchFamily="18" charset="0"/>
                <a:cs typeface="Times New Roman" panose="02020603050405020304" pitchFamily="18" charset="0"/>
              </a:rPr>
              <a:t>2. Nghệ thuật </a:t>
            </a:r>
            <a:endParaRPr lang="en-US" sz="2400">
              <a:solidFill>
                <a:srgbClr val="FFFF0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F0E2CCF2-E0D3-4CDE-ACFF-92D922C991CB}"/>
              </a:ext>
            </a:extLst>
          </p:cNvPr>
          <p:cNvSpPr/>
          <p:nvPr/>
        </p:nvSpPr>
        <p:spPr>
          <a:xfrm>
            <a:off x="614149" y="2630701"/>
            <a:ext cx="2947916" cy="4029406"/>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rgbClr val="FFFF00"/>
              </a:buClr>
              <a:buFont typeface="Wingdings" panose="05000000000000000000" pitchFamily="2" charset="2"/>
              <a:buChar char="q"/>
            </a:pP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cảm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hóa</a:t>
            </a:r>
            <a:r>
              <a:rPr lang="en-US" sz="2400" i="1" dirty="0">
                <a:latin typeface="Times New Roman" panose="02020603050405020304" pitchFamily="18" charset="0"/>
                <a:cs typeface="Times New Roman" panose="02020603050405020304" pitchFamily="18" charset="0"/>
              </a:rPr>
              <a:t>”. </a:t>
            </a:r>
          </a:p>
          <a:p>
            <a:pPr marL="342900" indent="-342900">
              <a:buClr>
                <a:srgbClr val="FFFF00"/>
              </a:buClr>
              <a:buFont typeface="Wingdings" panose="05000000000000000000" pitchFamily="2" charset="2"/>
              <a:buChar char="q"/>
            </a:pP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p>
          <a:p>
            <a:pPr marL="342900" indent="-342900">
              <a:buClr>
                <a:srgbClr val="FFFF00"/>
              </a:buClr>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của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p>
        </p:txBody>
      </p:sp>
      <p:sp>
        <p:nvSpPr>
          <p:cNvPr id="8" name="Rectangle: Rounded Corners 7">
            <a:extLst>
              <a:ext uri="{FF2B5EF4-FFF2-40B4-BE49-F238E27FC236}">
                <a16:creationId xmlns:a16="http://schemas.microsoft.com/office/drawing/2014/main" id="{7D4659E5-D4C4-4903-B0A5-48D55129D35A}"/>
              </a:ext>
            </a:extLst>
          </p:cNvPr>
          <p:cNvSpPr/>
          <p:nvPr/>
        </p:nvSpPr>
        <p:spPr>
          <a:xfrm>
            <a:off x="4244453" y="2630702"/>
            <a:ext cx="4708477" cy="4029406"/>
          </a:xfrm>
          <a:prstGeom prst="round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rgbClr val="FFFF00"/>
              </a:buClr>
              <a:buFont typeface="Wingdings" panose="05000000000000000000" pitchFamily="2" charset="2"/>
              <a:buChar char="q"/>
            </a:pP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cậy</a:t>
            </a:r>
            <a:r>
              <a:rPr lang="en-US" sz="2400" dirty="0">
                <a:latin typeface="Times New Roman" panose="02020603050405020304" pitchFamily="18" charset="0"/>
                <a:cs typeface="Times New Roman" panose="02020603050405020304" pitchFamily="18" charset="0"/>
              </a:rPr>
              <a:t>. </a:t>
            </a:r>
          </a:p>
          <a:p>
            <a:pPr marL="342900" indent="-342900">
              <a:buClr>
                <a:srgbClr val="FFFF00"/>
              </a:buClr>
              <a:buFont typeface="Wingdings" panose="05000000000000000000" pitchFamily="2" charset="2"/>
              <a:buChar char="q"/>
            </a:pP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p>
          <a:p>
            <a:pPr marL="342900" indent="-342900">
              <a:buClr>
                <a:srgbClr val="FFFF00"/>
              </a:buClr>
              <a:buFont typeface="Wingdings" panose="05000000000000000000" pitchFamily="2" charset="2"/>
              <a:buChar char="q"/>
            </a:pP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thoại</a:t>
            </a:r>
            <a:r>
              <a:rPr lang="en-US" sz="2400" dirty="0">
                <a:latin typeface="Times New Roman" panose="02020603050405020304" pitchFamily="18" charset="0"/>
                <a:cs typeface="Times New Roman" panose="02020603050405020304" pitchFamily="18" charset="0"/>
              </a:rPr>
              <a:t>. </a:t>
            </a:r>
          </a:p>
          <a:p>
            <a:pPr marL="342900" indent="-342900">
              <a:buClr>
                <a:srgbClr val="FFFF00"/>
              </a:buClr>
              <a:buFont typeface="Wingdings" panose="05000000000000000000" pitchFamily="2" charset="2"/>
              <a:buChar char="q"/>
            </a:pP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a:t>
            </a:r>
          </a:p>
          <a:p>
            <a:pPr marL="342900" indent="-342900">
              <a:buClr>
                <a:srgbClr val="FFFF00"/>
              </a:buClr>
              <a:buFont typeface="Wingdings" panose="05000000000000000000" pitchFamily="2" charset="2"/>
              <a:buChar char="q"/>
            </a:pPr>
            <a:r>
              <a:rPr lang="en-US" sz="2400" dirty="0" err="1">
                <a:latin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p>
        </p:txBody>
      </p:sp>
      <p:sp>
        <p:nvSpPr>
          <p:cNvPr id="9" name="Arrow: Down 8">
            <a:extLst>
              <a:ext uri="{FF2B5EF4-FFF2-40B4-BE49-F238E27FC236}">
                <a16:creationId xmlns:a16="http://schemas.microsoft.com/office/drawing/2014/main" id="{3CD64D10-264E-45F7-9996-60549D2DD69F}"/>
              </a:ext>
            </a:extLst>
          </p:cNvPr>
          <p:cNvSpPr/>
          <p:nvPr/>
        </p:nvSpPr>
        <p:spPr>
          <a:xfrm>
            <a:off x="1910687" y="2139523"/>
            <a:ext cx="423080" cy="419764"/>
          </a:xfrm>
          <a:prstGeom prst="down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AE82413D-E993-4E7B-8B8C-3362E420F9D6}"/>
              </a:ext>
            </a:extLst>
          </p:cNvPr>
          <p:cNvSpPr/>
          <p:nvPr/>
        </p:nvSpPr>
        <p:spPr>
          <a:xfrm>
            <a:off x="6564571" y="2154828"/>
            <a:ext cx="423080" cy="419764"/>
          </a:xfrm>
          <a:prstGeom prst="downArrow">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21370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5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2C4472-39B4-4600-8011-2D71F0AC9CBE}"/>
              </a:ext>
            </a:extLst>
          </p:cNvPr>
          <p:cNvSpPr/>
          <p:nvPr/>
        </p:nvSpPr>
        <p:spPr>
          <a:xfrm>
            <a:off x="2222670" y="143489"/>
            <a:ext cx="4698659" cy="556434"/>
          </a:xfrm>
          <a:prstGeom prst="rect">
            <a:avLst/>
          </a:prstGeom>
        </p:spPr>
        <p:txBody>
          <a:bodyPr wrap="none">
            <a:spAutoFit/>
          </a:bodyPr>
          <a:lstStyle/>
          <a:p>
            <a:pPr algn="just">
              <a:lnSpc>
                <a:spcPct val="115000"/>
              </a:lnSpc>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 VIẾT KẾT NỐI VỚI ĐỌC</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F445BD1B-F5FF-41C4-97FE-C1145F229BC2}"/>
              </a:ext>
            </a:extLst>
          </p:cNvPr>
          <p:cNvSpPr/>
          <p:nvPr/>
        </p:nvSpPr>
        <p:spPr>
          <a:xfrm>
            <a:off x="498144" y="2395754"/>
            <a:ext cx="8441140" cy="2585323"/>
          </a:xfrm>
          <a:prstGeom prst="rect">
            <a:avLst/>
          </a:prstGeom>
        </p:spPr>
        <p:txBody>
          <a:bodyPr wrap="square">
            <a:spAutoFit/>
          </a:bodyPr>
          <a:lstStyle/>
          <a:p>
            <a:pPr algn="ctr">
              <a:lnSpc>
                <a:spcPct val="114000"/>
              </a:lnSpc>
            </a:pP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khảo</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7200" algn="just">
              <a:lnSpc>
                <a:spcPct val="114000"/>
              </a:lnSpc>
              <a:spcAft>
                <a:spcPts val="10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Sau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lúa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ngồi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lặng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im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buồn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Đôi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hướng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vàng</a:t>
            </a:r>
            <a:r>
              <a:rPr lang="en-US" sz="2400" dirty="0">
                <a:latin typeface="Times New Roman" panose="02020603050405020304" pitchFamily="18" charset="0"/>
                <a:ea typeface="Calibri" panose="020F0502020204030204" pitchFamily="34" charset="0"/>
                <a:cs typeface="Times New Roman" panose="02020603050405020304" pitchFamily="18" charset="0"/>
              </a:rPr>
              <a:t> của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lúa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mỉm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nhớ</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ra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cậu</a:t>
            </a:r>
            <a:r>
              <a:rPr lang="en-US" sz="2400" dirty="0">
                <a:latin typeface="Times New Roman" panose="02020603050405020304" pitchFamily="18" charset="0"/>
                <a:ea typeface="Calibri" panose="020F0502020204030204" pitchFamily="34" charset="0"/>
                <a:cs typeface="Times New Roman" panose="02020603050405020304" pitchFamily="18" charset="0"/>
              </a:rPr>
              <a:t>. Khi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tặng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món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hứa</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D40164B1-FC7D-4CA3-9D48-A3B285D78525}"/>
              </a:ext>
            </a:extLst>
          </p:cNvPr>
          <p:cNvSpPr/>
          <p:nvPr/>
        </p:nvSpPr>
        <p:spPr>
          <a:xfrm>
            <a:off x="668741" y="914401"/>
            <a:ext cx="8270543" cy="1078174"/>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i="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Tưởng tượng và viết đoạn văn (khoảng 5 – 7 câu) miêu tả cảm xúc của nhân vật cáo sau khi từ biệt hoàng tử bé. </a:t>
            </a:r>
            <a:endPar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495402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lowers_fr0205-1">
            <a:extLst>
              <a:ext uri="{FF2B5EF4-FFF2-40B4-BE49-F238E27FC236}">
                <a16:creationId xmlns:a16="http://schemas.microsoft.com/office/drawing/2014/main" id="{D015F111-D8E2-489E-B74E-1160A0CD8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535" y="837009"/>
            <a:ext cx="6858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9B87419C-56C7-4D5D-AF79-30E7C96DF880}"/>
              </a:ext>
            </a:extLst>
          </p:cNvPr>
          <p:cNvSpPr>
            <a:spLocks noChangeArrowheads="1"/>
          </p:cNvSpPr>
          <p:nvPr/>
        </p:nvSpPr>
        <p:spPr bwMode="auto">
          <a:xfrm>
            <a:off x="1315641" y="2053830"/>
            <a:ext cx="6743700" cy="274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397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39725"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vi-VN" sz="2100" b="0"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6" name="WordArt 3">
            <a:extLst>
              <a:ext uri="{FF2B5EF4-FFF2-40B4-BE49-F238E27FC236}">
                <a16:creationId xmlns:a16="http://schemas.microsoft.com/office/drawing/2014/main" id="{4285B8CF-0008-4AED-9131-EF29D8494FF5}"/>
              </a:ext>
            </a:extLst>
          </p:cNvPr>
          <p:cNvSpPr>
            <a:spLocks noChangeArrowheads="1" noChangeShapeType="1" noTextEdit="1"/>
          </p:cNvSpPr>
          <p:nvPr/>
        </p:nvSpPr>
        <p:spPr bwMode="auto">
          <a:xfrm>
            <a:off x="1714500" y="2628900"/>
            <a:ext cx="5772150" cy="571500"/>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700" b="0" i="0" u="none" strike="noStrike" kern="10" cap="none" spc="0" normalizeH="0" baseline="0" noProof="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Arial" panose="020B0604020202020204" pitchFamily="34" charset="0"/>
                <a:ea typeface="+mn-ea"/>
                <a:cs typeface="Calibri" panose="020F0502020204030204" pitchFamily="34" charset="0"/>
              </a:rPr>
              <a:t>TRÂN TRỌNG CẢM ƠN!</a:t>
            </a:r>
            <a:endParaRPr kumimoji="0" lang="en-US" sz="2700" b="0" i="0" u="none" strike="noStrike" kern="10" cap="none" spc="0" normalizeH="0" baseline="0" noProof="0">
              <a:ln w="12700">
                <a:solidFill>
                  <a:srgbClr val="FF00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Calibri" panose="020F0502020204030204"/>
              <a:ea typeface="+mn-ea"/>
              <a:cs typeface="Calibri" panose="020F0502020204030204" pitchFamily="34" charset="0"/>
            </a:endParaRP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afterEffect" nodePh="1">
                                  <p:stCondLst>
                                    <p:cond delay="300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3500"/>
                            </p:stCondLst>
                            <p:childTnLst>
                              <p:par>
                                <p:cTn id="12" presetID="9"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571569-E0C8-49D2-8720-34A8FB7E8250}"/>
              </a:ext>
            </a:extLst>
          </p:cNvPr>
          <p:cNvSpPr/>
          <p:nvPr/>
        </p:nvSpPr>
        <p:spPr>
          <a:xfrm>
            <a:off x="834360" y="672627"/>
            <a:ext cx="2804807" cy="490199"/>
          </a:xfrm>
          <a:prstGeom prst="rect">
            <a:avLst/>
          </a:prstGeom>
        </p:spPr>
        <p:txBody>
          <a:bodyPr wrap="none">
            <a:spAutoFit/>
          </a:bodyPr>
          <a:lstStyle/>
          <a:p>
            <a:pPr algn="just">
              <a:lnSpc>
                <a:spcPct val="115000"/>
              </a:lnSpc>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82D3C7B2-448B-414D-A748-4EAFA6AD0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055" y="3014957"/>
            <a:ext cx="2843244" cy="2680217"/>
          </a:xfrm>
          <a:prstGeom prst="rect">
            <a:avLst/>
          </a:prstGeom>
          <a:ln>
            <a:noFill/>
          </a:ln>
          <a:effectLst>
            <a:softEdge rad="112500"/>
          </a:effectLst>
        </p:spPr>
      </p:pic>
      <p:sp>
        <p:nvSpPr>
          <p:cNvPr id="9" name="Rectangle 8">
            <a:extLst>
              <a:ext uri="{FF2B5EF4-FFF2-40B4-BE49-F238E27FC236}">
                <a16:creationId xmlns:a16="http://schemas.microsoft.com/office/drawing/2014/main" id="{06E5E4F6-4E86-49F3-B9BD-4C3ED5AA1D25}"/>
              </a:ext>
            </a:extLst>
          </p:cNvPr>
          <p:cNvSpPr/>
          <p:nvPr/>
        </p:nvSpPr>
        <p:spPr>
          <a:xfrm>
            <a:off x="315055" y="1162826"/>
            <a:ext cx="1528816" cy="490199"/>
          </a:xfrm>
          <a:prstGeom prst="rect">
            <a:avLst/>
          </a:prstGeom>
        </p:spPr>
        <p:txBody>
          <a:bodyPr wrap="none">
            <a:spAutoFit/>
          </a:bodyPr>
          <a:lstStyle/>
          <a:p>
            <a:pPr algn="just">
              <a:lnSpc>
                <a:spcPct val="115000"/>
              </a:lnSpc>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3B89B538-943C-4EF4-AE86-BD61CF4BC502}"/>
              </a:ext>
            </a:extLst>
          </p:cNvPr>
          <p:cNvSpPr/>
          <p:nvPr/>
        </p:nvSpPr>
        <p:spPr>
          <a:xfrm>
            <a:off x="5099674" y="5695174"/>
            <a:ext cx="4079396" cy="830997"/>
          </a:xfrm>
          <a:prstGeom prst="rect">
            <a:avLst/>
          </a:prstGeom>
        </p:spPr>
        <p:txBody>
          <a:bodyPr wrap="square">
            <a:spAutoFit/>
          </a:bodyPr>
          <a:lstStyle/>
          <a:p>
            <a:r>
              <a:rPr lang="en-US" sz="2400" i="1" dirty="0" err="1">
                <a:latin typeface="Times New Roman" panose="02020603050405020304" pitchFamily="18" charset="0"/>
                <a:ea typeface="Calibri" panose="020F0502020204030204" pitchFamily="34" charset="0"/>
                <a:cs typeface="Times New Roman" panose="02020603050405020304" pitchFamily="18" charset="0"/>
              </a:rPr>
              <a:t>Hoàng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bé</a:t>
            </a:r>
            <a:r>
              <a:rPr lang="en-US" sz="2400" i="1" dirty="0">
                <a:latin typeface="Times New Roman" panose="02020603050405020304" pitchFamily="18" charset="0"/>
                <a:ea typeface="Calibri" panose="020F0502020204030204" pitchFamily="34" charset="0"/>
                <a:cs typeface="Times New Roman" panose="02020603050405020304" pitchFamily="18" charset="0"/>
              </a:rPr>
              <a:t>, Bay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đêm</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Cõi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latin typeface="Times New Roman" panose="02020603050405020304" pitchFamily="18" charset="0"/>
                <a:ea typeface="Calibri" panose="020F0502020204030204" pitchFamily="34" charset="0"/>
                <a:cs typeface="Times New Roman" panose="02020603050405020304" pitchFamily="18" charset="0"/>
              </a:rPr>
              <a:t> ta, Phi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E3C131CD-7AB9-4B78-8387-CA92EE2656FC}"/>
              </a:ext>
            </a:extLst>
          </p:cNvPr>
          <p:cNvSpPr/>
          <p:nvPr/>
        </p:nvSpPr>
        <p:spPr>
          <a:xfrm>
            <a:off x="1608625" y="1628845"/>
            <a:ext cx="6300042" cy="461665"/>
          </a:xfrm>
          <a:prstGeom prst="rect">
            <a:avLst/>
          </a:prstGeom>
        </p:spPr>
        <p:txBody>
          <a:bodyPr wrap="square">
            <a:spAutoFit/>
          </a:bodyPr>
          <a:lstStyle/>
          <a:p>
            <a:pPr lvl="0" algn="ct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Ăng-toan</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đơ</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Xanh-tơ</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Ê-xu-pe-</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ri</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(1900 – 1944) </a:t>
            </a:r>
            <a:endParaRPr lang="en-US" sz="2400"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70CF8796-ED40-4721-A6CA-D4543C3E3820}"/>
              </a:ext>
            </a:extLst>
          </p:cNvPr>
          <p:cNvSpPr/>
          <p:nvPr/>
        </p:nvSpPr>
        <p:spPr>
          <a:xfrm>
            <a:off x="3342156" y="2368586"/>
            <a:ext cx="1595604" cy="662926"/>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Quê</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quán</a:t>
            </a:r>
            <a:endParaRPr lang="en-US" b="1" dirty="0">
              <a:solidFill>
                <a:srgbClr val="FFFF00"/>
              </a:solidFill>
            </a:endParaRPr>
          </a:p>
        </p:txBody>
      </p:sp>
      <p:sp>
        <p:nvSpPr>
          <p:cNvPr id="14" name="Rectangle: Rounded Corners 13">
            <a:extLst>
              <a:ext uri="{FF2B5EF4-FFF2-40B4-BE49-F238E27FC236}">
                <a16:creationId xmlns:a16="http://schemas.microsoft.com/office/drawing/2014/main" id="{7A6CBCFA-42E6-4DCE-8B26-DAF27B700BB2}"/>
              </a:ext>
            </a:extLst>
          </p:cNvPr>
          <p:cNvSpPr/>
          <p:nvPr/>
        </p:nvSpPr>
        <p:spPr>
          <a:xfrm>
            <a:off x="3342156" y="3375482"/>
            <a:ext cx="1595604" cy="864186"/>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tài</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p>
          <a:p>
            <a:pPr algn="ct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tác</a:t>
            </a:r>
            <a:endParaRPr lang="en-US" b="1" dirty="0">
              <a:solidFill>
                <a:srgbClr val="FFFF00"/>
              </a:solidFill>
            </a:endParaRPr>
          </a:p>
        </p:txBody>
      </p:sp>
      <p:sp>
        <p:nvSpPr>
          <p:cNvPr id="15" name="Rectangle: Rounded Corners 14">
            <a:extLst>
              <a:ext uri="{FF2B5EF4-FFF2-40B4-BE49-F238E27FC236}">
                <a16:creationId xmlns:a16="http://schemas.microsoft.com/office/drawing/2014/main" id="{25236FDD-39E7-4C9A-BE1E-9AB1B7E6DCE9}"/>
              </a:ext>
            </a:extLst>
          </p:cNvPr>
          <p:cNvSpPr/>
          <p:nvPr/>
        </p:nvSpPr>
        <p:spPr>
          <a:xfrm>
            <a:off x="3342156" y="4583639"/>
            <a:ext cx="1582611" cy="830997"/>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Phong</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cách</a:t>
            </a:r>
            <a:endParaRPr lang="en-US" b="1" dirty="0">
              <a:solidFill>
                <a:srgbClr val="FFFF00"/>
              </a:solidFill>
            </a:endParaRPr>
          </a:p>
        </p:txBody>
      </p:sp>
      <p:sp>
        <p:nvSpPr>
          <p:cNvPr id="16" name="Rectangle: Rounded Corners 15">
            <a:extLst>
              <a:ext uri="{FF2B5EF4-FFF2-40B4-BE49-F238E27FC236}">
                <a16:creationId xmlns:a16="http://schemas.microsoft.com/office/drawing/2014/main" id="{1CD7BF89-84DA-4816-9FA8-5BBD05CA5169}"/>
              </a:ext>
            </a:extLst>
          </p:cNvPr>
          <p:cNvSpPr/>
          <p:nvPr/>
        </p:nvSpPr>
        <p:spPr>
          <a:xfrm>
            <a:off x="3371199" y="5665211"/>
            <a:ext cx="1595604" cy="864186"/>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chính</a:t>
            </a:r>
            <a:endParaRPr lang="en-US" b="1" dirty="0">
              <a:solidFill>
                <a:srgbClr val="FFFF00"/>
              </a:solidFill>
            </a:endParaRPr>
          </a:p>
        </p:txBody>
      </p:sp>
      <p:sp>
        <p:nvSpPr>
          <p:cNvPr id="2" name="Rectangle 1">
            <a:extLst>
              <a:ext uri="{FF2B5EF4-FFF2-40B4-BE49-F238E27FC236}">
                <a16:creationId xmlns:a16="http://schemas.microsoft.com/office/drawing/2014/main" id="{33954F94-0DA4-45AB-9931-E6B552651E4B}"/>
              </a:ext>
            </a:extLst>
          </p:cNvPr>
          <p:cNvSpPr/>
          <p:nvPr/>
        </p:nvSpPr>
        <p:spPr>
          <a:xfrm>
            <a:off x="5106808" y="2468626"/>
            <a:ext cx="3379451" cy="461665"/>
          </a:xfrm>
          <a:prstGeom prst="rect">
            <a:avLst/>
          </a:prstGeom>
        </p:spPr>
        <p:txBody>
          <a:bodyPr wrap="none">
            <a:spAutoFit/>
          </a:bodyPr>
          <a:lstStyle/>
          <a:p>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latin typeface="Times New Roman" panose="02020603050405020304" pitchFamily="18" charset="0"/>
                <a:ea typeface="Calibri" panose="020F0502020204030204" pitchFamily="34" charset="0"/>
                <a:cs typeface="Times New Roman" panose="02020603050405020304" pitchFamily="18" charset="0"/>
              </a:rPr>
              <a:t> của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3" name="Rectangle 2">
            <a:extLst>
              <a:ext uri="{FF2B5EF4-FFF2-40B4-BE49-F238E27FC236}">
                <a16:creationId xmlns:a16="http://schemas.microsoft.com/office/drawing/2014/main" id="{CA3D57D0-A235-4CDF-B6D5-68CDCA27A2FF}"/>
              </a:ext>
            </a:extLst>
          </p:cNvPr>
          <p:cNvSpPr/>
          <p:nvPr/>
        </p:nvSpPr>
        <p:spPr>
          <a:xfrm>
            <a:off x="5108242" y="3430207"/>
            <a:ext cx="4010085" cy="830997"/>
          </a:xfrm>
          <a:prstGeom prst="rect">
            <a:avLst/>
          </a:prstGeom>
        </p:spPr>
        <p:txBody>
          <a:bodyPr wrap="square">
            <a:spAutoFit/>
          </a:bodyPr>
          <a:lstStyle/>
          <a:p>
            <a:pPr lvl="0"/>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chuyến</a:t>
            </a:r>
            <a:r>
              <a:rPr lang="en-US" sz="2400" dirty="0">
                <a:latin typeface="Times New Roman" panose="02020603050405020304" pitchFamily="18" charset="0"/>
                <a:ea typeface="Calibri" panose="020F0502020204030204" pitchFamily="34" charset="0"/>
                <a:cs typeface="Times New Roman" panose="02020603050405020304" pitchFamily="18" charset="0"/>
              </a:rPr>
              <a:t> bay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lvl="0"/>
            <a:r>
              <a:rPr lang="en-US" sz="24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latin typeface="Times New Roman" panose="02020603050405020304" pitchFamily="18" charset="0"/>
                <a:ea typeface="Calibri" panose="020F0502020204030204" pitchFamily="34" charset="0"/>
                <a:cs typeface="Times New Roman" panose="02020603050405020304" pitchFamily="18" charset="0"/>
              </a:rPr>
              <a:t> của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phi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97321353-6145-4AFE-B711-0D0B554DBE4E}"/>
              </a:ext>
            </a:extLst>
          </p:cNvPr>
          <p:cNvSpPr/>
          <p:nvPr/>
        </p:nvSpPr>
        <p:spPr>
          <a:xfrm>
            <a:off x="5111111" y="4611775"/>
            <a:ext cx="4007216" cy="830997"/>
          </a:xfrm>
          <a:prstGeom prst="rect">
            <a:avLst/>
          </a:prstGeom>
        </p:spPr>
        <p:txBody>
          <a:bodyPr wrap="square">
            <a:spAutoFit/>
          </a:bodyPr>
          <a:lstStyle/>
          <a:p>
            <a:pPr lvl="0"/>
            <a:r>
              <a:rPr lang="en-US" sz="2400" dirty="0" err="1">
                <a:latin typeface="Times New Roman" panose="02020603050405020304" pitchFamily="18" charset="0"/>
                <a:ea typeface="Calibri" panose="020F0502020204030204" pitchFamily="34" charset="0"/>
                <a:cs typeface="Times New Roman" panose="02020603050405020304" pitchFamily="18" charset="0"/>
              </a:rPr>
              <a:t>Đậm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trữ</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trẻo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giàu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F90B51D1-948F-4BA9-AE05-E895765BD1B9}"/>
              </a:ext>
            </a:extLst>
          </p:cNvPr>
          <p:cNvSpPr/>
          <p:nvPr/>
        </p:nvSpPr>
        <p:spPr>
          <a:xfrm>
            <a:off x="2748459" y="116193"/>
            <a:ext cx="3647089" cy="556434"/>
          </a:xfrm>
          <a:prstGeom prst="rect">
            <a:avLst/>
          </a:prstGeom>
        </p:spPr>
        <p:txBody>
          <a:bodyPr wrap="none">
            <a:spAutoFit/>
          </a:bodyPr>
          <a:lstStyle/>
          <a:p>
            <a:pPr algn="just">
              <a:lnSpc>
                <a:spcPct val="115000"/>
              </a:lnSpc>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TIM HIỂU CHUNG</a:t>
            </a:r>
            <a:endParaRPr lang="en-US" sz="2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690691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5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25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25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25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25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animBg="1"/>
      <p:bldP spid="15" grpId="0" animBg="1"/>
      <p:bldP spid="16" grpId="0" animBg="1"/>
      <p:bldP spid="2" grpId="0"/>
      <p:bldP spid="3" grpId="0"/>
      <p:bldP spid="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6BB3CB-C786-41B2-ADA8-BD279F8ED8F3}"/>
              </a:ext>
            </a:extLst>
          </p:cNvPr>
          <p:cNvSpPr/>
          <p:nvPr/>
        </p:nvSpPr>
        <p:spPr>
          <a:xfrm>
            <a:off x="1283198" y="194325"/>
            <a:ext cx="1907125" cy="490199"/>
          </a:xfrm>
          <a:prstGeom prst="rect">
            <a:avLst/>
          </a:prstGeom>
        </p:spPr>
        <p:txBody>
          <a:bodyPr wrap="none">
            <a:spAutoFit/>
          </a:bodyPr>
          <a:lstStyle/>
          <a:p>
            <a:pPr algn="just">
              <a:lnSpc>
                <a:spcPct val="115000"/>
              </a:lnSpc>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29EB2BC9-6C93-4824-AD44-93AE01BED5A6}"/>
              </a:ext>
            </a:extLst>
          </p:cNvPr>
          <p:cNvSpPr/>
          <p:nvPr/>
        </p:nvSpPr>
        <p:spPr>
          <a:xfrm>
            <a:off x="362213" y="3901988"/>
            <a:ext cx="2488688" cy="1764394"/>
          </a:xfrm>
          <a:prstGeom prst="rect">
            <a:avLst/>
          </a:prstGeom>
          <a:ln>
            <a:solidFill>
              <a:srgbClr val="FF0000"/>
            </a:solidFill>
          </a:ln>
        </p:spPr>
        <p:txBody>
          <a:bodyPr wrap="square">
            <a:spAutoFit/>
          </a:bodyPr>
          <a:lstStyle/>
          <a:p>
            <a:pPr algn="ctr">
              <a:lnSpc>
                <a:spcPct val="115000"/>
              </a:lnSpc>
            </a:pPr>
            <a:r>
              <a:rPr lang="en-US" sz="2400" dirty="0" err="1">
                <a:latin typeface="Times New Roman" panose="02020603050405020304" pitchFamily="18" charset="0"/>
                <a:ea typeface="Calibri" panose="020F0502020204030204" pitchFamily="34" charset="0"/>
                <a:cs typeface="Times New Roman" panose="02020603050405020304" pitchFamily="18" charset="0"/>
              </a:rPr>
              <a:t>Thuộc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2400" dirty="0">
                <a:latin typeface="Times New Roman" panose="02020603050405020304" pitchFamily="18" charset="0"/>
                <a:ea typeface="Calibri" panose="020F0502020204030204" pitchFamily="34" charset="0"/>
                <a:cs typeface="Times New Roman" panose="02020603050405020304" pitchFamily="18" charset="0"/>
              </a:rPr>
              <a:t> XXI của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latin typeface="Times New Roman" panose="02020603050405020304" pitchFamily="18" charset="0"/>
                <a:ea typeface="Calibri" panose="020F0502020204030204" pitchFamily="34" charset="0"/>
                <a:cs typeface="Times New Roman" panose="02020603050405020304" pitchFamily="18" charset="0"/>
              </a:rPr>
              <a:t>“</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Hoàng</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latin typeface="Times New Roman" panose="02020603050405020304" pitchFamily="18" charset="0"/>
                <a:ea typeface="Calibri" panose="020F0502020204030204" pitchFamily="34" charset="0"/>
                <a:cs typeface="Times New Roman" panose="02020603050405020304" pitchFamily="18" charset="0"/>
              </a:rPr>
              <a:t>bé</a:t>
            </a:r>
            <a:r>
              <a:rPr lang="en-US" sz="2400" b="1" i="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(1943)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4A51460-BB48-42DE-AE97-CB19B66AEB77}"/>
              </a:ext>
            </a:extLst>
          </p:cNvPr>
          <p:cNvSpPr/>
          <p:nvPr/>
        </p:nvSpPr>
        <p:spPr>
          <a:xfrm>
            <a:off x="808755" y="1630330"/>
            <a:ext cx="1595604" cy="662926"/>
          </a:xfrm>
          <a:prstGeom prst="roundRect">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Times New Roman" panose="02020603050405020304" pitchFamily="18" charset="0"/>
                <a:cs typeface="Times New Roman" panose="02020603050405020304" pitchFamily="18" charset="0"/>
              </a:rPr>
              <a:t>Xuất</a:t>
            </a:r>
            <a:r>
              <a:rPr lang="en-US" sz="2400" b="1" dirty="0">
                <a:solidFill>
                  <a:srgbClr val="FFFF00"/>
                </a:solidFill>
                <a:latin typeface="Times New Roman" panose="02020603050405020304" pitchFamily="18" charset="0"/>
                <a:cs typeface="Times New Roman" panose="02020603050405020304" pitchFamily="18" charset="0"/>
              </a:rPr>
              <a:t> </a:t>
            </a:r>
            <a:r>
              <a:rPr lang="en-US" sz="2400" b="1" dirty="0" err="1">
                <a:solidFill>
                  <a:srgbClr val="FFFF00"/>
                </a:solidFill>
                <a:latin typeface="Times New Roman" panose="02020603050405020304" pitchFamily="18" charset="0"/>
                <a:cs typeface="Times New Roman" panose="02020603050405020304" pitchFamily="18" charset="0"/>
              </a:rPr>
              <a:t>xứ</a:t>
            </a:r>
            <a:endParaRPr lang="en-US" b="1" dirty="0">
              <a:solidFill>
                <a:srgbClr val="FFFF00"/>
              </a:solidFill>
            </a:endParaRPr>
          </a:p>
        </p:txBody>
      </p:sp>
      <p:pic>
        <p:nvPicPr>
          <p:cNvPr id="8" name="Picture 7" descr="Map&#10;&#10;Description automatically generated">
            <a:extLst>
              <a:ext uri="{FF2B5EF4-FFF2-40B4-BE49-F238E27FC236}">
                <a16:creationId xmlns:a16="http://schemas.microsoft.com/office/drawing/2014/main" id="{7A333AF9-C61E-42E0-852E-2D74A8549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45911">
            <a:off x="4017443" y="700233"/>
            <a:ext cx="2214400" cy="3224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Calendar, map&#10;&#10;Description automatically generated">
            <a:extLst>
              <a:ext uri="{FF2B5EF4-FFF2-40B4-BE49-F238E27FC236}">
                <a16:creationId xmlns:a16="http://schemas.microsoft.com/office/drawing/2014/main" id="{BF7518E4-3AB8-4321-8B03-E106557E58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667799">
            <a:off x="6362689" y="618936"/>
            <a:ext cx="2167417" cy="3156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A picture containing text, blackboard&#10;&#10;Description automatically generated">
            <a:extLst>
              <a:ext uri="{FF2B5EF4-FFF2-40B4-BE49-F238E27FC236}">
                <a16:creationId xmlns:a16="http://schemas.microsoft.com/office/drawing/2014/main" id="{19CEE05D-DB84-4C8A-81C0-7C50A6AFF7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74910">
            <a:off x="3770117" y="3154688"/>
            <a:ext cx="2270688" cy="3306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Map&#10;&#10;Description automatically generated">
            <a:extLst>
              <a:ext uri="{FF2B5EF4-FFF2-40B4-BE49-F238E27FC236}">
                <a16:creationId xmlns:a16="http://schemas.microsoft.com/office/drawing/2014/main" id="{C4C1F787-C0B6-417F-BDA0-8E89D6E79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9390" y="3110136"/>
            <a:ext cx="2331876" cy="3395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2" name="Elbow Connector 51">
            <a:extLst>
              <a:ext uri="{FF2B5EF4-FFF2-40B4-BE49-F238E27FC236}">
                <a16:creationId xmlns:a16="http://schemas.microsoft.com/office/drawing/2014/main" id="{DA6C0F95-4D29-4832-907D-08E29206AE3B}"/>
              </a:ext>
            </a:extLst>
          </p:cNvPr>
          <p:cNvCxnSpPr>
            <a:cxnSpLocks/>
            <a:stCxn id="7" idx="2"/>
          </p:cNvCxnSpPr>
          <p:nvPr/>
        </p:nvCxnSpPr>
        <p:spPr>
          <a:xfrm rot="5400000">
            <a:off x="640512" y="2935945"/>
            <a:ext cx="1608734" cy="323357"/>
          </a:xfrm>
          <a:prstGeom prst="bentConnector3">
            <a:avLst/>
          </a:prstGeom>
          <a:ln w="38100">
            <a:solidFill>
              <a:srgbClr val="FF0000"/>
            </a:solidFill>
            <a:prstDash val="soli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257874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23DF52-E51A-479C-BFBD-63CE5A6037E6}"/>
              </a:ext>
            </a:extLst>
          </p:cNvPr>
          <p:cNvSpPr/>
          <p:nvPr/>
        </p:nvSpPr>
        <p:spPr>
          <a:xfrm>
            <a:off x="834360" y="194325"/>
            <a:ext cx="2804807" cy="490199"/>
          </a:xfrm>
          <a:prstGeom prst="rect">
            <a:avLst/>
          </a:prstGeom>
        </p:spPr>
        <p:txBody>
          <a:bodyPr wrap="none">
            <a:spAutoFit/>
          </a:bodyPr>
          <a:lstStyle/>
          <a:p>
            <a:pPr algn="just">
              <a:lnSpc>
                <a:spcPct val="115000"/>
              </a:lnSpc>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46BA24D-B739-4A07-947D-987A59B53C9A}"/>
              </a:ext>
            </a:extLst>
          </p:cNvPr>
          <p:cNvSpPr/>
          <p:nvPr/>
        </p:nvSpPr>
        <p:spPr>
          <a:xfrm>
            <a:off x="329638" y="684524"/>
            <a:ext cx="1907125" cy="490199"/>
          </a:xfrm>
          <a:prstGeom prst="rect">
            <a:avLst/>
          </a:prstGeom>
        </p:spPr>
        <p:txBody>
          <a:bodyPr wrap="none">
            <a:spAutoFit/>
          </a:bodyPr>
          <a:lstStyle/>
          <a:p>
            <a:pPr algn="just">
              <a:lnSpc>
                <a:spcPct val="115000"/>
              </a:lnSpc>
            </a:pP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Map&#10;&#10;Description automatically generated">
            <a:extLst>
              <a:ext uri="{FF2B5EF4-FFF2-40B4-BE49-F238E27FC236}">
                <a16:creationId xmlns:a16="http://schemas.microsoft.com/office/drawing/2014/main" id="{54CB693D-4C3F-4C21-9B27-60160AFF1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604" y="2033147"/>
            <a:ext cx="2533379" cy="3689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Oval 17">
            <a:extLst>
              <a:ext uri="{FF2B5EF4-FFF2-40B4-BE49-F238E27FC236}">
                <a16:creationId xmlns:a16="http://schemas.microsoft.com/office/drawing/2014/main" id="{C4C3866A-2EC2-4409-AA32-3E9CBE75AE70}"/>
              </a:ext>
            </a:extLst>
          </p:cNvPr>
          <p:cNvSpPr/>
          <p:nvPr/>
        </p:nvSpPr>
        <p:spPr>
          <a:xfrm>
            <a:off x="719797" y="1585449"/>
            <a:ext cx="1685251" cy="1317429"/>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ea typeface="Calibri" panose="020F0502020204030204" pitchFamily="34" charset="0"/>
              </a:rPr>
              <a:t>27 </a:t>
            </a:r>
            <a:r>
              <a:rPr lang="en-US" sz="2400" b="1" dirty="0" err="1">
                <a:solidFill>
                  <a:srgbClr val="FFFF00"/>
                </a:solidFill>
                <a:latin typeface="Times New Roman" panose="02020603050405020304" pitchFamily="18" charset="0"/>
                <a:ea typeface="Calibri" panose="020F0502020204030204" pitchFamily="34" charset="0"/>
              </a:rPr>
              <a:t>chương</a:t>
            </a:r>
            <a:endParaRPr lang="en-US" b="1" dirty="0">
              <a:solidFill>
                <a:srgbClr val="FFFF00"/>
              </a:solidFill>
            </a:endParaRPr>
          </a:p>
        </p:txBody>
      </p:sp>
      <p:sp>
        <p:nvSpPr>
          <p:cNvPr id="19" name="Oval 18">
            <a:extLst>
              <a:ext uri="{FF2B5EF4-FFF2-40B4-BE49-F238E27FC236}">
                <a16:creationId xmlns:a16="http://schemas.microsoft.com/office/drawing/2014/main" id="{17A70E1B-C885-43AE-9A50-6C841691089E}"/>
              </a:ext>
            </a:extLst>
          </p:cNvPr>
          <p:cNvSpPr/>
          <p:nvPr/>
        </p:nvSpPr>
        <p:spPr>
          <a:xfrm>
            <a:off x="6751137" y="4811363"/>
            <a:ext cx="2011680" cy="1223677"/>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FFFF00"/>
                </a:solidFill>
                <a:latin typeface="Times New Roman" panose="02020603050405020304" pitchFamily="18" charset="0"/>
                <a:ea typeface="Calibri" panose="020F0502020204030204" pitchFamily="34" charset="0"/>
              </a:rPr>
              <a:t>sa</a:t>
            </a:r>
            <a:r>
              <a:rPr lang="en-US" sz="2400" b="1" dirty="0">
                <a:solidFill>
                  <a:srgbClr val="FFFF00"/>
                </a:solidFill>
                <a:latin typeface="Times New Roman" panose="02020603050405020304" pitchFamily="18" charset="0"/>
                <a:ea typeface="Calibri" panose="020F0502020204030204" pitchFamily="34" charset="0"/>
              </a:rPr>
              <a:t> </a:t>
            </a:r>
            <a:r>
              <a:rPr lang="en-US" sz="2400" b="1" dirty="0" err="1">
                <a:solidFill>
                  <a:srgbClr val="FFFF00"/>
                </a:solidFill>
                <a:latin typeface="Times New Roman" panose="02020603050405020304" pitchFamily="18" charset="0"/>
                <a:ea typeface="Calibri" panose="020F0502020204030204" pitchFamily="34" charset="0"/>
              </a:rPr>
              <a:t>mạc</a:t>
            </a:r>
            <a:r>
              <a:rPr lang="en-US" sz="2400" b="1" dirty="0">
                <a:solidFill>
                  <a:srgbClr val="FFFF00"/>
                </a:solidFill>
                <a:latin typeface="Times New Roman" panose="02020603050405020304" pitchFamily="18" charset="0"/>
                <a:ea typeface="Calibri" panose="020F0502020204030204" pitchFamily="34" charset="0"/>
              </a:rPr>
              <a:t> </a:t>
            </a:r>
          </a:p>
          <a:p>
            <a:pPr lvl="0" algn="ctr"/>
            <a:r>
              <a:rPr lang="en-US" sz="2400" b="1" dirty="0" err="1">
                <a:solidFill>
                  <a:srgbClr val="FFFF00"/>
                </a:solidFill>
                <a:latin typeface="Times New Roman" panose="02020603050405020304" pitchFamily="18" charset="0"/>
                <a:ea typeface="Calibri" panose="020F0502020204030204" pitchFamily="34" charset="0"/>
              </a:rPr>
              <a:t>Xa</a:t>
            </a:r>
            <a:r>
              <a:rPr lang="en-US" sz="2400" b="1" dirty="0">
                <a:solidFill>
                  <a:srgbClr val="FFFF00"/>
                </a:solidFill>
                <a:latin typeface="Times New Roman" panose="02020603050405020304" pitchFamily="18" charset="0"/>
                <a:ea typeface="Calibri" panose="020F0502020204030204" pitchFamily="34" charset="0"/>
              </a:rPr>
              <a:t>-ha-ra </a:t>
            </a:r>
            <a:endParaRPr lang="en-US" sz="2400" b="1" dirty="0">
              <a:solidFill>
                <a:srgbClr val="FFFF00"/>
              </a:solidFill>
            </a:endParaRPr>
          </a:p>
        </p:txBody>
      </p:sp>
      <p:pic>
        <p:nvPicPr>
          <p:cNvPr id="24" name="Graphic 23" descr="Arrow Counterclockwise curve">
            <a:extLst>
              <a:ext uri="{FF2B5EF4-FFF2-40B4-BE49-F238E27FC236}">
                <a16:creationId xmlns:a16="http://schemas.microsoft.com/office/drawing/2014/main" id="{B8CFC058-AD17-4CEB-BF17-726264CBB4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7384968">
            <a:off x="5603688" y="4351700"/>
            <a:ext cx="1112926" cy="1290971"/>
          </a:xfrm>
          <a:prstGeom prst="rect">
            <a:avLst/>
          </a:prstGeom>
        </p:spPr>
      </p:pic>
      <p:pic>
        <p:nvPicPr>
          <p:cNvPr id="26" name="Graphic 25" descr="Arrow Counterclockwise curve">
            <a:extLst>
              <a:ext uri="{FF2B5EF4-FFF2-40B4-BE49-F238E27FC236}">
                <a16:creationId xmlns:a16="http://schemas.microsoft.com/office/drawing/2014/main" id="{620409AE-3F67-415C-BA0A-2E59C5986E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9162577">
            <a:off x="2262864" y="2450909"/>
            <a:ext cx="1112926" cy="1290971"/>
          </a:xfrm>
          <a:prstGeom prst="rect">
            <a:avLst/>
          </a:prstGeom>
        </p:spPr>
      </p:pic>
    </p:spTree>
    <p:extLst>
      <p:ext uri="{BB962C8B-B14F-4D97-AF65-F5344CB8AC3E}">
        <p14:creationId xmlns:p14="http://schemas.microsoft.com/office/powerpoint/2010/main" val="61332856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5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text, painting, fabric, ocean floor&#10;&#10;Description automatically generated">
            <a:extLst>
              <a:ext uri="{FF2B5EF4-FFF2-40B4-BE49-F238E27FC236}">
                <a16:creationId xmlns:a16="http://schemas.microsoft.com/office/drawing/2014/main" id="{52AD3B63-0DF2-466A-90BD-776179D90946}"/>
              </a:ext>
            </a:extLst>
          </p:cNvPr>
          <p:cNvPicPr>
            <a:picLocks noChangeAspect="1"/>
          </p:cNvPicPr>
          <p:nvPr/>
        </p:nvPicPr>
        <p:blipFill rotWithShape="1">
          <a:blip r:embed="rId2">
            <a:extLst>
              <a:ext uri="{28A0092B-C50C-407E-A947-70E740481C1C}">
                <a14:useLocalDpi xmlns:a14="http://schemas.microsoft.com/office/drawing/2010/main" val="0"/>
              </a:ext>
            </a:extLst>
          </a:blip>
          <a:srcRect l="13492" r="12840" b="-2"/>
          <a:stretch/>
        </p:blipFill>
        <p:spPr>
          <a:xfrm>
            <a:off x="960500" y="677668"/>
            <a:ext cx="7222999" cy="5417250"/>
          </a:xfrm>
          <a:prstGeom prst="rect">
            <a:avLst/>
          </a:prstGeom>
          <a:ln w="28575">
            <a:solidFill>
              <a:schemeClr val="bg1"/>
            </a:solidFill>
          </a:ln>
        </p:spPr>
      </p:pic>
    </p:spTree>
    <p:extLst>
      <p:ext uri="{BB962C8B-B14F-4D97-AF65-F5344CB8AC3E}">
        <p14:creationId xmlns:p14="http://schemas.microsoft.com/office/powerpoint/2010/main" val="399476681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CE931C1E-6EF7-450C-8A60-91F23C42F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35203">
            <a:off x="285476" y="661227"/>
            <a:ext cx="3379173" cy="2489836"/>
          </a:xfrm>
          <a:prstGeom prst="rect">
            <a:avLst/>
          </a:prstGeom>
          <a:ln>
            <a:noFill/>
          </a:ln>
          <a:effectLst>
            <a:softEdge rad="112500"/>
          </a:effectLst>
        </p:spPr>
      </p:pic>
      <p:pic>
        <p:nvPicPr>
          <p:cNvPr id="7" name="Picture 6" descr="A picture containing text, clipart&#10;&#10;Description automatically generated">
            <a:extLst>
              <a:ext uri="{FF2B5EF4-FFF2-40B4-BE49-F238E27FC236}">
                <a16:creationId xmlns:a16="http://schemas.microsoft.com/office/drawing/2014/main" id="{177EF09B-0098-4DC4-9F5A-E6A09FBBE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52694">
            <a:off x="4267204" y="464380"/>
            <a:ext cx="2844581" cy="2489836"/>
          </a:xfrm>
          <a:prstGeom prst="rect">
            <a:avLst/>
          </a:prstGeom>
          <a:ln>
            <a:noFill/>
          </a:ln>
          <a:effectLst>
            <a:softEdge rad="112500"/>
          </a:effectLst>
        </p:spPr>
      </p:pic>
      <p:pic>
        <p:nvPicPr>
          <p:cNvPr id="9" name="Picture 8" descr="Diagram&#10;&#10;Description automatically generated">
            <a:extLst>
              <a:ext uri="{FF2B5EF4-FFF2-40B4-BE49-F238E27FC236}">
                <a16:creationId xmlns:a16="http://schemas.microsoft.com/office/drawing/2014/main" id="{8C7BB803-825D-4341-98E0-0C402B690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980" y="3770016"/>
            <a:ext cx="2560586" cy="2841782"/>
          </a:xfrm>
          <a:prstGeom prst="rect">
            <a:avLst/>
          </a:prstGeom>
          <a:ln>
            <a:noFill/>
          </a:ln>
          <a:effectLst>
            <a:softEdge rad="112500"/>
          </a:effectLst>
        </p:spPr>
      </p:pic>
      <p:pic>
        <p:nvPicPr>
          <p:cNvPr id="13" name="Picture 12" descr="A picture containing diagram&#10;&#10;Description automatically generated">
            <a:extLst>
              <a:ext uri="{FF2B5EF4-FFF2-40B4-BE49-F238E27FC236}">
                <a16:creationId xmlns:a16="http://schemas.microsoft.com/office/drawing/2014/main" id="{D8B24731-655C-4D38-9147-56E62F2745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52694">
            <a:off x="6842106" y="753381"/>
            <a:ext cx="2056397" cy="2489836"/>
          </a:xfrm>
          <a:prstGeom prst="rect">
            <a:avLst/>
          </a:prstGeom>
          <a:ln>
            <a:noFill/>
          </a:ln>
          <a:effectLst>
            <a:softEdge rad="112500"/>
          </a:effectLst>
        </p:spPr>
      </p:pic>
      <p:pic>
        <p:nvPicPr>
          <p:cNvPr id="17" name="Picture 16" descr="Map&#10;&#10;Description automatically generated">
            <a:extLst>
              <a:ext uri="{FF2B5EF4-FFF2-40B4-BE49-F238E27FC236}">
                <a16:creationId xmlns:a16="http://schemas.microsoft.com/office/drawing/2014/main" id="{863158F1-B85F-4E64-A135-D693F8EE51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3770016"/>
            <a:ext cx="2560586" cy="2841782"/>
          </a:xfrm>
          <a:prstGeom prst="rect">
            <a:avLst/>
          </a:prstGeom>
          <a:ln>
            <a:noFill/>
          </a:ln>
          <a:effectLst>
            <a:softEdge rad="112500"/>
          </a:effectLst>
        </p:spPr>
      </p:pic>
      <p:pic>
        <p:nvPicPr>
          <p:cNvPr id="20" name="Graphic 19" descr="Arrow Clockwise curve">
            <a:extLst>
              <a:ext uri="{FF2B5EF4-FFF2-40B4-BE49-F238E27FC236}">
                <a16:creationId xmlns:a16="http://schemas.microsoft.com/office/drawing/2014/main" id="{43D4173D-5116-40B8-8753-9367DE5492E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5400000">
            <a:off x="3453076" y="717975"/>
            <a:ext cx="914400" cy="914400"/>
          </a:xfrm>
          <a:prstGeom prst="rect">
            <a:avLst/>
          </a:prstGeom>
        </p:spPr>
      </p:pic>
      <p:pic>
        <p:nvPicPr>
          <p:cNvPr id="27" name="Graphic 26" descr="Arrow Clockwise curve">
            <a:extLst>
              <a:ext uri="{FF2B5EF4-FFF2-40B4-BE49-F238E27FC236}">
                <a16:creationId xmlns:a16="http://schemas.microsoft.com/office/drawing/2014/main" id="{41A358F2-9873-4AFC-B365-1E354041551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13609621">
            <a:off x="4795092" y="2971801"/>
            <a:ext cx="914400" cy="914400"/>
          </a:xfrm>
          <a:prstGeom prst="rect">
            <a:avLst/>
          </a:prstGeom>
        </p:spPr>
      </p:pic>
    </p:spTree>
    <p:extLst>
      <p:ext uri="{BB962C8B-B14F-4D97-AF65-F5344CB8AC3E}">
        <p14:creationId xmlns:p14="http://schemas.microsoft.com/office/powerpoint/2010/main" val="126398329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250"/>
                                        <p:tgtEl>
                                          <p:spTgt spid="20"/>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5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25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97493034"/>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1158</TotalTime>
  <Words>3701</Words>
  <Application>Microsoft Office PowerPoint</Application>
  <PresentationFormat>On-screen Show (4:3)</PresentationFormat>
  <Paragraphs>344</Paragraphs>
  <Slides>44</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Tahoma</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Cách thức cảm hóa: Cần phải kiên nhẫn, mỗi ngày lặng lẽ xích lại gần - Ý nghĩa của "cảm hóa":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291</cp:revision>
  <dcterms:created xsi:type="dcterms:W3CDTF">2021-06-22T02:09:04Z</dcterms:created>
  <dcterms:modified xsi:type="dcterms:W3CDTF">2023-09-13T06:20:22Z</dcterms:modified>
</cp:coreProperties>
</file>