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98" r:id="rId3"/>
    <p:sldId id="534" r:id="rId4"/>
    <p:sldId id="535" r:id="rId5"/>
    <p:sldId id="536" r:id="rId6"/>
    <p:sldId id="537" r:id="rId7"/>
    <p:sldId id="538" r:id="rId8"/>
    <p:sldId id="539" r:id="rId9"/>
    <p:sldId id="540" r:id="rId10"/>
    <p:sldId id="541" r:id="rId11"/>
    <p:sldId id="542" r:id="rId12"/>
    <p:sldId id="543" r:id="rId13"/>
    <p:sldId id="259" r:id="rId14"/>
    <p:sldId id="501" r:id="rId15"/>
    <p:sldId id="524" r:id="rId16"/>
    <p:sldId id="546" r:id="rId17"/>
    <p:sldId id="547" r:id="rId18"/>
    <p:sldId id="548" r:id="rId19"/>
    <p:sldId id="549" r:id="rId20"/>
    <p:sldId id="550" r:id="rId21"/>
    <p:sldId id="551" r:id="rId22"/>
    <p:sldId id="552" r:id="rId23"/>
    <p:sldId id="553" r:id="rId24"/>
    <p:sldId id="554" r:id="rId25"/>
    <p:sldId id="555" r:id="rId26"/>
    <p:sldId id="556" r:id="rId27"/>
    <p:sldId id="557" r:id="rId28"/>
    <p:sldId id="514" r:id="rId29"/>
    <p:sldId id="443" r:id="rId30"/>
    <p:sldId id="558" r:id="rId31"/>
    <p:sldId id="44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7A5B-0578-4138-9C46-9082000FEDB9}" type="datetimeFigureOut">
              <a:rPr lang="en-US" smtClean="0"/>
              <a:t>2021-10-29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8122-2F29-4F7F-9B30-707475AD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2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7A5B-0578-4138-9C46-9082000FEDB9}" type="datetimeFigureOut">
              <a:rPr lang="en-US" smtClean="0"/>
              <a:t>2021-10-29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8122-2F29-4F7F-9B30-707475AD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7A5B-0578-4138-9C46-9082000FEDB9}" type="datetimeFigureOut">
              <a:rPr lang="en-US" smtClean="0"/>
              <a:t>2021-10-29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8122-2F29-4F7F-9B30-707475AD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7A5B-0578-4138-9C46-9082000FEDB9}" type="datetimeFigureOut">
              <a:rPr lang="en-US" smtClean="0"/>
              <a:t>2021-10-29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8122-2F29-4F7F-9B30-707475AD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7A5B-0578-4138-9C46-9082000FEDB9}" type="datetimeFigureOut">
              <a:rPr lang="en-US" smtClean="0"/>
              <a:t>2021-10-29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8122-2F29-4F7F-9B30-707475AD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0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7A5B-0578-4138-9C46-9082000FEDB9}" type="datetimeFigureOut">
              <a:rPr lang="en-US" smtClean="0"/>
              <a:t>2021-10-29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8122-2F29-4F7F-9B30-707475AD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4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7A5B-0578-4138-9C46-9082000FEDB9}" type="datetimeFigureOut">
              <a:rPr lang="en-US" smtClean="0"/>
              <a:t>2021-10-29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8122-2F29-4F7F-9B30-707475AD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3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7A5B-0578-4138-9C46-9082000FEDB9}" type="datetimeFigureOut">
              <a:rPr lang="en-US" smtClean="0"/>
              <a:t>2021-10-29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8122-2F29-4F7F-9B30-707475AD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0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7A5B-0578-4138-9C46-9082000FEDB9}" type="datetimeFigureOut">
              <a:rPr lang="en-US" smtClean="0"/>
              <a:t>2021-10-29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8122-2F29-4F7F-9B30-707475AD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2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7A5B-0578-4138-9C46-9082000FEDB9}" type="datetimeFigureOut">
              <a:rPr lang="en-US" smtClean="0"/>
              <a:t>2021-10-29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8122-2F29-4F7F-9B30-707475AD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9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7A5B-0578-4138-9C46-9082000FEDB9}" type="datetimeFigureOut">
              <a:rPr lang="en-US" smtClean="0"/>
              <a:t>2021-10-29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8122-2F29-4F7F-9B30-707475AD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5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37A5B-0578-4138-9C46-9082000FEDB9}" type="datetimeFigureOut">
              <a:rPr lang="en-US" smtClean="0"/>
              <a:t>2021-10-29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28122-2F29-4F7F-9B30-707475AD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5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15AD8A-4342-4D3B-88B4-369D74B38C93}"/>
              </a:ext>
            </a:extLst>
          </p:cNvPr>
          <p:cNvSpPr/>
          <p:nvPr/>
        </p:nvSpPr>
        <p:spPr>
          <a:xfrm>
            <a:off x="1644362" y="109648"/>
            <a:ext cx="5981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4: QUÊ HƯƠNG YÊU DẤU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9BE3C-661F-4AA5-8E10-D0EE24C7D58D}"/>
              </a:ext>
            </a:extLst>
          </p:cNvPr>
          <p:cNvSpPr/>
          <p:nvPr/>
        </p:nvSpPr>
        <p:spPr>
          <a:xfrm>
            <a:off x="63304" y="870763"/>
            <a:ext cx="90173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3: </a:t>
            </a:r>
          </a:p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CÂY TRE VIỆT NAM</a:t>
            </a:r>
          </a:p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         (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Thép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Admin\Desktop\KHÓA HỌC SAN\ảnh cây tre việt nam\tre_xanh.jpg">
            <a:extLst>
              <a:ext uri="{FF2B5EF4-FFF2-40B4-BE49-F238E27FC236}">
                <a16:creationId xmlns:a16="http://schemas.microsoft.com/office/drawing/2014/main" id="{D7CD0B37-AD24-4D3B-B9DB-E0F0B3F93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19" y="2348091"/>
            <a:ext cx="7545559" cy="4330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94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E0BDF0-8F65-41D4-ADDD-C26BAE7EDCAD}"/>
              </a:ext>
            </a:extLst>
          </p:cNvPr>
          <p:cNvSpPr txBox="1"/>
          <p:nvPr/>
        </p:nvSpPr>
        <p:spPr>
          <a:xfrm>
            <a:off x="1702191" y="145925"/>
            <a:ext cx="57396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 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3" name="Picture 12" descr="A picture containing dark&#10;&#10;Description automatically generated">
            <a:extLst>
              <a:ext uri="{FF2B5EF4-FFF2-40B4-BE49-F238E27FC236}">
                <a16:creationId xmlns:a16="http://schemas.microsoft.com/office/drawing/2014/main" id="{3C527EA3-B385-4D3C-8054-5FF087568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074" y="145925"/>
            <a:ext cx="9076707" cy="61208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2EBF9B-56C0-45ED-91F7-24656BCC7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62" y="2565383"/>
            <a:ext cx="3612409" cy="26060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3B2DE60-8E1E-431C-AEA5-F6DDDB436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85" y="4176098"/>
            <a:ext cx="4733557" cy="29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16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sket, container, fabric&#10;&#10;Description automatically generated">
            <a:extLst>
              <a:ext uri="{FF2B5EF4-FFF2-40B4-BE49-F238E27FC236}">
                <a16:creationId xmlns:a16="http://schemas.microsoft.com/office/drawing/2014/main" id="{B59C00F8-9B38-4386-8902-D99F0F062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151227"/>
            <a:ext cx="2176975" cy="217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picture containing chair, floor, wooden&#10;&#10;Description automatically generated">
            <a:extLst>
              <a:ext uri="{FF2B5EF4-FFF2-40B4-BE49-F238E27FC236}">
                <a16:creationId xmlns:a16="http://schemas.microsoft.com/office/drawing/2014/main" id="{6F5C4ECD-0626-4268-91CB-0452B4FBF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092" y="151227"/>
            <a:ext cx="2162908" cy="2162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A baby sitting in a basket&#10;&#10;Description automatically generated">
            <a:extLst>
              <a:ext uri="{FF2B5EF4-FFF2-40B4-BE49-F238E27FC236}">
                <a16:creationId xmlns:a16="http://schemas.microsoft.com/office/drawing/2014/main" id="{24F78651-776B-4231-9CFD-D3ED5EE77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84" y="151227"/>
            <a:ext cx="2162908" cy="2162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F4AA7986-A7DB-43E0-B3A5-B143D7E352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76" y="151227"/>
            <a:ext cx="2162908" cy="2162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A picture containing ground, outdoor, bench, wooden&#10;&#10;Description automatically generated">
            <a:extLst>
              <a:ext uri="{FF2B5EF4-FFF2-40B4-BE49-F238E27FC236}">
                <a16:creationId xmlns:a16="http://schemas.microsoft.com/office/drawing/2014/main" id="{5B4D46C8-9B7D-429C-A407-4D979B2C50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2434878"/>
            <a:ext cx="2162909" cy="2162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4A6267-A1AB-4FD2-89F2-5445E63615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601" y="2434289"/>
            <a:ext cx="2162908" cy="2162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 descr="A picture containing building, outdoor, stone&#10;&#10;Description automatically generated">
            <a:extLst>
              <a:ext uri="{FF2B5EF4-FFF2-40B4-BE49-F238E27FC236}">
                <a16:creationId xmlns:a16="http://schemas.microsoft.com/office/drawing/2014/main" id="{ACA44E3A-93FF-45D9-993D-01CE337435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90" y="2434289"/>
            <a:ext cx="3335571" cy="2162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 descr="A picture containing outdoor, tree, plant, wood&#10;&#10;Description automatically generated">
            <a:extLst>
              <a:ext uri="{FF2B5EF4-FFF2-40B4-BE49-F238E27FC236}">
                <a16:creationId xmlns:a16="http://schemas.microsoft.com/office/drawing/2014/main" id="{1F4B6377-C369-4442-B8C7-0A165BB51F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8" y="4717355"/>
            <a:ext cx="3335572" cy="1876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 descr="A picture containing outdoor, flag, colorful, shop&#10;&#10;Description automatically generated">
            <a:extLst>
              <a:ext uri="{FF2B5EF4-FFF2-40B4-BE49-F238E27FC236}">
                <a16:creationId xmlns:a16="http://schemas.microsoft.com/office/drawing/2014/main" id="{D1E14984-219E-43BD-8BDD-5F10504142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04" y="4717354"/>
            <a:ext cx="2776865" cy="1876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26" descr="A group of people working in a garden&#10;&#10;Description automatically generated with medium confidence">
            <a:extLst>
              <a:ext uri="{FF2B5EF4-FFF2-40B4-BE49-F238E27FC236}">
                <a16:creationId xmlns:a16="http://schemas.microsoft.com/office/drawing/2014/main" id="{C70EB413-72FA-4BA1-AEDD-16C2CB2716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593" y="4717354"/>
            <a:ext cx="2452838" cy="1876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1211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cup, coffee, indoor, coffee cup&#10;&#10;Description automatically generated">
            <a:extLst>
              <a:ext uri="{FF2B5EF4-FFF2-40B4-BE49-F238E27FC236}">
                <a16:creationId xmlns:a16="http://schemas.microsoft.com/office/drawing/2014/main" id="{02A392CD-867F-471A-A237-9FE9FEEEA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4" r="1" b="8746"/>
          <a:stretch/>
        </p:blipFill>
        <p:spPr>
          <a:xfrm>
            <a:off x="20" y="10"/>
            <a:ext cx="5411530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5" name="Picture 4" descr="A picture containing basket, bandage, container, accessory&#10;&#10;Description automatically generated">
            <a:extLst>
              <a:ext uri="{FF2B5EF4-FFF2-40B4-BE49-F238E27FC236}">
                <a16:creationId xmlns:a16="http://schemas.microsoft.com/office/drawing/2014/main" id="{E48E4ADE-DDA0-42C6-A717-13AF5BC35C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5" b="5535"/>
          <a:stretch/>
        </p:blipFill>
        <p:spPr>
          <a:xfrm>
            <a:off x="4216674" y="10"/>
            <a:ext cx="4927327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8588C9-0365-4950-A176-4C52E5537B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" r="2" b="21831"/>
          <a:stretch/>
        </p:blipFill>
        <p:spPr>
          <a:xfrm>
            <a:off x="3136508" y="3887894"/>
            <a:ext cx="6007493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13" name="Picture 12" descr="A picture containing indoor, plant, tableware, bottle&#10;&#10;Description automatically generated">
            <a:extLst>
              <a:ext uri="{FF2B5EF4-FFF2-40B4-BE49-F238E27FC236}">
                <a16:creationId xmlns:a16="http://schemas.microsoft.com/office/drawing/2014/main" id="{BAFA29D0-8FD8-4E8D-8D15-3A2DB08D13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8" r="1" b="4119"/>
          <a:stretch/>
        </p:blipFill>
        <p:spPr>
          <a:xfrm>
            <a:off x="20" y="3106464"/>
            <a:ext cx="4657145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9472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3B77E0-35DC-478C-822D-541BA3438563}"/>
              </a:ext>
            </a:extLst>
          </p:cNvPr>
          <p:cNvSpPr/>
          <p:nvPr/>
        </p:nvSpPr>
        <p:spPr>
          <a:xfrm>
            <a:off x="2078097" y="174641"/>
            <a:ext cx="536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VÀ TÌM HIỂU CHUNG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28298D-CF64-465F-801A-DDB81AA24C71}"/>
              </a:ext>
            </a:extLst>
          </p:cNvPr>
          <p:cNvSpPr/>
          <p:nvPr/>
        </p:nvSpPr>
        <p:spPr>
          <a:xfrm>
            <a:off x="84019" y="854684"/>
            <a:ext cx="2640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7" descr="c748d1d6b82165f4d3cfdaf412d271aa.png">
            <a:extLst>
              <a:ext uri="{FF2B5EF4-FFF2-40B4-BE49-F238E27FC236}">
                <a16:creationId xmlns:a16="http://schemas.microsoft.com/office/drawing/2014/main" id="{E892E4A2-0BFC-4183-9EE5-18FA65C3DE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9226"/>
            <a:ext cx="3170237" cy="43170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6CC53F-57B0-4372-BBAB-436A15EC944C}"/>
              </a:ext>
            </a:extLst>
          </p:cNvPr>
          <p:cNvSpPr txBox="1"/>
          <p:nvPr/>
        </p:nvSpPr>
        <p:spPr>
          <a:xfrm>
            <a:off x="5194766" y="1377904"/>
            <a:ext cx="1557997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buClr>
                <a:srgbClr val="FFFF00"/>
              </a:buClr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6C973-2FC3-49DE-BA88-7DC434D063AB}"/>
              </a:ext>
            </a:extLst>
          </p:cNvPr>
          <p:cNvSpPr txBox="1"/>
          <p:nvPr/>
        </p:nvSpPr>
        <p:spPr>
          <a:xfrm>
            <a:off x="2897190" y="1941947"/>
            <a:ext cx="6153150" cy="45243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“Tre,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FF23F5-F019-483D-A72B-52A0B37E104D}"/>
              </a:ext>
            </a:extLst>
          </p:cNvPr>
          <p:cNvSpPr/>
          <p:nvPr/>
        </p:nvSpPr>
        <p:spPr>
          <a:xfrm>
            <a:off x="69228" y="672627"/>
            <a:ext cx="26555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14EEF-B982-4BD1-8D68-1189ECF84298}"/>
              </a:ext>
            </a:extLst>
          </p:cNvPr>
          <p:cNvSpPr txBox="1"/>
          <p:nvPr/>
        </p:nvSpPr>
        <p:spPr>
          <a:xfrm>
            <a:off x="390267" y="1122827"/>
            <a:ext cx="14982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6D7D1A-B583-4095-A5DA-9F6659F97BE1}"/>
              </a:ext>
            </a:extLst>
          </p:cNvPr>
          <p:cNvSpPr/>
          <p:nvPr/>
        </p:nvSpPr>
        <p:spPr>
          <a:xfrm>
            <a:off x="2078097" y="174641"/>
            <a:ext cx="536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VÀ TÌM HIỂU CHUNG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B9D0EF-85D6-4CE7-9180-EF8200F12FFB}"/>
              </a:ext>
            </a:extLst>
          </p:cNvPr>
          <p:cNvSpPr/>
          <p:nvPr/>
        </p:nvSpPr>
        <p:spPr>
          <a:xfrm>
            <a:off x="265468" y="1789199"/>
            <a:ext cx="3715511" cy="833744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b="1" i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Thép</a:t>
            </a:r>
            <a:r>
              <a:rPr lang="en-US" sz="2400" b="1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b="1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(1925-1991),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Lộc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26DC59-FD0D-49B2-B6F6-36DA8B2F6B7D}"/>
              </a:ext>
            </a:extLst>
          </p:cNvPr>
          <p:cNvSpPr/>
          <p:nvPr/>
        </p:nvSpPr>
        <p:spPr>
          <a:xfrm>
            <a:off x="5834901" y="1543702"/>
            <a:ext cx="3043631" cy="1216716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Nam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6021F1-0D77-4399-8F3F-B3497D0D8717}"/>
              </a:ext>
            </a:extLst>
          </p:cNvPr>
          <p:cNvSpPr/>
          <p:nvPr/>
        </p:nvSpPr>
        <p:spPr>
          <a:xfrm>
            <a:off x="6753718" y="3521103"/>
            <a:ext cx="2321169" cy="115295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nổi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78B71BA-E8DD-4697-949C-613FAD09FB06}"/>
              </a:ext>
            </a:extLst>
          </p:cNvPr>
          <p:cNvSpPr/>
          <p:nvPr/>
        </p:nvSpPr>
        <p:spPr>
          <a:xfrm>
            <a:off x="3420867" y="5604744"/>
            <a:ext cx="5457665" cy="1132111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 phẩm của ông giàu chất trữ tình, cảm hứng nổi bật là ca ngợi tinh thần yêu nước của nhân dân ta.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9DD33C-8B69-43A5-B210-C66C61542C4A}"/>
              </a:ext>
            </a:extLst>
          </p:cNvPr>
          <p:cNvSpPr/>
          <p:nvPr/>
        </p:nvSpPr>
        <p:spPr>
          <a:xfrm>
            <a:off x="281742" y="2982351"/>
            <a:ext cx="2796696" cy="370100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(1947), Qua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(1948),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(1955),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(1957),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Ba (1962),…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Graphic 17" descr="Arrow Clockwise curve">
            <a:extLst>
              <a:ext uri="{FF2B5EF4-FFF2-40B4-BE49-F238E27FC236}">
                <a16:creationId xmlns:a16="http://schemas.microsoft.com/office/drawing/2014/main" id="{C33B77A0-99FD-471D-A62D-B19E010BB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140758">
            <a:off x="4978837" y="1850273"/>
            <a:ext cx="723577" cy="962722"/>
          </a:xfrm>
          <a:prstGeom prst="rect">
            <a:avLst/>
          </a:prstGeom>
        </p:spPr>
      </p:pic>
      <p:pic>
        <p:nvPicPr>
          <p:cNvPr id="19" name="Graphic 18" descr="Arrow Counterclockwise curve">
            <a:extLst>
              <a:ext uri="{FF2B5EF4-FFF2-40B4-BE49-F238E27FC236}">
                <a16:creationId xmlns:a16="http://schemas.microsoft.com/office/drawing/2014/main" id="{A7801AB1-8EC2-4383-ABFD-E95289004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177327">
            <a:off x="3963668" y="1932876"/>
            <a:ext cx="864521" cy="986727"/>
          </a:xfrm>
          <a:prstGeom prst="rect">
            <a:avLst/>
          </a:prstGeom>
        </p:spPr>
      </p:pic>
      <p:pic>
        <p:nvPicPr>
          <p:cNvPr id="20" name="Graphic 19" descr="Arrow Clockwise curve">
            <a:extLst>
              <a:ext uri="{FF2B5EF4-FFF2-40B4-BE49-F238E27FC236}">
                <a16:creationId xmlns:a16="http://schemas.microsoft.com/office/drawing/2014/main" id="{71A23F7E-FD06-4B15-9A0E-61869FA4B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211839">
            <a:off x="5886559" y="3567603"/>
            <a:ext cx="834247" cy="842758"/>
          </a:xfrm>
          <a:prstGeom prst="rect">
            <a:avLst/>
          </a:prstGeom>
        </p:spPr>
      </p:pic>
      <p:pic>
        <p:nvPicPr>
          <p:cNvPr id="21" name="Graphic 20" descr="Arrow Counterclockwise curve">
            <a:extLst>
              <a:ext uri="{FF2B5EF4-FFF2-40B4-BE49-F238E27FC236}">
                <a16:creationId xmlns:a16="http://schemas.microsoft.com/office/drawing/2014/main" id="{82A16E9A-0290-436E-854A-49465BA5F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380418">
            <a:off x="3019850" y="3547421"/>
            <a:ext cx="1003530" cy="880137"/>
          </a:xfrm>
          <a:prstGeom prst="rect">
            <a:avLst/>
          </a:prstGeom>
        </p:spPr>
      </p:pic>
      <p:pic>
        <p:nvPicPr>
          <p:cNvPr id="24" name="Graphic 23" descr="Arrow Clockwise curve">
            <a:extLst>
              <a:ext uri="{FF2B5EF4-FFF2-40B4-BE49-F238E27FC236}">
                <a16:creationId xmlns:a16="http://schemas.microsoft.com/office/drawing/2014/main" id="{CEB39457-483B-4AD0-A640-2E1575876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145117">
            <a:off x="5671170" y="4768602"/>
            <a:ext cx="921773" cy="931177"/>
          </a:xfrm>
          <a:prstGeom prst="rect">
            <a:avLst/>
          </a:prstGeom>
        </p:spPr>
      </p:pic>
      <p:pic>
        <p:nvPicPr>
          <p:cNvPr id="16" name="Picture 15" descr="A picture containing person, young, posing&#10;&#10;Description automatically generated">
            <a:extLst>
              <a:ext uri="{FF2B5EF4-FFF2-40B4-BE49-F238E27FC236}">
                <a16:creationId xmlns:a16="http://schemas.microsoft.com/office/drawing/2014/main" id="{71CA7AA7-7FC6-4999-99C9-7F40900D66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979" y="2760418"/>
            <a:ext cx="1853923" cy="2559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39064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5C8DF1-2304-4CBD-8B92-919061BD53D6}"/>
              </a:ext>
            </a:extLst>
          </p:cNvPr>
          <p:cNvSpPr/>
          <p:nvPr/>
        </p:nvSpPr>
        <p:spPr>
          <a:xfrm>
            <a:off x="612515" y="1793405"/>
            <a:ext cx="1380532" cy="586059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342FEA-C83D-4CFD-941B-8B158BB97DC5}"/>
              </a:ext>
            </a:extLst>
          </p:cNvPr>
          <p:cNvSpPr/>
          <p:nvPr/>
        </p:nvSpPr>
        <p:spPr>
          <a:xfrm>
            <a:off x="2078097" y="174641"/>
            <a:ext cx="536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VÀ TÌM HIỂU CHUNG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DC5FCB-FA76-4101-8BA1-D4E9914361E7}"/>
              </a:ext>
            </a:extLst>
          </p:cNvPr>
          <p:cNvSpPr/>
          <p:nvPr/>
        </p:nvSpPr>
        <p:spPr>
          <a:xfrm>
            <a:off x="162004" y="641789"/>
            <a:ext cx="3727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D52BD3-1D6F-4D83-8D1A-10B8A1CFB0C7}"/>
              </a:ext>
            </a:extLst>
          </p:cNvPr>
          <p:cNvSpPr txBox="1"/>
          <p:nvPr/>
        </p:nvSpPr>
        <p:spPr>
          <a:xfrm>
            <a:off x="390266" y="1107661"/>
            <a:ext cx="2119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Elbow Connector 51">
            <a:extLst>
              <a:ext uri="{FF2B5EF4-FFF2-40B4-BE49-F238E27FC236}">
                <a16:creationId xmlns:a16="http://schemas.microsoft.com/office/drawing/2014/main" id="{6A37D369-EABA-43B8-96A1-8394943AF601}"/>
              </a:ext>
            </a:extLst>
          </p:cNvPr>
          <p:cNvCxnSpPr>
            <a:cxnSpLocks/>
          </p:cNvCxnSpPr>
          <p:nvPr/>
        </p:nvCxnSpPr>
        <p:spPr>
          <a:xfrm flipV="1">
            <a:off x="1997968" y="1853549"/>
            <a:ext cx="1350143" cy="265758"/>
          </a:xfrm>
          <a:prstGeom prst="bentConnector3">
            <a:avLst/>
          </a:prstGeom>
          <a:ln w="38100">
            <a:solidFill>
              <a:srgbClr val="FFFF00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ACE2447-EF04-421C-B430-CCCC1FA7D130}"/>
              </a:ext>
            </a:extLst>
          </p:cNvPr>
          <p:cNvSpPr/>
          <p:nvPr/>
        </p:nvSpPr>
        <p:spPr>
          <a:xfrm>
            <a:off x="3348111" y="1625035"/>
            <a:ext cx="4047050" cy="46166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38EC10F-A729-411B-9AE6-9D633A5D0AF8}"/>
              </a:ext>
            </a:extLst>
          </p:cNvPr>
          <p:cNvSpPr/>
          <p:nvPr/>
        </p:nvSpPr>
        <p:spPr>
          <a:xfrm>
            <a:off x="612514" y="2575652"/>
            <a:ext cx="3959481" cy="586059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2496B6-12E6-4398-B296-5049A911E9C7}"/>
              </a:ext>
            </a:extLst>
          </p:cNvPr>
          <p:cNvSpPr/>
          <p:nvPr/>
        </p:nvSpPr>
        <p:spPr>
          <a:xfrm>
            <a:off x="2061568" y="3449928"/>
            <a:ext cx="1862448" cy="4616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schemeClr val="bg1"/>
                </a:solidFill>
                <a:latin typeface="Times New Roman "/>
              </a:rPr>
              <a:t>Năm</a:t>
            </a:r>
            <a:r>
              <a:rPr lang="en-US" sz="2400" dirty="0">
                <a:solidFill>
                  <a:schemeClr val="bg1"/>
                </a:solidFill>
                <a:latin typeface="Times New Roman "/>
              </a:rPr>
              <a:t> 1955</a:t>
            </a:r>
            <a:endParaRPr lang="en-US" sz="3200" dirty="0">
              <a:solidFill>
                <a:schemeClr val="bg1"/>
              </a:solidFill>
              <a:latin typeface="Times New Roman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ECA04-38CA-401E-8BB3-12485D1301F3}"/>
              </a:ext>
            </a:extLst>
          </p:cNvPr>
          <p:cNvSpPr/>
          <p:nvPr/>
        </p:nvSpPr>
        <p:spPr>
          <a:xfrm>
            <a:off x="2078097" y="4122663"/>
            <a:ext cx="6925225" cy="120032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Nam”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Lan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5B49F6-5714-47DD-8F1B-AB2538CAF906}"/>
              </a:ext>
            </a:extLst>
          </p:cNvPr>
          <p:cNvCxnSpPr>
            <a:cxnSpLocks/>
          </p:cNvCxnSpPr>
          <p:nvPr/>
        </p:nvCxnSpPr>
        <p:spPr>
          <a:xfrm flipH="1">
            <a:off x="1506834" y="3157381"/>
            <a:ext cx="1" cy="144275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8552B24-D80E-4381-B08E-A88DB1BB62B7}"/>
              </a:ext>
            </a:extLst>
          </p:cNvPr>
          <p:cNvCxnSpPr>
            <a:cxnSpLocks/>
          </p:cNvCxnSpPr>
          <p:nvPr/>
        </p:nvCxnSpPr>
        <p:spPr>
          <a:xfrm>
            <a:off x="1490305" y="3653022"/>
            <a:ext cx="57126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1709BF1-E3CC-4129-99B8-E176E137E98F}"/>
              </a:ext>
            </a:extLst>
          </p:cNvPr>
          <p:cNvCxnSpPr/>
          <p:nvPr/>
        </p:nvCxnSpPr>
        <p:spPr>
          <a:xfrm>
            <a:off x="1490305" y="4600133"/>
            <a:ext cx="57126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1A558D0-9457-41CC-B18B-0B3BAC96C394}"/>
              </a:ext>
            </a:extLst>
          </p:cNvPr>
          <p:cNvSpPr/>
          <p:nvPr/>
        </p:nvSpPr>
        <p:spPr>
          <a:xfrm>
            <a:off x="612514" y="5534062"/>
            <a:ext cx="3157628" cy="586059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23" name="Elbow Connector 51">
            <a:extLst>
              <a:ext uri="{FF2B5EF4-FFF2-40B4-BE49-F238E27FC236}">
                <a16:creationId xmlns:a16="http://schemas.microsoft.com/office/drawing/2014/main" id="{55E0212A-C0F1-41F1-991C-8E4AE3E5A39A}"/>
              </a:ext>
            </a:extLst>
          </p:cNvPr>
          <p:cNvCxnSpPr>
            <a:cxnSpLocks/>
          </p:cNvCxnSpPr>
          <p:nvPr/>
        </p:nvCxnSpPr>
        <p:spPr>
          <a:xfrm>
            <a:off x="3770142" y="5792633"/>
            <a:ext cx="571262" cy="538558"/>
          </a:xfrm>
          <a:prstGeom prst="bentConnector3">
            <a:avLst/>
          </a:prstGeom>
          <a:ln w="38100">
            <a:solidFill>
              <a:srgbClr val="FFFF00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7F4D5F5-2EB7-437C-B2B5-D5263DAF4260}"/>
              </a:ext>
            </a:extLst>
          </p:cNvPr>
          <p:cNvSpPr/>
          <p:nvPr/>
        </p:nvSpPr>
        <p:spPr>
          <a:xfrm>
            <a:off x="4341404" y="5792633"/>
            <a:ext cx="3466165" cy="83099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82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22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C1C8F9-9194-48DA-BBA2-BF8EAB074DBD}"/>
              </a:ext>
            </a:extLst>
          </p:cNvPr>
          <p:cNvSpPr/>
          <p:nvPr/>
        </p:nvSpPr>
        <p:spPr>
          <a:xfrm>
            <a:off x="162004" y="86885"/>
            <a:ext cx="3727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AD786-BE2A-4E5C-87A4-2C23E50049BB}"/>
              </a:ext>
            </a:extLst>
          </p:cNvPr>
          <p:cNvSpPr txBox="1"/>
          <p:nvPr/>
        </p:nvSpPr>
        <p:spPr>
          <a:xfrm>
            <a:off x="390266" y="552757"/>
            <a:ext cx="2119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658D8F-8140-4352-9209-FE4C7F3ECCEE}"/>
              </a:ext>
            </a:extLst>
          </p:cNvPr>
          <p:cNvSpPr/>
          <p:nvPr/>
        </p:nvSpPr>
        <p:spPr>
          <a:xfrm>
            <a:off x="3963957" y="866300"/>
            <a:ext cx="1496269" cy="656662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5FCCB1-75B6-462E-B4B8-FEA89B5749D5}"/>
              </a:ext>
            </a:extLst>
          </p:cNvPr>
          <p:cNvSpPr/>
          <p:nvPr/>
        </p:nvSpPr>
        <p:spPr>
          <a:xfrm>
            <a:off x="280740" y="3939577"/>
            <a:ext cx="2062472" cy="2705552"/>
          </a:xfrm>
          <a:prstGeom prst="roundRect">
            <a:avLst/>
          </a:prstGeom>
          <a:solidFill>
            <a:schemeClr val="tx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atin typeface="Times New Roman "/>
              </a:rPr>
              <a:t>Cây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tre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có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mặt</a:t>
            </a:r>
            <a:r>
              <a:rPr lang="en-US" sz="2300" dirty="0">
                <a:latin typeface="Times New Roman "/>
              </a:rPr>
              <a:t> ở </a:t>
            </a:r>
            <a:r>
              <a:rPr lang="en-US" sz="2300" dirty="0" err="1">
                <a:latin typeface="Times New Roman "/>
              </a:rPr>
              <a:t>khắp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mọi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nơi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trên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đất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nước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và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có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những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phẩm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chất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rất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đáng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quý</a:t>
            </a:r>
            <a:r>
              <a:rPr lang="en-US" sz="2300" dirty="0">
                <a:latin typeface="Times New Roman "/>
              </a:rPr>
              <a:t>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93B484-6777-4827-9272-61AB22978001}"/>
              </a:ext>
            </a:extLst>
          </p:cNvPr>
          <p:cNvSpPr/>
          <p:nvPr/>
        </p:nvSpPr>
        <p:spPr>
          <a:xfrm>
            <a:off x="2559647" y="3972910"/>
            <a:ext cx="1949327" cy="2691486"/>
          </a:xfrm>
          <a:prstGeom prst="roundRect">
            <a:avLst/>
          </a:prstGeom>
          <a:solidFill>
            <a:schemeClr val="tx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atin typeface="Times New Roman "/>
              </a:rPr>
              <a:t>Cây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tre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gắn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bó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với</a:t>
            </a:r>
            <a:r>
              <a:rPr lang="en-US" sz="2300" dirty="0">
                <a:latin typeface="Times New Roman "/>
              </a:rPr>
              <a:t> con </a:t>
            </a:r>
            <a:r>
              <a:rPr lang="en-US" sz="2300" dirty="0" err="1">
                <a:latin typeface="Times New Roman "/>
              </a:rPr>
              <a:t>người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trong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cuộc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sống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hàng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ngày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và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trong</a:t>
            </a:r>
            <a:r>
              <a:rPr lang="en-US" sz="2300" dirty="0">
                <a:latin typeface="Times New Roman "/>
              </a:rPr>
              <a:t> lao </a:t>
            </a:r>
            <a:r>
              <a:rPr lang="en-US" sz="2300" dirty="0" err="1">
                <a:latin typeface="Times New Roman "/>
              </a:rPr>
              <a:t>động</a:t>
            </a:r>
            <a:r>
              <a:rPr lang="en-US" sz="2300" dirty="0">
                <a:latin typeface="Times New Roman "/>
              </a:rPr>
              <a:t>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9F9830-9763-4B19-ABCD-46E007F71729}"/>
              </a:ext>
            </a:extLst>
          </p:cNvPr>
          <p:cNvSpPr/>
          <p:nvPr/>
        </p:nvSpPr>
        <p:spPr>
          <a:xfrm>
            <a:off x="4712092" y="3972910"/>
            <a:ext cx="2364708" cy="2705553"/>
          </a:xfrm>
          <a:prstGeom prst="roundRect">
            <a:avLst/>
          </a:prstGeom>
          <a:solidFill>
            <a:schemeClr val="tx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latin typeface="Times New Roman "/>
              </a:rPr>
              <a:t>Tre </a:t>
            </a:r>
            <a:r>
              <a:rPr lang="en-US" sz="2300" dirty="0" err="1">
                <a:latin typeface="Times New Roman "/>
              </a:rPr>
              <a:t>sát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cánh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với</a:t>
            </a:r>
            <a:r>
              <a:rPr lang="en-US" sz="2300" dirty="0">
                <a:latin typeface="Times New Roman "/>
              </a:rPr>
              <a:t> con </a:t>
            </a:r>
            <a:r>
              <a:rPr lang="en-US" sz="2300" dirty="0" err="1">
                <a:latin typeface="Times New Roman "/>
              </a:rPr>
              <a:t>người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trong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cuộc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sống</a:t>
            </a:r>
            <a:r>
              <a:rPr lang="en-US" sz="2300" dirty="0">
                <a:latin typeface="Times New Roman "/>
              </a:rPr>
              <a:t>, </a:t>
            </a:r>
            <a:r>
              <a:rPr lang="en-US" sz="2300" dirty="0" err="1">
                <a:latin typeface="Times New Roman "/>
              </a:rPr>
              <a:t>trong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cuộc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chiến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đấu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bảo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vệ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quê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hương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đất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nước</a:t>
            </a:r>
            <a:r>
              <a:rPr lang="en-US" sz="2300" dirty="0">
                <a:latin typeface="Times New Roman "/>
              </a:rPr>
              <a:t>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21FE01-AD98-4507-B033-F85FA0EE50C1}"/>
              </a:ext>
            </a:extLst>
          </p:cNvPr>
          <p:cNvSpPr/>
          <p:nvPr/>
        </p:nvSpPr>
        <p:spPr>
          <a:xfrm>
            <a:off x="7217248" y="3972910"/>
            <a:ext cx="1804876" cy="2705553"/>
          </a:xfrm>
          <a:prstGeom prst="roundRect">
            <a:avLst/>
          </a:prstGeom>
          <a:solidFill>
            <a:schemeClr val="tx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latin typeface="Times New Roman "/>
              </a:rPr>
              <a:t>Tre </a:t>
            </a:r>
            <a:r>
              <a:rPr lang="en-US" sz="2300" dirty="0" err="1">
                <a:latin typeface="Times New Roman "/>
              </a:rPr>
              <a:t>vẫn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là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người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bạn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đồng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hành</a:t>
            </a:r>
            <a:r>
              <a:rPr lang="en-US" sz="2300" dirty="0">
                <a:latin typeface="Times New Roman "/>
              </a:rPr>
              <a:t> của </a:t>
            </a:r>
            <a:r>
              <a:rPr lang="en-US" sz="2300" dirty="0" err="1">
                <a:latin typeface="Times New Roman "/>
              </a:rPr>
              <a:t>dân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tộc</a:t>
            </a:r>
            <a:r>
              <a:rPr lang="en-US" sz="2300" dirty="0">
                <a:latin typeface="Times New Roman "/>
              </a:rPr>
              <a:t> ta </a:t>
            </a:r>
            <a:r>
              <a:rPr lang="en-US" sz="2300" dirty="0" err="1">
                <a:latin typeface="Times New Roman "/>
              </a:rPr>
              <a:t>trong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hiện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tại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và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tương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lai</a:t>
            </a:r>
            <a:r>
              <a:rPr lang="en-US" sz="2300" dirty="0">
                <a:latin typeface="Times New Roman "/>
              </a:rPr>
              <a:t>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18A3895-2A78-4D2B-BFF0-D1A5009D6542}"/>
              </a:ext>
            </a:extLst>
          </p:cNvPr>
          <p:cNvSpPr/>
          <p:nvPr/>
        </p:nvSpPr>
        <p:spPr>
          <a:xfrm>
            <a:off x="385181" y="2444816"/>
            <a:ext cx="1897290" cy="1598434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vi-VN" sz="2300" b="1" dirty="0">
                <a:solidFill>
                  <a:srgbClr val="FFFF00"/>
                </a:solidFill>
                <a:latin typeface="Times New Roman "/>
              </a:rPr>
              <a:t>Phần 1: </a:t>
            </a:r>
            <a:endParaRPr lang="en-US" sz="2300" b="1" dirty="0">
              <a:solidFill>
                <a:srgbClr val="FFFF00"/>
              </a:solidFill>
              <a:latin typeface="Times New Roman "/>
            </a:endParaRPr>
          </a:p>
          <a:p>
            <a:pPr algn="ctr"/>
            <a:r>
              <a:rPr lang="en-US" sz="2300" dirty="0" err="1">
                <a:latin typeface="Times New Roman "/>
              </a:rPr>
              <a:t>Từ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đầu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đến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i="1" dirty="0">
                <a:latin typeface="Times New Roman "/>
              </a:rPr>
              <a:t>“</a:t>
            </a:r>
            <a:r>
              <a:rPr lang="en-US" sz="2300" i="1" dirty="0" err="1">
                <a:latin typeface="Times New Roman "/>
              </a:rPr>
              <a:t>chí</a:t>
            </a:r>
            <a:r>
              <a:rPr lang="en-US" sz="2300" i="1" dirty="0">
                <a:latin typeface="Times New Roman "/>
              </a:rPr>
              <a:t> </a:t>
            </a:r>
            <a:r>
              <a:rPr lang="en-US" sz="2300" i="1" dirty="0" err="1">
                <a:latin typeface="Times New Roman "/>
              </a:rPr>
              <a:t>khí</a:t>
            </a:r>
            <a:r>
              <a:rPr lang="en-US" sz="2300" i="1" dirty="0">
                <a:latin typeface="Times New Roman "/>
              </a:rPr>
              <a:t> </a:t>
            </a:r>
            <a:r>
              <a:rPr lang="en-US" sz="2300" i="1" dirty="0" err="1">
                <a:latin typeface="Times New Roman "/>
              </a:rPr>
              <a:t>như</a:t>
            </a:r>
            <a:r>
              <a:rPr lang="en-US" sz="2300" i="1" dirty="0">
                <a:latin typeface="Times New Roman "/>
              </a:rPr>
              <a:t> </a:t>
            </a:r>
            <a:r>
              <a:rPr lang="en-US" sz="2300" i="1" dirty="0" err="1">
                <a:latin typeface="Times New Roman "/>
              </a:rPr>
              <a:t>người</a:t>
            </a:r>
            <a:r>
              <a:rPr lang="en-US" sz="2300" i="1" dirty="0">
                <a:latin typeface="Times New Roman "/>
              </a:rPr>
              <a:t>”</a:t>
            </a:r>
            <a:endParaRPr lang="en-US" sz="2300" dirty="0">
              <a:latin typeface="Times New Roman 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6DC991-A969-4F13-9EE5-18EAD6771AA6}"/>
              </a:ext>
            </a:extLst>
          </p:cNvPr>
          <p:cNvSpPr/>
          <p:nvPr/>
        </p:nvSpPr>
        <p:spPr>
          <a:xfrm>
            <a:off x="2595504" y="2435818"/>
            <a:ext cx="1897290" cy="1598434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vi-VN" sz="2300" b="1" dirty="0">
                <a:solidFill>
                  <a:srgbClr val="FFFF00"/>
                </a:solidFill>
                <a:latin typeface="Times New Roman "/>
              </a:rPr>
              <a:t>Phần 2: </a:t>
            </a:r>
            <a:endParaRPr lang="en-US" sz="2300" b="1" dirty="0">
              <a:solidFill>
                <a:srgbClr val="FFFF00"/>
              </a:solidFill>
              <a:latin typeface="Times New Roman "/>
            </a:endParaRPr>
          </a:p>
          <a:p>
            <a:pPr algn="ctr"/>
            <a:r>
              <a:rPr lang="en-US" sz="2300" dirty="0" err="1">
                <a:latin typeface="Times New Roman "/>
              </a:rPr>
              <a:t>Tiếp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theo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đến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i="1" dirty="0">
                <a:latin typeface="Times New Roman "/>
              </a:rPr>
              <a:t>“</a:t>
            </a:r>
            <a:r>
              <a:rPr lang="en-US" sz="2300" i="1" dirty="0" err="1">
                <a:latin typeface="Times New Roman "/>
              </a:rPr>
              <a:t>chung</a:t>
            </a:r>
            <a:r>
              <a:rPr lang="en-US" sz="2300" i="1" dirty="0">
                <a:latin typeface="Times New Roman "/>
              </a:rPr>
              <a:t> </a:t>
            </a:r>
            <a:r>
              <a:rPr lang="en-US" sz="2300" i="1" dirty="0" err="1">
                <a:latin typeface="Times New Roman "/>
              </a:rPr>
              <a:t>thủy</a:t>
            </a:r>
            <a:r>
              <a:rPr lang="en-US" sz="2300" i="1" dirty="0">
                <a:latin typeface="Times New Roman "/>
              </a:rPr>
              <a:t>”</a:t>
            </a:r>
            <a:r>
              <a:rPr lang="en-US" sz="2300" dirty="0">
                <a:latin typeface="Times New Roman "/>
              </a:rPr>
              <a:t> </a:t>
            </a:r>
            <a:endParaRPr lang="en-US" sz="2300" dirty="0">
              <a:latin typeface="Times New Roman 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CB64768-4AB3-4C58-8BE7-05C0EE31950F}"/>
              </a:ext>
            </a:extLst>
          </p:cNvPr>
          <p:cNvSpPr/>
          <p:nvPr/>
        </p:nvSpPr>
        <p:spPr>
          <a:xfrm>
            <a:off x="4822007" y="2460991"/>
            <a:ext cx="2187432" cy="1598435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300" b="1" dirty="0" err="1">
                <a:solidFill>
                  <a:srgbClr val="FFFF00"/>
                </a:solidFill>
                <a:latin typeface="Times New Roman "/>
              </a:rPr>
              <a:t>Phần</a:t>
            </a:r>
            <a:r>
              <a:rPr lang="en-US" sz="2300" b="1" dirty="0">
                <a:solidFill>
                  <a:srgbClr val="FFFF00"/>
                </a:solidFill>
                <a:latin typeface="Times New Roman "/>
              </a:rPr>
              <a:t> 3: </a:t>
            </a:r>
          </a:p>
          <a:p>
            <a:pPr algn="ctr"/>
            <a:r>
              <a:rPr lang="en-US" sz="2300" dirty="0" err="1">
                <a:latin typeface="Times New Roman "/>
              </a:rPr>
              <a:t>Tiếp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theo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đến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i="1" dirty="0">
                <a:latin typeface="Times New Roman "/>
              </a:rPr>
              <a:t>“Tre, </a:t>
            </a:r>
            <a:r>
              <a:rPr lang="en-US" sz="2300" i="1" dirty="0" err="1">
                <a:latin typeface="Times New Roman "/>
              </a:rPr>
              <a:t>anh</a:t>
            </a:r>
            <a:r>
              <a:rPr lang="en-US" sz="2300" i="1" dirty="0">
                <a:latin typeface="Times New Roman "/>
              </a:rPr>
              <a:t> </a:t>
            </a:r>
            <a:r>
              <a:rPr lang="en-US" sz="2300" i="1" dirty="0" err="1">
                <a:latin typeface="Times New Roman "/>
              </a:rPr>
              <a:t>hùng</a:t>
            </a:r>
            <a:r>
              <a:rPr lang="en-US" sz="2300" i="1" dirty="0">
                <a:latin typeface="Times New Roman "/>
              </a:rPr>
              <a:t> </a:t>
            </a:r>
            <a:r>
              <a:rPr lang="en-US" sz="2300" i="1" dirty="0" err="1">
                <a:latin typeface="Times New Roman "/>
              </a:rPr>
              <a:t>chiến</a:t>
            </a:r>
            <a:r>
              <a:rPr lang="en-US" sz="2300" i="1" dirty="0">
                <a:latin typeface="Times New Roman "/>
              </a:rPr>
              <a:t> </a:t>
            </a:r>
            <a:r>
              <a:rPr lang="en-US" sz="2300" i="1" dirty="0" err="1">
                <a:latin typeface="Times New Roman "/>
              </a:rPr>
              <a:t>đấu</a:t>
            </a:r>
            <a:r>
              <a:rPr lang="en-US" sz="2300" i="1" dirty="0">
                <a:latin typeface="Times New Roman "/>
              </a:rPr>
              <a:t>!”</a:t>
            </a:r>
            <a:r>
              <a:rPr lang="en-US" sz="2300" dirty="0">
                <a:latin typeface="Times New Roman "/>
              </a:rPr>
              <a:t> </a:t>
            </a:r>
            <a:endParaRPr lang="en-US" sz="2300" dirty="0">
              <a:latin typeface="Times New Roman 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8AE516C-8906-4244-A180-D88C07CBC902}"/>
              </a:ext>
            </a:extLst>
          </p:cNvPr>
          <p:cNvSpPr/>
          <p:nvPr/>
        </p:nvSpPr>
        <p:spPr>
          <a:xfrm>
            <a:off x="7227087" y="2435818"/>
            <a:ext cx="1785198" cy="1597744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300" b="1" dirty="0" err="1">
                <a:solidFill>
                  <a:srgbClr val="FFFF00"/>
                </a:solidFill>
                <a:latin typeface="Times New Roman "/>
              </a:rPr>
              <a:t>Phần</a:t>
            </a:r>
            <a:r>
              <a:rPr lang="en-US" sz="2300" b="1" dirty="0">
                <a:solidFill>
                  <a:srgbClr val="FFFF00"/>
                </a:solidFill>
                <a:latin typeface="Times New Roman "/>
              </a:rPr>
              <a:t> 4: </a:t>
            </a:r>
          </a:p>
          <a:p>
            <a:pPr algn="ctr"/>
            <a:r>
              <a:rPr lang="en-US" sz="2300" dirty="0" err="1">
                <a:latin typeface="Times New Roman "/>
              </a:rPr>
              <a:t>Đoạn</a:t>
            </a:r>
            <a:r>
              <a:rPr lang="en-US" sz="2300" dirty="0">
                <a:latin typeface="Times New Roman "/>
              </a:rPr>
              <a:t> </a:t>
            </a:r>
          </a:p>
          <a:p>
            <a:pPr algn="ctr"/>
            <a:r>
              <a:rPr lang="en-US" sz="2300" dirty="0" err="1">
                <a:latin typeface="Times New Roman "/>
              </a:rPr>
              <a:t>còn</a:t>
            </a:r>
            <a:r>
              <a:rPr lang="en-US" sz="2300" dirty="0">
                <a:latin typeface="Times New Roman "/>
              </a:rPr>
              <a:t> </a:t>
            </a:r>
            <a:r>
              <a:rPr lang="en-US" sz="2300" dirty="0" err="1">
                <a:latin typeface="Times New Roman "/>
              </a:rPr>
              <a:t>lại</a:t>
            </a:r>
            <a:endParaRPr lang="en-US" sz="2300" dirty="0">
              <a:latin typeface="Times New Roman 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972870-0243-4848-879F-D80F00890C8D}"/>
              </a:ext>
            </a:extLst>
          </p:cNvPr>
          <p:cNvCxnSpPr>
            <a:stCxn id="6" idx="2"/>
            <a:endCxn id="11" idx="0"/>
          </p:cNvCxnSpPr>
          <p:nvPr/>
        </p:nvCxnSpPr>
        <p:spPr>
          <a:xfrm flipH="1">
            <a:off x="1333826" y="1522962"/>
            <a:ext cx="3378266" cy="92185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52CD470-C6FA-4421-BA12-26B6BB9AFF24}"/>
              </a:ext>
            </a:extLst>
          </p:cNvPr>
          <p:cNvCxnSpPr>
            <a:stCxn id="6" idx="2"/>
            <a:endCxn id="12" idx="0"/>
          </p:cNvCxnSpPr>
          <p:nvPr/>
        </p:nvCxnSpPr>
        <p:spPr>
          <a:xfrm flipH="1">
            <a:off x="3544149" y="1522962"/>
            <a:ext cx="1167943" cy="91285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70CB24F-7CFC-47CD-952A-451977037F37}"/>
              </a:ext>
            </a:extLst>
          </p:cNvPr>
          <p:cNvCxnSpPr>
            <a:stCxn id="6" idx="2"/>
            <a:endCxn id="13" idx="0"/>
          </p:cNvCxnSpPr>
          <p:nvPr/>
        </p:nvCxnSpPr>
        <p:spPr>
          <a:xfrm>
            <a:off x="4712092" y="1522962"/>
            <a:ext cx="1203631" cy="93802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E72AA0E-0875-4CFA-A789-3A9625BCBF7B}"/>
              </a:ext>
            </a:extLst>
          </p:cNvPr>
          <p:cNvCxnSpPr>
            <a:stCxn id="6" idx="2"/>
            <a:endCxn id="14" idx="0"/>
          </p:cNvCxnSpPr>
          <p:nvPr/>
        </p:nvCxnSpPr>
        <p:spPr>
          <a:xfrm>
            <a:off x="4712092" y="1522962"/>
            <a:ext cx="3407594" cy="91285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36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939D0D-0C13-4E06-A74B-FE51E697A3FB}"/>
              </a:ext>
            </a:extLst>
          </p:cNvPr>
          <p:cNvSpPr/>
          <p:nvPr/>
        </p:nvSpPr>
        <p:spPr>
          <a:xfrm>
            <a:off x="2435250" y="159735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4AC1C8-8D16-4B30-AA28-2D66054F554F}"/>
              </a:ext>
            </a:extLst>
          </p:cNvPr>
          <p:cNvSpPr txBox="1"/>
          <p:nvPr/>
        </p:nvSpPr>
        <p:spPr>
          <a:xfrm>
            <a:off x="149250" y="781429"/>
            <a:ext cx="42117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C85871-6190-4D2A-88CA-365C263F1FEC}"/>
              </a:ext>
            </a:extLst>
          </p:cNvPr>
          <p:cNvSpPr/>
          <p:nvPr/>
        </p:nvSpPr>
        <p:spPr>
          <a:xfrm>
            <a:off x="1263003" y="6249498"/>
            <a:ext cx="74123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hể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tình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hiểu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gắn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bó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tre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D042C1-CF69-4340-BE3D-1E050299CCC2}"/>
              </a:ext>
            </a:extLst>
          </p:cNvPr>
          <p:cNvSpPr/>
          <p:nvPr/>
        </p:nvSpPr>
        <p:spPr>
          <a:xfrm>
            <a:off x="7382483" y="3156897"/>
            <a:ext cx="17615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652F1F-EA4F-4486-9870-91221E27C577}"/>
              </a:ext>
            </a:extLst>
          </p:cNvPr>
          <p:cNvSpPr/>
          <p:nvPr/>
        </p:nvSpPr>
        <p:spPr>
          <a:xfrm>
            <a:off x="628181" y="4865056"/>
            <a:ext cx="6347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mọc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thẳng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mộc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mạc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nhũn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nhặn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cứng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cáp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dẻo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dai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vững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chắc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thanh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cao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giản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dị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chí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khí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CBB62F-A36F-4FEF-BA7D-E1ADB6D20A4D}"/>
              </a:ext>
            </a:extLst>
          </p:cNvPr>
          <p:cNvSpPr/>
          <p:nvPr/>
        </p:nvSpPr>
        <p:spPr>
          <a:xfrm>
            <a:off x="371362" y="1346484"/>
            <a:ext cx="8624455" cy="86426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quát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“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Cây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tre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bạn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thân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của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nông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dân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Việt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Nam,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bạn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thân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của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nhân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dân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Việt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Nam”. 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A31C2-922F-40D6-983D-57FE05B00BE5}"/>
              </a:ext>
            </a:extLst>
          </p:cNvPr>
          <p:cNvSpPr txBox="1"/>
          <p:nvPr/>
        </p:nvSpPr>
        <p:spPr>
          <a:xfrm>
            <a:off x="628181" y="2302810"/>
            <a:ext cx="63202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marR="0" lvl="0" indent="-4635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tre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Đồng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Nai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nứa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Việt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Bắc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tre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ngút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Điện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Biên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Phủ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,…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lũy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tre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thân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mật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làng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tôi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E8ACF1-4F07-4896-95D8-DC391B6D4362}"/>
              </a:ext>
            </a:extLst>
          </p:cNvPr>
          <p:cNvSpPr txBox="1"/>
          <p:nvPr/>
        </p:nvSpPr>
        <p:spPr>
          <a:xfrm>
            <a:off x="628181" y="3931742"/>
            <a:ext cx="63202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marR="0" lvl="0" indent="-4635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vào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đâu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tre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cũng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sống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ở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đâu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tre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cũng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xanh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tốt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" name="AutoShape 28">
            <a:extLst>
              <a:ext uri="{FF2B5EF4-FFF2-40B4-BE49-F238E27FC236}">
                <a16:creationId xmlns:a16="http://schemas.microsoft.com/office/drawing/2014/main" id="{EA13B913-73C7-4E72-9C91-9F523082B05F}"/>
              </a:ext>
            </a:extLst>
          </p:cNvPr>
          <p:cNvSpPr>
            <a:spLocks/>
          </p:cNvSpPr>
          <p:nvPr/>
        </p:nvSpPr>
        <p:spPr bwMode="auto">
          <a:xfrm rot="10800000">
            <a:off x="6931929" y="2476112"/>
            <a:ext cx="478437" cy="3450734"/>
          </a:xfrm>
          <a:prstGeom prst="leftBrace">
            <a:avLst>
              <a:gd name="adj1" fmla="val 43750"/>
              <a:gd name="adj2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80BB0D-4C00-4447-B7D7-B77EF10678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" y="5630195"/>
            <a:ext cx="1633684" cy="163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69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2" grpId="0" animBg="1"/>
      <p:bldP spid="14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F70B8F-0F2E-4EEA-BB0C-E946CAAE13D2}"/>
              </a:ext>
            </a:extLst>
          </p:cNvPr>
          <p:cNvSpPr/>
          <p:nvPr/>
        </p:nvSpPr>
        <p:spPr>
          <a:xfrm>
            <a:off x="2435250" y="159735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041A8E-20DD-4FD7-84A1-415C29B73541}"/>
              </a:ext>
            </a:extLst>
          </p:cNvPr>
          <p:cNvSpPr txBox="1"/>
          <p:nvPr/>
        </p:nvSpPr>
        <p:spPr>
          <a:xfrm>
            <a:off x="149250" y="682955"/>
            <a:ext cx="8080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2E4E85C-FA42-4715-8EA3-95DCE0AB5632}"/>
              </a:ext>
            </a:extLst>
          </p:cNvPr>
          <p:cNvSpPr/>
          <p:nvPr/>
        </p:nvSpPr>
        <p:spPr>
          <a:xfrm>
            <a:off x="416922" y="1857608"/>
            <a:ext cx="4044461" cy="14173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lao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xuất</a:t>
            </a:r>
            <a:endParaRPr lang="en-US" sz="2800" b="1" i="1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7AFB41-0AB9-41F9-9D98-B90ED71C80EF}"/>
              </a:ext>
            </a:extLst>
          </p:cNvPr>
          <p:cNvSpPr/>
          <p:nvPr/>
        </p:nvSpPr>
        <p:spPr>
          <a:xfrm>
            <a:off x="4682617" y="1857608"/>
            <a:ext cx="4044461" cy="14173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đấu</a:t>
            </a:r>
            <a:endParaRPr lang="en-US" sz="2800" b="1" i="1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ree, outdoor, plant&#10;&#10;Description automatically generated">
            <a:extLst>
              <a:ext uri="{FF2B5EF4-FFF2-40B4-BE49-F238E27FC236}">
                <a16:creationId xmlns:a16="http://schemas.microsoft.com/office/drawing/2014/main" id="{07D4F455-47A5-4B34-A318-886D376CA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7" y="3583072"/>
            <a:ext cx="4052266" cy="2591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icture containing outdoor, group, tree, plant&#10;&#10;Description automatically generated">
            <a:extLst>
              <a:ext uri="{FF2B5EF4-FFF2-40B4-BE49-F238E27FC236}">
                <a16:creationId xmlns:a16="http://schemas.microsoft.com/office/drawing/2014/main" id="{672CC8D0-3F9A-4EEE-98F6-EC355B3BC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19" y="3583072"/>
            <a:ext cx="4052265" cy="2591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524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A5517E-927F-42FB-9D38-64781880D09D}"/>
              </a:ext>
            </a:extLst>
          </p:cNvPr>
          <p:cNvSpPr txBox="1"/>
          <p:nvPr/>
        </p:nvSpPr>
        <p:spPr>
          <a:xfrm>
            <a:off x="57045" y="207800"/>
            <a:ext cx="8080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775D5-DE49-4194-B481-196C96856459}"/>
              </a:ext>
            </a:extLst>
          </p:cNvPr>
          <p:cNvSpPr txBox="1"/>
          <p:nvPr/>
        </p:nvSpPr>
        <p:spPr>
          <a:xfrm>
            <a:off x="266520" y="679477"/>
            <a:ext cx="57010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lao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5D2640-817B-4490-B3A7-84EE5F54D37F}"/>
              </a:ext>
            </a:extLst>
          </p:cNvPr>
          <p:cNvSpPr/>
          <p:nvPr/>
        </p:nvSpPr>
        <p:spPr>
          <a:xfrm>
            <a:off x="2820571" y="1204852"/>
            <a:ext cx="3608364" cy="567771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47AFD43-19C4-4603-932A-DED8DF4DE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477980"/>
              </p:ext>
            </p:extLst>
          </p:nvPr>
        </p:nvGraphicFramePr>
        <p:xfrm>
          <a:off x="266520" y="1948877"/>
          <a:ext cx="8779006" cy="38709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45160">
                  <a:extLst>
                    <a:ext uri="{9D8B030D-6E8A-4147-A177-3AD203B41FA5}">
                      <a16:colId xmlns:a16="http://schemas.microsoft.com/office/drawing/2014/main" val="971526295"/>
                    </a:ext>
                  </a:extLst>
                </a:gridCol>
                <a:gridCol w="3277772">
                  <a:extLst>
                    <a:ext uri="{9D8B030D-6E8A-4147-A177-3AD203B41FA5}">
                      <a16:colId xmlns:a16="http://schemas.microsoft.com/office/drawing/2014/main" val="1560380170"/>
                    </a:ext>
                  </a:extLst>
                </a:gridCol>
                <a:gridCol w="3756074">
                  <a:extLst>
                    <a:ext uri="{9D8B030D-6E8A-4147-A177-3AD203B41FA5}">
                      <a16:colId xmlns:a16="http://schemas.microsoft.com/office/drawing/2014/main" val="31520986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 thuật 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 biểu hiện 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20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447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276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881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480285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16B8B1DC-D03C-401A-A0BB-0DB746A43C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1" y="5677817"/>
            <a:ext cx="1633684" cy="14057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671311-1FF4-4816-9AB5-1BC0F81D81AB}"/>
              </a:ext>
            </a:extLst>
          </p:cNvPr>
          <p:cNvSpPr txBox="1"/>
          <p:nvPr/>
        </p:nvSpPr>
        <p:spPr>
          <a:xfrm>
            <a:off x="1601041" y="6149869"/>
            <a:ext cx="67365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EB369B-A2BE-4278-9DE0-FB163317DB2A}"/>
              </a:ext>
            </a:extLst>
          </p:cNvPr>
          <p:cNvSpPr txBox="1"/>
          <p:nvPr/>
        </p:nvSpPr>
        <p:spPr>
          <a:xfrm>
            <a:off x="336860" y="2574107"/>
            <a:ext cx="158093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7DF443-9543-4539-957F-62895B7EE113}"/>
              </a:ext>
            </a:extLst>
          </p:cNvPr>
          <p:cNvSpPr txBox="1"/>
          <p:nvPr/>
        </p:nvSpPr>
        <p:spPr>
          <a:xfrm>
            <a:off x="327225" y="3473406"/>
            <a:ext cx="16002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1BED7A-A872-477A-A7B8-3F5AFEC88596}"/>
              </a:ext>
            </a:extLst>
          </p:cNvPr>
          <p:cNvSpPr txBox="1"/>
          <p:nvPr/>
        </p:nvSpPr>
        <p:spPr>
          <a:xfrm>
            <a:off x="266520" y="4018762"/>
            <a:ext cx="174944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A9ACDE-BCF5-4B48-899B-36FF2334F3EE}"/>
              </a:ext>
            </a:extLst>
          </p:cNvPr>
          <p:cNvSpPr txBox="1"/>
          <p:nvPr/>
        </p:nvSpPr>
        <p:spPr>
          <a:xfrm>
            <a:off x="408657" y="5265011"/>
            <a:ext cx="146517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0A7147-ACF3-4E58-BFDF-DF746D251295}"/>
              </a:ext>
            </a:extLst>
          </p:cNvPr>
          <p:cNvSpPr txBox="1"/>
          <p:nvPr/>
        </p:nvSpPr>
        <p:spPr>
          <a:xfrm>
            <a:off x="1927425" y="2269704"/>
            <a:ext cx="338749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trùm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âu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yếm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vất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vả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mãi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3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7C503E-8B17-43BA-BEAC-5A78F219D609}"/>
              </a:ext>
            </a:extLst>
          </p:cNvPr>
          <p:cNvSpPr txBox="1"/>
          <p:nvPr/>
        </p:nvSpPr>
        <p:spPr>
          <a:xfrm>
            <a:off x="2384400" y="3321205"/>
            <a:ext cx="258493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01445C-A0C5-4AB3-A5E8-D5C537D3516C}"/>
              </a:ext>
            </a:extLst>
          </p:cNvPr>
          <p:cNvSpPr txBox="1"/>
          <p:nvPr/>
        </p:nvSpPr>
        <p:spPr>
          <a:xfrm>
            <a:off x="1983124" y="4018762"/>
            <a:ext cx="338749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lâu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kiếp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kiếp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3CB162-FEED-4627-BD94-63A795703226}"/>
              </a:ext>
            </a:extLst>
          </p:cNvPr>
          <p:cNvSpPr txBox="1"/>
          <p:nvPr/>
        </p:nvSpPr>
        <p:spPr>
          <a:xfrm>
            <a:off x="2119525" y="5044388"/>
            <a:ext cx="316981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cánh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3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06804F-DC88-4F48-9DB7-A9B35A63694F}"/>
              </a:ext>
            </a:extLst>
          </p:cNvPr>
          <p:cNvSpPr txBox="1"/>
          <p:nvPr/>
        </p:nvSpPr>
        <p:spPr>
          <a:xfrm>
            <a:off x="5522830" y="2480439"/>
            <a:ext cx="338748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gũi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207BF6-2C86-4709-B4D3-BAD100DE143A}"/>
              </a:ext>
            </a:extLst>
          </p:cNvPr>
          <p:cNvSpPr txBox="1"/>
          <p:nvPr/>
        </p:nvSpPr>
        <p:spPr>
          <a:xfrm>
            <a:off x="5286206" y="3308367"/>
            <a:ext cx="378448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trùm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E6A7D2-12FD-4E99-94EF-8C5D8FEFBC11}"/>
              </a:ext>
            </a:extLst>
          </p:cNvPr>
          <p:cNvSpPr txBox="1"/>
          <p:nvPr/>
        </p:nvSpPr>
        <p:spPr>
          <a:xfrm>
            <a:off x="5522830" y="4203798"/>
            <a:ext cx="338749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lâu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AB1FBB-8BCF-4008-8957-1D8239AE4BBF}"/>
              </a:ext>
            </a:extLst>
          </p:cNvPr>
          <p:cNvSpPr txBox="1"/>
          <p:nvPr/>
        </p:nvSpPr>
        <p:spPr>
          <a:xfrm>
            <a:off x="5275114" y="5079609"/>
            <a:ext cx="378447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hỗ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trợ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đắc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3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 animBg="1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38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C79940-EBB1-4FAA-B21A-7EC7BC4BFED2}"/>
              </a:ext>
            </a:extLst>
          </p:cNvPr>
          <p:cNvSpPr/>
          <p:nvPr/>
        </p:nvSpPr>
        <p:spPr>
          <a:xfrm>
            <a:off x="3203676" y="255621"/>
            <a:ext cx="2736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KHỞI ĐỘNG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A4B7DE-9BAD-4D44-A649-685E82AC92FC}"/>
              </a:ext>
            </a:extLst>
          </p:cNvPr>
          <p:cNvSpPr/>
          <p:nvPr/>
        </p:nvSpPr>
        <p:spPr>
          <a:xfrm>
            <a:off x="3059722" y="975519"/>
            <a:ext cx="3024554" cy="556434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D1CA75-4F1C-4F01-8D26-D8D4A0878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94" y="4052952"/>
            <a:ext cx="3609961" cy="2903523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EEE7F09-881E-4433-81C7-C928F2834D8F}"/>
              </a:ext>
            </a:extLst>
          </p:cNvPr>
          <p:cNvSpPr/>
          <p:nvPr/>
        </p:nvSpPr>
        <p:spPr>
          <a:xfrm>
            <a:off x="5190699" y="1999081"/>
            <a:ext cx="3816102" cy="2225844"/>
          </a:xfrm>
          <a:prstGeom prst="cloudCallout">
            <a:avLst>
              <a:gd name="adj1" fmla="val -45067"/>
              <a:gd name="adj2" fmla="val 68330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8DE531DE-D907-400D-8A24-FC96B6B7949E}"/>
              </a:ext>
            </a:extLst>
          </p:cNvPr>
          <p:cNvSpPr/>
          <p:nvPr/>
        </p:nvSpPr>
        <p:spPr>
          <a:xfrm>
            <a:off x="249743" y="1755340"/>
            <a:ext cx="4378528" cy="2469585"/>
          </a:xfrm>
          <a:prstGeom prst="cloudCallout">
            <a:avLst>
              <a:gd name="adj1" fmla="val 43197"/>
              <a:gd name="adj2" fmla="val 5647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77AC22-95D2-4D55-808F-FF09E3CA8107}"/>
              </a:ext>
            </a:extLst>
          </p:cNvPr>
          <p:cNvSpPr txBox="1"/>
          <p:nvPr/>
        </p:nvSpPr>
        <p:spPr>
          <a:xfrm>
            <a:off x="727023" y="2177166"/>
            <a:ext cx="33384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…) 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C1C998-1B43-4AF4-AB54-51BBC7547DC5}"/>
              </a:ext>
            </a:extLst>
          </p:cNvPr>
          <p:cNvSpPr txBox="1"/>
          <p:nvPr/>
        </p:nvSpPr>
        <p:spPr>
          <a:xfrm>
            <a:off x="5822727" y="2369377"/>
            <a:ext cx="25520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01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676B68-CB58-440E-AF12-139718762078}"/>
              </a:ext>
            </a:extLst>
          </p:cNvPr>
          <p:cNvSpPr txBox="1"/>
          <p:nvPr/>
        </p:nvSpPr>
        <p:spPr>
          <a:xfrm>
            <a:off x="57045" y="207800"/>
            <a:ext cx="8080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CEBC0-1AEC-479B-B8F6-24210866A420}"/>
              </a:ext>
            </a:extLst>
          </p:cNvPr>
          <p:cNvSpPr txBox="1"/>
          <p:nvPr/>
        </p:nvSpPr>
        <p:spPr>
          <a:xfrm>
            <a:off x="266520" y="679477"/>
            <a:ext cx="57010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lao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6A929E-F15A-47B8-99AB-F785DB95F270}"/>
              </a:ext>
            </a:extLst>
          </p:cNvPr>
          <p:cNvSpPr/>
          <p:nvPr/>
        </p:nvSpPr>
        <p:spPr>
          <a:xfrm>
            <a:off x="3284471" y="1292570"/>
            <a:ext cx="2567354" cy="572826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38DDD-EC27-4338-8C53-BD7CFCCBF41A}"/>
              </a:ext>
            </a:extLst>
          </p:cNvPr>
          <p:cNvSpPr txBox="1"/>
          <p:nvPr/>
        </p:nvSpPr>
        <p:spPr>
          <a:xfrm>
            <a:off x="1350114" y="6041158"/>
            <a:ext cx="7952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8E6392-FF6B-486D-8E98-F2C29F283BE4}"/>
              </a:ext>
            </a:extLst>
          </p:cNvPr>
          <p:cNvSpPr txBox="1"/>
          <p:nvPr/>
        </p:nvSpPr>
        <p:spPr>
          <a:xfrm>
            <a:off x="266520" y="2274270"/>
            <a:ext cx="1572831" cy="150810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lọt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E6E9F-7F5A-40F0-9AB9-AAC4F70F1554}"/>
              </a:ext>
            </a:extLst>
          </p:cNvPr>
          <p:cNvSpPr txBox="1"/>
          <p:nvPr/>
        </p:nvSpPr>
        <p:spPr>
          <a:xfrm>
            <a:off x="2081249" y="2274270"/>
            <a:ext cx="2299848" cy="150810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chuyền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chắt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E5EAA1-75C6-4CC6-A868-3617AF75C958}"/>
              </a:ext>
            </a:extLst>
          </p:cNvPr>
          <p:cNvSpPr txBox="1"/>
          <p:nvPr/>
        </p:nvSpPr>
        <p:spPr>
          <a:xfrm>
            <a:off x="4572000" y="2274270"/>
            <a:ext cx="2300067" cy="150810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nỉ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nứa</a:t>
            </a:r>
            <a:r>
              <a:rPr lang="en-US" sz="2300" b="1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3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930D72-A525-40C1-854B-725485D510FF}"/>
              </a:ext>
            </a:extLst>
          </p:cNvPr>
          <p:cNvSpPr txBox="1"/>
          <p:nvPr/>
        </p:nvSpPr>
        <p:spPr>
          <a:xfrm>
            <a:off x="7113744" y="2274270"/>
            <a:ext cx="1952547" cy="150810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nhắm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xuôi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giường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8" name="Picture 17" descr="A baby sitting in a basket&#10;&#10;Description automatically generated">
            <a:extLst>
              <a:ext uri="{FF2B5EF4-FFF2-40B4-BE49-F238E27FC236}">
                <a16:creationId xmlns:a16="http://schemas.microsoft.com/office/drawing/2014/main" id="{CD709F0E-513F-499A-805B-2039CA798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68" y="4059388"/>
            <a:ext cx="1543929" cy="1543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 descr="A group of women sitting on the ground&#10;&#10;Description automatically generated with low confidence">
            <a:extLst>
              <a:ext uri="{FF2B5EF4-FFF2-40B4-BE49-F238E27FC236}">
                <a16:creationId xmlns:a16="http://schemas.microsoft.com/office/drawing/2014/main" id="{BA810B80-FC66-4AA7-AFFE-6FD46A094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28" y="4022621"/>
            <a:ext cx="2262158" cy="1580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4" descr="C:\Users\Admin\Desktop\SAN\thumb.jpg">
            <a:extLst>
              <a:ext uri="{FF2B5EF4-FFF2-40B4-BE49-F238E27FC236}">
                <a16:creationId xmlns:a16="http://schemas.microsoft.com/office/drawing/2014/main" id="{02B19690-2CB1-422C-A976-E63FF455C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48" y="4001296"/>
            <a:ext cx="2300066" cy="1602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 descr="A picture containing indoor, floor, wooden, wood&#10;&#10;Description automatically generated">
            <a:extLst>
              <a:ext uri="{FF2B5EF4-FFF2-40B4-BE49-F238E27FC236}">
                <a16:creationId xmlns:a16="http://schemas.microsoft.com/office/drawing/2014/main" id="{3BDCC946-B0EF-48AB-B639-5FEEDD534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45" y="4001296"/>
            <a:ext cx="1902320" cy="1602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E28340-9219-4FC2-8C3E-D72E09824FC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" y="5410880"/>
            <a:ext cx="1633684" cy="1633684"/>
          </a:xfrm>
          <a:prstGeom prst="rect">
            <a:avLst/>
          </a:prstGeom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85F9BA5F-7BF0-4EF0-8055-A7BE41D2AF32}"/>
              </a:ext>
            </a:extLst>
          </p:cNvPr>
          <p:cNvSpPr/>
          <p:nvPr/>
        </p:nvSpPr>
        <p:spPr>
          <a:xfrm>
            <a:off x="1801930" y="2949923"/>
            <a:ext cx="316521" cy="28698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83EDC54-8943-4AA0-9B3B-B14FB09DCB84}"/>
              </a:ext>
            </a:extLst>
          </p:cNvPr>
          <p:cNvSpPr/>
          <p:nvPr/>
        </p:nvSpPr>
        <p:spPr>
          <a:xfrm>
            <a:off x="4320047" y="2943717"/>
            <a:ext cx="316521" cy="28698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FBA03B99-FC1A-424B-9B9F-3ED05D433501}"/>
              </a:ext>
            </a:extLst>
          </p:cNvPr>
          <p:cNvSpPr/>
          <p:nvPr/>
        </p:nvSpPr>
        <p:spPr>
          <a:xfrm>
            <a:off x="6834646" y="2943716"/>
            <a:ext cx="316521" cy="28698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20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  <p:bldP spid="10" grpId="0" animBg="1"/>
      <p:bldP spid="12" grpId="0" animBg="1"/>
      <p:bldP spid="14" grpId="0" animBg="1"/>
      <p:bldP spid="16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5ABE58-12A0-49E2-88FA-443A0644BC9A}"/>
              </a:ext>
            </a:extLst>
          </p:cNvPr>
          <p:cNvSpPr txBox="1"/>
          <p:nvPr/>
        </p:nvSpPr>
        <p:spPr>
          <a:xfrm>
            <a:off x="57045" y="207800"/>
            <a:ext cx="8080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DC47F9-F7F1-441D-BA4F-274654522E49}"/>
              </a:ext>
            </a:extLst>
          </p:cNvPr>
          <p:cNvSpPr txBox="1"/>
          <p:nvPr/>
        </p:nvSpPr>
        <p:spPr>
          <a:xfrm>
            <a:off x="266521" y="679477"/>
            <a:ext cx="2743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CC90EF-C25B-4C19-BD40-0A90DD83E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025307"/>
              </p:ext>
            </p:extLst>
          </p:nvPr>
        </p:nvGraphicFramePr>
        <p:xfrm>
          <a:off x="490132" y="3331551"/>
          <a:ext cx="8247376" cy="255403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95586">
                  <a:extLst>
                    <a:ext uri="{9D8B030D-6E8A-4147-A177-3AD203B41FA5}">
                      <a16:colId xmlns:a16="http://schemas.microsoft.com/office/drawing/2014/main" val="3142401823"/>
                    </a:ext>
                  </a:extLst>
                </a:gridCol>
                <a:gridCol w="6351790">
                  <a:extLst>
                    <a:ext uri="{9D8B030D-6E8A-4147-A177-3AD203B41FA5}">
                      <a16:colId xmlns:a16="http://schemas.microsoft.com/office/drawing/2014/main" val="1718138405"/>
                    </a:ext>
                  </a:extLst>
                </a:gridCol>
              </a:tblGrid>
              <a:tr h="4256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 thuật 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211496"/>
                  </a:ext>
                </a:extLst>
              </a:tr>
              <a:tr h="4256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384086"/>
                  </a:ext>
                </a:extLst>
              </a:tr>
              <a:tr h="8513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303828"/>
                  </a:ext>
                </a:extLst>
              </a:tr>
              <a:tr h="4256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510971"/>
                  </a:ext>
                </a:extLst>
              </a:tr>
              <a:tr h="4256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020309"/>
                  </a:ext>
                </a:extLst>
              </a:tr>
            </a:tbl>
          </a:graphicData>
        </a:graphic>
      </p:graphicFrame>
      <p:pic>
        <p:nvPicPr>
          <p:cNvPr id="7" name="Picture 2" descr="C:\Users\Admin\Desktop\KHÓA HỌC SAN\ảnh cây tre việt nam\220916ha71.jpg">
            <a:extLst>
              <a:ext uri="{FF2B5EF4-FFF2-40B4-BE49-F238E27FC236}">
                <a16:creationId xmlns:a16="http://schemas.microsoft.com/office/drawing/2014/main" id="{95A5D667-17A6-40A5-B1FB-25FD7DFE5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3" y="1151154"/>
            <a:ext cx="3957137" cy="208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KHÓA HỌC SAN\ảnh cây tre việt nam\VuKhiThoSo.GayTamVong.NamBo.9-1945.jpg">
            <a:extLst>
              <a:ext uri="{FF2B5EF4-FFF2-40B4-BE49-F238E27FC236}">
                <a16:creationId xmlns:a16="http://schemas.microsoft.com/office/drawing/2014/main" id="{96A8520E-3602-4959-8CDC-5CB7BFF99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820" y="1151154"/>
            <a:ext cx="3957137" cy="208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89F853-1BEF-485F-8359-2F46124C1C05}"/>
              </a:ext>
            </a:extLst>
          </p:cNvPr>
          <p:cNvSpPr txBox="1"/>
          <p:nvPr/>
        </p:nvSpPr>
        <p:spPr>
          <a:xfrm>
            <a:off x="1904524" y="5944594"/>
            <a:ext cx="60631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hùng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xông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trận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039F7A-4394-49D7-A1FD-EC20A122B94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15" y="5509480"/>
            <a:ext cx="1633684" cy="16336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02D164-CC30-497A-BE2A-92B9DB90EDD0}"/>
              </a:ext>
            </a:extLst>
          </p:cNvPr>
          <p:cNvSpPr txBox="1"/>
          <p:nvPr/>
        </p:nvSpPr>
        <p:spPr>
          <a:xfrm>
            <a:off x="706901" y="3733569"/>
            <a:ext cx="148765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466734-C78B-44C8-8A63-D251D7807C0F}"/>
              </a:ext>
            </a:extLst>
          </p:cNvPr>
          <p:cNvSpPr txBox="1"/>
          <p:nvPr/>
        </p:nvSpPr>
        <p:spPr>
          <a:xfrm>
            <a:off x="706901" y="4379241"/>
            <a:ext cx="148765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F7948E-FA3A-4FEC-8954-C1301AFEACEA}"/>
              </a:ext>
            </a:extLst>
          </p:cNvPr>
          <p:cNvSpPr txBox="1"/>
          <p:nvPr/>
        </p:nvSpPr>
        <p:spPr>
          <a:xfrm>
            <a:off x="633888" y="5007672"/>
            <a:ext cx="163368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03CD9F-E165-4C5A-96E9-D385354DADF6}"/>
              </a:ext>
            </a:extLst>
          </p:cNvPr>
          <p:cNvSpPr txBox="1"/>
          <p:nvPr/>
        </p:nvSpPr>
        <p:spPr>
          <a:xfrm>
            <a:off x="362039" y="5431996"/>
            <a:ext cx="217738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80E302-6956-4071-A0B1-C3EE0C00CCF0}"/>
              </a:ext>
            </a:extLst>
          </p:cNvPr>
          <p:cNvSpPr txBox="1"/>
          <p:nvPr/>
        </p:nvSpPr>
        <p:spPr>
          <a:xfrm>
            <a:off x="2411328" y="3733569"/>
            <a:ext cx="624830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mọc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con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chịu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khuất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3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B8C892-512C-44C1-BDD5-654BC0AB0789}"/>
              </a:ext>
            </a:extLst>
          </p:cNvPr>
          <p:cNvSpPr txBox="1"/>
          <p:nvPr/>
        </p:nvSpPr>
        <p:spPr>
          <a:xfrm>
            <a:off x="2354204" y="4203905"/>
            <a:ext cx="641218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chiến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đấu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giặc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,….hi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3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AC7DA5-3192-4002-A231-AED183A3976A}"/>
              </a:ext>
            </a:extLst>
          </p:cNvPr>
          <p:cNvSpPr txBox="1"/>
          <p:nvPr/>
        </p:nvSpPr>
        <p:spPr>
          <a:xfrm>
            <a:off x="4403493" y="5028184"/>
            <a:ext cx="195189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9B9FD3-4C91-4B8C-BE58-BD8D177AC432}"/>
              </a:ext>
            </a:extLst>
          </p:cNvPr>
          <p:cNvSpPr txBox="1"/>
          <p:nvPr/>
        </p:nvSpPr>
        <p:spPr>
          <a:xfrm>
            <a:off x="2896225" y="5421740"/>
            <a:ext cx="532813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chống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hi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endParaRPr kumimoji="0" lang="en-US" sz="23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256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3" grpId="0"/>
      <p:bldP spid="15" grpId="0"/>
      <p:bldP spid="19" grpId="0"/>
      <p:bldP spid="21" grpId="0"/>
      <p:bldP spid="23" grpId="0"/>
      <p:bldP spid="25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C04B46-7595-4134-AF90-24EAF86BD6FB}"/>
              </a:ext>
            </a:extLst>
          </p:cNvPr>
          <p:cNvSpPr/>
          <p:nvPr/>
        </p:nvSpPr>
        <p:spPr>
          <a:xfrm>
            <a:off x="2435250" y="159735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6E76E-2584-46C4-8A92-51FFD24B4065}"/>
              </a:ext>
            </a:extLst>
          </p:cNvPr>
          <p:cNvSpPr txBox="1"/>
          <p:nvPr/>
        </p:nvSpPr>
        <p:spPr>
          <a:xfrm>
            <a:off x="149250" y="682955"/>
            <a:ext cx="8080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73EE05-05E1-445E-A8E1-B99C0A060972}"/>
              </a:ext>
            </a:extLst>
          </p:cNvPr>
          <p:cNvSpPr/>
          <p:nvPr/>
        </p:nvSpPr>
        <p:spPr>
          <a:xfrm>
            <a:off x="2038864" y="1463040"/>
            <a:ext cx="5289452" cy="787118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27E80F-2545-47A2-8AC5-3502F062DD46}"/>
              </a:ext>
            </a:extLst>
          </p:cNvPr>
          <p:cNvSpPr/>
          <p:nvPr/>
        </p:nvSpPr>
        <p:spPr>
          <a:xfrm>
            <a:off x="1097280" y="5616034"/>
            <a:ext cx="6949440" cy="787119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Tre,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lao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Tre,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E4E1C2-2744-4BF6-B6D6-30E191084C14}"/>
              </a:ext>
            </a:extLst>
          </p:cNvPr>
          <p:cNvSpPr/>
          <p:nvPr/>
        </p:nvSpPr>
        <p:spPr>
          <a:xfrm>
            <a:off x="933231" y="3260247"/>
            <a:ext cx="2780640" cy="1345698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lao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xuất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BCA3255-0A62-4CF8-91FC-CA42529BC2C1}"/>
              </a:ext>
            </a:extLst>
          </p:cNvPr>
          <p:cNvSpPr/>
          <p:nvPr/>
        </p:nvSpPr>
        <p:spPr>
          <a:xfrm>
            <a:off x="5615428" y="3260247"/>
            <a:ext cx="2780640" cy="1345698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 chiến đấu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8B9419-9BE5-4161-AB2C-8FD618654470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2323551" y="2250158"/>
            <a:ext cx="2360039" cy="101008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4AF1A8-8332-4610-B511-4086BAC5B775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4683590" y="2250158"/>
            <a:ext cx="2322158" cy="101008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FF60F1-1447-4CB1-9572-33653918CC2C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>
            <a:off x="2323551" y="4605945"/>
            <a:ext cx="2248449" cy="101008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3A3A09-49E4-4F31-B572-18AC57581126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4683590" y="4605945"/>
            <a:ext cx="2322158" cy="101008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65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C60E27-8D22-4C93-BC78-1F7AD53D569A}"/>
              </a:ext>
            </a:extLst>
          </p:cNvPr>
          <p:cNvSpPr/>
          <p:nvPr/>
        </p:nvSpPr>
        <p:spPr>
          <a:xfrm>
            <a:off x="2435250" y="159735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249DF-BD21-436E-BE14-512776A69456}"/>
              </a:ext>
            </a:extLst>
          </p:cNvPr>
          <p:cNvSpPr txBox="1"/>
          <p:nvPr/>
        </p:nvSpPr>
        <p:spPr>
          <a:xfrm>
            <a:off x="105506" y="682955"/>
            <a:ext cx="5352757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6805BC-4419-4120-A78B-679C4EA7D3A0}"/>
              </a:ext>
            </a:extLst>
          </p:cNvPr>
          <p:cNvSpPr/>
          <p:nvPr/>
        </p:nvSpPr>
        <p:spPr>
          <a:xfrm>
            <a:off x="3288323" y="1375316"/>
            <a:ext cx="2567354" cy="572826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CA2AD1-F936-4EDD-A221-AB9976599AFB}"/>
              </a:ext>
            </a:extLst>
          </p:cNvPr>
          <p:cNvSpPr txBox="1"/>
          <p:nvPr/>
        </p:nvSpPr>
        <p:spPr>
          <a:xfrm>
            <a:off x="1391276" y="5765404"/>
            <a:ext cx="7301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49AEB8-6C81-4C51-9BF0-475F78C7B4AD}"/>
              </a:ext>
            </a:extLst>
          </p:cNvPr>
          <p:cNvSpPr txBox="1"/>
          <p:nvPr/>
        </p:nvSpPr>
        <p:spPr>
          <a:xfrm>
            <a:off x="512369" y="2150053"/>
            <a:ext cx="3763823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của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diều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F74CC-4A65-4149-BAB7-294BBB432D7D}"/>
              </a:ext>
            </a:extLst>
          </p:cNvPr>
          <p:cNvSpPr txBox="1"/>
          <p:nvPr/>
        </p:nvSpPr>
        <p:spPr>
          <a:xfrm>
            <a:off x="4949747" y="2126925"/>
            <a:ext cx="3828492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sạp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 vang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 </a:t>
            </a:r>
          </a:p>
        </p:txBody>
      </p:sp>
      <p:pic>
        <p:nvPicPr>
          <p:cNvPr id="16" name="Picture 15" descr="A group of people flying a kite&#10;&#10;Description automatically generated with medium confidence">
            <a:extLst>
              <a:ext uri="{FF2B5EF4-FFF2-40B4-BE49-F238E27FC236}">
                <a16:creationId xmlns:a16="http://schemas.microsoft.com/office/drawing/2014/main" id="{A71F6ED6-F9C4-4459-A790-86FE9E932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07" y="3448613"/>
            <a:ext cx="3681885" cy="2212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A picture containing person, sky, mountain, outdoor&#10;&#10;Description automatically generated">
            <a:extLst>
              <a:ext uri="{FF2B5EF4-FFF2-40B4-BE49-F238E27FC236}">
                <a16:creationId xmlns:a16="http://schemas.microsoft.com/office/drawing/2014/main" id="{96EDF264-9A20-4015-B23D-7A197614A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51" y="3417436"/>
            <a:ext cx="3681885" cy="2212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3DAA1C-BB8A-4742-8743-82457805318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2" y="5358203"/>
            <a:ext cx="1633684" cy="163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76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10" grpId="0"/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B3AF51-C24B-4010-904D-7C4A42AEEA3F}"/>
              </a:ext>
            </a:extLst>
          </p:cNvPr>
          <p:cNvSpPr/>
          <p:nvPr/>
        </p:nvSpPr>
        <p:spPr>
          <a:xfrm>
            <a:off x="2435250" y="159735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E20CD6-4EB4-4D19-B09D-BC9DA15879BB}"/>
              </a:ext>
            </a:extLst>
          </p:cNvPr>
          <p:cNvSpPr txBox="1"/>
          <p:nvPr/>
        </p:nvSpPr>
        <p:spPr>
          <a:xfrm>
            <a:off x="105506" y="682955"/>
            <a:ext cx="5352757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6BF45A-DE3D-40F1-902A-2EF4BA032ABB}"/>
              </a:ext>
            </a:extLst>
          </p:cNvPr>
          <p:cNvSpPr/>
          <p:nvPr/>
        </p:nvSpPr>
        <p:spPr>
          <a:xfrm>
            <a:off x="2685170" y="1418116"/>
            <a:ext cx="3773659" cy="572826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B6A9C6-6E51-4F07-B532-E803C0D1B38E}"/>
              </a:ext>
            </a:extLst>
          </p:cNvPr>
          <p:cNvSpPr txBox="1"/>
          <p:nvPr/>
        </p:nvSpPr>
        <p:spPr>
          <a:xfrm>
            <a:off x="7489127" y="3429000"/>
            <a:ext cx="16599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 </a:t>
            </a:r>
            <a:r>
              <a:rPr lang="en-SG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SG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SG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SG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SG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SG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SG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SG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SG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SG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SG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SG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SG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SG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 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Admin\Desktop\SAN\logoDoi.png">
            <a:extLst>
              <a:ext uri="{FF2B5EF4-FFF2-40B4-BE49-F238E27FC236}">
                <a16:creationId xmlns:a16="http://schemas.microsoft.com/office/drawing/2014/main" id="{C0DB6544-BC64-4BE7-B3DA-4490809A9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4" y="4570366"/>
            <a:ext cx="2351874" cy="1882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C:\Users\Admin\Desktop\KHÓA HỌC SAN\ảnh cây tre việt nam\Picture1.jpg">
            <a:extLst>
              <a:ext uri="{FF2B5EF4-FFF2-40B4-BE49-F238E27FC236}">
                <a16:creationId xmlns:a16="http://schemas.microsoft.com/office/drawing/2014/main" id="{39B95FDE-E819-4FE6-A216-6D5BBBA78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4" y="2346594"/>
            <a:ext cx="2351874" cy="1882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10D412-09D2-4E5C-A00C-BD35B3B4C915}"/>
              </a:ext>
            </a:extLst>
          </p:cNvPr>
          <p:cNvSpPr txBox="1"/>
          <p:nvPr/>
        </p:nvSpPr>
        <p:spPr>
          <a:xfrm>
            <a:off x="3275413" y="2836400"/>
            <a:ext cx="2759627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kumimoji="0" lang="en-SG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kumimoji="0" lang="en-SG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kumimoji="0" lang="en-SG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kumimoji="0" lang="en-SG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030D1F-92E2-4DAD-9E58-A4123D308D80}"/>
              </a:ext>
            </a:extLst>
          </p:cNvPr>
          <p:cNvSpPr txBox="1"/>
          <p:nvPr/>
        </p:nvSpPr>
        <p:spPr>
          <a:xfrm>
            <a:off x="3275413" y="4144387"/>
            <a:ext cx="2759627" cy="23083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kumimoji="0" lang="en-SG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kumimoji="0" lang="en-SG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SG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kumimoji="0" lang="en-SG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SG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SG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kumimoji="0" lang="en-SG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kumimoji="0" lang="en-SG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kumimoji="0" lang="en-SG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SG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kumimoji="0" lang="en-SG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kumimoji="0" lang="en-SG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kumimoji="0" lang="en-SG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của </a:t>
            </a:r>
            <a:r>
              <a:rPr kumimoji="0" lang="en-SG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SG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SG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SG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SG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SG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SG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kumimoji="0" lang="en-SG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FF4409-3D16-44D5-A37A-7CBDA7F95E4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502">
            <a:off x="6507744" y="3960275"/>
            <a:ext cx="1340425" cy="1340425"/>
          </a:xfrm>
          <a:prstGeom prst="rect">
            <a:avLst/>
          </a:prstGeom>
        </p:spPr>
      </p:pic>
      <p:sp>
        <p:nvSpPr>
          <p:cNvPr id="16" name="AutoShape 28">
            <a:extLst>
              <a:ext uri="{FF2B5EF4-FFF2-40B4-BE49-F238E27FC236}">
                <a16:creationId xmlns:a16="http://schemas.microsoft.com/office/drawing/2014/main" id="{C3CFC182-505A-4478-93A1-909256D99199}"/>
              </a:ext>
            </a:extLst>
          </p:cNvPr>
          <p:cNvSpPr>
            <a:spLocks/>
          </p:cNvSpPr>
          <p:nvPr/>
        </p:nvSpPr>
        <p:spPr bwMode="auto">
          <a:xfrm rot="10800000">
            <a:off x="6212653" y="2836400"/>
            <a:ext cx="434101" cy="3616311"/>
          </a:xfrm>
          <a:prstGeom prst="leftBrace">
            <a:avLst>
              <a:gd name="adj1" fmla="val 43750"/>
              <a:gd name="adj2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  <p:bldP spid="12" grpId="0" animBg="1"/>
      <p:bldP spid="14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outdoor, walking, plant&#10;&#10;Description automatically generated">
            <a:extLst>
              <a:ext uri="{FF2B5EF4-FFF2-40B4-BE49-F238E27FC236}">
                <a16:creationId xmlns:a16="http://schemas.microsoft.com/office/drawing/2014/main" id="{A1984892-C24B-482D-8002-83DD91918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" y="2462750"/>
            <a:ext cx="4039187" cy="286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09C4DA-03E8-47F9-BCA7-339A52A2DA8A}"/>
              </a:ext>
            </a:extLst>
          </p:cNvPr>
          <p:cNvSpPr/>
          <p:nvPr/>
        </p:nvSpPr>
        <p:spPr>
          <a:xfrm>
            <a:off x="2435250" y="159735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7D7D40-BC83-4664-99AB-D22F134EDC63}"/>
              </a:ext>
            </a:extLst>
          </p:cNvPr>
          <p:cNvSpPr txBox="1"/>
          <p:nvPr/>
        </p:nvSpPr>
        <p:spPr>
          <a:xfrm>
            <a:off x="105506" y="682955"/>
            <a:ext cx="5352757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469B0C-0004-4BD5-9B88-EF3B7BC7ACF2}"/>
              </a:ext>
            </a:extLst>
          </p:cNvPr>
          <p:cNvSpPr/>
          <p:nvPr/>
        </p:nvSpPr>
        <p:spPr>
          <a:xfrm>
            <a:off x="2685170" y="1418116"/>
            <a:ext cx="3773659" cy="572826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AE4FE4-5070-4679-94B0-078EB9693F3C}"/>
              </a:ext>
            </a:extLst>
          </p:cNvPr>
          <p:cNvSpPr txBox="1"/>
          <p:nvPr/>
        </p:nvSpPr>
        <p:spPr>
          <a:xfrm>
            <a:off x="4178105" y="2462750"/>
            <a:ext cx="496589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sáo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diều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vút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7BE309-9CFF-4662-AEF8-5F6080954C6B}"/>
              </a:ext>
            </a:extLst>
          </p:cNvPr>
          <p:cNvSpPr txBox="1"/>
          <p:nvPr/>
        </p:nvSpPr>
        <p:spPr>
          <a:xfrm>
            <a:off x="2195389" y="5702638"/>
            <a:ext cx="5416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5147DB-9235-4482-A14C-9C23C25837E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86" y="5064581"/>
            <a:ext cx="1633684" cy="163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19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4EE1D5-6B02-40DA-8583-4331DCEA49A3}"/>
              </a:ext>
            </a:extLst>
          </p:cNvPr>
          <p:cNvSpPr/>
          <p:nvPr/>
        </p:nvSpPr>
        <p:spPr>
          <a:xfrm>
            <a:off x="2435250" y="159735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094B4-C752-4E00-B7BB-73CB5F741988}"/>
              </a:ext>
            </a:extLst>
          </p:cNvPr>
          <p:cNvSpPr txBox="1"/>
          <p:nvPr/>
        </p:nvSpPr>
        <p:spPr>
          <a:xfrm>
            <a:off x="105506" y="682955"/>
            <a:ext cx="5352757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AF383-D443-41C7-8028-5DE3CB5FF5EA}"/>
              </a:ext>
            </a:extLst>
          </p:cNvPr>
          <p:cNvSpPr txBox="1"/>
          <p:nvPr/>
        </p:nvSpPr>
        <p:spPr>
          <a:xfrm>
            <a:off x="422873" y="4041089"/>
            <a:ext cx="82982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mãi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lao,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596C1A6-1249-4896-BCDF-A98A8A2B389E}"/>
              </a:ext>
            </a:extLst>
          </p:cNvPr>
          <p:cNvSpPr/>
          <p:nvPr/>
        </p:nvSpPr>
        <p:spPr>
          <a:xfrm>
            <a:off x="422873" y="2867802"/>
            <a:ext cx="8298254" cy="993768"/>
          </a:xfrm>
          <a:prstGeom prst="rightArrow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7ECBCE-984B-4738-9495-F096202D58DE}"/>
              </a:ext>
            </a:extLst>
          </p:cNvPr>
          <p:cNvSpPr/>
          <p:nvPr/>
        </p:nvSpPr>
        <p:spPr>
          <a:xfrm>
            <a:off x="1179013" y="1848053"/>
            <a:ext cx="3193366" cy="1505243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6289A2-BCA3-455C-BF0D-76BEAB3ECA6B}"/>
              </a:ext>
            </a:extLst>
          </p:cNvPr>
          <p:cNvSpPr/>
          <p:nvPr/>
        </p:nvSpPr>
        <p:spPr>
          <a:xfrm>
            <a:off x="4684542" y="1837051"/>
            <a:ext cx="3193366" cy="1505243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 tới tương lai 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20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FF427-727E-46AA-8F2F-72EFFACA4129}"/>
              </a:ext>
            </a:extLst>
          </p:cNvPr>
          <p:cNvSpPr/>
          <p:nvPr/>
        </p:nvSpPr>
        <p:spPr>
          <a:xfrm>
            <a:off x="2435250" y="159735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337ED7-0244-4DB9-95B2-B9918F73373E}"/>
              </a:ext>
            </a:extLst>
          </p:cNvPr>
          <p:cNvSpPr txBox="1"/>
          <p:nvPr/>
        </p:nvSpPr>
        <p:spPr>
          <a:xfrm>
            <a:off x="105506" y="682955"/>
            <a:ext cx="5352757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tree, outdoor, plant, grass&#10;&#10;Description automatically generated">
            <a:extLst>
              <a:ext uri="{FF2B5EF4-FFF2-40B4-BE49-F238E27FC236}">
                <a16:creationId xmlns:a16="http://schemas.microsoft.com/office/drawing/2014/main" id="{749670F3-AE60-4227-8759-4076709C1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34" y="1488509"/>
            <a:ext cx="3397349" cy="3481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3C068D06-79EE-4F46-8D6B-75DF24C0583A}"/>
              </a:ext>
            </a:extLst>
          </p:cNvPr>
          <p:cNvSpPr/>
          <p:nvPr/>
        </p:nvSpPr>
        <p:spPr>
          <a:xfrm>
            <a:off x="4051495" y="1567506"/>
            <a:ext cx="4881489" cy="2869809"/>
          </a:xfrm>
          <a:prstGeom prst="round2Diag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ED21F-A112-4CEF-96DB-C47C3122ED99}"/>
              </a:ext>
            </a:extLst>
          </p:cNvPr>
          <p:cNvSpPr txBox="1"/>
          <p:nvPr/>
        </p:nvSpPr>
        <p:spPr>
          <a:xfrm>
            <a:off x="4192172" y="1887807"/>
            <a:ext cx="46001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46355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Nam!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nhũn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nhặn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can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E41A78-6334-4AFB-BE92-2DF3242A3484}"/>
              </a:ext>
            </a:extLst>
          </p:cNvPr>
          <p:cNvSpPr txBox="1"/>
          <p:nvPr/>
        </p:nvSpPr>
        <p:spPr>
          <a:xfrm>
            <a:off x="2335235" y="5525732"/>
            <a:ext cx="6513342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0B9998-DF52-47BB-AA04-C1A71E5AF7A9}"/>
              </a:ext>
            </a:extLst>
          </p:cNvPr>
          <p:cNvSpPr txBox="1"/>
          <p:nvPr/>
        </p:nvSpPr>
        <p:spPr>
          <a:xfrm>
            <a:off x="3817400" y="4565968"/>
            <a:ext cx="5352756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D18D77-7C74-4308-9185-E60DE46E7D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" y="4970126"/>
            <a:ext cx="2065970" cy="206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86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4" grpId="0"/>
      <p:bldP spid="16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179C24-3C84-4075-BFC9-56893AF1B123}"/>
              </a:ext>
            </a:extLst>
          </p:cNvPr>
          <p:cNvSpPr/>
          <p:nvPr/>
        </p:nvSpPr>
        <p:spPr>
          <a:xfrm>
            <a:off x="3265328" y="268872"/>
            <a:ext cx="261334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TỔNG KẾT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94">
            <a:extLst>
              <a:ext uri="{FF2B5EF4-FFF2-40B4-BE49-F238E27FC236}">
                <a16:creationId xmlns:a16="http://schemas.microsoft.com/office/drawing/2014/main" id="{E32CA966-BD1E-4AE8-A480-AB4EEA81230B}"/>
              </a:ext>
            </a:extLst>
          </p:cNvPr>
          <p:cNvSpPr/>
          <p:nvPr/>
        </p:nvSpPr>
        <p:spPr>
          <a:xfrm>
            <a:off x="938057" y="1622818"/>
            <a:ext cx="3833255" cy="4215273"/>
          </a:xfrm>
          <a:prstGeom prst="roundRect">
            <a:avLst/>
          </a:prstGeom>
          <a:solidFill>
            <a:srgbClr val="7030A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endParaRPr lang="en-US" sz="4000" b="1" i="1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8">
            <a:extLst>
              <a:ext uri="{FF2B5EF4-FFF2-40B4-BE49-F238E27FC236}">
                <a16:creationId xmlns:a16="http://schemas.microsoft.com/office/drawing/2014/main" id="{422F8A37-5DE6-4342-BC3D-145DBD43AC28}"/>
              </a:ext>
            </a:extLst>
          </p:cNvPr>
          <p:cNvSpPr/>
          <p:nvPr/>
        </p:nvSpPr>
        <p:spPr>
          <a:xfrm>
            <a:off x="1788427" y="1079126"/>
            <a:ext cx="2051225" cy="640689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95">
            <a:extLst>
              <a:ext uri="{FF2B5EF4-FFF2-40B4-BE49-F238E27FC236}">
                <a16:creationId xmlns:a16="http://schemas.microsoft.com/office/drawing/2014/main" id="{5F0D2E77-17AE-49AE-B133-6099FF5D0E2E}"/>
              </a:ext>
            </a:extLst>
          </p:cNvPr>
          <p:cNvSpPr/>
          <p:nvPr/>
        </p:nvSpPr>
        <p:spPr>
          <a:xfrm>
            <a:off x="4978019" y="1622818"/>
            <a:ext cx="3934217" cy="4142515"/>
          </a:xfrm>
          <a:prstGeom prst="roundRect">
            <a:avLst/>
          </a:prstGeom>
          <a:solidFill>
            <a:srgbClr val="7030A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ounded Rectangle 91">
            <a:extLst>
              <a:ext uri="{FF2B5EF4-FFF2-40B4-BE49-F238E27FC236}">
                <a16:creationId xmlns:a16="http://schemas.microsoft.com/office/drawing/2014/main" id="{A6A1326B-0C0D-4E7F-BFA4-ED6F1DA01BC6}"/>
              </a:ext>
            </a:extLst>
          </p:cNvPr>
          <p:cNvSpPr/>
          <p:nvPr/>
        </p:nvSpPr>
        <p:spPr>
          <a:xfrm>
            <a:off x="5690946" y="1092667"/>
            <a:ext cx="2376311" cy="613606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图片 38916" descr="1-30">
            <a:extLst>
              <a:ext uri="{FF2B5EF4-FFF2-40B4-BE49-F238E27FC236}">
                <a16:creationId xmlns:a16="http://schemas.microsoft.com/office/drawing/2014/main" id="{313D5ABE-32AD-4CEE-B884-99798A536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71" y="4435522"/>
            <a:ext cx="1634890" cy="25675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47108" descr="1-43">
            <a:extLst>
              <a:ext uri="{FF2B5EF4-FFF2-40B4-BE49-F238E27FC236}">
                <a16:creationId xmlns:a16="http://schemas.microsoft.com/office/drawing/2014/main" id="{B3CBE556-EB8E-42A8-BFD2-AB9462FD5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102" y="5018482"/>
            <a:ext cx="2264898" cy="20450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3797" descr="1-24">
            <a:extLst>
              <a:ext uri="{FF2B5EF4-FFF2-40B4-BE49-F238E27FC236}">
                <a16:creationId xmlns:a16="http://schemas.microsoft.com/office/drawing/2014/main" id="{4F7C2ACC-959F-4AAC-AF66-5C32CB443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785" y="5274471"/>
            <a:ext cx="1683400" cy="153311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30079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43A379-45F5-471D-82F8-35C2871FE189}"/>
              </a:ext>
            </a:extLst>
          </p:cNvPr>
          <p:cNvSpPr/>
          <p:nvPr/>
        </p:nvSpPr>
        <p:spPr>
          <a:xfrm>
            <a:off x="2738316" y="176782"/>
            <a:ext cx="409708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 BÀI TẬP VẬN DỤNG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D086A66E-C822-442D-83AA-D21B3BD711D2}"/>
              </a:ext>
            </a:extLst>
          </p:cNvPr>
          <p:cNvSpPr/>
          <p:nvPr/>
        </p:nvSpPr>
        <p:spPr>
          <a:xfrm>
            <a:off x="182880" y="724881"/>
            <a:ext cx="8792308" cy="1730326"/>
          </a:xfrm>
          <a:prstGeom prst="horizontalScroll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Nam” của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8-10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B1ADB-AA9B-4EC0-A2CD-DE0335C242DB}"/>
              </a:ext>
            </a:extLst>
          </p:cNvPr>
          <p:cNvSpPr txBox="1"/>
          <p:nvPr/>
        </p:nvSpPr>
        <p:spPr>
          <a:xfrm>
            <a:off x="3922444" y="2455207"/>
            <a:ext cx="131317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846F6-8E0F-45B0-AE0D-C2DE5901C399}"/>
              </a:ext>
            </a:extLst>
          </p:cNvPr>
          <p:cNvSpPr txBox="1"/>
          <p:nvPr/>
        </p:nvSpPr>
        <p:spPr>
          <a:xfrm>
            <a:off x="760276" y="4370603"/>
            <a:ext cx="8145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E3D69-8840-4868-9BA2-FA91AAED723A}"/>
              </a:ext>
            </a:extLst>
          </p:cNvPr>
          <p:cNvSpPr txBox="1"/>
          <p:nvPr/>
        </p:nvSpPr>
        <p:spPr>
          <a:xfrm>
            <a:off x="358726" y="3003306"/>
            <a:ext cx="18499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8031C-36FB-40B9-ABA1-25CFCD363DCE}"/>
              </a:ext>
            </a:extLst>
          </p:cNvPr>
          <p:cNvSpPr txBox="1"/>
          <p:nvPr/>
        </p:nvSpPr>
        <p:spPr>
          <a:xfrm>
            <a:off x="760276" y="3597571"/>
            <a:ext cx="7103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8-10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7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5" grpId="0"/>
      <p:bldP spid="8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5B77E9-DAD9-491E-BF3C-036D931E3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13" y="1057213"/>
            <a:ext cx="5766973" cy="5509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5AF2E4-0E7B-4E83-82BC-F2C713B96B8F}"/>
              </a:ext>
            </a:extLst>
          </p:cNvPr>
          <p:cNvSpPr txBox="1"/>
          <p:nvPr/>
        </p:nvSpPr>
        <p:spPr>
          <a:xfrm>
            <a:off x="2398541" y="431946"/>
            <a:ext cx="4572000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Tre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78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8792C6-646E-4984-9787-610AD67F30C3}"/>
              </a:ext>
            </a:extLst>
          </p:cNvPr>
          <p:cNvSpPr/>
          <p:nvPr/>
        </p:nvSpPr>
        <p:spPr>
          <a:xfrm>
            <a:off x="2738316" y="176782"/>
            <a:ext cx="409708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 BÀI TẬP VẬN DỤNG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AECBCB6A-0103-48F0-B8C1-75562BC2059A}"/>
              </a:ext>
            </a:extLst>
          </p:cNvPr>
          <p:cNvSpPr/>
          <p:nvPr/>
        </p:nvSpPr>
        <p:spPr>
          <a:xfrm>
            <a:off x="175846" y="629580"/>
            <a:ext cx="8792308" cy="1286799"/>
          </a:xfrm>
          <a:prstGeom prst="horizontalScroll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Nam” của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8-10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0E0479-F977-4A21-A1E3-1B872A07D684}"/>
              </a:ext>
            </a:extLst>
          </p:cNvPr>
          <p:cNvSpPr txBox="1"/>
          <p:nvPr/>
        </p:nvSpPr>
        <p:spPr>
          <a:xfrm>
            <a:off x="3915410" y="1851845"/>
            <a:ext cx="131317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011E0C-41FF-4B61-842D-8C33A35520B5}"/>
              </a:ext>
            </a:extLst>
          </p:cNvPr>
          <p:cNvSpPr txBox="1"/>
          <p:nvPr/>
        </p:nvSpPr>
        <p:spPr>
          <a:xfrm>
            <a:off x="175846" y="5905324"/>
            <a:ext cx="869168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3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3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3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3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3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3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3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3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3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3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3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3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B73CF-6C77-4BE7-AED5-058F7798EA04}"/>
              </a:ext>
            </a:extLst>
          </p:cNvPr>
          <p:cNvSpPr txBox="1"/>
          <p:nvPr/>
        </p:nvSpPr>
        <p:spPr>
          <a:xfrm>
            <a:off x="175846" y="2405042"/>
            <a:ext cx="896815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của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của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F025CA-EA9C-4491-AD98-9C9429FC9EE9}"/>
              </a:ext>
            </a:extLst>
          </p:cNvPr>
          <p:cNvSpPr txBox="1"/>
          <p:nvPr/>
        </p:nvSpPr>
        <p:spPr>
          <a:xfrm>
            <a:off x="175846" y="3308148"/>
            <a:ext cx="896815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bụi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416A2A-3F60-4CF5-B14F-0AFA4EEB9602}"/>
              </a:ext>
            </a:extLst>
          </p:cNvPr>
          <p:cNvSpPr txBox="1"/>
          <p:nvPr/>
        </p:nvSpPr>
        <p:spPr>
          <a:xfrm>
            <a:off x="175846" y="4606736"/>
            <a:ext cx="896815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Nam: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giường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ghế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rổ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nia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</a:t>
            </a:r>
          </a:p>
        </p:txBody>
      </p:sp>
    </p:spTree>
    <p:extLst>
      <p:ext uri="{BB962C8B-B14F-4D97-AF65-F5344CB8AC3E}">
        <p14:creationId xmlns:p14="http://schemas.microsoft.com/office/powerpoint/2010/main" val="283210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/>
      <p:bldP spid="10" grpId="0"/>
      <p:bldP spid="12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572B28-E516-4976-8DA8-68AAA11E5CA8}"/>
              </a:ext>
            </a:extLst>
          </p:cNvPr>
          <p:cNvSpPr/>
          <p:nvPr/>
        </p:nvSpPr>
        <p:spPr>
          <a:xfrm>
            <a:off x="2154722" y="2398789"/>
            <a:ext cx="4895566" cy="717452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KHỞI ĐỘNG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3E0D57-7A4F-4402-94A7-A939AE49BB35}"/>
              </a:ext>
            </a:extLst>
          </p:cNvPr>
          <p:cNvSpPr/>
          <p:nvPr/>
        </p:nvSpPr>
        <p:spPr>
          <a:xfrm>
            <a:off x="2154722" y="3260960"/>
            <a:ext cx="4895566" cy="717452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VÀ TÌM HIỂU CHUNG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8D5A7D3-6994-4002-B187-DB31E60D7BE7}"/>
              </a:ext>
            </a:extLst>
          </p:cNvPr>
          <p:cNvSpPr/>
          <p:nvPr/>
        </p:nvSpPr>
        <p:spPr>
          <a:xfrm>
            <a:off x="2124217" y="4140768"/>
            <a:ext cx="4895566" cy="717452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0F47F4-E9A5-43B7-A58F-92B4206C1B57}"/>
              </a:ext>
            </a:extLst>
          </p:cNvPr>
          <p:cNvSpPr/>
          <p:nvPr/>
        </p:nvSpPr>
        <p:spPr>
          <a:xfrm>
            <a:off x="2124217" y="5002939"/>
            <a:ext cx="4895566" cy="7174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TỔNG KẾT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DB03C22-C273-4472-B0C4-351A3D9453AB}"/>
              </a:ext>
            </a:extLst>
          </p:cNvPr>
          <p:cNvSpPr/>
          <p:nvPr/>
        </p:nvSpPr>
        <p:spPr>
          <a:xfrm>
            <a:off x="2124217" y="5865110"/>
            <a:ext cx="4895566" cy="717452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 BÀI TẬP VẬN DỤNG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C4CD43-BEE2-4A79-B395-3288C8427FF4}"/>
              </a:ext>
            </a:extLst>
          </p:cNvPr>
          <p:cNvSpPr/>
          <p:nvPr/>
        </p:nvSpPr>
        <p:spPr>
          <a:xfrm>
            <a:off x="1644362" y="109648"/>
            <a:ext cx="5981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4: QUÊ HƯƠNG YÊU DẤU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314EF0-CE7F-4F48-A41F-3D3870DCA030}"/>
              </a:ext>
            </a:extLst>
          </p:cNvPr>
          <p:cNvSpPr/>
          <p:nvPr/>
        </p:nvSpPr>
        <p:spPr>
          <a:xfrm>
            <a:off x="63304" y="870763"/>
            <a:ext cx="90173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3: </a:t>
            </a:r>
          </a:p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CÂY TRE VIỆT NAM</a:t>
            </a:r>
          </a:p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                            (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Thép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96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30BC1F-3C11-426D-A680-AA11CCCA00F2}"/>
              </a:ext>
            </a:extLst>
          </p:cNvPr>
          <p:cNvSpPr txBox="1"/>
          <p:nvPr/>
        </p:nvSpPr>
        <p:spPr>
          <a:xfrm>
            <a:off x="1005839" y="5804968"/>
            <a:ext cx="71323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ên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giếng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của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Nhị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A picture containing text, painting&#10;&#10;Description automatically generated">
            <a:extLst>
              <a:ext uri="{FF2B5EF4-FFF2-40B4-BE49-F238E27FC236}">
                <a16:creationId xmlns:a16="http://schemas.microsoft.com/office/drawing/2014/main" id="{11E195F6-922D-4874-8C40-59CB5DB8E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72" y="222035"/>
            <a:ext cx="7396256" cy="558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9018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B4C0D1-7312-4903-A01E-9F30243C4616}"/>
              </a:ext>
            </a:extLst>
          </p:cNvPr>
          <p:cNvSpPr txBox="1"/>
          <p:nvPr/>
        </p:nvSpPr>
        <p:spPr>
          <a:xfrm>
            <a:off x="288388" y="1885606"/>
            <a:ext cx="509953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Tre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giờ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xưa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bờ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gầy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guộc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lá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manh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luỹ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Ở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đâu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tươi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dù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sỏi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vôi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bạc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…. 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D9B11-2009-4D59-B3B7-C7695F1196B0}"/>
              </a:ext>
            </a:extLst>
          </p:cNvPr>
          <p:cNvSpPr txBox="1"/>
          <p:nvPr/>
        </p:nvSpPr>
        <p:spPr>
          <a:xfrm>
            <a:off x="2286000" y="518024"/>
            <a:ext cx="457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Tre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Nam </a:t>
            </a:r>
          </a:p>
          <a:p>
            <a:pPr algn="r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endParaRPr lang="en-US" dirty="0"/>
          </a:p>
        </p:txBody>
      </p:sp>
      <p:pic>
        <p:nvPicPr>
          <p:cNvPr id="13" name="Picture 12" descr="A picture containing tree, outdoor, plant, grass&#10;&#10;Description automatically generated">
            <a:extLst>
              <a:ext uri="{FF2B5EF4-FFF2-40B4-BE49-F238E27FC236}">
                <a16:creationId xmlns:a16="http://schemas.microsoft.com/office/drawing/2014/main" id="{0A4A0DB9-CBC8-4544-B24F-10775C488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83" y="1885606"/>
            <a:ext cx="3567129" cy="3785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934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dy of water with trees and houses around it&#10;&#10;Description automatically generated with low confidence">
            <a:extLst>
              <a:ext uri="{FF2B5EF4-FFF2-40B4-BE49-F238E27FC236}">
                <a16:creationId xmlns:a16="http://schemas.microsoft.com/office/drawing/2014/main" id="{C769EB2E-78B8-4505-B539-9B7ACE3A6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18" y="1754490"/>
            <a:ext cx="4425769" cy="27836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99C2AD-5E7A-4DF3-9AEE-41C5B9EC4DB3}"/>
              </a:ext>
            </a:extLst>
          </p:cNvPr>
          <p:cNvSpPr txBox="1"/>
          <p:nvPr/>
        </p:nvSpPr>
        <p:spPr>
          <a:xfrm>
            <a:off x="4572000" y="2692464"/>
            <a:ext cx="3702514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70B681-B96B-4843-AEC3-345B086B689B}"/>
              </a:ext>
            </a:extLst>
          </p:cNvPr>
          <p:cNvSpPr txBox="1"/>
          <p:nvPr/>
        </p:nvSpPr>
        <p:spPr>
          <a:xfrm>
            <a:off x="4958863" y="3711658"/>
            <a:ext cx="4283613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2580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45AE96-A31E-48B1-9374-9BBEA9938FBD}"/>
              </a:ext>
            </a:extLst>
          </p:cNvPr>
          <p:cNvSpPr txBox="1"/>
          <p:nvPr/>
        </p:nvSpPr>
        <p:spPr>
          <a:xfrm>
            <a:off x="1394377" y="3472216"/>
            <a:ext cx="66365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bẫy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vót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chông</a:t>
            </a:r>
            <a:endParaRPr lang="en-US" sz="24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 bao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bấy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D5FEF4-351A-48D8-9CE6-3AF67DE4E530}"/>
              </a:ext>
            </a:extLst>
          </p:cNvPr>
          <p:cNvSpPr txBox="1"/>
          <p:nvPr/>
        </p:nvSpPr>
        <p:spPr>
          <a:xfrm>
            <a:off x="3759591" y="397014"/>
            <a:ext cx="162481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CC743E-DEA5-4964-8A7E-0BE204825F13}"/>
              </a:ext>
            </a:extLst>
          </p:cNvPr>
          <p:cNvSpPr txBox="1"/>
          <p:nvPr/>
        </p:nvSpPr>
        <p:spPr>
          <a:xfrm>
            <a:off x="1505243" y="1294170"/>
            <a:ext cx="64148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2400" b="1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nhãn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tung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7CB227-DFAA-4237-B56F-48495FB1F4BB}"/>
              </a:ext>
            </a:extLst>
          </p:cNvPr>
          <p:cNvSpPr txBox="1"/>
          <p:nvPr/>
        </p:nvSpPr>
        <p:spPr>
          <a:xfrm>
            <a:off x="2111176" y="4911600"/>
            <a:ext cx="52030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duyên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chớ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783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lant, grass, calamus&#10;&#10;Description automatically generated">
            <a:extLst>
              <a:ext uri="{FF2B5EF4-FFF2-40B4-BE49-F238E27FC236}">
                <a16:creationId xmlns:a16="http://schemas.microsoft.com/office/drawing/2014/main" id="{93FF7C62-7317-4B76-B70F-5024426C0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" y="1617785"/>
            <a:ext cx="4670474" cy="2667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06DEA6-5D51-4469-BB70-423A92CC1BBC}"/>
              </a:ext>
            </a:extLst>
          </p:cNvPr>
          <p:cNvSpPr txBox="1"/>
          <p:nvPr/>
        </p:nvSpPr>
        <p:spPr>
          <a:xfrm>
            <a:off x="3759591" y="521110"/>
            <a:ext cx="162481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sign in front of trees&#10;&#10;Description automatically generated with low confidence">
            <a:extLst>
              <a:ext uri="{FF2B5EF4-FFF2-40B4-BE49-F238E27FC236}">
                <a16:creationId xmlns:a16="http://schemas.microsoft.com/office/drawing/2014/main" id="{3A13CC0A-30CD-4ABC-9AF3-454D3FBC8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591" y="3263037"/>
            <a:ext cx="5157673" cy="2898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642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5D6A8C6-D0AC-4335-AFD7-45ED54B62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075593"/>
            <a:ext cx="3840479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71BF1995-5CAB-4BF2-96F3-93A7A3E6B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3" y="1075593"/>
            <a:ext cx="3840479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5625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1640</TotalTime>
  <Words>2118</Words>
  <Application>Microsoft Office PowerPoint</Application>
  <PresentationFormat>On-screen Show (4:3)</PresentationFormat>
  <Paragraphs>203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Times New Roman 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87</cp:revision>
  <dcterms:created xsi:type="dcterms:W3CDTF">2021-10-23T04:17:45Z</dcterms:created>
  <dcterms:modified xsi:type="dcterms:W3CDTF">2021-10-29T04:38:02Z</dcterms:modified>
</cp:coreProperties>
</file>