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6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259" r:id="rId12"/>
    <p:sldId id="1060" r:id="rId13"/>
    <p:sldId id="1061" r:id="rId14"/>
    <p:sldId id="1062" r:id="rId15"/>
    <p:sldId id="1063" r:id="rId16"/>
    <p:sldId id="1064" r:id="rId17"/>
    <p:sldId id="1065" r:id="rId18"/>
    <p:sldId id="1066" r:id="rId19"/>
    <p:sldId id="1067" r:id="rId20"/>
    <p:sldId id="1068" r:id="rId21"/>
    <p:sldId id="1069" r:id="rId22"/>
    <p:sldId id="1070" r:id="rId23"/>
    <p:sldId id="1071" r:id="rId24"/>
    <p:sldId id="1079" r:id="rId25"/>
    <p:sldId id="1072" r:id="rId26"/>
    <p:sldId id="1073" r:id="rId27"/>
    <p:sldId id="1075" r:id="rId28"/>
    <p:sldId id="1077" r:id="rId29"/>
    <p:sldId id="1080" r:id="rId30"/>
    <p:sldId id="1081" r:id="rId31"/>
    <p:sldId id="1082" r:id="rId32"/>
    <p:sldId id="1083" r:id="rId33"/>
    <p:sldId id="1084" r:id="rId34"/>
    <p:sldId id="1085" r:id="rId35"/>
    <p:sldId id="1086" r:id="rId36"/>
    <p:sldId id="1087" r:id="rId37"/>
    <p:sldId id="1088" r:id="rId38"/>
    <p:sldId id="1089" r:id="rId39"/>
    <p:sldId id="514" r:id="rId40"/>
    <p:sldId id="443" r:id="rId41"/>
    <p:sldId id="1090" r:id="rId42"/>
    <p:sldId id="44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A56F-BD62-47FF-ABA8-822B32574364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7D17F-76F0-4B23-AD77-E19B4ED7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729E-183B-4104-B09A-FA38FA3A3A4A}" type="datetimeFigureOut">
              <a:rPr lang="en-US" smtClean="0"/>
              <a:t>2021-10-20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BE3B-DC4A-4E1F-A3B3-6714AD29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CCE71C-8B51-4E8F-AF64-070FCA0E451C}"/>
              </a:ext>
            </a:extLst>
          </p:cNvPr>
          <p:cNvSpPr/>
          <p:nvPr/>
        </p:nvSpPr>
        <p:spPr>
          <a:xfrm>
            <a:off x="1644362" y="109648"/>
            <a:ext cx="598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QUÊ HƯƠNG YÊU DẤU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C58B7-58F1-44FD-89FC-8A1788903155}"/>
              </a:ext>
            </a:extLst>
          </p:cNvPr>
          <p:cNvSpPr/>
          <p:nvPr/>
        </p:nvSpPr>
        <p:spPr>
          <a:xfrm>
            <a:off x="63304" y="870763"/>
            <a:ext cx="9017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CHÙM CA DAO VỀ QUÊ HƯƠNG ĐẤT NƯỚC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resort&#10;&#10;Description automatically generated">
            <a:extLst>
              <a:ext uri="{FF2B5EF4-FFF2-40B4-BE49-F238E27FC236}">
                <a16:creationId xmlns:a16="http://schemas.microsoft.com/office/drawing/2014/main" id="{5BFC4D10-93CE-478B-832B-BB1BB79D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3" y="1914562"/>
            <a:ext cx="9149013" cy="497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12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458604-2C7C-4941-A542-B82731E0E1B7}"/>
              </a:ext>
            </a:extLst>
          </p:cNvPr>
          <p:cNvSpPr txBox="1"/>
          <p:nvPr/>
        </p:nvSpPr>
        <p:spPr>
          <a:xfrm>
            <a:off x="-98474" y="200229"/>
            <a:ext cx="9144000" cy="2171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Hắc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 descr="A group of birds in a field&#10;&#10;Description automatically generated with low confidence">
            <a:extLst>
              <a:ext uri="{FF2B5EF4-FFF2-40B4-BE49-F238E27FC236}">
                <a16:creationId xmlns:a16="http://schemas.microsoft.com/office/drawing/2014/main" id="{FD4D9C29-D9E8-4CCE-954A-BED85221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550005"/>
            <a:ext cx="7033846" cy="410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04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B77E0-35DC-478C-822D-541BA3438563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8298D-CF64-465F-801A-DDB81AA24C71}"/>
              </a:ext>
            </a:extLst>
          </p:cNvPr>
          <p:cNvSpPr/>
          <p:nvPr/>
        </p:nvSpPr>
        <p:spPr>
          <a:xfrm>
            <a:off x="177660" y="870049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6D1BCB04-B976-4283-9EE0-0D73743F3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43" y="1503902"/>
            <a:ext cx="4948543" cy="4948543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BD5E0E5-A73E-4CC2-AFFF-249C8BC9C9EC}"/>
              </a:ext>
            </a:extLst>
          </p:cNvPr>
          <p:cNvSpPr/>
          <p:nvPr/>
        </p:nvSpPr>
        <p:spPr>
          <a:xfrm>
            <a:off x="4445390" y="2593997"/>
            <a:ext cx="4529797" cy="2768351"/>
          </a:xfrm>
          <a:prstGeom prst="round2Diag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buClr>
                <a:srgbClr val="FFFF00"/>
              </a:buClr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903DF4-AC0A-49C0-AA4C-2BE9F1D7A96B}"/>
              </a:ext>
            </a:extLst>
          </p:cNvPr>
          <p:cNvSpPr txBox="1"/>
          <p:nvPr/>
        </p:nvSpPr>
        <p:spPr>
          <a:xfrm>
            <a:off x="1730325" y="297133"/>
            <a:ext cx="6042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Trấn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Thọ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AC24-2B22-44AA-BA40-A93746675C70}"/>
              </a:ext>
            </a:extLst>
          </p:cNvPr>
          <p:cNvSpPr txBox="1"/>
          <p:nvPr/>
        </p:nvSpPr>
        <p:spPr>
          <a:xfrm>
            <a:off x="2454812" y="312912"/>
            <a:ext cx="52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63D02-E092-47FF-BEA5-825AD9AED9E1}"/>
              </a:ext>
            </a:extLst>
          </p:cNvPr>
          <p:cNvSpPr txBox="1"/>
          <p:nvPr/>
        </p:nvSpPr>
        <p:spPr>
          <a:xfrm>
            <a:off x="2184008" y="2531629"/>
            <a:ext cx="5134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38160-8196-4A7F-BF95-7DBE07A21C00}"/>
              </a:ext>
            </a:extLst>
          </p:cNvPr>
          <p:cNvSpPr txBox="1"/>
          <p:nvPr/>
        </p:nvSpPr>
        <p:spPr>
          <a:xfrm>
            <a:off x="2184008" y="4766125"/>
            <a:ext cx="5268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Sình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ngả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6FB8C-DF4D-453E-B0CF-A93CA5850018}"/>
              </a:ext>
            </a:extLst>
          </p:cNvPr>
          <p:cNvSpPr txBox="1"/>
          <p:nvPr/>
        </p:nvSpPr>
        <p:spPr>
          <a:xfrm>
            <a:off x="2324685" y="2531629"/>
            <a:ext cx="52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348B1-18C9-4F8A-9C90-3155075591B7}"/>
              </a:ext>
            </a:extLst>
          </p:cNvPr>
          <p:cNvSpPr txBox="1"/>
          <p:nvPr/>
        </p:nvSpPr>
        <p:spPr>
          <a:xfrm>
            <a:off x="2286002" y="4794261"/>
            <a:ext cx="534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01644E-85E1-4180-9A15-EB2F4B18AEE4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361AF-5260-483F-AFF6-65B6B2FBBF86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94334-FC0A-432F-9CEA-4FFAF8FDC119}"/>
              </a:ext>
            </a:extLst>
          </p:cNvPr>
          <p:cNvSpPr txBox="1"/>
          <p:nvPr/>
        </p:nvSpPr>
        <p:spPr>
          <a:xfrm>
            <a:off x="284871" y="1149681"/>
            <a:ext cx="157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3E74C-9D08-4372-A35A-FA1A098B2B9E}"/>
              </a:ext>
            </a:extLst>
          </p:cNvPr>
          <p:cNvSpPr/>
          <p:nvPr/>
        </p:nvSpPr>
        <p:spPr>
          <a:xfrm>
            <a:off x="513394" y="3142994"/>
            <a:ext cx="2211369" cy="103338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 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D03B536-8C73-4DC0-A929-A3D4AC1F63DD}"/>
              </a:ext>
            </a:extLst>
          </p:cNvPr>
          <p:cNvSpPr/>
          <p:nvPr/>
        </p:nvSpPr>
        <p:spPr>
          <a:xfrm>
            <a:off x="3712802" y="1611346"/>
            <a:ext cx="5103053" cy="842182"/>
          </a:xfrm>
          <a:prstGeom prst="flowChartTerminator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endParaRPr lang="en-US" sz="2400" b="1" i="1" dirty="0"/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CBF78760-1888-4DB0-8F2E-3D03A6DC6B61}"/>
              </a:ext>
            </a:extLst>
          </p:cNvPr>
          <p:cNvSpPr/>
          <p:nvPr/>
        </p:nvSpPr>
        <p:spPr>
          <a:xfrm>
            <a:off x="3712803" y="3068398"/>
            <a:ext cx="5103053" cy="1182572"/>
          </a:xfrm>
          <a:prstGeom prst="flowChartTerminator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dung: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i="1" dirty="0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4F9A3245-F6AC-4ABC-A606-2592BEB86659}"/>
              </a:ext>
            </a:extLst>
          </p:cNvPr>
          <p:cNvSpPr/>
          <p:nvPr/>
        </p:nvSpPr>
        <p:spPr>
          <a:xfrm>
            <a:off x="3712803" y="4868538"/>
            <a:ext cx="5103053" cy="1525443"/>
          </a:xfrm>
          <a:prstGeom prst="flowChartTerminator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lao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0A8627-8626-45A2-97DA-7F961E93A65B}"/>
              </a:ext>
            </a:extLst>
          </p:cNvPr>
          <p:cNvCxnSpPr>
            <a:stCxn id="8" idx="6"/>
            <a:endCxn id="12" idx="1"/>
          </p:cNvCxnSpPr>
          <p:nvPr/>
        </p:nvCxnSpPr>
        <p:spPr>
          <a:xfrm>
            <a:off x="2724763" y="3659684"/>
            <a:ext cx="98804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60BB4-6DCB-4637-8A2C-B60ADD900ADE}"/>
              </a:ext>
            </a:extLst>
          </p:cNvPr>
          <p:cNvCxnSpPr>
            <a:stCxn id="8" idx="6"/>
            <a:endCxn id="11" idx="1"/>
          </p:cNvCxnSpPr>
          <p:nvPr/>
        </p:nvCxnSpPr>
        <p:spPr>
          <a:xfrm flipV="1">
            <a:off x="2724763" y="2032437"/>
            <a:ext cx="988039" cy="16272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B1B6C2-8975-4634-898E-EE27EE412CD2}"/>
              </a:ext>
            </a:extLst>
          </p:cNvPr>
          <p:cNvCxnSpPr>
            <a:stCxn id="8" idx="6"/>
            <a:endCxn id="13" idx="1"/>
          </p:cNvCxnSpPr>
          <p:nvPr/>
        </p:nvCxnSpPr>
        <p:spPr>
          <a:xfrm>
            <a:off x="2724763" y="3659684"/>
            <a:ext cx="988040" cy="19715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2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78BFB-08C6-489E-8234-2F4B96092BA1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C0ED8-5A64-4F5C-9E2D-ED95F63DF135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95500-AB42-4631-8D95-E9700FAB3FD6}"/>
              </a:ext>
            </a:extLst>
          </p:cNvPr>
          <p:cNvSpPr txBox="1"/>
          <p:nvPr/>
        </p:nvSpPr>
        <p:spPr>
          <a:xfrm>
            <a:off x="284870" y="1149681"/>
            <a:ext cx="536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123055-D6C6-4C1B-A276-738B0E7AF7F4}"/>
              </a:ext>
            </a:extLst>
          </p:cNvPr>
          <p:cNvSpPr/>
          <p:nvPr/>
        </p:nvSpPr>
        <p:spPr>
          <a:xfrm>
            <a:off x="3706836" y="2222695"/>
            <a:ext cx="1730327" cy="70595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573892-B6B3-4CF2-B8AE-B3667AE97ECC}"/>
              </a:ext>
            </a:extLst>
          </p:cNvPr>
          <p:cNvSpPr/>
          <p:nvPr/>
        </p:nvSpPr>
        <p:spPr>
          <a:xfrm>
            <a:off x="1165272" y="3798276"/>
            <a:ext cx="2326812" cy="1097280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 2: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F7CCC-A9BE-4012-854E-4FE668BA36AA}"/>
              </a:ext>
            </a:extLst>
          </p:cNvPr>
          <p:cNvSpPr/>
          <p:nvPr/>
        </p:nvSpPr>
        <p:spPr>
          <a:xfrm>
            <a:off x="5651917" y="3798276"/>
            <a:ext cx="2326812" cy="1097280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</a:p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F7B76C-73FE-4676-AC7E-F8D5B57AE33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4572000" y="2928647"/>
            <a:ext cx="2243323" cy="8696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2FA767-9BEC-4FD6-B9D8-98262506AA5B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328678" y="2928647"/>
            <a:ext cx="2243322" cy="8696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1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BD7A83-2EA9-4884-83A8-18EA1A51E361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35282-593A-4A97-8C96-3049664EEBF9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8AF7C-9F7E-4E13-A448-77A50FA3BE28}"/>
              </a:ext>
            </a:extLst>
          </p:cNvPr>
          <p:cNvSpPr txBox="1"/>
          <p:nvPr/>
        </p:nvSpPr>
        <p:spPr>
          <a:xfrm>
            <a:off x="284870" y="1149681"/>
            <a:ext cx="536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64705D3B-2C5B-4160-B110-F160A712E5E8}"/>
              </a:ext>
            </a:extLst>
          </p:cNvPr>
          <p:cNvSpPr/>
          <p:nvPr/>
        </p:nvSpPr>
        <p:spPr>
          <a:xfrm>
            <a:off x="284870" y="2088400"/>
            <a:ext cx="3091375" cy="2475915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D16D11DA-E0B6-4A3E-9240-F6D71B4B9CA3}"/>
              </a:ext>
            </a:extLst>
          </p:cNvPr>
          <p:cNvSpPr/>
          <p:nvPr/>
        </p:nvSpPr>
        <p:spPr>
          <a:xfrm>
            <a:off x="3244918" y="3590128"/>
            <a:ext cx="2828720" cy="1547446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9C12FEE0-09EF-4F27-8874-8F7528E9F593}"/>
              </a:ext>
            </a:extLst>
          </p:cNvPr>
          <p:cNvSpPr/>
          <p:nvPr/>
        </p:nvSpPr>
        <p:spPr>
          <a:xfrm>
            <a:off x="6073638" y="4363851"/>
            <a:ext cx="2828720" cy="1547446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7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FFBC5-640F-4255-AC8C-C9599354A24D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84505-B0FB-433D-933F-DBC2B85AD794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51424-8351-48AB-AC72-83DD8940B56B}"/>
              </a:ext>
            </a:extLst>
          </p:cNvPr>
          <p:cNvSpPr txBox="1"/>
          <p:nvPr/>
        </p:nvSpPr>
        <p:spPr>
          <a:xfrm>
            <a:off x="284870" y="1149681"/>
            <a:ext cx="536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FB8F7-0140-415F-A213-093112F01C91}"/>
              </a:ext>
            </a:extLst>
          </p:cNvPr>
          <p:cNvSpPr/>
          <p:nvPr/>
        </p:nvSpPr>
        <p:spPr>
          <a:xfrm>
            <a:off x="531831" y="1873570"/>
            <a:ext cx="1730327" cy="757088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ree, outdoor, building, arch&#10;&#10;Description automatically generated">
            <a:extLst>
              <a:ext uri="{FF2B5EF4-FFF2-40B4-BE49-F238E27FC236}">
                <a16:creationId xmlns:a16="http://schemas.microsoft.com/office/drawing/2014/main" id="{8FBB529A-FC80-485F-9BD8-65D066ED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63" y="1893757"/>
            <a:ext cx="6256392" cy="345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B2CFBE83-5EE6-4665-B63C-5C0CAAE1B390}"/>
              </a:ext>
            </a:extLst>
          </p:cNvPr>
          <p:cNvSpPr/>
          <p:nvPr/>
        </p:nvSpPr>
        <p:spPr>
          <a:xfrm>
            <a:off x="4929341" y="5610901"/>
            <a:ext cx="1847236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Trấn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Võ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6968EF80-670B-4DD1-A46A-4FF3AA89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420835"/>
            <a:ext cx="4579034" cy="3052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CA5009F-95BE-49E7-9ABE-A8F79DBD61CE}"/>
              </a:ext>
            </a:extLst>
          </p:cNvPr>
          <p:cNvSpPr/>
          <p:nvPr/>
        </p:nvSpPr>
        <p:spPr>
          <a:xfrm>
            <a:off x="6007544" y="2117185"/>
            <a:ext cx="1847236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EF20CCE2-BF7D-4B0C-955E-222C6A350FBE}"/>
              </a:ext>
            </a:extLst>
          </p:cNvPr>
          <p:cNvSpPr/>
          <p:nvPr/>
        </p:nvSpPr>
        <p:spPr>
          <a:xfrm>
            <a:off x="5885944" y="3314735"/>
            <a:ext cx="2090437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Thọ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Xương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6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oup&#10;&#10;Description automatically generated">
            <a:extLst>
              <a:ext uri="{FF2B5EF4-FFF2-40B4-BE49-F238E27FC236}">
                <a16:creationId xmlns:a16="http://schemas.microsoft.com/office/drawing/2014/main" id="{C875DF58-269D-4090-A58D-987659B7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267288"/>
            <a:ext cx="3965382" cy="495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D8151-1169-4587-8321-7E7B234C0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25" y="267288"/>
            <a:ext cx="3965381" cy="495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5646710-6E9F-40C5-8701-4EFE04D2C1CD}"/>
              </a:ext>
            </a:extLst>
          </p:cNvPr>
          <p:cNvSpPr/>
          <p:nvPr/>
        </p:nvSpPr>
        <p:spPr>
          <a:xfrm>
            <a:off x="2700997" y="5720310"/>
            <a:ext cx="3742006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hịp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chày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outdoor, boat, nature&#10;&#10;Description automatically generated">
            <a:extLst>
              <a:ext uri="{FF2B5EF4-FFF2-40B4-BE49-F238E27FC236}">
                <a16:creationId xmlns:a16="http://schemas.microsoft.com/office/drawing/2014/main" id="{A55039C6-E778-4172-9CF5-E41D2EB24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24" y="3039269"/>
            <a:ext cx="5317587" cy="352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ody of water with trees and buildings around it&#10;&#10;Description automatically generated">
            <a:extLst>
              <a:ext uri="{FF2B5EF4-FFF2-40B4-BE49-F238E27FC236}">
                <a16:creationId xmlns:a16="http://schemas.microsoft.com/office/drawing/2014/main" id="{3524368F-4380-4D57-A370-688FB046A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54"/>
            <a:ext cx="5317588" cy="353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17E8E44B-6F42-4C7A-9D82-52B15C677DC3}"/>
              </a:ext>
            </a:extLst>
          </p:cNvPr>
          <p:cNvSpPr/>
          <p:nvPr/>
        </p:nvSpPr>
        <p:spPr>
          <a:xfrm>
            <a:off x="6196818" y="1455052"/>
            <a:ext cx="1842868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58055-B025-49B9-9FAB-4370AD5216DD}"/>
              </a:ext>
            </a:extLst>
          </p:cNvPr>
          <p:cNvSpPr/>
          <p:nvPr/>
        </p:nvSpPr>
        <p:spPr>
          <a:xfrm>
            <a:off x="3203676" y="255621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97E0DC-6790-4F1B-8533-42B675C8106E}"/>
              </a:ext>
            </a:extLst>
          </p:cNvPr>
          <p:cNvSpPr/>
          <p:nvPr/>
        </p:nvSpPr>
        <p:spPr>
          <a:xfrm>
            <a:off x="3059722" y="975519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71BD77-1EE2-4565-9262-35007FEF29A7}"/>
              </a:ext>
            </a:extLst>
          </p:cNvPr>
          <p:cNvSpPr/>
          <p:nvPr/>
        </p:nvSpPr>
        <p:spPr>
          <a:xfrm>
            <a:off x="422036" y="2194560"/>
            <a:ext cx="4079628" cy="2350144"/>
          </a:xfrm>
          <a:prstGeom prst="wedgeRoundRectCallout">
            <a:avLst>
              <a:gd name="adj1" fmla="val -29398"/>
              <a:gd name="adj2" fmla="val 64386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em, nơi đâu là quê hương yêu dấu? Nếu có th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những ấn tượng đẹp đẽ và sâu sắc nhất về quê hương, em sẽ nói điều gì? 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AC30C35-D8EF-4EEA-84D2-125705FA33B7}"/>
              </a:ext>
            </a:extLst>
          </p:cNvPr>
          <p:cNvSpPr/>
          <p:nvPr/>
        </p:nvSpPr>
        <p:spPr>
          <a:xfrm>
            <a:off x="5322233" y="2194560"/>
            <a:ext cx="3193109" cy="2350144"/>
          </a:xfrm>
          <a:prstGeom prst="wedgeRoundRectCallout">
            <a:avLst>
              <a:gd name="adj1" fmla="val 30548"/>
              <a:gd name="adj2" fmla="val 63830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thích bài thơ nào viết về quê hương?  Hãy đọc diễn cảm một vài câu trong bài thơ đó. </a:t>
            </a:r>
            <a:endParaRPr lang="en-US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AC0CC3-E812-45A2-B24B-D5060FE44354}"/>
              </a:ext>
            </a:extLst>
          </p:cNvPr>
          <p:cNvSpPr/>
          <p:nvPr/>
        </p:nvSpPr>
        <p:spPr>
          <a:xfrm>
            <a:off x="422036" y="5046234"/>
            <a:ext cx="4079628" cy="14469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72E591-674A-421C-8658-C425C6637823}"/>
              </a:ext>
            </a:extLst>
          </p:cNvPr>
          <p:cNvSpPr/>
          <p:nvPr/>
        </p:nvSpPr>
        <p:spPr>
          <a:xfrm>
            <a:off x="5115612" y="5046234"/>
            <a:ext cx="3606352" cy="14469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building, road&#10;&#10;Description automatically generated">
            <a:extLst>
              <a:ext uri="{FF2B5EF4-FFF2-40B4-BE49-F238E27FC236}">
                <a16:creationId xmlns:a16="http://schemas.microsoft.com/office/drawing/2014/main" id="{0DBB7D1A-DE82-46FA-BCFE-800F7B973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4" y="1960098"/>
            <a:ext cx="7143750" cy="394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3830FDD-F60D-4E39-9E7A-73D58E1EADD3}"/>
              </a:ext>
            </a:extLst>
          </p:cNvPr>
          <p:cNvSpPr/>
          <p:nvPr/>
        </p:nvSpPr>
        <p:spPr>
          <a:xfrm>
            <a:off x="3650566" y="836074"/>
            <a:ext cx="1842868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Ba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0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boats and buildings around it&#10;&#10;Description automatically generated with low confidence">
            <a:extLst>
              <a:ext uri="{FF2B5EF4-FFF2-40B4-BE49-F238E27FC236}">
                <a16:creationId xmlns:a16="http://schemas.microsoft.com/office/drawing/2014/main" id="{1640E869-AC79-432A-A2E4-37E740E20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3" y="323557"/>
            <a:ext cx="7056373" cy="487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BE26032-D759-4F6F-8372-8F55CCD21A6E}"/>
              </a:ext>
            </a:extLst>
          </p:cNvPr>
          <p:cNvSpPr/>
          <p:nvPr/>
        </p:nvSpPr>
        <p:spPr>
          <a:xfrm>
            <a:off x="3650565" y="5507195"/>
            <a:ext cx="1842868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Đập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501A89A9-7C27-4020-B443-D037480D7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5"/>
            <a:ext cx="5374175" cy="3587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7E4F7E6-F80F-46C6-B6A8-8260F7211B37}"/>
              </a:ext>
            </a:extLst>
          </p:cNvPr>
          <p:cNvSpPr/>
          <p:nvPr/>
        </p:nvSpPr>
        <p:spPr>
          <a:xfrm>
            <a:off x="5634110" y="1230616"/>
            <a:ext cx="1842868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Vĩ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Dạ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405196DB-D1C0-408A-815C-7483AD231FBE}"/>
              </a:ext>
            </a:extLst>
          </p:cNvPr>
          <p:cNvSpPr/>
          <p:nvPr/>
        </p:nvSpPr>
        <p:spPr>
          <a:xfrm>
            <a:off x="679935" y="4562316"/>
            <a:ext cx="2358685" cy="727108"/>
          </a:xfrm>
          <a:prstGeom prst="flowChartTerminator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ngã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Sình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A8ACBBB4-3046-4E83-A8BE-546499AE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34" y="2815854"/>
            <a:ext cx="5488749" cy="3882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2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BECDF2-E4E9-488A-8E19-ECA60D0EFCEF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54548-B2D6-4F7D-8F82-F9CAB262AD6B}"/>
              </a:ext>
            </a:extLst>
          </p:cNvPr>
          <p:cNvSpPr/>
          <p:nvPr/>
        </p:nvSpPr>
        <p:spPr>
          <a:xfrm>
            <a:off x="77519" y="666791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26EFF3-28D3-4D4B-8912-97065A61D2E5}"/>
              </a:ext>
            </a:extLst>
          </p:cNvPr>
          <p:cNvSpPr/>
          <p:nvPr/>
        </p:nvSpPr>
        <p:spPr>
          <a:xfrm>
            <a:off x="3059725" y="1379500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9AEA53-557C-4399-8063-11253CC4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10452"/>
              </p:ext>
            </p:extLst>
          </p:nvPr>
        </p:nvGraphicFramePr>
        <p:xfrm>
          <a:off x="214605" y="3282383"/>
          <a:ext cx="8714789" cy="308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605">
                  <a:extLst>
                    <a:ext uri="{9D8B030D-6E8A-4147-A177-3AD203B41FA5}">
                      <a16:colId xmlns:a16="http://schemas.microsoft.com/office/drawing/2014/main" val="2160292853"/>
                    </a:ext>
                  </a:extLst>
                </a:gridCol>
                <a:gridCol w="655690">
                  <a:extLst>
                    <a:ext uri="{9D8B030D-6E8A-4147-A177-3AD203B41FA5}">
                      <a16:colId xmlns:a16="http://schemas.microsoft.com/office/drawing/2014/main" val="2092641549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3944019849"/>
                    </a:ext>
                  </a:extLst>
                </a:gridCol>
                <a:gridCol w="655353">
                  <a:extLst>
                    <a:ext uri="{9D8B030D-6E8A-4147-A177-3AD203B41FA5}">
                      <a16:colId xmlns:a16="http://schemas.microsoft.com/office/drawing/2014/main" val="755296620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526464016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648930075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266810527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649075278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2494196714"/>
                    </a:ext>
                  </a:extLst>
                </a:gridCol>
                <a:gridCol w="2045805">
                  <a:extLst>
                    <a:ext uri="{9D8B030D-6E8A-4147-A177-3AD203B41FA5}">
                      <a16:colId xmlns:a16="http://schemas.microsoft.com/office/drawing/2014/main" val="1033707913"/>
                    </a:ext>
                  </a:extLst>
                </a:gridCol>
              </a:tblGrid>
              <a:tr h="92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16773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16009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81478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875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66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09109F2-9CAE-41B4-B3D6-309118DFAE92}"/>
              </a:ext>
            </a:extLst>
          </p:cNvPr>
          <p:cNvSpPr txBox="1"/>
          <p:nvPr/>
        </p:nvSpPr>
        <p:spPr>
          <a:xfrm>
            <a:off x="10985" y="2137280"/>
            <a:ext cx="9144000" cy="47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endParaRPr lang="en-US" sz="23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41534-09E0-4C07-A91C-CF602BDAB17D}"/>
              </a:ext>
            </a:extLst>
          </p:cNvPr>
          <p:cNvSpPr txBox="1"/>
          <p:nvPr/>
        </p:nvSpPr>
        <p:spPr>
          <a:xfrm>
            <a:off x="3172845" y="2626323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0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245E14-95AF-4B3D-8181-789E35D44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23110"/>
              </p:ext>
            </p:extLst>
          </p:nvPr>
        </p:nvGraphicFramePr>
        <p:xfrm>
          <a:off x="214605" y="1749005"/>
          <a:ext cx="8714789" cy="308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605">
                  <a:extLst>
                    <a:ext uri="{9D8B030D-6E8A-4147-A177-3AD203B41FA5}">
                      <a16:colId xmlns:a16="http://schemas.microsoft.com/office/drawing/2014/main" val="2160292853"/>
                    </a:ext>
                  </a:extLst>
                </a:gridCol>
                <a:gridCol w="655690">
                  <a:extLst>
                    <a:ext uri="{9D8B030D-6E8A-4147-A177-3AD203B41FA5}">
                      <a16:colId xmlns:a16="http://schemas.microsoft.com/office/drawing/2014/main" val="2092641549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3944019849"/>
                    </a:ext>
                  </a:extLst>
                </a:gridCol>
                <a:gridCol w="655353">
                  <a:extLst>
                    <a:ext uri="{9D8B030D-6E8A-4147-A177-3AD203B41FA5}">
                      <a16:colId xmlns:a16="http://schemas.microsoft.com/office/drawing/2014/main" val="755296620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526464016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648930075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266810527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649075278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2494196714"/>
                    </a:ext>
                  </a:extLst>
                </a:gridCol>
                <a:gridCol w="2045805">
                  <a:extLst>
                    <a:ext uri="{9D8B030D-6E8A-4147-A177-3AD203B41FA5}">
                      <a16:colId xmlns:a16="http://schemas.microsoft.com/office/drawing/2014/main" val="1033707913"/>
                    </a:ext>
                  </a:extLst>
                </a:gridCol>
              </a:tblGrid>
              <a:tr h="92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16773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16009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81478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875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66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D5788E-E69D-458D-84F1-331343DEBE89}"/>
              </a:ext>
            </a:extLst>
          </p:cNvPr>
          <p:cNvSpPr txBox="1"/>
          <p:nvPr/>
        </p:nvSpPr>
        <p:spPr>
          <a:xfrm>
            <a:off x="3398208" y="958354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6929DC-65BE-4ECB-85A6-00F03A93F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50118"/>
              </p:ext>
            </p:extLst>
          </p:nvPr>
        </p:nvGraphicFramePr>
        <p:xfrm>
          <a:off x="214603" y="872748"/>
          <a:ext cx="8714789" cy="3082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81605">
                  <a:extLst>
                    <a:ext uri="{9D8B030D-6E8A-4147-A177-3AD203B41FA5}">
                      <a16:colId xmlns:a16="http://schemas.microsoft.com/office/drawing/2014/main" val="2160292853"/>
                    </a:ext>
                  </a:extLst>
                </a:gridCol>
                <a:gridCol w="655690">
                  <a:extLst>
                    <a:ext uri="{9D8B030D-6E8A-4147-A177-3AD203B41FA5}">
                      <a16:colId xmlns:a16="http://schemas.microsoft.com/office/drawing/2014/main" val="2092641549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3944019849"/>
                    </a:ext>
                  </a:extLst>
                </a:gridCol>
                <a:gridCol w="655353">
                  <a:extLst>
                    <a:ext uri="{9D8B030D-6E8A-4147-A177-3AD203B41FA5}">
                      <a16:colId xmlns:a16="http://schemas.microsoft.com/office/drawing/2014/main" val="755296620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526464016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648930075"/>
                    </a:ext>
                  </a:extLst>
                </a:gridCol>
                <a:gridCol w="627465">
                  <a:extLst>
                    <a:ext uri="{9D8B030D-6E8A-4147-A177-3AD203B41FA5}">
                      <a16:colId xmlns:a16="http://schemas.microsoft.com/office/drawing/2014/main" val="3266810527"/>
                    </a:ext>
                  </a:extLst>
                </a:gridCol>
                <a:gridCol w="641408">
                  <a:extLst>
                    <a:ext uri="{9D8B030D-6E8A-4147-A177-3AD203B41FA5}">
                      <a16:colId xmlns:a16="http://schemas.microsoft.com/office/drawing/2014/main" val="649075278"/>
                    </a:ext>
                  </a:extLst>
                </a:gridCol>
                <a:gridCol w="669295">
                  <a:extLst>
                    <a:ext uri="{9D8B030D-6E8A-4147-A177-3AD203B41FA5}">
                      <a16:colId xmlns:a16="http://schemas.microsoft.com/office/drawing/2014/main" val="2494196714"/>
                    </a:ext>
                  </a:extLst>
                </a:gridCol>
                <a:gridCol w="2045805">
                  <a:extLst>
                    <a:ext uri="{9D8B030D-6E8A-4147-A177-3AD203B41FA5}">
                      <a16:colId xmlns:a16="http://schemas.microsoft.com/office/drawing/2014/main" val="1033707913"/>
                    </a:ext>
                  </a:extLst>
                </a:gridCol>
              </a:tblGrid>
              <a:tr h="92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16773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16009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81478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875"/>
                  </a:ext>
                </a:extLst>
              </a:tr>
              <a:tr h="538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66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CBA40E6-BD47-4CF5-9791-0D4250E05BE8}"/>
              </a:ext>
            </a:extLst>
          </p:cNvPr>
          <p:cNvSpPr txBox="1"/>
          <p:nvPr/>
        </p:nvSpPr>
        <p:spPr>
          <a:xfrm>
            <a:off x="555673" y="4215600"/>
            <a:ext cx="6914271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13F2D-AD52-4AE1-8F43-1F348A27A86C}"/>
              </a:ext>
            </a:extLst>
          </p:cNvPr>
          <p:cNvSpPr txBox="1"/>
          <p:nvPr/>
        </p:nvSpPr>
        <p:spPr>
          <a:xfrm>
            <a:off x="3398207" y="121911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3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5738B4-C6A3-4008-AA0E-7C572839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41039"/>
              </p:ext>
            </p:extLst>
          </p:nvPr>
        </p:nvGraphicFramePr>
        <p:xfrm>
          <a:off x="112542" y="1169527"/>
          <a:ext cx="8918915" cy="50413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9483">
                  <a:extLst>
                    <a:ext uri="{9D8B030D-6E8A-4147-A177-3AD203B41FA5}">
                      <a16:colId xmlns:a16="http://schemas.microsoft.com/office/drawing/2014/main" val="1451881160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995482689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613443901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822627770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3578660124"/>
                    </a:ext>
                  </a:extLst>
                </a:gridCol>
                <a:gridCol w="801859">
                  <a:extLst>
                    <a:ext uri="{9D8B030D-6E8A-4147-A177-3AD203B41FA5}">
                      <a16:colId xmlns:a16="http://schemas.microsoft.com/office/drawing/2014/main" val="3034597127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2538129097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2394799030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3188437537"/>
                    </a:ext>
                  </a:extLst>
                </a:gridCol>
                <a:gridCol w="829992">
                  <a:extLst>
                    <a:ext uri="{9D8B030D-6E8A-4147-A177-3AD203B41FA5}">
                      <a16:colId xmlns:a16="http://schemas.microsoft.com/office/drawing/2014/main" val="3894922570"/>
                    </a:ext>
                  </a:extLst>
                </a:gridCol>
              </a:tblGrid>
              <a:tr h="315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676867"/>
                  </a:ext>
                </a:extLst>
              </a:tr>
              <a:tr h="1131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94518"/>
                  </a:ext>
                </a:extLst>
              </a:tr>
              <a:tr h="96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Trấn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29758"/>
                  </a:ext>
                </a:extLst>
              </a:tr>
              <a:tr h="96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Mịt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19592"/>
                  </a:ext>
                </a:extLst>
              </a:tr>
              <a:tr h="96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chày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u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en-US" sz="2300" b="1" i="1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0" marR="45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909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62A232-90C6-4AF9-A677-6A8AE87278AF}"/>
              </a:ext>
            </a:extLst>
          </p:cNvPr>
          <p:cNvSpPr txBox="1"/>
          <p:nvPr/>
        </p:nvSpPr>
        <p:spPr>
          <a:xfrm>
            <a:off x="112542" y="1638973"/>
            <a:ext cx="6893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0E87D-A7B2-4A06-9428-7D18E0668E7E}"/>
              </a:ext>
            </a:extLst>
          </p:cNvPr>
          <p:cNvSpPr txBox="1"/>
          <p:nvPr/>
        </p:nvSpPr>
        <p:spPr>
          <a:xfrm>
            <a:off x="365760" y="1190715"/>
            <a:ext cx="10269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03079-D32D-4CDB-BBBF-5BC189F1A281}"/>
              </a:ext>
            </a:extLst>
          </p:cNvPr>
          <p:cNvSpPr txBox="1"/>
          <p:nvPr/>
        </p:nvSpPr>
        <p:spPr>
          <a:xfrm>
            <a:off x="3398207" y="381579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2E9595-5092-4D85-B131-14CE01F8BE51}"/>
              </a:ext>
            </a:extLst>
          </p:cNvPr>
          <p:cNvSpPr txBox="1"/>
          <p:nvPr/>
        </p:nvSpPr>
        <p:spPr>
          <a:xfrm>
            <a:off x="3398207" y="381579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7193C9-DBFD-4418-9D01-D7314F6FF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70628"/>
              </p:ext>
            </p:extLst>
          </p:nvPr>
        </p:nvGraphicFramePr>
        <p:xfrm>
          <a:off x="154742" y="1248184"/>
          <a:ext cx="8834512" cy="49831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25416">
                  <a:extLst>
                    <a:ext uri="{9D8B030D-6E8A-4147-A177-3AD203B41FA5}">
                      <a16:colId xmlns:a16="http://schemas.microsoft.com/office/drawing/2014/main" val="2954173486"/>
                    </a:ext>
                  </a:extLst>
                </a:gridCol>
                <a:gridCol w="970673">
                  <a:extLst>
                    <a:ext uri="{9D8B030D-6E8A-4147-A177-3AD203B41FA5}">
                      <a16:colId xmlns:a16="http://schemas.microsoft.com/office/drawing/2014/main" val="3359467162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4230863172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1346400087"/>
                    </a:ext>
                  </a:extLst>
                </a:gridCol>
                <a:gridCol w="829993">
                  <a:extLst>
                    <a:ext uri="{9D8B030D-6E8A-4147-A177-3AD203B41FA5}">
                      <a16:colId xmlns:a16="http://schemas.microsoft.com/office/drawing/2014/main" val="1880772817"/>
                    </a:ext>
                  </a:extLst>
                </a:gridCol>
                <a:gridCol w="801859">
                  <a:extLst>
                    <a:ext uri="{9D8B030D-6E8A-4147-A177-3AD203B41FA5}">
                      <a16:colId xmlns:a16="http://schemas.microsoft.com/office/drawing/2014/main" val="371449687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val="1860775673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919693499"/>
                    </a:ext>
                  </a:extLst>
                </a:gridCol>
                <a:gridCol w="745630">
                  <a:extLst>
                    <a:ext uri="{9D8B030D-6E8A-4147-A177-3AD203B41FA5}">
                      <a16:colId xmlns:a16="http://schemas.microsoft.com/office/drawing/2014/main" val="870843898"/>
                    </a:ext>
                  </a:extLst>
                </a:gridCol>
                <a:gridCol w="886221">
                  <a:extLst>
                    <a:ext uri="{9D8B030D-6E8A-4147-A177-3AD203B41FA5}">
                      <a16:colId xmlns:a16="http://schemas.microsoft.com/office/drawing/2014/main" val="1296164868"/>
                    </a:ext>
                  </a:extLst>
                </a:gridCol>
              </a:tblGrid>
              <a:tr h="749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594543"/>
                  </a:ext>
                </a:extLst>
              </a:tr>
              <a:tr h="929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2/2/2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837708"/>
                  </a:ext>
                </a:extLst>
              </a:tr>
              <a:tr h="120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344761"/>
                  </a:ext>
                </a:extLst>
              </a:tr>
              <a:tr h="98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137517"/>
                  </a:ext>
                </a:extLst>
              </a:tr>
              <a:tr h="1117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2300" b="1" i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54" marR="51354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1202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4C1445-26A1-4422-B6F8-9A302080B3FA}"/>
              </a:ext>
            </a:extLst>
          </p:cNvPr>
          <p:cNvSpPr txBox="1"/>
          <p:nvPr/>
        </p:nvSpPr>
        <p:spPr>
          <a:xfrm>
            <a:off x="154742" y="1562103"/>
            <a:ext cx="6893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BC233-FC43-4AD5-BB87-DAD22B5475A1}"/>
              </a:ext>
            </a:extLst>
          </p:cNvPr>
          <p:cNvSpPr txBox="1"/>
          <p:nvPr/>
        </p:nvSpPr>
        <p:spPr>
          <a:xfrm>
            <a:off x="365760" y="1190715"/>
            <a:ext cx="10269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2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E90B6-1FDC-42D1-9796-E6711092F78E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DD4BD-2817-426F-8ABE-85DF0763AA0C}"/>
              </a:ext>
            </a:extLst>
          </p:cNvPr>
          <p:cNvSpPr/>
          <p:nvPr/>
        </p:nvSpPr>
        <p:spPr>
          <a:xfrm>
            <a:off x="77519" y="666791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6347C-D023-4CD7-B08D-92F1AE3C4DF9}"/>
              </a:ext>
            </a:extLst>
          </p:cNvPr>
          <p:cNvSpPr txBox="1"/>
          <p:nvPr/>
        </p:nvSpPr>
        <p:spPr>
          <a:xfrm>
            <a:off x="291904" y="1085967"/>
            <a:ext cx="36189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C426E-3043-4797-9CF6-1EAFCFA94836}"/>
              </a:ext>
            </a:extLst>
          </p:cNvPr>
          <p:cNvSpPr txBox="1"/>
          <p:nvPr/>
        </p:nvSpPr>
        <p:spPr>
          <a:xfrm>
            <a:off x="2533724" y="6128598"/>
            <a:ext cx="559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82E31-6892-4509-992B-33345A6FD95C}"/>
              </a:ext>
            </a:extLst>
          </p:cNvPr>
          <p:cNvSpPr txBox="1"/>
          <p:nvPr/>
        </p:nvSpPr>
        <p:spPr>
          <a:xfrm>
            <a:off x="3472962" y="1574908"/>
            <a:ext cx="1818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4B312-1895-4FE5-9122-9112266F4BBC}"/>
              </a:ext>
            </a:extLst>
          </p:cNvPr>
          <p:cNvSpPr txBox="1"/>
          <p:nvPr/>
        </p:nvSpPr>
        <p:spPr>
          <a:xfrm>
            <a:off x="327355" y="2167878"/>
            <a:ext cx="377366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9880B-82C6-476D-8E80-07DCB9A73D35}"/>
              </a:ext>
            </a:extLst>
          </p:cNvPr>
          <p:cNvSpPr txBox="1"/>
          <p:nvPr/>
        </p:nvSpPr>
        <p:spPr>
          <a:xfrm>
            <a:off x="4382087" y="2173617"/>
            <a:ext cx="4576361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sz="220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427D1-E645-4EF4-A6BD-454E5C483A9D}"/>
              </a:ext>
            </a:extLst>
          </p:cNvPr>
          <p:cNvSpPr txBox="1"/>
          <p:nvPr/>
        </p:nvSpPr>
        <p:spPr>
          <a:xfrm>
            <a:off x="4382087" y="5030772"/>
            <a:ext cx="457636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(2/2/2, 2/4, 4/4)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2EDB5-0232-4C0D-AE0B-567D41672CC0}"/>
              </a:ext>
            </a:extLst>
          </p:cNvPr>
          <p:cNvSpPr txBox="1"/>
          <p:nvPr/>
        </p:nvSpPr>
        <p:spPr>
          <a:xfrm>
            <a:off x="291904" y="3922777"/>
            <a:ext cx="3844561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trắc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F69A8B-7E15-4EDE-9651-B76D6F388F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" y="5374307"/>
            <a:ext cx="1970249" cy="19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8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36490A-3512-49E5-B9C7-6E7FEB69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36143"/>
              </p:ext>
            </p:extLst>
          </p:nvPr>
        </p:nvGraphicFramePr>
        <p:xfrm>
          <a:off x="168811" y="1100356"/>
          <a:ext cx="8806373" cy="53145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80638">
                  <a:extLst>
                    <a:ext uri="{9D8B030D-6E8A-4147-A177-3AD203B41FA5}">
                      <a16:colId xmlns:a16="http://schemas.microsoft.com/office/drawing/2014/main" val="3546970034"/>
                    </a:ext>
                  </a:extLst>
                </a:gridCol>
                <a:gridCol w="891893">
                  <a:extLst>
                    <a:ext uri="{9D8B030D-6E8A-4147-A177-3AD203B41FA5}">
                      <a16:colId xmlns:a16="http://schemas.microsoft.com/office/drawing/2014/main" val="194044604"/>
                    </a:ext>
                  </a:extLst>
                </a:gridCol>
                <a:gridCol w="872196">
                  <a:extLst>
                    <a:ext uri="{9D8B030D-6E8A-4147-A177-3AD203B41FA5}">
                      <a16:colId xmlns:a16="http://schemas.microsoft.com/office/drawing/2014/main" val="1482793858"/>
                    </a:ext>
                  </a:extLst>
                </a:gridCol>
                <a:gridCol w="801859">
                  <a:extLst>
                    <a:ext uri="{9D8B030D-6E8A-4147-A177-3AD203B41FA5}">
                      <a16:colId xmlns:a16="http://schemas.microsoft.com/office/drawing/2014/main" val="399049594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536979298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41710642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4782949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546303727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3391445721"/>
                    </a:ext>
                  </a:extLst>
                </a:gridCol>
                <a:gridCol w="998802">
                  <a:extLst>
                    <a:ext uri="{9D8B030D-6E8A-4147-A177-3AD203B41FA5}">
                      <a16:colId xmlns:a16="http://schemas.microsoft.com/office/drawing/2014/main" val="1764183823"/>
                    </a:ext>
                  </a:extLst>
                </a:gridCol>
              </a:tblGrid>
              <a:tr h="77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815167"/>
                  </a:ext>
                </a:extLst>
              </a:tr>
              <a:tr h="1247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23986"/>
                  </a:ext>
                </a:extLst>
              </a:tr>
              <a:tr h="1153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300" b="1" i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Sình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444360"/>
                  </a:ext>
                </a:extLst>
              </a:tr>
              <a:tr h="1247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2/2/2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974267"/>
                  </a:ext>
                </a:extLst>
              </a:tr>
              <a:tr h="88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3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 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5" marR="47355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949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3A6A35-DC7C-4EC0-BB28-6BC8F7A66E57}"/>
              </a:ext>
            </a:extLst>
          </p:cNvPr>
          <p:cNvSpPr txBox="1"/>
          <p:nvPr/>
        </p:nvSpPr>
        <p:spPr>
          <a:xfrm>
            <a:off x="3398206" y="443132"/>
            <a:ext cx="234758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9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11F962D7-C982-4B85-B523-49DB08E0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8"/>
            <a:ext cx="9162983" cy="587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21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B868EA-4F6B-46CA-AF9E-486B824C3509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6D106-33E8-4A3D-BD42-740F6BDF19C1}"/>
              </a:ext>
            </a:extLst>
          </p:cNvPr>
          <p:cNvSpPr/>
          <p:nvPr/>
        </p:nvSpPr>
        <p:spPr>
          <a:xfrm>
            <a:off x="77519" y="666791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F4858-18C1-4218-8FF1-24BED19C7A8C}"/>
              </a:ext>
            </a:extLst>
          </p:cNvPr>
          <p:cNvSpPr txBox="1"/>
          <p:nvPr/>
        </p:nvSpPr>
        <p:spPr>
          <a:xfrm>
            <a:off x="291904" y="1085967"/>
            <a:ext cx="361891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6262A-9ACF-4465-A701-214074A8A683}"/>
              </a:ext>
            </a:extLst>
          </p:cNvPr>
          <p:cNvSpPr txBox="1"/>
          <p:nvPr/>
        </p:nvSpPr>
        <p:spPr>
          <a:xfrm>
            <a:off x="3472962" y="1574908"/>
            <a:ext cx="1818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0092D-65CF-48A1-9672-B3BDC3B96E22}"/>
              </a:ext>
            </a:extLst>
          </p:cNvPr>
          <p:cNvSpPr txBox="1"/>
          <p:nvPr/>
        </p:nvSpPr>
        <p:spPr>
          <a:xfrm>
            <a:off x="2435250" y="3798331"/>
            <a:ext cx="574848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24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D65C2-05CC-4D03-AB5A-37D7B5FBE98B}"/>
              </a:ext>
            </a:extLst>
          </p:cNvPr>
          <p:cNvSpPr txBox="1"/>
          <p:nvPr/>
        </p:nvSpPr>
        <p:spPr>
          <a:xfrm>
            <a:off x="3367454" y="5949020"/>
            <a:ext cx="2409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BC93B-E424-47FB-922C-9F556FB9913E}"/>
              </a:ext>
            </a:extLst>
          </p:cNvPr>
          <p:cNvSpPr txBox="1"/>
          <p:nvPr/>
        </p:nvSpPr>
        <p:spPr>
          <a:xfrm>
            <a:off x="534573" y="2228671"/>
            <a:ext cx="461420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A5E5B1-AB36-4F87-A444-CBA6BD950F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30" y="5190758"/>
            <a:ext cx="1970249" cy="19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4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77A6B7-D2CF-41F3-982A-326220D64A5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00193-42F7-4A8E-8B9B-3E75B798D509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796DF-E2F5-4301-B2FC-2FA7E81FDA07}"/>
              </a:ext>
            </a:extLst>
          </p:cNvPr>
          <p:cNvSpPr txBox="1"/>
          <p:nvPr/>
        </p:nvSpPr>
        <p:spPr>
          <a:xfrm>
            <a:off x="265308" y="1269017"/>
            <a:ext cx="23106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1E8A78-2404-476A-8A87-45CD0E5FE6D8}"/>
              </a:ext>
            </a:extLst>
          </p:cNvPr>
          <p:cNvSpPr/>
          <p:nvPr/>
        </p:nvSpPr>
        <p:spPr>
          <a:xfrm>
            <a:off x="3059725" y="1379500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19F3E-09B7-4B31-BF9E-2E7570DAB8B0}"/>
              </a:ext>
            </a:extLst>
          </p:cNvPr>
          <p:cNvSpPr txBox="1"/>
          <p:nvPr/>
        </p:nvSpPr>
        <p:spPr>
          <a:xfrm>
            <a:off x="954699" y="2211354"/>
            <a:ext cx="7991401" cy="47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3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7A1E18-998E-40BF-87C4-32440D372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68306"/>
              </p:ext>
            </p:extLst>
          </p:nvPr>
        </p:nvGraphicFramePr>
        <p:xfrm>
          <a:off x="265308" y="2960365"/>
          <a:ext cx="8680792" cy="3230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8009">
                  <a:extLst>
                    <a:ext uri="{9D8B030D-6E8A-4147-A177-3AD203B41FA5}">
                      <a16:colId xmlns:a16="http://schemas.microsoft.com/office/drawing/2014/main" val="1970840090"/>
                    </a:ext>
                  </a:extLst>
                </a:gridCol>
                <a:gridCol w="1820364">
                  <a:extLst>
                    <a:ext uri="{9D8B030D-6E8A-4147-A177-3AD203B41FA5}">
                      <a16:colId xmlns:a16="http://schemas.microsoft.com/office/drawing/2014/main" val="1889260890"/>
                    </a:ext>
                  </a:extLst>
                </a:gridCol>
                <a:gridCol w="2692701">
                  <a:extLst>
                    <a:ext uri="{9D8B030D-6E8A-4147-A177-3AD203B41FA5}">
                      <a16:colId xmlns:a16="http://schemas.microsoft.com/office/drawing/2014/main" val="2480166887"/>
                    </a:ext>
                  </a:extLst>
                </a:gridCol>
                <a:gridCol w="2639718">
                  <a:extLst>
                    <a:ext uri="{9D8B030D-6E8A-4147-A177-3AD203B41FA5}">
                      <a16:colId xmlns:a16="http://schemas.microsoft.com/office/drawing/2014/main" val="50101016"/>
                    </a:ext>
                  </a:extLst>
                </a:gridCol>
              </a:tblGrid>
              <a:tr h="1325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19334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Địa danh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980269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 ảnh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04150"/>
                  </a:ext>
                </a:extLst>
              </a:tr>
              <a:tr h="634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Âm thanh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1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7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2EB929-6E1E-4DC7-B3AE-5447CC046C6E}"/>
              </a:ext>
            </a:extLst>
          </p:cNvPr>
          <p:cNvSpPr txBox="1"/>
          <p:nvPr/>
        </p:nvSpPr>
        <p:spPr>
          <a:xfrm>
            <a:off x="3438561" y="113601"/>
            <a:ext cx="226687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6CDBC-5AF8-42FF-A4DD-F9A9D5FB8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68547"/>
              </p:ext>
            </p:extLst>
          </p:nvPr>
        </p:nvGraphicFramePr>
        <p:xfrm>
          <a:off x="140676" y="660072"/>
          <a:ext cx="8890781" cy="60349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68958">
                  <a:extLst>
                    <a:ext uri="{9D8B030D-6E8A-4147-A177-3AD203B41FA5}">
                      <a16:colId xmlns:a16="http://schemas.microsoft.com/office/drawing/2014/main" val="2042547920"/>
                    </a:ext>
                  </a:extLst>
                </a:gridCol>
                <a:gridCol w="2041627">
                  <a:extLst>
                    <a:ext uri="{9D8B030D-6E8A-4147-A177-3AD203B41FA5}">
                      <a16:colId xmlns:a16="http://schemas.microsoft.com/office/drawing/2014/main" val="1053853116"/>
                    </a:ext>
                  </a:extLst>
                </a:gridCol>
                <a:gridCol w="5780196">
                  <a:extLst>
                    <a:ext uri="{9D8B030D-6E8A-4147-A177-3AD203B41FA5}">
                      <a16:colId xmlns:a16="http://schemas.microsoft.com/office/drawing/2014/main" val="2947563452"/>
                    </a:ext>
                  </a:extLst>
                </a:gridCol>
              </a:tblGrid>
              <a:tr h="444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78352"/>
                  </a:ext>
                </a:extLst>
              </a:tr>
              <a:tr h="1201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danh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617508"/>
                  </a:ext>
                </a:extLst>
              </a:tr>
              <a:tr h="1806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63985"/>
                  </a:ext>
                </a:extLst>
              </a:tr>
              <a:tr h="89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816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493326-4220-4B7C-94C1-186128A918B5}"/>
              </a:ext>
            </a:extLst>
          </p:cNvPr>
          <p:cNvSpPr txBox="1"/>
          <p:nvPr/>
        </p:nvSpPr>
        <p:spPr>
          <a:xfrm>
            <a:off x="1244991" y="1096779"/>
            <a:ext cx="1863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Thọ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50C29-7180-4D71-AD48-CA855AA15D25}"/>
              </a:ext>
            </a:extLst>
          </p:cNvPr>
          <p:cNvSpPr txBox="1"/>
          <p:nvPr/>
        </p:nvSpPr>
        <p:spPr>
          <a:xfrm>
            <a:off x="4522763" y="1281444"/>
            <a:ext cx="4234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E9ACA-4AD8-437F-B565-B259F4103015}"/>
              </a:ext>
            </a:extLst>
          </p:cNvPr>
          <p:cNvSpPr txBox="1"/>
          <p:nvPr/>
        </p:nvSpPr>
        <p:spPr>
          <a:xfrm>
            <a:off x="3332286" y="1281444"/>
            <a:ext cx="1508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2F01D-FA52-4FB6-B94D-5F7D824BDA54}"/>
              </a:ext>
            </a:extLst>
          </p:cNvPr>
          <p:cNvSpPr txBox="1"/>
          <p:nvPr/>
        </p:nvSpPr>
        <p:spPr>
          <a:xfrm>
            <a:off x="4155244" y="4054122"/>
            <a:ext cx="487621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E2CFE-677C-4B81-AE53-8E5337AD6FE8}"/>
              </a:ext>
            </a:extLst>
          </p:cNvPr>
          <p:cNvSpPr txBox="1"/>
          <p:nvPr/>
        </p:nvSpPr>
        <p:spPr>
          <a:xfrm>
            <a:off x="1188719" y="2459504"/>
            <a:ext cx="19765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43091-CCBE-4634-8FC4-56CDDD43B3DF}"/>
              </a:ext>
            </a:extLst>
          </p:cNvPr>
          <p:cNvSpPr txBox="1"/>
          <p:nvPr/>
        </p:nvSpPr>
        <p:spPr>
          <a:xfrm>
            <a:off x="3304150" y="2318349"/>
            <a:ext cx="307379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76B3D-361D-4843-8563-5A70D28BD308}"/>
              </a:ext>
            </a:extLst>
          </p:cNvPr>
          <p:cNvSpPr txBox="1"/>
          <p:nvPr/>
        </p:nvSpPr>
        <p:spPr>
          <a:xfrm>
            <a:off x="6105381" y="2318349"/>
            <a:ext cx="273616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DC3E1-6925-4364-8C3A-D7F5F3CBF132}"/>
              </a:ext>
            </a:extLst>
          </p:cNvPr>
          <p:cNvSpPr txBox="1"/>
          <p:nvPr/>
        </p:nvSpPr>
        <p:spPr>
          <a:xfrm>
            <a:off x="3304150" y="2656770"/>
            <a:ext cx="39495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5BB556-2FFD-4442-8E4D-B3CF8BCC6AA0}"/>
              </a:ext>
            </a:extLst>
          </p:cNvPr>
          <p:cNvSpPr txBox="1"/>
          <p:nvPr/>
        </p:nvSpPr>
        <p:spPr>
          <a:xfrm>
            <a:off x="3648807" y="2983839"/>
            <a:ext cx="561301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2CE6EF-B792-401B-AA92-636EE8085714}"/>
              </a:ext>
            </a:extLst>
          </p:cNvPr>
          <p:cNvSpPr txBox="1"/>
          <p:nvPr/>
        </p:nvSpPr>
        <p:spPr>
          <a:xfrm>
            <a:off x="3332286" y="3710113"/>
            <a:ext cx="36576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tỏa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3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EE60E5-0294-4577-8CD4-1683F56246B5}"/>
              </a:ext>
            </a:extLst>
          </p:cNvPr>
          <p:cNvSpPr txBox="1"/>
          <p:nvPr/>
        </p:nvSpPr>
        <p:spPr>
          <a:xfrm>
            <a:off x="1244991" y="4582570"/>
            <a:ext cx="19765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dó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1A5ADF-74D6-4194-8CCD-FC365CF462D7}"/>
              </a:ext>
            </a:extLst>
          </p:cNvPr>
          <p:cNvSpPr txBox="1"/>
          <p:nvPr/>
        </p:nvSpPr>
        <p:spPr>
          <a:xfrm>
            <a:off x="3332727" y="5913402"/>
            <a:ext cx="5670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marR="0" lvl="0" indent="-350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dồn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6DA543-87AF-486B-AFBD-58BAF9588931}"/>
              </a:ext>
            </a:extLst>
          </p:cNvPr>
          <p:cNvSpPr txBox="1"/>
          <p:nvPr/>
        </p:nvSpPr>
        <p:spPr>
          <a:xfrm>
            <a:off x="3328767" y="4479123"/>
            <a:ext cx="2776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tĩnh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E7018B-22A7-4D64-A7C4-259365D3B7EF}"/>
              </a:ext>
            </a:extLst>
          </p:cNvPr>
          <p:cNvSpPr txBox="1"/>
          <p:nvPr/>
        </p:nvSpPr>
        <p:spPr>
          <a:xfrm>
            <a:off x="3332727" y="4866083"/>
            <a:ext cx="567059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marR="0" lvl="0" indent="-350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4068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1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9CF10-79F5-49C7-82A9-FB8C0466F8F2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81FE4-9A1B-48F1-AC51-319380DC3C00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3FF2F-860F-4BC8-B20C-C92FB5FBF800}"/>
              </a:ext>
            </a:extLst>
          </p:cNvPr>
          <p:cNvSpPr txBox="1"/>
          <p:nvPr/>
        </p:nvSpPr>
        <p:spPr>
          <a:xfrm>
            <a:off x="124631" y="1267153"/>
            <a:ext cx="1543997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5A1E0-D882-48F1-9E95-5EACAD2D28D9}"/>
              </a:ext>
            </a:extLst>
          </p:cNvPr>
          <p:cNvSpPr txBox="1"/>
          <p:nvPr/>
        </p:nvSpPr>
        <p:spPr>
          <a:xfrm>
            <a:off x="1550962" y="1840132"/>
            <a:ext cx="6042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Trấn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Thọ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23B39A6-E621-4A6C-B2E8-1BE8920EA62A}"/>
              </a:ext>
            </a:extLst>
          </p:cNvPr>
          <p:cNvSpPr/>
          <p:nvPr/>
        </p:nvSpPr>
        <p:spPr>
          <a:xfrm>
            <a:off x="391917" y="4091612"/>
            <a:ext cx="3673646" cy="2267851"/>
          </a:xfrm>
          <a:prstGeom prst="wedgeRoundRectCallout">
            <a:avLst>
              <a:gd name="adj1" fmla="val 37501"/>
              <a:gd name="adj2" fmla="val -73968"/>
              <a:gd name="adj3" fmla="val 1666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E92B1C-6A5D-4CFE-B2DA-BCA8803E2FFB}"/>
              </a:ext>
            </a:extLst>
          </p:cNvPr>
          <p:cNvSpPr/>
          <p:nvPr/>
        </p:nvSpPr>
        <p:spPr>
          <a:xfrm>
            <a:off x="4247454" y="4091612"/>
            <a:ext cx="4671463" cy="2267851"/>
          </a:xfrm>
          <a:prstGeom prst="wedgeRoundRectCallout">
            <a:avLst>
              <a:gd name="adj1" fmla="val 5442"/>
              <a:gd name="adj2" fmla="val -67765"/>
              <a:gd name="adj3" fmla="val 1666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7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BB6768-FC4C-483E-ADA4-BFCF139EECC7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DD3D6-F43D-4BBB-99DA-4BD3BA5A21D8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A8FA03-1E0A-4030-A762-35CE7DED6248}"/>
              </a:ext>
            </a:extLst>
          </p:cNvPr>
          <p:cNvSpPr/>
          <p:nvPr/>
        </p:nvSpPr>
        <p:spPr>
          <a:xfrm>
            <a:off x="3059725" y="1379500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0969B2-A5DB-4073-8296-CD5763E88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36576"/>
              </p:ext>
            </p:extLst>
          </p:nvPr>
        </p:nvGraphicFramePr>
        <p:xfrm>
          <a:off x="441435" y="2960365"/>
          <a:ext cx="8484310" cy="32719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73415">
                  <a:extLst>
                    <a:ext uri="{9D8B030D-6E8A-4147-A177-3AD203B41FA5}">
                      <a16:colId xmlns:a16="http://schemas.microsoft.com/office/drawing/2014/main" val="1147169333"/>
                    </a:ext>
                  </a:extLst>
                </a:gridCol>
                <a:gridCol w="2473467">
                  <a:extLst>
                    <a:ext uri="{9D8B030D-6E8A-4147-A177-3AD203B41FA5}">
                      <a16:colId xmlns:a16="http://schemas.microsoft.com/office/drawing/2014/main" val="3427475588"/>
                    </a:ext>
                  </a:extLst>
                </a:gridCol>
                <a:gridCol w="1977018">
                  <a:extLst>
                    <a:ext uri="{9D8B030D-6E8A-4147-A177-3AD203B41FA5}">
                      <a16:colId xmlns:a16="http://schemas.microsoft.com/office/drawing/2014/main" val="100055718"/>
                    </a:ext>
                  </a:extLst>
                </a:gridCol>
                <a:gridCol w="2060410">
                  <a:extLst>
                    <a:ext uri="{9D8B030D-6E8A-4147-A177-3AD203B41FA5}">
                      <a16:colId xmlns:a16="http://schemas.microsoft.com/office/drawing/2014/main" val="704868394"/>
                    </a:ext>
                  </a:extLst>
                </a:gridCol>
              </a:tblGrid>
              <a:tr h="1501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hình ảnh, từ ngữ 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631825"/>
                  </a:ext>
                </a:extLst>
              </a:tr>
              <a:tr h="17705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790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7FA01E-3401-4207-B016-B7CCC8A7DCA4}"/>
              </a:ext>
            </a:extLst>
          </p:cNvPr>
          <p:cNvSpPr txBox="1"/>
          <p:nvPr/>
        </p:nvSpPr>
        <p:spPr>
          <a:xfrm>
            <a:off x="954699" y="2211354"/>
            <a:ext cx="7991401" cy="47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3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549F3-9B80-4727-AA72-7C12577AD3BD}"/>
              </a:ext>
            </a:extLst>
          </p:cNvPr>
          <p:cNvSpPr txBox="1"/>
          <p:nvPr/>
        </p:nvSpPr>
        <p:spPr>
          <a:xfrm>
            <a:off x="265308" y="1269017"/>
            <a:ext cx="23106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1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EBA8C-D72C-484E-8CCE-97D4782F6721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AE282-68CC-4C8D-B3D6-761C4293439E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37D0C-66FF-48DE-B147-5D00B66B7BB3}"/>
              </a:ext>
            </a:extLst>
          </p:cNvPr>
          <p:cNvSpPr txBox="1"/>
          <p:nvPr/>
        </p:nvSpPr>
        <p:spPr>
          <a:xfrm>
            <a:off x="265308" y="1269017"/>
            <a:ext cx="23106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F1E34E-BC81-41D5-8A80-494718F5A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65700"/>
              </p:ext>
            </p:extLst>
          </p:nvPr>
        </p:nvGraphicFramePr>
        <p:xfrm>
          <a:off x="287399" y="1787233"/>
          <a:ext cx="8569202" cy="48146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52808">
                  <a:extLst>
                    <a:ext uri="{9D8B030D-6E8A-4147-A177-3AD203B41FA5}">
                      <a16:colId xmlns:a16="http://schemas.microsoft.com/office/drawing/2014/main" val="3936221587"/>
                    </a:ext>
                  </a:extLst>
                </a:gridCol>
                <a:gridCol w="2653788">
                  <a:extLst>
                    <a:ext uri="{9D8B030D-6E8A-4147-A177-3AD203B41FA5}">
                      <a16:colId xmlns:a16="http://schemas.microsoft.com/office/drawing/2014/main" val="2552730418"/>
                    </a:ext>
                  </a:extLst>
                </a:gridCol>
                <a:gridCol w="1581580">
                  <a:extLst>
                    <a:ext uri="{9D8B030D-6E8A-4147-A177-3AD203B41FA5}">
                      <a16:colId xmlns:a16="http://schemas.microsoft.com/office/drawing/2014/main" val="1897866479"/>
                    </a:ext>
                  </a:extLst>
                </a:gridCol>
                <a:gridCol w="2081026">
                  <a:extLst>
                    <a:ext uri="{9D8B030D-6E8A-4147-A177-3AD203B41FA5}">
                      <a16:colId xmlns:a16="http://schemas.microsoft.com/office/drawing/2014/main" val="2160083135"/>
                    </a:ext>
                  </a:extLst>
                </a:gridCol>
              </a:tblGrid>
              <a:tr h="1138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083363"/>
                  </a:ext>
                </a:extLst>
              </a:tr>
              <a:tr h="3676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198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E7F981-ECE2-47C2-AD93-6CFD247EC1AE}"/>
              </a:ext>
            </a:extLst>
          </p:cNvPr>
          <p:cNvSpPr txBox="1"/>
          <p:nvPr/>
        </p:nvSpPr>
        <p:spPr>
          <a:xfrm>
            <a:off x="335646" y="3583188"/>
            <a:ext cx="21699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320B2-0B23-41CF-9F74-F2300519313B}"/>
              </a:ext>
            </a:extLst>
          </p:cNvPr>
          <p:cNvSpPr txBox="1"/>
          <p:nvPr/>
        </p:nvSpPr>
        <p:spPr>
          <a:xfrm>
            <a:off x="2505588" y="5701640"/>
            <a:ext cx="2608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B5E65-589E-4976-8E3F-D872F9927C54}"/>
              </a:ext>
            </a:extLst>
          </p:cNvPr>
          <p:cNvSpPr txBox="1"/>
          <p:nvPr/>
        </p:nvSpPr>
        <p:spPr>
          <a:xfrm>
            <a:off x="2608483" y="2936562"/>
            <a:ext cx="24840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6E598-508F-421C-AF7E-AA2102643363}"/>
              </a:ext>
            </a:extLst>
          </p:cNvPr>
          <p:cNvSpPr txBox="1"/>
          <p:nvPr/>
        </p:nvSpPr>
        <p:spPr>
          <a:xfrm>
            <a:off x="5195399" y="3121228"/>
            <a:ext cx="14430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Mô-típ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…, Ai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9FEC3-FBC9-4564-912B-4FA71172DEAB}"/>
              </a:ext>
            </a:extLst>
          </p:cNvPr>
          <p:cNvSpPr txBox="1"/>
          <p:nvPr/>
        </p:nvSpPr>
        <p:spPr>
          <a:xfrm>
            <a:off x="5231119" y="5614218"/>
            <a:ext cx="1443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B09DE-EFF8-4A0C-9F12-0CFB616B22A5}"/>
              </a:ext>
            </a:extLst>
          </p:cNvPr>
          <p:cNvSpPr txBox="1"/>
          <p:nvPr/>
        </p:nvSpPr>
        <p:spPr>
          <a:xfrm>
            <a:off x="6912661" y="3472657"/>
            <a:ext cx="18540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E687F0-93F5-44AC-843C-6A71A8956503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C8626-09CC-4579-B5B1-B7B5AF1CDE1B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459C29-BAFE-4539-A353-4772FA816730}"/>
              </a:ext>
            </a:extLst>
          </p:cNvPr>
          <p:cNvSpPr/>
          <p:nvPr/>
        </p:nvSpPr>
        <p:spPr>
          <a:xfrm>
            <a:off x="3059725" y="1379500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FFB8F-0670-4572-AAE8-A119673D014C}"/>
              </a:ext>
            </a:extLst>
          </p:cNvPr>
          <p:cNvSpPr txBox="1"/>
          <p:nvPr/>
        </p:nvSpPr>
        <p:spPr>
          <a:xfrm>
            <a:off x="954699" y="2211354"/>
            <a:ext cx="7991401" cy="47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3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1BDCD-395C-4743-B621-C226892CB016}"/>
              </a:ext>
            </a:extLst>
          </p:cNvPr>
          <p:cNvSpPr txBox="1"/>
          <p:nvPr/>
        </p:nvSpPr>
        <p:spPr>
          <a:xfrm>
            <a:off x="265308" y="1269017"/>
            <a:ext cx="23106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49E32C-0D8F-493D-95D7-D32C44CEB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3480"/>
              </p:ext>
            </p:extLst>
          </p:nvPr>
        </p:nvGraphicFramePr>
        <p:xfrm>
          <a:off x="476371" y="2869491"/>
          <a:ext cx="8358140" cy="35594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5997">
                  <a:extLst>
                    <a:ext uri="{9D8B030D-6E8A-4147-A177-3AD203B41FA5}">
                      <a16:colId xmlns:a16="http://schemas.microsoft.com/office/drawing/2014/main" val="49812924"/>
                    </a:ext>
                  </a:extLst>
                </a:gridCol>
                <a:gridCol w="1430149">
                  <a:extLst>
                    <a:ext uri="{9D8B030D-6E8A-4147-A177-3AD203B41FA5}">
                      <a16:colId xmlns:a16="http://schemas.microsoft.com/office/drawing/2014/main" val="3491298382"/>
                    </a:ext>
                  </a:extLst>
                </a:gridCol>
                <a:gridCol w="1418699">
                  <a:extLst>
                    <a:ext uri="{9D8B030D-6E8A-4147-A177-3AD203B41FA5}">
                      <a16:colId xmlns:a16="http://schemas.microsoft.com/office/drawing/2014/main" val="3987819066"/>
                    </a:ext>
                  </a:extLst>
                </a:gridCol>
                <a:gridCol w="2207293">
                  <a:extLst>
                    <a:ext uri="{9D8B030D-6E8A-4147-A177-3AD203B41FA5}">
                      <a16:colId xmlns:a16="http://schemas.microsoft.com/office/drawing/2014/main" val="3366640043"/>
                    </a:ext>
                  </a:extLst>
                </a:gridCol>
                <a:gridCol w="1776002">
                  <a:extLst>
                    <a:ext uri="{9D8B030D-6E8A-4147-A177-3AD203B41FA5}">
                      <a16:colId xmlns:a16="http://schemas.microsoft.com/office/drawing/2014/main" val="4152773005"/>
                    </a:ext>
                  </a:extLst>
                </a:gridCol>
              </a:tblGrid>
              <a:tr h="155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 về thiên nhiên xứ Huế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95412"/>
                  </a:ext>
                </a:extLst>
              </a:tr>
              <a:tr h="490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danh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543351"/>
                  </a:ext>
                </a:extLst>
              </a:tr>
              <a:tr h="490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21112"/>
                  </a:ext>
                </a:extLst>
              </a:tr>
              <a:tr h="1023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ảnh, âm thanh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2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1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591754-144E-4BEB-826C-01F2F47E7621}"/>
              </a:ext>
            </a:extLst>
          </p:cNvPr>
          <p:cNvSpPr txBox="1"/>
          <p:nvPr/>
        </p:nvSpPr>
        <p:spPr>
          <a:xfrm>
            <a:off x="112541" y="147044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E7575-2774-42E0-B1BA-21BF9442317A}"/>
              </a:ext>
            </a:extLst>
          </p:cNvPr>
          <p:cNvSpPr txBox="1"/>
          <p:nvPr/>
        </p:nvSpPr>
        <p:spPr>
          <a:xfrm>
            <a:off x="265308" y="608709"/>
            <a:ext cx="231061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69AC79-538C-48C1-8850-87679E4C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16143"/>
              </p:ext>
            </p:extLst>
          </p:nvPr>
        </p:nvGraphicFramePr>
        <p:xfrm>
          <a:off x="126608" y="1270780"/>
          <a:ext cx="8890783" cy="54401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0803">
                  <a:extLst>
                    <a:ext uri="{9D8B030D-6E8A-4147-A177-3AD203B41FA5}">
                      <a16:colId xmlns:a16="http://schemas.microsoft.com/office/drawing/2014/main" val="3537830171"/>
                    </a:ext>
                  </a:extLst>
                </a:gridCol>
                <a:gridCol w="1940872">
                  <a:extLst>
                    <a:ext uri="{9D8B030D-6E8A-4147-A177-3AD203B41FA5}">
                      <a16:colId xmlns:a16="http://schemas.microsoft.com/office/drawing/2014/main" val="1692269372"/>
                    </a:ext>
                  </a:extLst>
                </a:gridCol>
                <a:gridCol w="2729132">
                  <a:extLst>
                    <a:ext uri="{9D8B030D-6E8A-4147-A177-3AD203B41FA5}">
                      <a16:colId xmlns:a16="http://schemas.microsoft.com/office/drawing/2014/main" val="10992714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37549130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1949159785"/>
                    </a:ext>
                  </a:extLst>
                </a:gridCol>
              </a:tblGrid>
              <a:tr h="1421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</a:t>
                      </a:r>
                      <a:endParaRPr lang="en-US" sz="23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3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23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3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370363"/>
                  </a:ext>
                </a:extLst>
              </a:tr>
              <a:tr h="1112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danh</a:t>
                      </a:r>
                      <a:endParaRPr lang="en-US" sz="23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23936"/>
                  </a:ext>
                </a:extLst>
              </a:tr>
              <a:tr h="1483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lang="en-US" sz="23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90729"/>
                  </a:ext>
                </a:extLst>
              </a:tr>
              <a:tr h="1421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3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115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652B77-B55E-4169-BAA5-A4D38A6BC083}"/>
              </a:ext>
            </a:extLst>
          </p:cNvPr>
          <p:cNvSpPr txBox="1"/>
          <p:nvPr/>
        </p:nvSpPr>
        <p:spPr>
          <a:xfrm>
            <a:off x="977705" y="2616090"/>
            <a:ext cx="2004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Sình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03260-F8C2-4A47-8820-2EC24755E827}"/>
              </a:ext>
            </a:extLst>
          </p:cNvPr>
          <p:cNvSpPr txBox="1"/>
          <p:nvPr/>
        </p:nvSpPr>
        <p:spPr>
          <a:xfrm>
            <a:off x="2982351" y="2800755"/>
            <a:ext cx="2778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D6EA7-3286-4EB6-8560-92F4A7FBCEFC}"/>
              </a:ext>
            </a:extLst>
          </p:cNvPr>
          <p:cNvSpPr txBox="1"/>
          <p:nvPr/>
        </p:nvSpPr>
        <p:spPr>
          <a:xfrm>
            <a:off x="1090245" y="4293824"/>
            <a:ext cx="2004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BD6F0-FB43-422A-AA36-011077ACEA67}"/>
              </a:ext>
            </a:extLst>
          </p:cNvPr>
          <p:cNvSpPr txBox="1"/>
          <p:nvPr/>
        </p:nvSpPr>
        <p:spPr>
          <a:xfrm>
            <a:off x="1090246" y="5587219"/>
            <a:ext cx="1779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chênh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538DB-7C30-4351-AA26-152BC4F8B7C5}"/>
              </a:ext>
            </a:extLst>
          </p:cNvPr>
          <p:cNvSpPr txBox="1"/>
          <p:nvPr/>
        </p:nvSpPr>
        <p:spPr>
          <a:xfrm>
            <a:off x="2982351" y="3776734"/>
            <a:ext cx="2778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7E5CC-21FB-46C7-8562-B9ECF370E8FE}"/>
              </a:ext>
            </a:extLst>
          </p:cNvPr>
          <p:cNvSpPr txBox="1"/>
          <p:nvPr/>
        </p:nvSpPr>
        <p:spPr>
          <a:xfrm>
            <a:off x="3059724" y="5402552"/>
            <a:ext cx="2541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7A1E8D-6866-4218-BCD9-4910F8B82835}"/>
              </a:ext>
            </a:extLst>
          </p:cNvPr>
          <p:cNvSpPr txBox="1"/>
          <p:nvPr/>
        </p:nvSpPr>
        <p:spPr>
          <a:xfrm>
            <a:off x="5853149" y="3648227"/>
            <a:ext cx="14560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5A90B-E6CA-4B56-AFB4-E75ABA7D1565}"/>
              </a:ext>
            </a:extLst>
          </p:cNvPr>
          <p:cNvSpPr txBox="1"/>
          <p:nvPr/>
        </p:nvSpPr>
        <p:spPr>
          <a:xfrm>
            <a:off x="7514125" y="3639676"/>
            <a:ext cx="14560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DB3075-4257-4CF0-A078-6EA962DF5650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E4EEA-EADE-4A41-8159-126BFCE74D65}"/>
              </a:ext>
            </a:extLst>
          </p:cNvPr>
          <p:cNvSpPr txBox="1"/>
          <p:nvPr/>
        </p:nvSpPr>
        <p:spPr>
          <a:xfrm>
            <a:off x="124631" y="639413"/>
            <a:ext cx="7401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và tình cảm của tác giả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ody of water with trees and buildings around it&#10;&#10;Description automatically generated">
            <a:extLst>
              <a:ext uri="{FF2B5EF4-FFF2-40B4-BE49-F238E27FC236}">
                <a16:creationId xmlns:a16="http://schemas.microsoft.com/office/drawing/2014/main" id="{1838A84B-8F0E-4D60-8936-E0D75EF2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9" y="1261923"/>
            <a:ext cx="2392240" cy="149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icture containing mountain, grass, outdoor, nature&#10;&#10;Description automatically generated">
            <a:extLst>
              <a:ext uri="{FF2B5EF4-FFF2-40B4-BE49-F238E27FC236}">
                <a16:creationId xmlns:a16="http://schemas.microsoft.com/office/drawing/2014/main" id="{81BBAAE6-7A9F-44E8-9CD2-44B5E4C6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9" y="3137373"/>
            <a:ext cx="2392240" cy="149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ree, water, river, boat&#10;&#10;Description automatically generated">
            <a:extLst>
              <a:ext uri="{FF2B5EF4-FFF2-40B4-BE49-F238E27FC236}">
                <a16:creationId xmlns:a16="http://schemas.microsoft.com/office/drawing/2014/main" id="{E5CA0E27-8F7F-4B95-8BF6-68353794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0" y="4941618"/>
            <a:ext cx="2392239" cy="149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7C0246-9EB1-48CC-868F-E8AF528B21E8}"/>
              </a:ext>
            </a:extLst>
          </p:cNvPr>
          <p:cNvSpPr txBox="1"/>
          <p:nvPr/>
        </p:nvSpPr>
        <p:spPr>
          <a:xfrm>
            <a:off x="3123028" y="1293430"/>
            <a:ext cx="3752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65798-927F-49A4-BA81-42575D5FD38A}"/>
              </a:ext>
            </a:extLst>
          </p:cNvPr>
          <p:cNvSpPr txBox="1"/>
          <p:nvPr/>
        </p:nvSpPr>
        <p:spPr>
          <a:xfrm>
            <a:off x="3123027" y="3467188"/>
            <a:ext cx="35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5CB89-B83E-462D-8096-DB9609AA78B3}"/>
              </a:ext>
            </a:extLst>
          </p:cNvPr>
          <p:cNvSpPr txBox="1"/>
          <p:nvPr/>
        </p:nvSpPr>
        <p:spPr>
          <a:xfrm>
            <a:off x="3123027" y="5086767"/>
            <a:ext cx="3263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…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AutoShape 28">
            <a:extLst>
              <a:ext uri="{FF2B5EF4-FFF2-40B4-BE49-F238E27FC236}">
                <a16:creationId xmlns:a16="http://schemas.microsoft.com/office/drawing/2014/main" id="{5E6457B3-B09E-49D6-9A2F-21B3867D4E44}"/>
              </a:ext>
            </a:extLst>
          </p:cNvPr>
          <p:cNvSpPr>
            <a:spLocks/>
          </p:cNvSpPr>
          <p:nvPr/>
        </p:nvSpPr>
        <p:spPr bwMode="auto">
          <a:xfrm rot="10800000">
            <a:off x="6931930" y="1431265"/>
            <a:ext cx="433075" cy="5110209"/>
          </a:xfrm>
          <a:prstGeom prst="leftBrace">
            <a:avLst>
              <a:gd name="adj1" fmla="val 4375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AF979D-4B57-46FB-9631-021075FF2755}"/>
              </a:ext>
            </a:extLst>
          </p:cNvPr>
          <p:cNvSpPr txBox="1"/>
          <p:nvPr/>
        </p:nvSpPr>
        <p:spPr>
          <a:xfrm>
            <a:off x="7365007" y="2078260"/>
            <a:ext cx="1551308" cy="374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1" grpId="0"/>
      <p:bldP spid="23" grpId="0"/>
      <p:bldP spid="24" grpId="0" animBg="1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9C24-3C84-4075-BFC9-56893AF1B123}"/>
              </a:ext>
            </a:extLst>
          </p:cNvPr>
          <p:cNvSpPr/>
          <p:nvPr/>
        </p:nvSpPr>
        <p:spPr>
          <a:xfrm>
            <a:off x="3265328" y="268872"/>
            <a:ext cx="26133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94">
            <a:extLst>
              <a:ext uri="{FF2B5EF4-FFF2-40B4-BE49-F238E27FC236}">
                <a16:creationId xmlns:a16="http://schemas.microsoft.com/office/drawing/2014/main" id="{E32CA966-BD1E-4AE8-A480-AB4EEA81230B}"/>
              </a:ext>
            </a:extLst>
          </p:cNvPr>
          <p:cNvSpPr/>
          <p:nvPr/>
        </p:nvSpPr>
        <p:spPr>
          <a:xfrm>
            <a:off x="1069304" y="1573541"/>
            <a:ext cx="2933427" cy="4145765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dao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422F8A37-5DE6-4342-BC3D-145DBD43AC28}"/>
              </a:ext>
            </a:extLst>
          </p:cNvPr>
          <p:cNvSpPr/>
          <p:nvPr/>
        </p:nvSpPr>
        <p:spPr>
          <a:xfrm>
            <a:off x="1347862" y="1061657"/>
            <a:ext cx="2376312" cy="640689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5">
            <a:extLst>
              <a:ext uri="{FF2B5EF4-FFF2-40B4-BE49-F238E27FC236}">
                <a16:creationId xmlns:a16="http://schemas.microsoft.com/office/drawing/2014/main" id="{5F0D2E77-17AE-49AE-B133-6099FF5D0E2E}"/>
              </a:ext>
            </a:extLst>
          </p:cNvPr>
          <p:cNvSpPr/>
          <p:nvPr/>
        </p:nvSpPr>
        <p:spPr>
          <a:xfrm>
            <a:off x="4871522" y="1588121"/>
            <a:ext cx="3865868" cy="4131185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91">
            <a:extLst>
              <a:ext uri="{FF2B5EF4-FFF2-40B4-BE49-F238E27FC236}">
                <a16:creationId xmlns:a16="http://schemas.microsoft.com/office/drawing/2014/main" id="{A6A1326B-0C0D-4E7F-BFA4-ED6F1DA01BC6}"/>
              </a:ext>
            </a:extLst>
          </p:cNvPr>
          <p:cNvSpPr/>
          <p:nvPr/>
        </p:nvSpPr>
        <p:spPr>
          <a:xfrm>
            <a:off x="5616300" y="1088740"/>
            <a:ext cx="2376311" cy="61360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8916" descr="1-30">
            <a:extLst>
              <a:ext uri="{FF2B5EF4-FFF2-40B4-BE49-F238E27FC236}">
                <a16:creationId xmlns:a16="http://schemas.microsoft.com/office/drawing/2014/main" id="{4BD84D1B-8511-45EF-85AB-61ACFA00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71" y="4435522"/>
            <a:ext cx="1634890" cy="25675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7108" descr="1-43">
            <a:extLst>
              <a:ext uri="{FF2B5EF4-FFF2-40B4-BE49-F238E27FC236}">
                <a16:creationId xmlns:a16="http://schemas.microsoft.com/office/drawing/2014/main" id="{B748F521-4C92-4971-9E66-9F54450C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2" y="4957999"/>
            <a:ext cx="2264898" cy="2045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3797" descr="1-24">
            <a:extLst>
              <a:ext uri="{FF2B5EF4-FFF2-40B4-BE49-F238E27FC236}">
                <a16:creationId xmlns:a16="http://schemas.microsoft.com/office/drawing/2014/main" id="{6BCDF61F-1D7F-4191-B2A7-740D365C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90" y="5235313"/>
            <a:ext cx="1683400" cy="15331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each with palm trees and blue water&#10;&#10;Description automatically generated with low confidence">
            <a:extLst>
              <a:ext uri="{FF2B5EF4-FFF2-40B4-BE49-F238E27FC236}">
                <a16:creationId xmlns:a16="http://schemas.microsoft.com/office/drawing/2014/main" id="{46ED8595-D78C-4BDD-B70A-06828DB40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1"/>
          <a:stretch/>
        </p:blipFill>
        <p:spPr>
          <a:xfrm>
            <a:off x="-1123" y="1282"/>
            <a:ext cx="9143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71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3A379-45F5-471D-82F8-35C2871FE189}"/>
              </a:ext>
            </a:extLst>
          </p:cNvPr>
          <p:cNvSpPr/>
          <p:nvPr/>
        </p:nvSpPr>
        <p:spPr>
          <a:xfrm>
            <a:off x="2392642" y="176782"/>
            <a:ext cx="478842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VIẾT KẾT NỐI VỚI ĐỌC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F78C6BC-1092-4043-9821-B480A2625776}"/>
              </a:ext>
            </a:extLst>
          </p:cNvPr>
          <p:cNvSpPr/>
          <p:nvPr/>
        </p:nvSpPr>
        <p:spPr>
          <a:xfrm>
            <a:off x="766627" y="851891"/>
            <a:ext cx="8040453" cy="1271726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(khoảng 5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- 7 câu) nêu cảm nghĩ của em về một danh lam thắng cảnh của quê hương đất nước. </a:t>
            </a:r>
            <a:endParaRPr lang="en-US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0AA52-8E3A-4B29-A1D1-3089273E18D2}"/>
              </a:ext>
            </a:extLst>
          </p:cNvPr>
          <p:cNvSpPr txBox="1"/>
          <p:nvPr/>
        </p:nvSpPr>
        <p:spPr>
          <a:xfrm>
            <a:off x="4084037" y="2317686"/>
            <a:ext cx="1405635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C349A-0B69-4408-B112-5C3E75053BBE}"/>
              </a:ext>
            </a:extLst>
          </p:cNvPr>
          <p:cNvSpPr txBox="1"/>
          <p:nvPr/>
        </p:nvSpPr>
        <p:spPr>
          <a:xfrm>
            <a:off x="386940" y="2646361"/>
            <a:ext cx="186494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15522-B8D5-4ADF-8186-6F2DE2755AE1}"/>
              </a:ext>
            </a:extLst>
          </p:cNvPr>
          <p:cNvSpPr txBox="1"/>
          <p:nvPr/>
        </p:nvSpPr>
        <p:spPr>
          <a:xfrm>
            <a:off x="766626" y="3248043"/>
            <a:ext cx="732599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–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BEE71-973D-4180-9E67-6FD619CF2B4C}"/>
              </a:ext>
            </a:extLst>
          </p:cNvPr>
          <p:cNvSpPr txBox="1"/>
          <p:nvPr/>
        </p:nvSpPr>
        <p:spPr>
          <a:xfrm>
            <a:off x="571526" y="3725539"/>
            <a:ext cx="8221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+mj-lt"/>
              </a:rPr>
              <a:t>- Nội dung: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cảm nghĩ của em về một danh lam thắng cảnh của quê hương đất nước.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B7CBF-439D-4F33-B055-17F0F64160DF}"/>
              </a:ext>
            </a:extLst>
          </p:cNvPr>
          <p:cNvSpPr txBox="1"/>
          <p:nvPr/>
        </p:nvSpPr>
        <p:spPr>
          <a:xfrm>
            <a:off x="1319410" y="4573884"/>
            <a:ext cx="5700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30B12-D2B3-4C4E-B1E5-763954D15074}"/>
              </a:ext>
            </a:extLst>
          </p:cNvPr>
          <p:cNvSpPr txBox="1"/>
          <p:nvPr/>
        </p:nvSpPr>
        <p:spPr>
          <a:xfrm>
            <a:off x="1347546" y="6006109"/>
            <a:ext cx="6773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298EC-60D6-421B-8106-B3E1B122B5F1}"/>
              </a:ext>
            </a:extLst>
          </p:cNvPr>
          <p:cNvSpPr txBox="1"/>
          <p:nvPr/>
        </p:nvSpPr>
        <p:spPr>
          <a:xfrm>
            <a:off x="1319410" y="5133611"/>
            <a:ext cx="7697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1" grpId="0"/>
      <p:bldP spid="12" grpId="0"/>
      <p:bldP spid="14" grpId="0"/>
      <p:bldP spid="17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7E1562-4A73-46D5-9C89-6F6295AC857E}"/>
              </a:ext>
            </a:extLst>
          </p:cNvPr>
          <p:cNvSpPr/>
          <p:nvPr/>
        </p:nvSpPr>
        <p:spPr>
          <a:xfrm>
            <a:off x="2738316" y="176782"/>
            <a:ext cx="409708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EBB3B-AEB7-4C54-A3C5-474FD93C95FF}"/>
              </a:ext>
            </a:extLst>
          </p:cNvPr>
          <p:cNvSpPr txBox="1"/>
          <p:nvPr/>
        </p:nvSpPr>
        <p:spPr>
          <a:xfrm>
            <a:off x="364161" y="907469"/>
            <a:ext cx="1381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7310BB-C445-46DC-9167-3FBFEA55C86A}"/>
              </a:ext>
            </a:extLst>
          </p:cNvPr>
          <p:cNvSpPr/>
          <p:nvPr/>
        </p:nvSpPr>
        <p:spPr>
          <a:xfrm>
            <a:off x="175846" y="1716298"/>
            <a:ext cx="1758461" cy="63304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6D2745-F1FB-4A45-8006-851CD0C1967D}"/>
              </a:ext>
            </a:extLst>
          </p:cNvPr>
          <p:cNvSpPr/>
          <p:nvPr/>
        </p:nvSpPr>
        <p:spPr>
          <a:xfrm>
            <a:off x="175846" y="3831990"/>
            <a:ext cx="1758461" cy="63304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C27300-596F-434C-87B3-74FF176D6E0D}"/>
              </a:ext>
            </a:extLst>
          </p:cNvPr>
          <p:cNvSpPr/>
          <p:nvPr/>
        </p:nvSpPr>
        <p:spPr>
          <a:xfrm>
            <a:off x="175846" y="5603367"/>
            <a:ext cx="1758461" cy="63304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11834-CE4B-433B-9EC5-B6DE1668433B}"/>
              </a:ext>
            </a:extLst>
          </p:cNvPr>
          <p:cNvSpPr txBox="1"/>
          <p:nvPr/>
        </p:nvSpPr>
        <p:spPr>
          <a:xfrm>
            <a:off x="2166297" y="1312017"/>
            <a:ext cx="71009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…)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016EC-80FA-4416-9E46-C8C43F5CBAE2}"/>
              </a:ext>
            </a:extLst>
          </p:cNvPr>
          <p:cNvSpPr txBox="1"/>
          <p:nvPr/>
        </p:nvSpPr>
        <p:spPr>
          <a:xfrm>
            <a:off x="2601880" y="3069219"/>
            <a:ext cx="62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00C7D177-8FC9-467B-A63D-D6B52306C188}"/>
              </a:ext>
            </a:extLst>
          </p:cNvPr>
          <p:cNvSpPr>
            <a:spLocks/>
          </p:cNvSpPr>
          <p:nvPr/>
        </p:nvSpPr>
        <p:spPr bwMode="auto">
          <a:xfrm>
            <a:off x="2171368" y="3235568"/>
            <a:ext cx="332034" cy="2053883"/>
          </a:xfrm>
          <a:prstGeom prst="leftBrace">
            <a:avLst>
              <a:gd name="adj1" fmla="val 43750"/>
              <a:gd name="adj2" fmla="val 5340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44DEBE-5D7D-44EB-B113-1E2E366BD6F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55077" y="2349344"/>
            <a:ext cx="0" cy="14826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CFFA3B-7AEE-4A35-9A1B-2FFBFDFBA223}"/>
              </a:ext>
            </a:extLst>
          </p:cNvPr>
          <p:cNvCxnSpPr>
            <a:cxnSpLocks/>
          </p:cNvCxnSpPr>
          <p:nvPr/>
        </p:nvCxnSpPr>
        <p:spPr>
          <a:xfrm>
            <a:off x="1055074" y="4465036"/>
            <a:ext cx="2" cy="11194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96F4C7-DDD3-4ABF-B9F1-BE8BC30C4393}"/>
              </a:ext>
            </a:extLst>
          </p:cNvPr>
          <p:cNvSpPr txBox="1"/>
          <p:nvPr/>
        </p:nvSpPr>
        <p:spPr>
          <a:xfrm>
            <a:off x="2813535" y="4048524"/>
            <a:ext cx="622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544DCF-5520-4D04-AD09-A9D5EC885C82}"/>
              </a:ext>
            </a:extLst>
          </p:cNvPr>
          <p:cNvSpPr txBox="1"/>
          <p:nvPr/>
        </p:nvSpPr>
        <p:spPr>
          <a:xfrm>
            <a:off x="2238460" y="5504391"/>
            <a:ext cx="6698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C25DB3-B7CD-4418-9759-B4BD95221B72}"/>
              </a:ext>
            </a:extLst>
          </p:cNvPr>
          <p:cNvSpPr txBox="1"/>
          <p:nvPr/>
        </p:nvSpPr>
        <p:spPr>
          <a:xfrm>
            <a:off x="2813535" y="4704424"/>
            <a:ext cx="462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393364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9" grpId="0" animBg="1"/>
      <p:bldP spid="23" grpId="0"/>
      <p:bldP spid="25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17D85B-87B8-4900-95FE-06156B202178}"/>
              </a:ext>
            </a:extLst>
          </p:cNvPr>
          <p:cNvSpPr/>
          <p:nvPr/>
        </p:nvSpPr>
        <p:spPr>
          <a:xfrm>
            <a:off x="2124217" y="1864176"/>
            <a:ext cx="4895566" cy="71745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1F69F-8B0D-4A78-90A1-8E10A2ECBC88}"/>
              </a:ext>
            </a:extLst>
          </p:cNvPr>
          <p:cNvSpPr/>
          <p:nvPr/>
        </p:nvSpPr>
        <p:spPr>
          <a:xfrm>
            <a:off x="2124217" y="2855413"/>
            <a:ext cx="4895566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12F737-1D57-4580-B5BC-1D8CFE73CB60}"/>
              </a:ext>
            </a:extLst>
          </p:cNvPr>
          <p:cNvSpPr/>
          <p:nvPr/>
        </p:nvSpPr>
        <p:spPr>
          <a:xfrm>
            <a:off x="2124217" y="3848765"/>
            <a:ext cx="4895566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0D9753-B841-4275-B5EF-803969BF44CD}"/>
              </a:ext>
            </a:extLst>
          </p:cNvPr>
          <p:cNvSpPr/>
          <p:nvPr/>
        </p:nvSpPr>
        <p:spPr>
          <a:xfrm>
            <a:off x="2124218" y="4842117"/>
            <a:ext cx="4895566" cy="717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4105D9-3B5A-4AFE-A74C-F1BE30EEB6F3}"/>
              </a:ext>
            </a:extLst>
          </p:cNvPr>
          <p:cNvSpPr/>
          <p:nvPr/>
        </p:nvSpPr>
        <p:spPr>
          <a:xfrm>
            <a:off x="2124218" y="5865110"/>
            <a:ext cx="4895566" cy="717452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VIẾT KẾT NỐI VỚI 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11F94-FC0D-4F0C-BE7B-DCB970FCDE4F}"/>
              </a:ext>
            </a:extLst>
          </p:cNvPr>
          <p:cNvSpPr/>
          <p:nvPr/>
        </p:nvSpPr>
        <p:spPr>
          <a:xfrm>
            <a:off x="1644362" y="109648"/>
            <a:ext cx="598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QUÊ HƯƠNG YÊU DẤU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051A6-E22E-4FD4-B995-AC695EA542FF}"/>
              </a:ext>
            </a:extLst>
          </p:cNvPr>
          <p:cNvSpPr/>
          <p:nvPr/>
        </p:nvSpPr>
        <p:spPr>
          <a:xfrm>
            <a:off x="63304" y="694423"/>
            <a:ext cx="9017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CHÙM CA DAO VỀ QUÊ HƯƠNG ĐẤT NƯỚC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9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mountain, outdoor, nature, green&#10;&#10;Description automatically generated">
            <a:extLst>
              <a:ext uri="{FF2B5EF4-FFF2-40B4-BE49-F238E27FC236}">
                <a16:creationId xmlns:a16="http://schemas.microsoft.com/office/drawing/2014/main" id="{31FA2BC5-7108-4315-92CD-94772742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5" b="2"/>
          <a:stretch/>
        </p:blipFill>
        <p:spPr>
          <a:xfrm>
            <a:off x="-43317" y="0"/>
            <a:ext cx="9143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43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ity&#10;&#10;Description automatically generated">
            <a:extLst>
              <a:ext uri="{FF2B5EF4-FFF2-40B4-BE49-F238E27FC236}">
                <a16:creationId xmlns:a16="http://schemas.microsoft.com/office/drawing/2014/main" id="{1B788DBD-ACD5-44C4-8274-22A41D96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7" b="-1"/>
          <a:stretch/>
        </p:blipFill>
        <p:spPr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1" name="Picture 10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0116231B-D5A3-4D0E-9A2C-309A4992B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2517" b="2"/>
          <a:stretch/>
        </p:blipFill>
        <p:spPr>
          <a:xfrm>
            <a:off x="4216653" y="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Picture 6" descr="A picture containing colorful, scene, harbor&#10;&#10;Description automatically generated">
            <a:extLst>
              <a:ext uri="{FF2B5EF4-FFF2-40B4-BE49-F238E27FC236}">
                <a16:creationId xmlns:a16="http://schemas.microsoft.com/office/drawing/2014/main" id="{17BE0F26-CC0B-4507-B1B5-F45A42B38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 r="2" b="2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picture containing tree, outdoor, water, nature&#10;&#10;Description automatically generated">
            <a:extLst>
              <a:ext uri="{FF2B5EF4-FFF2-40B4-BE49-F238E27FC236}">
                <a16:creationId xmlns:a16="http://schemas.microsoft.com/office/drawing/2014/main" id="{42176D36-B26C-498F-91FF-0DFE01BFB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" b="-2"/>
          <a:stretch/>
        </p:blipFill>
        <p:spPr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562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olorful, resort&#10;&#10;Description automatically generated">
            <a:extLst>
              <a:ext uri="{FF2B5EF4-FFF2-40B4-BE49-F238E27FC236}">
                <a16:creationId xmlns:a16="http://schemas.microsoft.com/office/drawing/2014/main" id="{075BB4C9-3503-42BB-B109-F58BA61F1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1421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8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543ED7-9BFC-4628-B053-F8CE35D339D9}"/>
              </a:ext>
            </a:extLst>
          </p:cNvPr>
          <p:cNvSpPr txBox="1"/>
          <p:nvPr/>
        </p:nvSpPr>
        <p:spPr>
          <a:xfrm>
            <a:off x="2876844" y="3981047"/>
            <a:ext cx="6013938" cy="216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“…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con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rợp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bay”…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</a:p>
        </p:txBody>
      </p:sp>
      <p:pic>
        <p:nvPicPr>
          <p:cNvPr id="7" name="Picture 6" descr="A close up of a yellow flower&#10;&#10;Description automatically generated with low confidence">
            <a:extLst>
              <a:ext uri="{FF2B5EF4-FFF2-40B4-BE49-F238E27FC236}">
                <a16:creationId xmlns:a16="http://schemas.microsoft.com/office/drawing/2014/main" id="{E611D7E5-62EC-4DF9-B292-8DE3B4EC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5"/>
            <a:ext cx="6806084" cy="3573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6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A19981-E5CF-429A-BB74-ACA699C503E2}"/>
              </a:ext>
            </a:extLst>
          </p:cNvPr>
          <p:cNvSpPr txBox="1"/>
          <p:nvPr/>
        </p:nvSpPr>
        <p:spPr>
          <a:xfrm>
            <a:off x="2022230" y="4487483"/>
            <a:ext cx="6671604" cy="216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.”…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Hanh) 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34F01C6-DE59-42C3-B5D9-B64C8C069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6207"/>
            <a:ext cx="6667500" cy="42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50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2753</Words>
  <Application>Microsoft Office PowerPoint</Application>
  <PresentationFormat>On-screen Show (4:3)</PresentationFormat>
  <Paragraphs>689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2021-10-18T08:25:53Z</dcterms:created>
  <dcterms:modified xsi:type="dcterms:W3CDTF">2021-10-20T03:51:57Z</dcterms:modified>
</cp:coreProperties>
</file>