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97" r:id="rId2"/>
    <p:sldId id="258" r:id="rId3"/>
    <p:sldId id="259" r:id="rId4"/>
    <p:sldId id="476" r:id="rId5"/>
    <p:sldId id="261" r:id="rId6"/>
    <p:sldId id="477" r:id="rId7"/>
    <p:sldId id="498" r:id="rId8"/>
    <p:sldId id="411" r:id="rId9"/>
    <p:sldId id="500" r:id="rId10"/>
    <p:sldId id="267" r:id="rId11"/>
    <p:sldId id="501" r:id="rId12"/>
    <p:sldId id="502" r:id="rId13"/>
    <p:sldId id="503" r:id="rId14"/>
    <p:sldId id="504" r:id="rId15"/>
    <p:sldId id="520" r:id="rId16"/>
    <p:sldId id="506" r:id="rId17"/>
    <p:sldId id="507" r:id="rId18"/>
    <p:sldId id="508" r:id="rId19"/>
    <p:sldId id="516" r:id="rId20"/>
    <p:sldId id="517" r:id="rId21"/>
    <p:sldId id="519" r:id="rId22"/>
    <p:sldId id="518" r:id="rId23"/>
    <p:sldId id="513" r:id="rId24"/>
    <p:sldId id="514" r:id="rId25"/>
    <p:sldId id="443" r:id="rId26"/>
    <p:sldId id="515" r:id="rId27"/>
    <p:sldId id="44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70E39-C106-43D6-B043-84AB16A051B8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73D38D-FC3D-4797-A110-DDA9ABEC7640}">
      <dgm:prSet phldrT="[Text]"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Mở</a:t>
          </a:r>
          <a:r>
            <a:rPr lang="en-US" sz="2800" b="1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đầu</a:t>
          </a:r>
          <a:endParaRPr lang="en-US" sz="2800" b="1" dirty="0">
            <a:solidFill>
              <a:srgbClr val="FFFF00"/>
            </a:solidFill>
            <a:latin typeface="Times New Roman "/>
            <a:cs typeface="Arial" panose="020B0604020202020204" pitchFamily="34" charset="0"/>
          </a:endParaRPr>
        </a:p>
      </dgm:t>
    </dgm:pt>
    <dgm:pt modelId="{AEFA430C-87BE-4B6B-9FFD-D1DE9F945DB1}" type="parTrans" cxnId="{4AC5EB8B-07D4-46FF-9F61-9EB6C17E885E}">
      <dgm:prSet/>
      <dgm:spPr/>
      <dgm:t>
        <a:bodyPr/>
        <a:lstStyle/>
        <a:p>
          <a:endParaRPr lang="en-US" sz="2300"/>
        </a:p>
      </dgm:t>
    </dgm:pt>
    <dgm:pt modelId="{C808B358-94EF-4FB6-931E-97A950770548}" type="sibTrans" cxnId="{4AC5EB8B-07D4-46FF-9F61-9EB6C17E885E}">
      <dgm:prSet/>
      <dgm:spPr/>
      <dgm:t>
        <a:bodyPr/>
        <a:lstStyle/>
        <a:p>
          <a:endParaRPr lang="en-US" sz="2300"/>
        </a:p>
      </dgm:t>
    </dgm:pt>
    <dgm:pt modelId="{B2CC2379-4A45-4FBF-8C34-0A4B969739C1}">
      <dgm:prSet phldrT="[Text]"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Thắt</a:t>
          </a:r>
          <a:r>
            <a:rPr lang="en-US" sz="2800" b="1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nút</a:t>
          </a:r>
          <a:r>
            <a:rPr lang="en-US" sz="2800" b="1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</a:p>
      </dgm:t>
    </dgm:pt>
    <dgm:pt modelId="{187EAE1C-FE27-42E5-A569-1A6406E2E923}" type="parTrans" cxnId="{71B64130-ACBF-441E-894F-D1D0C6FD4E9A}">
      <dgm:prSet/>
      <dgm:spPr/>
      <dgm:t>
        <a:bodyPr/>
        <a:lstStyle/>
        <a:p>
          <a:endParaRPr lang="en-US" sz="2300"/>
        </a:p>
      </dgm:t>
    </dgm:pt>
    <dgm:pt modelId="{67BB8802-73D7-4677-B930-9120E978865D}" type="sibTrans" cxnId="{71B64130-ACBF-441E-894F-D1D0C6FD4E9A}">
      <dgm:prSet/>
      <dgm:spPr/>
      <dgm:t>
        <a:bodyPr/>
        <a:lstStyle/>
        <a:p>
          <a:endParaRPr lang="en-US" sz="2300"/>
        </a:p>
      </dgm:t>
    </dgm:pt>
    <dgm:pt modelId="{F8696EAA-A5FB-4E7C-9269-8288CF404B08}">
      <dgm:prSet phldrT="[Text]"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Phát</a:t>
          </a:r>
          <a:r>
            <a:rPr lang="en-US" sz="2800" b="1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triển</a:t>
          </a:r>
          <a:endParaRPr lang="en-US" sz="2800" b="1" dirty="0">
            <a:solidFill>
              <a:srgbClr val="FFFF00"/>
            </a:solidFill>
            <a:latin typeface="Times New Roman "/>
            <a:cs typeface="Arial" panose="020B0604020202020204" pitchFamily="34" charset="0"/>
          </a:endParaRPr>
        </a:p>
      </dgm:t>
    </dgm:pt>
    <dgm:pt modelId="{0C906DF9-E2A1-4516-BC8B-18C14C7668F1}" type="parTrans" cxnId="{66803368-1C37-4FBB-BFC9-1D498E42B1A5}">
      <dgm:prSet/>
      <dgm:spPr/>
      <dgm:t>
        <a:bodyPr/>
        <a:lstStyle/>
        <a:p>
          <a:endParaRPr lang="en-US" sz="2300"/>
        </a:p>
      </dgm:t>
    </dgm:pt>
    <dgm:pt modelId="{595B6D39-114D-4E6A-AB66-F78A41D3C054}" type="sibTrans" cxnId="{66803368-1C37-4FBB-BFC9-1D498E42B1A5}">
      <dgm:prSet/>
      <dgm:spPr/>
      <dgm:t>
        <a:bodyPr/>
        <a:lstStyle/>
        <a:p>
          <a:endParaRPr lang="en-US" sz="2300"/>
        </a:p>
      </dgm:t>
    </dgm:pt>
    <dgm:pt modelId="{E92B707A-F0B4-4269-82AA-C3970EB49648}">
      <dgm:prSet phldrT="[Text]"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Mở</a:t>
          </a:r>
          <a:r>
            <a:rPr lang="en-US" sz="2800" b="1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nút</a:t>
          </a:r>
          <a:endParaRPr lang="en-US" sz="2800" b="1" dirty="0">
            <a:solidFill>
              <a:srgbClr val="FFFF00"/>
            </a:solidFill>
            <a:latin typeface="Times New Roman "/>
            <a:cs typeface="Arial" panose="020B0604020202020204" pitchFamily="34" charset="0"/>
          </a:endParaRPr>
        </a:p>
      </dgm:t>
    </dgm:pt>
    <dgm:pt modelId="{7F40B1DE-AA31-4A5A-8C93-9D2BE10CF937}" type="parTrans" cxnId="{88DB63C2-0820-41E0-8EAD-2B1742F9C37B}">
      <dgm:prSet/>
      <dgm:spPr/>
      <dgm:t>
        <a:bodyPr/>
        <a:lstStyle/>
        <a:p>
          <a:endParaRPr lang="en-US" sz="2300"/>
        </a:p>
      </dgm:t>
    </dgm:pt>
    <dgm:pt modelId="{8B29CA3B-AFBF-4879-B9E6-3BC42392B2E9}" type="sibTrans" cxnId="{88DB63C2-0820-41E0-8EAD-2B1742F9C37B}">
      <dgm:prSet/>
      <dgm:spPr/>
      <dgm:t>
        <a:bodyPr/>
        <a:lstStyle/>
        <a:p>
          <a:endParaRPr lang="en-US" sz="2300"/>
        </a:p>
      </dgm:t>
    </dgm:pt>
    <dgm:pt modelId="{52F8C314-EB44-4D25-A538-CD6807BA48C2}">
      <dgm:prSet phldrT="[Text]"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Kết</a:t>
          </a:r>
          <a:r>
            <a:rPr lang="en-US" sz="2800" b="1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thúc</a:t>
          </a:r>
          <a:endParaRPr lang="en-US" sz="2800" b="1" dirty="0">
            <a:solidFill>
              <a:srgbClr val="FFFF00"/>
            </a:solidFill>
            <a:latin typeface="Times New Roman "/>
            <a:cs typeface="Arial" panose="020B0604020202020204" pitchFamily="34" charset="0"/>
          </a:endParaRPr>
        </a:p>
      </dgm:t>
    </dgm:pt>
    <dgm:pt modelId="{48EEAFC7-35E8-4A74-BD3A-13456C19B414}" type="parTrans" cxnId="{A6893013-427D-4D86-B177-1DC0121814C9}">
      <dgm:prSet/>
      <dgm:spPr/>
      <dgm:t>
        <a:bodyPr/>
        <a:lstStyle/>
        <a:p>
          <a:endParaRPr lang="en-US" sz="2300"/>
        </a:p>
      </dgm:t>
    </dgm:pt>
    <dgm:pt modelId="{A0CAFEF7-21B0-4FA7-8094-3D6D0D838020}" type="sibTrans" cxnId="{A6893013-427D-4D86-B177-1DC0121814C9}">
      <dgm:prSet/>
      <dgm:spPr/>
      <dgm:t>
        <a:bodyPr/>
        <a:lstStyle/>
        <a:p>
          <a:endParaRPr lang="en-US" sz="2300"/>
        </a:p>
      </dgm:t>
    </dgm:pt>
    <dgm:pt modelId="{9BC460A0-AA50-46CB-B991-94EE4EE6961B}" type="pres">
      <dgm:prSet presAssocID="{12C70E39-C106-43D6-B043-84AB16A051B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0B3E2A9-55F1-4FD6-AD21-34B531ECD738}" type="pres">
      <dgm:prSet presAssocID="{52F8C314-EB44-4D25-A538-CD6807BA48C2}" presName="Accent5" presStyleCnt="0"/>
      <dgm:spPr/>
    </dgm:pt>
    <dgm:pt modelId="{E207A012-03DC-4C07-A523-A50DBD1EE299}" type="pres">
      <dgm:prSet presAssocID="{52F8C314-EB44-4D25-A538-CD6807BA48C2}" presName="Accent" presStyleLbl="node1" presStyleIdx="0" presStyleCnt="5"/>
      <dgm:spPr/>
    </dgm:pt>
    <dgm:pt modelId="{225977C3-D713-4320-BF81-5E4CA9AFF4D2}" type="pres">
      <dgm:prSet presAssocID="{52F8C314-EB44-4D25-A538-CD6807BA48C2}" presName="ParentBackground5" presStyleCnt="0"/>
      <dgm:spPr/>
    </dgm:pt>
    <dgm:pt modelId="{E154AC38-2271-46F8-B14D-8D22D97CDDA9}" type="pres">
      <dgm:prSet presAssocID="{52F8C314-EB44-4D25-A538-CD6807BA48C2}" presName="ParentBackground" presStyleLbl="fgAcc1" presStyleIdx="0" presStyleCnt="5"/>
      <dgm:spPr/>
    </dgm:pt>
    <dgm:pt modelId="{91EE94E4-9F07-4D27-B667-D4CFDC17723B}" type="pres">
      <dgm:prSet presAssocID="{52F8C314-EB44-4D25-A538-CD6807BA48C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0DE4C8C-3935-474A-917A-70B9A74123CA}" type="pres">
      <dgm:prSet presAssocID="{E92B707A-F0B4-4269-82AA-C3970EB49648}" presName="Accent4" presStyleCnt="0"/>
      <dgm:spPr/>
    </dgm:pt>
    <dgm:pt modelId="{ECB9C6F5-3837-4D5A-8753-AA6C05C123EC}" type="pres">
      <dgm:prSet presAssocID="{E92B707A-F0B4-4269-82AA-C3970EB49648}" presName="Accent" presStyleLbl="node1" presStyleIdx="1" presStyleCnt="5"/>
      <dgm:spPr/>
    </dgm:pt>
    <dgm:pt modelId="{B1A759E8-5622-40AF-87AF-1C8BDD7CDEB1}" type="pres">
      <dgm:prSet presAssocID="{E92B707A-F0B4-4269-82AA-C3970EB49648}" presName="ParentBackground4" presStyleCnt="0"/>
      <dgm:spPr/>
    </dgm:pt>
    <dgm:pt modelId="{89528A93-4369-4DCB-AFFF-5F90C854A66D}" type="pres">
      <dgm:prSet presAssocID="{E92B707A-F0B4-4269-82AA-C3970EB49648}" presName="ParentBackground" presStyleLbl="fgAcc1" presStyleIdx="1" presStyleCnt="5"/>
      <dgm:spPr/>
    </dgm:pt>
    <dgm:pt modelId="{0E4D9E7A-4D31-407A-B0FB-2CF27A4829B2}" type="pres">
      <dgm:prSet presAssocID="{E92B707A-F0B4-4269-82AA-C3970EB4964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6BB7554-F66D-4226-806F-C962E4E2090B}" type="pres">
      <dgm:prSet presAssocID="{F8696EAA-A5FB-4E7C-9269-8288CF404B08}" presName="Accent3" presStyleCnt="0"/>
      <dgm:spPr/>
    </dgm:pt>
    <dgm:pt modelId="{A8FEFA4C-9F6F-4C89-B937-A433348C9CAF}" type="pres">
      <dgm:prSet presAssocID="{F8696EAA-A5FB-4E7C-9269-8288CF404B08}" presName="Accent" presStyleLbl="node1" presStyleIdx="2" presStyleCnt="5"/>
      <dgm:spPr/>
    </dgm:pt>
    <dgm:pt modelId="{312AA152-9C36-42F2-BC79-9793D421C227}" type="pres">
      <dgm:prSet presAssocID="{F8696EAA-A5FB-4E7C-9269-8288CF404B08}" presName="ParentBackground3" presStyleCnt="0"/>
      <dgm:spPr/>
    </dgm:pt>
    <dgm:pt modelId="{EA9EBAF9-D794-4F2D-A1A2-EFBDFF5B6351}" type="pres">
      <dgm:prSet presAssocID="{F8696EAA-A5FB-4E7C-9269-8288CF404B08}" presName="ParentBackground" presStyleLbl="fgAcc1" presStyleIdx="2" presStyleCnt="5"/>
      <dgm:spPr/>
    </dgm:pt>
    <dgm:pt modelId="{CA4A7764-A315-44D5-98D8-F0E6A64A37BD}" type="pres">
      <dgm:prSet presAssocID="{F8696EAA-A5FB-4E7C-9269-8288CF404B0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AFA7C4E-2A86-4C5A-9551-E31FED5B5797}" type="pres">
      <dgm:prSet presAssocID="{B2CC2379-4A45-4FBF-8C34-0A4B969739C1}" presName="Accent2" presStyleCnt="0"/>
      <dgm:spPr/>
    </dgm:pt>
    <dgm:pt modelId="{3A612FD6-F869-4487-98A2-928E9669AEE4}" type="pres">
      <dgm:prSet presAssocID="{B2CC2379-4A45-4FBF-8C34-0A4B969739C1}" presName="Accent" presStyleLbl="node1" presStyleIdx="3" presStyleCnt="5"/>
      <dgm:spPr/>
    </dgm:pt>
    <dgm:pt modelId="{A8613FB2-CB28-42DA-BC7A-FC050846D933}" type="pres">
      <dgm:prSet presAssocID="{B2CC2379-4A45-4FBF-8C34-0A4B969739C1}" presName="ParentBackground2" presStyleCnt="0"/>
      <dgm:spPr/>
    </dgm:pt>
    <dgm:pt modelId="{22DC69FF-7999-46A8-B43D-2463C9EED2C2}" type="pres">
      <dgm:prSet presAssocID="{B2CC2379-4A45-4FBF-8C34-0A4B969739C1}" presName="ParentBackground" presStyleLbl="fgAcc1" presStyleIdx="3" presStyleCnt="5"/>
      <dgm:spPr/>
    </dgm:pt>
    <dgm:pt modelId="{7920A389-998A-403D-A393-F8E07EA0CD47}" type="pres">
      <dgm:prSet presAssocID="{B2CC2379-4A45-4FBF-8C34-0A4B969739C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7B12F1C-96E3-4557-82B6-35190D7EC565}" type="pres">
      <dgm:prSet presAssocID="{F873D38D-FC3D-4797-A110-DDA9ABEC7640}" presName="Accent1" presStyleCnt="0"/>
      <dgm:spPr/>
    </dgm:pt>
    <dgm:pt modelId="{524FFE6C-1365-48B4-AAF5-E170C869CDD9}" type="pres">
      <dgm:prSet presAssocID="{F873D38D-FC3D-4797-A110-DDA9ABEC7640}" presName="Accent" presStyleLbl="node1" presStyleIdx="4" presStyleCnt="5"/>
      <dgm:spPr/>
    </dgm:pt>
    <dgm:pt modelId="{447B5C4D-FFC3-45E6-A2B4-0AC0842626D5}" type="pres">
      <dgm:prSet presAssocID="{F873D38D-FC3D-4797-A110-DDA9ABEC7640}" presName="ParentBackground1" presStyleCnt="0"/>
      <dgm:spPr/>
    </dgm:pt>
    <dgm:pt modelId="{EA317E65-F05B-4CAB-8350-DAD8E9284C18}" type="pres">
      <dgm:prSet presAssocID="{F873D38D-FC3D-4797-A110-DDA9ABEC7640}" presName="ParentBackground" presStyleLbl="fgAcc1" presStyleIdx="4" presStyleCnt="5"/>
      <dgm:spPr/>
    </dgm:pt>
    <dgm:pt modelId="{E8CBBE20-96D9-4AD6-9EBA-252C4135CD45}" type="pres">
      <dgm:prSet presAssocID="{F873D38D-FC3D-4797-A110-DDA9ABEC764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6893013-427D-4D86-B177-1DC0121814C9}" srcId="{12C70E39-C106-43D6-B043-84AB16A051B8}" destId="{52F8C314-EB44-4D25-A538-CD6807BA48C2}" srcOrd="4" destOrd="0" parTransId="{48EEAFC7-35E8-4A74-BD3A-13456C19B414}" sibTransId="{A0CAFEF7-21B0-4FA7-8094-3D6D0D838020}"/>
    <dgm:cxn modelId="{22B3FD1C-BF3C-4AAB-986D-2A4C84FE2001}" type="presOf" srcId="{F873D38D-FC3D-4797-A110-DDA9ABEC7640}" destId="{EA317E65-F05B-4CAB-8350-DAD8E9284C18}" srcOrd="0" destOrd="0" presId="urn:microsoft.com/office/officeart/2011/layout/CircleProcess"/>
    <dgm:cxn modelId="{71B64130-ACBF-441E-894F-D1D0C6FD4E9A}" srcId="{12C70E39-C106-43D6-B043-84AB16A051B8}" destId="{B2CC2379-4A45-4FBF-8C34-0A4B969739C1}" srcOrd="1" destOrd="0" parTransId="{187EAE1C-FE27-42E5-A569-1A6406E2E923}" sibTransId="{67BB8802-73D7-4677-B930-9120E978865D}"/>
    <dgm:cxn modelId="{668E1F39-0BF9-4926-8273-670BF84F78DA}" type="presOf" srcId="{F873D38D-FC3D-4797-A110-DDA9ABEC7640}" destId="{E8CBBE20-96D9-4AD6-9EBA-252C4135CD45}" srcOrd="1" destOrd="0" presId="urn:microsoft.com/office/officeart/2011/layout/CircleProcess"/>
    <dgm:cxn modelId="{0118D53C-6055-4B8E-A2C7-498ACBA1BF28}" type="presOf" srcId="{12C70E39-C106-43D6-B043-84AB16A051B8}" destId="{9BC460A0-AA50-46CB-B991-94EE4EE6961B}" srcOrd="0" destOrd="0" presId="urn:microsoft.com/office/officeart/2011/layout/CircleProcess"/>
    <dgm:cxn modelId="{E281165C-A641-4D2A-84B2-5FA0A354E1C6}" type="presOf" srcId="{E92B707A-F0B4-4269-82AA-C3970EB49648}" destId="{0E4D9E7A-4D31-407A-B0FB-2CF27A4829B2}" srcOrd="1" destOrd="0" presId="urn:microsoft.com/office/officeart/2011/layout/CircleProcess"/>
    <dgm:cxn modelId="{66803368-1C37-4FBB-BFC9-1D498E42B1A5}" srcId="{12C70E39-C106-43D6-B043-84AB16A051B8}" destId="{F8696EAA-A5FB-4E7C-9269-8288CF404B08}" srcOrd="2" destOrd="0" parTransId="{0C906DF9-E2A1-4516-BC8B-18C14C7668F1}" sibTransId="{595B6D39-114D-4E6A-AB66-F78A41D3C054}"/>
    <dgm:cxn modelId="{8A72F44A-6EA1-4A8A-B12A-878873294827}" type="presOf" srcId="{F8696EAA-A5FB-4E7C-9269-8288CF404B08}" destId="{EA9EBAF9-D794-4F2D-A1A2-EFBDFF5B6351}" srcOrd="0" destOrd="0" presId="urn:microsoft.com/office/officeart/2011/layout/CircleProcess"/>
    <dgm:cxn modelId="{22117289-27D0-40BD-83B4-AD0944BA4774}" type="presOf" srcId="{F8696EAA-A5FB-4E7C-9269-8288CF404B08}" destId="{CA4A7764-A315-44D5-98D8-F0E6A64A37BD}" srcOrd="1" destOrd="0" presId="urn:microsoft.com/office/officeart/2011/layout/CircleProcess"/>
    <dgm:cxn modelId="{4D3FD189-F946-4F26-A292-C62DDF3D09A5}" type="presOf" srcId="{52F8C314-EB44-4D25-A538-CD6807BA48C2}" destId="{91EE94E4-9F07-4D27-B667-D4CFDC17723B}" srcOrd="1" destOrd="0" presId="urn:microsoft.com/office/officeart/2011/layout/CircleProcess"/>
    <dgm:cxn modelId="{4AC5EB8B-07D4-46FF-9F61-9EB6C17E885E}" srcId="{12C70E39-C106-43D6-B043-84AB16A051B8}" destId="{F873D38D-FC3D-4797-A110-DDA9ABEC7640}" srcOrd="0" destOrd="0" parTransId="{AEFA430C-87BE-4B6B-9FFD-D1DE9F945DB1}" sibTransId="{C808B358-94EF-4FB6-931E-97A950770548}"/>
    <dgm:cxn modelId="{0197A8A5-432B-42BE-A324-2CF2248B6FEB}" type="presOf" srcId="{E92B707A-F0B4-4269-82AA-C3970EB49648}" destId="{89528A93-4369-4DCB-AFFF-5F90C854A66D}" srcOrd="0" destOrd="0" presId="urn:microsoft.com/office/officeart/2011/layout/CircleProcess"/>
    <dgm:cxn modelId="{F80B95B6-B8B9-4EEB-A527-EC73857714DE}" type="presOf" srcId="{B2CC2379-4A45-4FBF-8C34-0A4B969739C1}" destId="{7920A389-998A-403D-A393-F8E07EA0CD47}" srcOrd="1" destOrd="0" presId="urn:microsoft.com/office/officeart/2011/layout/CircleProcess"/>
    <dgm:cxn modelId="{88DB63C2-0820-41E0-8EAD-2B1742F9C37B}" srcId="{12C70E39-C106-43D6-B043-84AB16A051B8}" destId="{E92B707A-F0B4-4269-82AA-C3970EB49648}" srcOrd="3" destOrd="0" parTransId="{7F40B1DE-AA31-4A5A-8C93-9D2BE10CF937}" sibTransId="{8B29CA3B-AFBF-4879-B9E6-3BC42392B2E9}"/>
    <dgm:cxn modelId="{BD99FACD-A9D7-4971-BCE9-ED942E014191}" type="presOf" srcId="{52F8C314-EB44-4D25-A538-CD6807BA48C2}" destId="{E154AC38-2271-46F8-B14D-8D22D97CDDA9}" srcOrd="0" destOrd="0" presId="urn:microsoft.com/office/officeart/2011/layout/CircleProcess"/>
    <dgm:cxn modelId="{710744DE-6944-41B0-94C2-A8C8E278A29D}" type="presOf" srcId="{B2CC2379-4A45-4FBF-8C34-0A4B969739C1}" destId="{22DC69FF-7999-46A8-B43D-2463C9EED2C2}" srcOrd="0" destOrd="0" presId="urn:microsoft.com/office/officeart/2011/layout/CircleProcess"/>
    <dgm:cxn modelId="{FDC71E06-FB83-4DA9-9E09-38CC239B34A6}" type="presParOf" srcId="{9BC460A0-AA50-46CB-B991-94EE4EE6961B}" destId="{30B3E2A9-55F1-4FD6-AD21-34B531ECD738}" srcOrd="0" destOrd="0" presId="urn:microsoft.com/office/officeart/2011/layout/CircleProcess"/>
    <dgm:cxn modelId="{308ACACE-8AD3-4198-B594-76E1C39F6D3C}" type="presParOf" srcId="{30B3E2A9-55F1-4FD6-AD21-34B531ECD738}" destId="{E207A012-03DC-4C07-A523-A50DBD1EE299}" srcOrd="0" destOrd="0" presId="urn:microsoft.com/office/officeart/2011/layout/CircleProcess"/>
    <dgm:cxn modelId="{1787F76E-1A41-4704-8D18-23A9445C9B90}" type="presParOf" srcId="{9BC460A0-AA50-46CB-B991-94EE4EE6961B}" destId="{225977C3-D713-4320-BF81-5E4CA9AFF4D2}" srcOrd="1" destOrd="0" presId="urn:microsoft.com/office/officeart/2011/layout/CircleProcess"/>
    <dgm:cxn modelId="{73DFA9E0-8AEC-4981-96CF-0B7C45123C4F}" type="presParOf" srcId="{225977C3-D713-4320-BF81-5E4CA9AFF4D2}" destId="{E154AC38-2271-46F8-B14D-8D22D97CDDA9}" srcOrd="0" destOrd="0" presId="urn:microsoft.com/office/officeart/2011/layout/CircleProcess"/>
    <dgm:cxn modelId="{D9123277-4860-4EEA-993F-3BED6DCE1779}" type="presParOf" srcId="{9BC460A0-AA50-46CB-B991-94EE4EE6961B}" destId="{91EE94E4-9F07-4D27-B667-D4CFDC17723B}" srcOrd="2" destOrd="0" presId="urn:microsoft.com/office/officeart/2011/layout/CircleProcess"/>
    <dgm:cxn modelId="{DD1EC367-36CF-4AB2-97A9-452781568266}" type="presParOf" srcId="{9BC460A0-AA50-46CB-B991-94EE4EE6961B}" destId="{F0DE4C8C-3935-474A-917A-70B9A74123CA}" srcOrd="3" destOrd="0" presId="urn:microsoft.com/office/officeart/2011/layout/CircleProcess"/>
    <dgm:cxn modelId="{A9D3BA96-6016-4154-B79A-9B17A519DFB0}" type="presParOf" srcId="{F0DE4C8C-3935-474A-917A-70B9A74123CA}" destId="{ECB9C6F5-3837-4D5A-8753-AA6C05C123EC}" srcOrd="0" destOrd="0" presId="urn:microsoft.com/office/officeart/2011/layout/CircleProcess"/>
    <dgm:cxn modelId="{A782F81F-8F8D-46FC-BB5B-8BB38A491C7F}" type="presParOf" srcId="{9BC460A0-AA50-46CB-B991-94EE4EE6961B}" destId="{B1A759E8-5622-40AF-87AF-1C8BDD7CDEB1}" srcOrd="4" destOrd="0" presId="urn:microsoft.com/office/officeart/2011/layout/CircleProcess"/>
    <dgm:cxn modelId="{FB2F6BE9-4A6F-4968-9BDA-8FAE5A55E1B7}" type="presParOf" srcId="{B1A759E8-5622-40AF-87AF-1C8BDD7CDEB1}" destId="{89528A93-4369-4DCB-AFFF-5F90C854A66D}" srcOrd="0" destOrd="0" presId="urn:microsoft.com/office/officeart/2011/layout/CircleProcess"/>
    <dgm:cxn modelId="{C3FD3E93-D264-487C-86DB-FC6BF0ED89D4}" type="presParOf" srcId="{9BC460A0-AA50-46CB-B991-94EE4EE6961B}" destId="{0E4D9E7A-4D31-407A-B0FB-2CF27A4829B2}" srcOrd="5" destOrd="0" presId="urn:microsoft.com/office/officeart/2011/layout/CircleProcess"/>
    <dgm:cxn modelId="{EBA8C766-DD8F-4136-984A-53D367D60E90}" type="presParOf" srcId="{9BC460A0-AA50-46CB-B991-94EE4EE6961B}" destId="{66BB7554-F66D-4226-806F-C962E4E2090B}" srcOrd="6" destOrd="0" presId="urn:microsoft.com/office/officeart/2011/layout/CircleProcess"/>
    <dgm:cxn modelId="{26F2C4D6-5D66-492C-96EF-3E43A8C57234}" type="presParOf" srcId="{66BB7554-F66D-4226-806F-C962E4E2090B}" destId="{A8FEFA4C-9F6F-4C89-B937-A433348C9CAF}" srcOrd="0" destOrd="0" presId="urn:microsoft.com/office/officeart/2011/layout/CircleProcess"/>
    <dgm:cxn modelId="{A60834CD-5421-4275-9B6A-E15091BA1437}" type="presParOf" srcId="{9BC460A0-AA50-46CB-B991-94EE4EE6961B}" destId="{312AA152-9C36-42F2-BC79-9793D421C227}" srcOrd="7" destOrd="0" presId="urn:microsoft.com/office/officeart/2011/layout/CircleProcess"/>
    <dgm:cxn modelId="{8FAB89DD-4189-4416-8E3A-48623A535357}" type="presParOf" srcId="{312AA152-9C36-42F2-BC79-9793D421C227}" destId="{EA9EBAF9-D794-4F2D-A1A2-EFBDFF5B6351}" srcOrd="0" destOrd="0" presId="urn:microsoft.com/office/officeart/2011/layout/CircleProcess"/>
    <dgm:cxn modelId="{DE6B8AC3-65F8-4555-BF37-ADF517423DE4}" type="presParOf" srcId="{9BC460A0-AA50-46CB-B991-94EE4EE6961B}" destId="{CA4A7764-A315-44D5-98D8-F0E6A64A37BD}" srcOrd="8" destOrd="0" presId="urn:microsoft.com/office/officeart/2011/layout/CircleProcess"/>
    <dgm:cxn modelId="{21B1C25F-F8DC-493F-8D3A-F639CC559F81}" type="presParOf" srcId="{9BC460A0-AA50-46CB-B991-94EE4EE6961B}" destId="{9AFA7C4E-2A86-4C5A-9551-E31FED5B5797}" srcOrd="9" destOrd="0" presId="urn:microsoft.com/office/officeart/2011/layout/CircleProcess"/>
    <dgm:cxn modelId="{87B130D2-E203-4B31-A00A-5D6E33E49C34}" type="presParOf" srcId="{9AFA7C4E-2A86-4C5A-9551-E31FED5B5797}" destId="{3A612FD6-F869-4487-98A2-928E9669AEE4}" srcOrd="0" destOrd="0" presId="urn:microsoft.com/office/officeart/2011/layout/CircleProcess"/>
    <dgm:cxn modelId="{06CC0787-AE5E-449F-A3CC-2A20D4020812}" type="presParOf" srcId="{9BC460A0-AA50-46CB-B991-94EE4EE6961B}" destId="{A8613FB2-CB28-42DA-BC7A-FC050846D933}" srcOrd="10" destOrd="0" presId="urn:microsoft.com/office/officeart/2011/layout/CircleProcess"/>
    <dgm:cxn modelId="{05AC4E26-FE38-4B81-8E20-FBACDE3DA911}" type="presParOf" srcId="{A8613FB2-CB28-42DA-BC7A-FC050846D933}" destId="{22DC69FF-7999-46A8-B43D-2463C9EED2C2}" srcOrd="0" destOrd="0" presId="urn:microsoft.com/office/officeart/2011/layout/CircleProcess"/>
    <dgm:cxn modelId="{E57F2BD0-8ADC-477C-AEF8-143CF055CA96}" type="presParOf" srcId="{9BC460A0-AA50-46CB-B991-94EE4EE6961B}" destId="{7920A389-998A-403D-A393-F8E07EA0CD47}" srcOrd="11" destOrd="0" presId="urn:microsoft.com/office/officeart/2011/layout/CircleProcess"/>
    <dgm:cxn modelId="{04720D04-8657-4104-9F3C-46AB98303AE1}" type="presParOf" srcId="{9BC460A0-AA50-46CB-B991-94EE4EE6961B}" destId="{C7B12F1C-96E3-4557-82B6-35190D7EC565}" srcOrd="12" destOrd="0" presId="urn:microsoft.com/office/officeart/2011/layout/CircleProcess"/>
    <dgm:cxn modelId="{BEF422B3-41DC-4195-9583-297783245CDC}" type="presParOf" srcId="{C7B12F1C-96E3-4557-82B6-35190D7EC565}" destId="{524FFE6C-1365-48B4-AAF5-E170C869CDD9}" srcOrd="0" destOrd="0" presId="urn:microsoft.com/office/officeart/2011/layout/CircleProcess"/>
    <dgm:cxn modelId="{46EB99B2-C886-4F02-A0B2-8DEE3EF27901}" type="presParOf" srcId="{9BC460A0-AA50-46CB-B991-94EE4EE6961B}" destId="{447B5C4D-FFC3-45E6-A2B4-0AC0842626D5}" srcOrd="13" destOrd="0" presId="urn:microsoft.com/office/officeart/2011/layout/CircleProcess"/>
    <dgm:cxn modelId="{EF291767-E37A-4C28-BB33-12C785ABC5D7}" type="presParOf" srcId="{447B5C4D-FFC3-45E6-A2B4-0AC0842626D5}" destId="{EA317E65-F05B-4CAB-8350-DAD8E9284C18}" srcOrd="0" destOrd="0" presId="urn:microsoft.com/office/officeart/2011/layout/CircleProcess"/>
    <dgm:cxn modelId="{C627A7F4-285C-4249-8415-4AE9A315AC65}" type="presParOf" srcId="{9BC460A0-AA50-46CB-B991-94EE4EE6961B}" destId="{E8CBBE20-96D9-4AD6-9EBA-252C4135CD45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7A012-03DC-4C07-A523-A50DBD1EE299}">
      <dsp:nvSpPr>
        <dsp:cNvPr id="0" name=""/>
        <dsp:cNvSpPr/>
      </dsp:nvSpPr>
      <dsp:spPr>
        <a:xfrm>
          <a:off x="7910718" y="608218"/>
          <a:ext cx="1611189" cy="16114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4AC38-2271-46F8-B14D-8D22D97CDDA9}">
      <dsp:nvSpPr>
        <dsp:cNvPr id="0" name=""/>
        <dsp:cNvSpPr/>
      </dsp:nvSpPr>
      <dsp:spPr>
        <a:xfrm>
          <a:off x="7963881" y="661942"/>
          <a:ext cx="1504005" cy="1504004"/>
        </a:xfrm>
        <a:prstGeom prst="ellipse">
          <a:avLst/>
        </a:prstGeom>
        <a:solidFill>
          <a:schemeClr val="tx1">
            <a:lumMod val="95000"/>
            <a:lumOff val="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Kết</a:t>
          </a:r>
          <a:r>
            <a:rPr lang="en-US" sz="2800" b="1" kern="1200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thúc</a:t>
          </a:r>
          <a:endParaRPr lang="en-US" sz="2800" b="1" kern="1200" dirty="0">
            <a:solidFill>
              <a:srgbClr val="FFFF00"/>
            </a:solidFill>
            <a:latin typeface="Times New Roman "/>
            <a:cs typeface="Arial" panose="020B0604020202020204" pitchFamily="34" charset="0"/>
          </a:endParaRPr>
        </a:p>
      </dsp:txBody>
      <dsp:txXfrm>
        <a:off x="8179106" y="876840"/>
        <a:ext cx="1074412" cy="1074207"/>
      </dsp:txXfrm>
    </dsp:sp>
    <dsp:sp modelId="{ECB9C6F5-3837-4D5A-8753-AA6C05C123EC}">
      <dsp:nvSpPr>
        <dsp:cNvPr id="0" name=""/>
        <dsp:cNvSpPr/>
      </dsp:nvSpPr>
      <dsp:spPr>
        <a:xfrm rot="2700000">
          <a:off x="6244743" y="608301"/>
          <a:ext cx="1611003" cy="161100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28A93-4369-4DCB-AFFF-5F90C854A66D}">
      <dsp:nvSpPr>
        <dsp:cNvPr id="0" name=""/>
        <dsp:cNvSpPr/>
      </dsp:nvSpPr>
      <dsp:spPr>
        <a:xfrm>
          <a:off x="6299528" y="661942"/>
          <a:ext cx="1504005" cy="1504004"/>
        </a:xfrm>
        <a:prstGeom prst="ellipse">
          <a:avLst/>
        </a:prstGeom>
        <a:solidFill>
          <a:schemeClr val="tx1">
            <a:lumMod val="95000"/>
            <a:lumOff val="5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Mở</a:t>
          </a:r>
          <a:r>
            <a:rPr lang="en-US" sz="2800" b="1" kern="1200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nút</a:t>
          </a:r>
          <a:endParaRPr lang="en-US" sz="2800" b="1" kern="1200" dirty="0">
            <a:solidFill>
              <a:srgbClr val="FFFF00"/>
            </a:solidFill>
            <a:latin typeface="Times New Roman "/>
            <a:cs typeface="Arial" panose="020B0604020202020204" pitchFamily="34" charset="0"/>
          </a:endParaRPr>
        </a:p>
      </dsp:txBody>
      <dsp:txXfrm>
        <a:off x="6513896" y="876840"/>
        <a:ext cx="1074412" cy="1074207"/>
      </dsp:txXfrm>
    </dsp:sp>
    <dsp:sp modelId="{A8FEFA4C-9F6F-4C89-B937-A433348C9CAF}">
      <dsp:nvSpPr>
        <dsp:cNvPr id="0" name=""/>
        <dsp:cNvSpPr/>
      </dsp:nvSpPr>
      <dsp:spPr>
        <a:xfrm rot="2700000">
          <a:off x="4580390" y="608301"/>
          <a:ext cx="1611003" cy="161100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EBAF9-D794-4F2D-A1A2-EFBDFF5B6351}">
      <dsp:nvSpPr>
        <dsp:cNvPr id="0" name=""/>
        <dsp:cNvSpPr/>
      </dsp:nvSpPr>
      <dsp:spPr>
        <a:xfrm>
          <a:off x="4634318" y="661942"/>
          <a:ext cx="1504005" cy="1504004"/>
        </a:xfrm>
        <a:prstGeom prst="ellipse">
          <a:avLst/>
        </a:prstGeom>
        <a:solidFill>
          <a:schemeClr val="tx1">
            <a:lumMod val="95000"/>
            <a:lumOff val="5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Phát</a:t>
          </a:r>
          <a:r>
            <a:rPr lang="en-US" sz="2800" b="1" kern="1200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triển</a:t>
          </a:r>
          <a:endParaRPr lang="en-US" sz="2800" b="1" kern="1200" dirty="0">
            <a:solidFill>
              <a:srgbClr val="FFFF00"/>
            </a:solidFill>
            <a:latin typeface="Times New Roman "/>
            <a:cs typeface="Arial" panose="020B0604020202020204" pitchFamily="34" charset="0"/>
          </a:endParaRPr>
        </a:p>
      </dsp:txBody>
      <dsp:txXfrm>
        <a:off x="4848686" y="876840"/>
        <a:ext cx="1074412" cy="1074207"/>
      </dsp:txXfrm>
    </dsp:sp>
    <dsp:sp modelId="{3A612FD6-F869-4487-98A2-928E9669AEE4}">
      <dsp:nvSpPr>
        <dsp:cNvPr id="0" name=""/>
        <dsp:cNvSpPr/>
      </dsp:nvSpPr>
      <dsp:spPr>
        <a:xfrm rot="2700000">
          <a:off x="2915180" y="608301"/>
          <a:ext cx="1611003" cy="161100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C69FF-7999-46A8-B43D-2463C9EED2C2}">
      <dsp:nvSpPr>
        <dsp:cNvPr id="0" name=""/>
        <dsp:cNvSpPr/>
      </dsp:nvSpPr>
      <dsp:spPr>
        <a:xfrm>
          <a:off x="2969107" y="661942"/>
          <a:ext cx="1504005" cy="1504004"/>
        </a:xfrm>
        <a:prstGeom prst="ellipse">
          <a:avLst/>
        </a:prstGeom>
        <a:solidFill>
          <a:schemeClr val="tx1">
            <a:lumMod val="95000"/>
            <a:lumOff val="5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Thắt</a:t>
          </a:r>
          <a:r>
            <a:rPr lang="en-US" sz="2800" b="1" kern="1200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nút</a:t>
          </a:r>
          <a:r>
            <a:rPr lang="en-US" sz="2800" b="1" kern="1200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</a:p>
      </dsp:txBody>
      <dsp:txXfrm>
        <a:off x="3184333" y="876840"/>
        <a:ext cx="1074412" cy="1074207"/>
      </dsp:txXfrm>
    </dsp:sp>
    <dsp:sp modelId="{524FFE6C-1365-48B4-AAF5-E170C869CDD9}">
      <dsp:nvSpPr>
        <dsp:cNvPr id="0" name=""/>
        <dsp:cNvSpPr/>
      </dsp:nvSpPr>
      <dsp:spPr>
        <a:xfrm rot="2700000">
          <a:off x="1249970" y="608301"/>
          <a:ext cx="1611003" cy="1611003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17E65-F05B-4CAB-8350-DAD8E9284C18}">
      <dsp:nvSpPr>
        <dsp:cNvPr id="0" name=""/>
        <dsp:cNvSpPr/>
      </dsp:nvSpPr>
      <dsp:spPr>
        <a:xfrm>
          <a:off x="1303897" y="661942"/>
          <a:ext cx="1504005" cy="1504004"/>
        </a:xfrm>
        <a:prstGeom prst="ellipse">
          <a:avLst/>
        </a:prstGeom>
        <a:solidFill>
          <a:schemeClr val="tx1">
            <a:lumMod val="95000"/>
            <a:lumOff val="5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Mở</a:t>
          </a:r>
          <a:r>
            <a:rPr lang="en-US" sz="2800" b="1" kern="1200" dirty="0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FFFF00"/>
              </a:solidFill>
              <a:latin typeface="Times New Roman "/>
              <a:cs typeface="Arial" panose="020B0604020202020204" pitchFamily="34" charset="0"/>
            </a:rPr>
            <a:t>đầu</a:t>
          </a:r>
          <a:endParaRPr lang="en-US" sz="2800" b="1" kern="1200" dirty="0">
            <a:solidFill>
              <a:srgbClr val="FFFF00"/>
            </a:solidFill>
            <a:latin typeface="Times New Roman "/>
            <a:cs typeface="Arial" panose="020B0604020202020204" pitchFamily="34" charset="0"/>
          </a:endParaRPr>
        </a:p>
      </dsp:txBody>
      <dsp:txXfrm>
        <a:off x="1519123" y="876840"/>
        <a:ext cx="1074412" cy="1074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FC27-9EC8-450A-9710-5160E1C9B40F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FCF3-6E75-4075-95C6-A67CC9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5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6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F5A1-D8DC-4922-B39A-16EE8EF50AC6}" type="datetimeFigureOut">
              <a:rPr lang="en-US" smtClean="0"/>
              <a:t>2021-09-12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B31E-DFB7-4CB6-9E4B-953C7C178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D4F9FF-0258-4A54-9C07-B37F0D13345D}"/>
              </a:ext>
            </a:extLst>
          </p:cNvPr>
          <p:cNvSpPr/>
          <p:nvPr/>
        </p:nvSpPr>
        <p:spPr>
          <a:xfrm>
            <a:off x="2065049" y="109648"/>
            <a:ext cx="5140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2: GÕ CỬA TRÁI TIM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22341-E207-4B87-ADA1-DD8C282314ED}"/>
              </a:ext>
            </a:extLst>
          </p:cNvPr>
          <p:cNvSpPr/>
          <p:nvPr/>
        </p:nvSpPr>
        <p:spPr>
          <a:xfrm>
            <a:off x="63304" y="870763"/>
            <a:ext cx="90173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 TRANH CỦA EM GÁI TÔI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           (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Anh) 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hild playing a game&#10;&#10;Description automatically generated with low confidence">
            <a:extLst>
              <a:ext uri="{FF2B5EF4-FFF2-40B4-BE49-F238E27FC236}">
                <a16:creationId xmlns:a16="http://schemas.microsoft.com/office/drawing/2014/main" id="{8D7F7982-DB48-4637-BABA-EAC47A9ED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46"/>
            <a:ext cx="5397249" cy="330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4B92565-46E4-49A5-9C1D-52E7430C1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81" y="3845168"/>
            <a:ext cx="5887819" cy="287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79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8C8CD1-2CA1-4D9C-BCA6-AEB75F3DA0D4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9515B-7403-4706-B9E3-8DF7A8BFA1EE}"/>
              </a:ext>
            </a:extLst>
          </p:cNvPr>
          <p:cNvSpPr/>
          <p:nvPr/>
        </p:nvSpPr>
        <p:spPr>
          <a:xfrm>
            <a:off x="109638" y="666791"/>
            <a:ext cx="42867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D0713E-0C55-4B11-B851-D0A1296EA9A1}"/>
              </a:ext>
            </a:extLst>
          </p:cNvPr>
          <p:cNvSpPr/>
          <p:nvPr/>
        </p:nvSpPr>
        <p:spPr>
          <a:xfrm>
            <a:off x="327546" y="1277981"/>
            <a:ext cx="1632980" cy="101762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A6B3EF-FDB7-4312-842A-578024AE6734}"/>
              </a:ext>
            </a:extLst>
          </p:cNvPr>
          <p:cNvSpPr/>
          <p:nvPr/>
        </p:nvSpPr>
        <p:spPr>
          <a:xfrm>
            <a:off x="2674961" y="1277981"/>
            <a:ext cx="4082427" cy="4616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cxnSp>
        <p:nvCxnSpPr>
          <p:cNvPr id="18" name="Elbow Connector 51">
            <a:extLst>
              <a:ext uri="{FF2B5EF4-FFF2-40B4-BE49-F238E27FC236}">
                <a16:creationId xmlns:a16="http://schemas.microsoft.com/office/drawing/2014/main" id="{6C33A6C8-0E30-4D04-A8D3-27D7DE02A7B2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1960526" y="1508814"/>
            <a:ext cx="714435" cy="432594"/>
          </a:xfrm>
          <a:prstGeom prst="bentConnector3">
            <a:avLst/>
          </a:prstGeom>
          <a:ln w="28575">
            <a:solidFill>
              <a:srgbClr val="FFC00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60EA27-4D67-4A6B-91AE-E552F4DE45C0}"/>
              </a:ext>
            </a:extLst>
          </p:cNvPr>
          <p:cNvSpPr/>
          <p:nvPr/>
        </p:nvSpPr>
        <p:spPr>
          <a:xfrm>
            <a:off x="327546" y="2614248"/>
            <a:ext cx="1632980" cy="63572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9280F5-20D5-4F5D-B8C3-88B3691AB861}"/>
              </a:ext>
            </a:extLst>
          </p:cNvPr>
          <p:cNvSpPr/>
          <p:nvPr/>
        </p:nvSpPr>
        <p:spPr>
          <a:xfrm>
            <a:off x="2814120" y="2788308"/>
            <a:ext cx="2283178" cy="4616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3" name="Elbow Connector 51">
            <a:extLst>
              <a:ext uri="{FF2B5EF4-FFF2-40B4-BE49-F238E27FC236}">
                <a16:creationId xmlns:a16="http://schemas.microsoft.com/office/drawing/2014/main" id="{3C018840-BAB5-4ADA-8B1F-B1A46BD7BEE4}"/>
              </a:ext>
            </a:extLst>
          </p:cNvPr>
          <p:cNvCxnSpPr>
            <a:cxnSpLocks/>
          </p:cNvCxnSpPr>
          <p:nvPr/>
        </p:nvCxnSpPr>
        <p:spPr>
          <a:xfrm>
            <a:off x="1960526" y="2815821"/>
            <a:ext cx="823617" cy="217302"/>
          </a:xfrm>
          <a:prstGeom prst="bentConnector3">
            <a:avLst/>
          </a:prstGeom>
          <a:ln w="28575">
            <a:solidFill>
              <a:srgbClr val="FFFF0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D9532E2-1B07-4674-ADE4-63D7B198C9CF}"/>
              </a:ext>
            </a:extLst>
          </p:cNvPr>
          <p:cNvSpPr/>
          <p:nvPr/>
        </p:nvSpPr>
        <p:spPr>
          <a:xfrm>
            <a:off x="5418813" y="3632976"/>
            <a:ext cx="1491176" cy="523221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8F0AE1EA-B819-4A14-9272-6FBC52A2AE37}"/>
              </a:ext>
            </a:extLst>
          </p:cNvPr>
          <p:cNvSpPr/>
          <p:nvPr/>
        </p:nvSpPr>
        <p:spPr>
          <a:xfrm>
            <a:off x="3417514" y="4245700"/>
            <a:ext cx="5476552" cy="1334319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thác được chiều sâu tâm lí; cho phép tác giả miêu tả tâm trạng của nhân vật một cách tự nhiên, sinh động.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D006E028-B714-4D34-BF15-1609B8759FD5}"/>
              </a:ext>
            </a:extLst>
          </p:cNvPr>
          <p:cNvSpPr/>
          <p:nvPr/>
        </p:nvSpPr>
        <p:spPr>
          <a:xfrm>
            <a:off x="3434738" y="5675436"/>
            <a:ext cx="5459327" cy="900525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 "/>
              </a:rPr>
              <a:t>Giúp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câu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chuyện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thêm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chân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thực</a:t>
            </a:r>
            <a:r>
              <a:rPr lang="en-US" sz="2400" dirty="0">
                <a:latin typeface="Times New Roman "/>
              </a:rPr>
              <a:t>, </a:t>
            </a:r>
            <a:r>
              <a:rPr lang="en-US" sz="2400" dirty="0" err="1">
                <a:latin typeface="Times New Roman "/>
              </a:rPr>
              <a:t>đáng</a:t>
            </a:r>
            <a:r>
              <a:rPr lang="en-US" sz="2400" dirty="0">
                <a:latin typeface="Times New Roman "/>
              </a:rPr>
              <a:t> tin </a:t>
            </a:r>
            <a:r>
              <a:rPr lang="en-US" sz="2400" dirty="0" err="1">
                <a:latin typeface="Times New Roman "/>
              </a:rPr>
              <a:t>cậy</a:t>
            </a:r>
            <a:r>
              <a:rPr lang="en-US" sz="2400" dirty="0">
                <a:latin typeface="Times New Roman "/>
              </a:rPr>
              <a:t>. </a:t>
            </a:r>
            <a:endParaRPr lang="en-US" sz="2800" dirty="0">
              <a:solidFill>
                <a:schemeClr val="bg1"/>
              </a:solidFill>
              <a:effectLst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hild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8B738F74-608B-4290-AD21-F921C6E60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97" y="3767641"/>
            <a:ext cx="3479535" cy="2971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78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 animBg="1"/>
      <p:bldP spid="21" grpId="0" animBg="1"/>
      <p:bldP spid="22" grpId="0" animBg="1"/>
      <p:bldP spid="28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B03575-2A72-4747-87E8-665F89B62E66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538A53-F5CE-4331-9F84-065243262D88}"/>
              </a:ext>
            </a:extLst>
          </p:cNvPr>
          <p:cNvSpPr/>
          <p:nvPr/>
        </p:nvSpPr>
        <p:spPr>
          <a:xfrm>
            <a:off x="543965" y="1800562"/>
            <a:ext cx="3076836" cy="63572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444F3-2A21-4345-A2FB-E4AA20010782}"/>
              </a:ext>
            </a:extLst>
          </p:cNvPr>
          <p:cNvSpPr/>
          <p:nvPr/>
        </p:nvSpPr>
        <p:spPr>
          <a:xfrm>
            <a:off x="4474396" y="1691999"/>
            <a:ext cx="3727938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sz="2400" i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Elbow Connector 51">
            <a:extLst>
              <a:ext uri="{FF2B5EF4-FFF2-40B4-BE49-F238E27FC236}">
                <a16:creationId xmlns:a16="http://schemas.microsoft.com/office/drawing/2014/main" id="{C7A5E631-C14B-41AB-A071-8474A5189A95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620801" y="2107498"/>
            <a:ext cx="853595" cy="171174"/>
          </a:xfrm>
          <a:prstGeom prst="bentConnector3">
            <a:avLst/>
          </a:prstGeom>
          <a:ln w="28575">
            <a:solidFill>
              <a:srgbClr val="FFC00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F17D5C-9123-4C40-852E-944E8F01986F}"/>
              </a:ext>
            </a:extLst>
          </p:cNvPr>
          <p:cNvSpPr/>
          <p:nvPr/>
        </p:nvSpPr>
        <p:spPr>
          <a:xfrm>
            <a:off x="543965" y="3430174"/>
            <a:ext cx="3076836" cy="63572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F4C4D-6BA8-40BB-8AE2-32CA51CD91FF}"/>
              </a:ext>
            </a:extLst>
          </p:cNvPr>
          <p:cNvSpPr/>
          <p:nvPr/>
        </p:nvSpPr>
        <p:spPr>
          <a:xfrm>
            <a:off x="4474395" y="3590126"/>
            <a:ext cx="2283178" cy="4616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Elbow Connector 51">
            <a:extLst>
              <a:ext uri="{FF2B5EF4-FFF2-40B4-BE49-F238E27FC236}">
                <a16:creationId xmlns:a16="http://schemas.microsoft.com/office/drawing/2014/main" id="{BCC7D855-7042-4270-A778-14CDF81D2B94}"/>
              </a:ext>
            </a:extLst>
          </p:cNvPr>
          <p:cNvCxnSpPr>
            <a:cxnSpLocks/>
          </p:cNvCxnSpPr>
          <p:nvPr/>
        </p:nvCxnSpPr>
        <p:spPr>
          <a:xfrm>
            <a:off x="3620801" y="3743811"/>
            <a:ext cx="853594" cy="79474"/>
          </a:xfrm>
          <a:prstGeom prst="bentConnector3">
            <a:avLst/>
          </a:prstGeom>
          <a:ln w="28575">
            <a:solidFill>
              <a:srgbClr val="FFFF00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82C48-4DEB-4B33-8973-E4E4D555FACF}"/>
              </a:ext>
            </a:extLst>
          </p:cNvPr>
          <p:cNvSpPr/>
          <p:nvPr/>
        </p:nvSpPr>
        <p:spPr>
          <a:xfrm>
            <a:off x="109638" y="666791"/>
            <a:ext cx="42867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59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3C27A-6830-4682-968F-D476FC17D7D5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CA88C-0102-49C8-BD14-EABC4E235684}"/>
              </a:ext>
            </a:extLst>
          </p:cNvPr>
          <p:cNvSpPr/>
          <p:nvPr/>
        </p:nvSpPr>
        <p:spPr>
          <a:xfrm>
            <a:off x="119175" y="765265"/>
            <a:ext cx="50273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7621E-84D1-48AE-A985-45E323CAE90D}"/>
              </a:ext>
            </a:extLst>
          </p:cNvPr>
          <p:cNvSpPr txBox="1"/>
          <p:nvPr/>
        </p:nvSpPr>
        <p:spPr>
          <a:xfrm>
            <a:off x="3876564" y="5138301"/>
            <a:ext cx="45291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FFFF00"/>
              </a:solidFill>
              <a:effectLst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3DD0079-A7E3-4517-AF74-56EC2849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" y="1911333"/>
            <a:ext cx="3002844" cy="4147457"/>
          </a:xfrm>
          <a:prstGeom prst="rect">
            <a:avLst/>
          </a:prstGeom>
        </p:spPr>
      </p:pic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7BF34770-25B7-4ED6-BECF-C7036652C9D3}"/>
              </a:ext>
            </a:extLst>
          </p:cNvPr>
          <p:cNvSpPr/>
          <p:nvPr/>
        </p:nvSpPr>
        <p:spPr>
          <a:xfrm>
            <a:off x="3002844" y="1888807"/>
            <a:ext cx="5716164" cy="2831097"/>
          </a:xfrm>
          <a:prstGeom prst="flowChartTerminator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50458D-D043-4E4A-BB2D-9FC8AB5528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45" y="4691558"/>
            <a:ext cx="1633684" cy="16336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3D7629-1F6F-47D2-9AFF-F1C67A2F9F37}"/>
              </a:ext>
            </a:extLst>
          </p:cNvPr>
          <p:cNvSpPr txBox="1"/>
          <p:nvPr/>
        </p:nvSpPr>
        <p:spPr>
          <a:xfrm>
            <a:off x="4079016" y="1956027"/>
            <a:ext cx="356381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* Ngoại hình, tính cách: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4C7BD5-785E-4723-94E4-DA967B3D8404}"/>
              </a:ext>
            </a:extLst>
          </p:cNvPr>
          <p:cNvSpPr txBox="1"/>
          <p:nvPr/>
        </p:nvSpPr>
        <p:spPr>
          <a:xfrm>
            <a:off x="3217582" y="2440382"/>
            <a:ext cx="3183218" cy="48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B7D20-B701-47F6-BEFF-208AA0DF08EA}"/>
              </a:ext>
            </a:extLst>
          </p:cNvPr>
          <p:cNvSpPr txBox="1"/>
          <p:nvPr/>
        </p:nvSpPr>
        <p:spPr>
          <a:xfrm>
            <a:off x="3217582" y="3734197"/>
            <a:ext cx="5188170" cy="90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lọi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2395E-B628-4229-8823-4E36B1B9D6A8}"/>
              </a:ext>
            </a:extLst>
          </p:cNvPr>
          <p:cNvSpPr txBox="1"/>
          <p:nvPr/>
        </p:nvSpPr>
        <p:spPr>
          <a:xfrm>
            <a:off x="3223196" y="3283561"/>
            <a:ext cx="5294722" cy="48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D1A70D-BCE5-4EB5-8DE5-C212470178DD}"/>
              </a:ext>
            </a:extLst>
          </p:cNvPr>
          <p:cNvSpPr txBox="1"/>
          <p:nvPr/>
        </p:nvSpPr>
        <p:spPr>
          <a:xfrm>
            <a:off x="3209548" y="2864699"/>
            <a:ext cx="4592470" cy="48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6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1" grpId="0" animBg="1"/>
      <p:bldP spid="25" grpId="0"/>
      <p:bldP spid="2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2C7EE2-83C7-486B-9BB8-624171FDFE81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hild drawing on a paper&#10;&#10;Description automatically generated with low confidence">
            <a:extLst>
              <a:ext uri="{FF2B5EF4-FFF2-40B4-BE49-F238E27FC236}">
                <a16:creationId xmlns:a16="http://schemas.microsoft.com/office/drawing/2014/main" id="{D7A9203B-9DC9-4EE1-8733-22DA1D89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5" y="2486765"/>
            <a:ext cx="3923120" cy="3009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BAD3AFAC-1532-489D-BFE3-64839256BEF5}"/>
              </a:ext>
            </a:extLst>
          </p:cNvPr>
          <p:cNvSpPr/>
          <p:nvPr/>
        </p:nvSpPr>
        <p:spPr>
          <a:xfrm>
            <a:off x="4137016" y="1823650"/>
            <a:ext cx="4830168" cy="3878243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EAA8C-B200-422F-B17D-B5B1D6304519}"/>
              </a:ext>
            </a:extLst>
          </p:cNvPr>
          <p:cNvSpPr txBox="1"/>
          <p:nvPr/>
        </p:nvSpPr>
        <p:spPr>
          <a:xfrm>
            <a:off x="1026921" y="5965105"/>
            <a:ext cx="823918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khâm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0B3DB-51EB-4576-A8E4-AED739FC7673}"/>
              </a:ext>
            </a:extLst>
          </p:cNvPr>
          <p:cNvSpPr txBox="1"/>
          <p:nvPr/>
        </p:nvSpPr>
        <p:spPr>
          <a:xfrm>
            <a:off x="4266099" y="4345217"/>
            <a:ext cx="4701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138" marR="0" lvl="0" indent="-338138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lợn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sứt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mẻ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…,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…,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54704-8F2A-4DCE-8CEC-8BB21D5A42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8" y="5256174"/>
            <a:ext cx="1872745" cy="1872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BBCB23-22B3-4C28-B7E5-1A9B9BE8FF46}"/>
              </a:ext>
            </a:extLst>
          </p:cNvPr>
          <p:cNvSpPr txBox="1"/>
          <p:nvPr/>
        </p:nvSpPr>
        <p:spPr>
          <a:xfrm>
            <a:off x="5486400" y="1927416"/>
            <a:ext cx="18957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Sở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7B603-D1F0-4A30-A515-58D0F7A71F88}"/>
              </a:ext>
            </a:extLst>
          </p:cNvPr>
          <p:cNvSpPr/>
          <p:nvPr/>
        </p:nvSpPr>
        <p:spPr>
          <a:xfrm>
            <a:off x="119175" y="765265"/>
            <a:ext cx="50273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0EE8F-2D35-4B58-9AC1-2A20586621DD}"/>
              </a:ext>
            </a:extLst>
          </p:cNvPr>
          <p:cNvSpPr txBox="1"/>
          <p:nvPr/>
        </p:nvSpPr>
        <p:spPr>
          <a:xfrm>
            <a:off x="4266100" y="2486765"/>
            <a:ext cx="2188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138" marR="0" lvl="0" indent="-338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66965-E77E-4D0E-812B-B07BE0C0CCEC}"/>
              </a:ext>
            </a:extLst>
          </p:cNvPr>
          <p:cNvSpPr txBox="1"/>
          <p:nvPr/>
        </p:nvSpPr>
        <p:spPr>
          <a:xfrm>
            <a:off x="4272335" y="3111413"/>
            <a:ext cx="46613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138" marR="0" lvl="0" indent="-3381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sẵn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59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/>
      <p:bldP spid="9" grpId="0"/>
      <p:bldP spid="12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965AEE-E14A-40F5-A16A-13BE221C45A3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2681B3DF-5FF2-470E-80D1-26EC52E7952B}"/>
              </a:ext>
            </a:extLst>
          </p:cNvPr>
          <p:cNvSpPr/>
          <p:nvPr/>
        </p:nvSpPr>
        <p:spPr>
          <a:xfrm>
            <a:off x="1268429" y="1715613"/>
            <a:ext cx="6830321" cy="3729844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09D17-A7E7-4C79-ADE3-F93951696F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" y="5093484"/>
            <a:ext cx="1945555" cy="1945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D82F1-F341-4102-91D4-503FA7C933D1}"/>
              </a:ext>
            </a:extLst>
          </p:cNvPr>
          <p:cNvSpPr txBox="1"/>
          <p:nvPr/>
        </p:nvSpPr>
        <p:spPr>
          <a:xfrm>
            <a:off x="2838974" y="1810919"/>
            <a:ext cx="356233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18C82-2383-402F-A0DB-97CE6A0E8A88}"/>
              </a:ext>
            </a:extLst>
          </p:cNvPr>
          <p:cNvSpPr txBox="1"/>
          <p:nvPr/>
        </p:nvSpPr>
        <p:spPr>
          <a:xfrm>
            <a:off x="1491608" y="4825628"/>
            <a:ext cx="565982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hởi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90FBA4-6414-4124-912F-1842C4FF9967}"/>
              </a:ext>
            </a:extLst>
          </p:cNvPr>
          <p:cNvSpPr txBox="1"/>
          <p:nvPr/>
        </p:nvSpPr>
        <p:spPr>
          <a:xfrm>
            <a:off x="1611126" y="5877647"/>
            <a:ext cx="659128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cởi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2293BA-FFDE-4ECF-A7B8-80CBF2848145}"/>
              </a:ext>
            </a:extLst>
          </p:cNvPr>
          <p:cNvSpPr/>
          <p:nvPr/>
        </p:nvSpPr>
        <p:spPr>
          <a:xfrm>
            <a:off x="119175" y="765265"/>
            <a:ext cx="50273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7D7C6-E98D-4F77-A665-18A0FFA84486}"/>
              </a:ext>
            </a:extLst>
          </p:cNvPr>
          <p:cNvSpPr txBox="1"/>
          <p:nvPr/>
        </p:nvSpPr>
        <p:spPr>
          <a:xfrm>
            <a:off x="1491608" y="2355194"/>
            <a:ext cx="638396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3A8293-1EDC-473A-861E-E0F389202000}"/>
              </a:ext>
            </a:extLst>
          </p:cNvPr>
          <p:cNvSpPr txBox="1"/>
          <p:nvPr/>
        </p:nvSpPr>
        <p:spPr>
          <a:xfrm>
            <a:off x="1491608" y="2861031"/>
            <a:ext cx="6383962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Lê (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338047-6BCB-4B55-B458-5FF872829911}"/>
              </a:ext>
            </a:extLst>
          </p:cNvPr>
          <p:cNvSpPr txBox="1"/>
          <p:nvPr/>
        </p:nvSpPr>
        <p:spPr>
          <a:xfrm>
            <a:off x="1491608" y="3353438"/>
            <a:ext cx="6830320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FC757-F780-44F9-9A09-C5BD96F79FD1}"/>
              </a:ext>
            </a:extLst>
          </p:cNvPr>
          <p:cNvSpPr txBox="1"/>
          <p:nvPr/>
        </p:nvSpPr>
        <p:spPr>
          <a:xfrm>
            <a:off x="1491607" y="3904055"/>
            <a:ext cx="6383962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86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  <p:bldP spid="10" grpId="0"/>
      <p:bldP spid="12" grpId="0"/>
      <p:bldP spid="13" grpId="0"/>
      <p:bldP spid="15" grpId="0"/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E637C2-D49F-4CD6-81A7-AABF1ED2A15D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23397DB-C5D4-4E5C-AD69-2C6F32286392}"/>
              </a:ext>
            </a:extLst>
          </p:cNvPr>
          <p:cNvSpPr/>
          <p:nvPr/>
        </p:nvSpPr>
        <p:spPr>
          <a:xfrm>
            <a:off x="399996" y="4371512"/>
            <a:ext cx="4060416" cy="2198099"/>
          </a:xfrm>
          <a:prstGeom prst="flowChartTerminator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0988" marR="0" indent="-2809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fr-FR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pt-BR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uan sát tinh tế, lựa chọn hình ảnh tiêu biểu.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0988" marR="0" indent="-28098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ngôn ngữ trong sáng, dễ hiểu.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405ED65C-3B81-4515-A5B0-A1A1D9B77933}"/>
              </a:ext>
            </a:extLst>
          </p:cNvPr>
          <p:cNvSpPr/>
          <p:nvPr/>
        </p:nvSpPr>
        <p:spPr>
          <a:xfrm>
            <a:off x="4460412" y="4371512"/>
            <a:ext cx="4618362" cy="2198099"/>
          </a:xfrm>
          <a:prstGeom prst="flowChartTerminator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DE618-1727-472F-89CE-22B37141E263}"/>
              </a:ext>
            </a:extLst>
          </p:cNvPr>
          <p:cNvSpPr/>
          <p:nvPr/>
        </p:nvSpPr>
        <p:spPr>
          <a:xfrm>
            <a:off x="119175" y="765265"/>
            <a:ext cx="50273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hild playing a game&#10;&#10;Description automatically generated with low confidence">
            <a:extLst>
              <a:ext uri="{FF2B5EF4-FFF2-40B4-BE49-F238E27FC236}">
                <a16:creationId xmlns:a16="http://schemas.microsoft.com/office/drawing/2014/main" id="{C06A78A3-04D2-4064-BF21-5E07E701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7" y="1366976"/>
            <a:ext cx="3805432" cy="263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71FBAA4-C16B-4A1A-9A03-A8CEF357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96" y="1366976"/>
            <a:ext cx="5309304" cy="263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184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9EB62-D683-4C6C-8708-AAA7C697270F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D7E06-3D82-4EC2-AEB9-CC42AD783F33}"/>
              </a:ext>
            </a:extLst>
          </p:cNvPr>
          <p:cNvSpPr/>
          <p:nvPr/>
        </p:nvSpPr>
        <p:spPr>
          <a:xfrm>
            <a:off x="174307" y="746233"/>
            <a:ext cx="48141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F2D76007-1A45-4B8F-95B9-A5F0D21129F7}"/>
              </a:ext>
            </a:extLst>
          </p:cNvPr>
          <p:cNvSpPr/>
          <p:nvPr/>
        </p:nvSpPr>
        <p:spPr>
          <a:xfrm>
            <a:off x="1272356" y="2723137"/>
            <a:ext cx="3166771" cy="1573011"/>
          </a:xfrm>
          <a:prstGeom prst="vertic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của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786BE4B7-DCB8-4CF5-A7AB-5DC5A490A106}"/>
              </a:ext>
            </a:extLst>
          </p:cNvPr>
          <p:cNvSpPr/>
          <p:nvPr/>
        </p:nvSpPr>
        <p:spPr>
          <a:xfrm>
            <a:off x="5234650" y="2720770"/>
            <a:ext cx="3166771" cy="1573011"/>
          </a:xfrm>
          <a:prstGeom prst="vertic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 khi xem bức chân dung của mình do em gái vẽ </a:t>
            </a:r>
            <a:endParaRPr lang="en-US" sz="2400" i="1">
              <a:solidFill>
                <a:srgbClr val="FFFF00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EC289EE-1F48-44CB-9F4E-DF0D063E329D}"/>
              </a:ext>
            </a:extLst>
          </p:cNvPr>
          <p:cNvSpPr/>
          <p:nvPr/>
        </p:nvSpPr>
        <p:spPr>
          <a:xfrm>
            <a:off x="3517621" y="1467236"/>
            <a:ext cx="2461846" cy="636945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endParaRPr lang="en-US" sz="2400" dirty="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0DB9279F-AAD8-49E6-95A7-648BC9EE3E3E}"/>
              </a:ext>
            </a:extLst>
          </p:cNvPr>
          <p:cNvSpPr/>
          <p:nvPr/>
        </p:nvSpPr>
        <p:spPr>
          <a:xfrm>
            <a:off x="174307" y="4950595"/>
            <a:ext cx="2681436" cy="1573011"/>
          </a:xfrm>
          <a:prstGeom prst="vertic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DBFBB3A7-EC6B-467D-AE1E-8597285CC437}"/>
              </a:ext>
            </a:extLst>
          </p:cNvPr>
          <p:cNvSpPr/>
          <p:nvPr/>
        </p:nvSpPr>
        <p:spPr>
          <a:xfrm>
            <a:off x="2855742" y="4941366"/>
            <a:ext cx="2681436" cy="1573011"/>
          </a:xfrm>
          <a:prstGeom prst="vertic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58D4CF-0331-4395-ADE0-8414C517D8CC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 flipH="1">
            <a:off x="2855742" y="2104181"/>
            <a:ext cx="1892802" cy="61895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F3AE4A-F9E0-486D-B8A1-508717B07E15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4748544" y="2104181"/>
            <a:ext cx="2069492" cy="61658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2ED5E3-D66B-4652-ADE9-00984C2F95B3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1515025" y="4296148"/>
            <a:ext cx="1340717" cy="65444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6F159C-A1D6-4326-A228-CD8C49DD62DF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2855742" y="4296148"/>
            <a:ext cx="1340718" cy="64521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9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D8F9C5-7128-4445-8DC2-982B15006753}"/>
              </a:ext>
            </a:extLst>
          </p:cNvPr>
          <p:cNvSpPr txBox="1"/>
          <p:nvPr/>
        </p:nvSpPr>
        <p:spPr>
          <a:xfrm>
            <a:off x="339999" y="1187760"/>
            <a:ext cx="777239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của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844745-EA30-4CCC-89D0-136BDBFF9658}"/>
              </a:ext>
            </a:extLst>
          </p:cNvPr>
          <p:cNvSpPr txBox="1"/>
          <p:nvPr/>
        </p:nvSpPr>
        <p:spPr>
          <a:xfrm>
            <a:off x="2110500" y="5046992"/>
            <a:ext cx="575588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853868-7F7C-49D5-B9D7-D073223F4C30}"/>
              </a:ext>
            </a:extLst>
          </p:cNvPr>
          <p:cNvSpPr txBox="1"/>
          <p:nvPr/>
        </p:nvSpPr>
        <p:spPr>
          <a:xfrm>
            <a:off x="1744393" y="1790163"/>
            <a:ext cx="58591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54EE25-FF7A-4A8A-8E31-8F5BD2187286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29FCEC2A-37DB-430D-9B96-4F8C349343E0}"/>
              </a:ext>
            </a:extLst>
          </p:cNvPr>
          <p:cNvSpPr/>
          <p:nvPr/>
        </p:nvSpPr>
        <p:spPr>
          <a:xfrm>
            <a:off x="1601259" y="2475755"/>
            <a:ext cx="6259702" cy="2199959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ACC5F4-4B7A-4897-880A-4E533D4D4208}"/>
              </a:ext>
            </a:extLst>
          </p:cNvPr>
          <p:cNvSpPr txBox="1"/>
          <p:nvPr/>
        </p:nvSpPr>
        <p:spPr>
          <a:xfrm>
            <a:off x="1896260" y="3998624"/>
            <a:ext cx="5964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F7DA17E-05A7-494F-9A38-003DB25424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2" y="4460289"/>
            <a:ext cx="1984973" cy="198497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437C855-3631-452A-AFB1-B837CA312996}"/>
              </a:ext>
            </a:extLst>
          </p:cNvPr>
          <p:cNvSpPr/>
          <p:nvPr/>
        </p:nvSpPr>
        <p:spPr>
          <a:xfrm>
            <a:off x="174307" y="746233"/>
            <a:ext cx="48141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963A6E-D6E0-434D-AD02-CF3AC36DE267}"/>
              </a:ext>
            </a:extLst>
          </p:cNvPr>
          <p:cNvSpPr txBox="1"/>
          <p:nvPr/>
        </p:nvSpPr>
        <p:spPr>
          <a:xfrm>
            <a:off x="1882612" y="2711352"/>
            <a:ext cx="2595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D02EA8-E669-4AD2-A011-DDBE08165F5D}"/>
              </a:ext>
            </a:extLst>
          </p:cNvPr>
          <p:cNvSpPr txBox="1"/>
          <p:nvPr/>
        </p:nvSpPr>
        <p:spPr>
          <a:xfrm>
            <a:off x="1882612" y="335176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67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2" grpId="0"/>
      <p:bldP spid="35" grpId="0"/>
      <p:bldP spid="37" grpId="0" animBg="1"/>
      <p:bldP spid="39" grpId="0"/>
      <p:bldP spid="41" grpId="0"/>
      <p:bldP spid="4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226E4A-240D-4283-ABEB-993D9733357F}"/>
              </a:ext>
            </a:extLst>
          </p:cNvPr>
          <p:cNvSpPr txBox="1"/>
          <p:nvPr/>
        </p:nvSpPr>
        <p:spPr>
          <a:xfrm>
            <a:off x="203982" y="113949"/>
            <a:ext cx="777239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của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2FF5A-6BDB-41C2-9A03-A79822B61533}"/>
              </a:ext>
            </a:extLst>
          </p:cNvPr>
          <p:cNvSpPr txBox="1"/>
          <p:nvPr/>
        </p:nvSpPr>
        <p:spPr>
          <a:xfrm>
            <a:off x="1030459" y="575614"/>
            <a:ext cx="70830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Khi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EEB26A-019B-432E-8B6E-57B41BC1F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13541"/>
              </p:ext>
            </p:extLst>
          </p:nvPr>
        </p:nvGraphicFramePr>
        <p:xfrm>
          <a:off x="249702" y="1135731"/>
          <a:ext cx="8812411" cy="560831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12113">
                  <a:extLst>
                    <a:ext uri="{9D8B030D-6E8A-4147-A177-3AD203B41FA5}">
                      <a16:colId xmlns:a16="http://schemas.microsoft.com/office/drawing/2014/main" val="3431384673"/>
                    </a:ext>
                  </a:extLst>
                </a:gridCol>
                <a:gridCol w="5800298">
                  <a:extLst>
                    <a:ext uri="{9D8B030D-6E8A-4147-A177-3AD203B41FA5}">
                      <a16:colId xmlns:a16="http://schemas.microsoft.com/office/drawing/2014/main" val="716461520"/>
                    </a:ext>
                  </a:extLst>
                </a:gridCol>
              </a:tblGrid>
              <a:tr h="491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3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23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373183"/>
                  </a:ext>
                </a:extLst>
              </a:tr>
              <a:tr h="4016975">
                <a:tc>
                  <a:txBody>
                    <a:bodyPr/>
                    <a:lstStyle/>
                    <a:p>
                      <a:pPr marL="225425" marR="0" indent="-2254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0" indent="-22542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21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876516"/>
                  </a:ext>
                </a:extLst>
              </a:tr>
              <a:tr h="1099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30484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BD503B4-3E68-47A4-BDB0-81517CEE5EF8}"/>
              </a:ext>
            </a:extLst>
          </p:cNvPr>
          <p:cNvSpPr txBox="1"/>
          <p:nvPr/>
        </p:nvSpPr>
        <p:spPr>
          <a:xfrm>
            <a:off x="265449" y="4858316"/>
            <a:ext cx="28934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F977BA-EE09-4812-B9F1-0D606D4A4BD7}"/>
              </a:ext>
            </a:extLst>
          </p:cNvPr>
          <p:cNvSpPr txBox="1"/>
          <p:nvPr/>
        </p:nvSpPr>
        <p:spPr>
          <a:xfrm>
            <a:off x="265450" y="1734269"/>
            <a:ext cx="28934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Quỳnh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khẽ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016A0-6045-4299-82D9-2E4F0A7F0783}"/>
              </a:ext>
            </a:extLst>
          </p:cNvPr>
          <p:cNvSpPr txBox="1"/>
          <p:nvPr/>
        </p:nvSpPr>
        <p:spPr>
          <a:xfrm>
            <a:off x="265450" y="2445637"/>
            <a:ext cx="299636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Lê: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rạng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rỡ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FB442-789D-4339-8C63-525E70E6F673}"/>
              </a:ext>
            </a:extLst>
          </p:cNvPr>
          <p:cNvSpPr txBox="1"/>
          <p:nvPr/>
        </p:nvSpPr>
        <p:spPr>
          <a:xfrm>
            <a:off x="249702" y="3507458"/>
            <a:ext cx="2996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776FF-1ABB-42E0-B65E-7FC5A672126B}"/>
              </a:ext>
            </a:extLst>
          </p:cNvPr>
          <p:cNvSpPr txBox="1"/>
          <p:nvPr/>
        </p:nvSpPr>
        <p:spPr>
          <a:xfrm>
            <a:off x="3261813" y="4844429"/>
            <a:ext cx="56167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→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cớ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dở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ra. </a:t>
            </a:r>
            <a:endParaRPr kumimoji="0" lang="en-US" sz="21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AEC0BB-F774-4665-83CD-0F0B9AEA2567}"/>
              </a:ext>
            </a:extLst>
          </p:cNvPr>
          <p:cNvSpPr txBox="1"/>
          <p:nvPr/>
        </p:nvSpPr>
        <p:spPr>
          <a:xfrm>
            <a:off x="3261815" y="1764036"/>
            <a:ext cx="588218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8C70DA-827A-4F9E-93B7-E0951D0354EC}"/>
              </a:ext>
            </a:extLst>
          </p:cNvPr>
          <p:cNvSpPr txBox="1"/>
          <p:nvPr/>
        </p:nvSpPr>
        <p:spPr>
          <a:xfrm>
            <a:off x="3261815" y="2162853"/>
            <a:ext cx="5734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gục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4C59F2-B82A-4793-8F5E-9B2C4A5B279D}"/>
              </a:ext>
            </a:extLst>
          </p:cNvPr>
          <p:cNvSpPr txBox="1"/>
          <p:nvPr/>
        </p:nvSpPr>
        <p:spPr>
          <a:xfrm>
            <a:off x="3261815" y="2851930"/>
            <a:ext cx="52270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khiếu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E7A19A-3B81-46AE-8033-D4D9EE2A8D38}"/>
              </a:ext>
            </a:extLst>
          </p:cNvPr>
          <p:cNvSpPr txBox="1"/>
          <p:nvPr/>
        </p:nvSpPr>
        <p:spPr>
          <a:xfrm>
            <a:off x="3277563" y="3256250"/>
            <a:ext cx="469881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090D2B-8894-4D18-A37A-87A042F18006}"/>
              </a:ext>
            </a:extLst>
          </p:cNvPr>
          <p:cNvSpPr txBox="1"/>
          <p:nvPr/>
        </p:nvSpPr>
        <p:spPr>
          <a:xfrm>
            <a:off x="3277563" y="3682800"/>
            <a:ext cx="188129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um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F777D3-47F8-40F0-B275-850DCBDE1A5F}"/>
              </a:ext>
            </a:extLst>
          </p:cNvPr>
          <p:cNvSpPr txBox="1"/>
          <p:nvPr/>
        </p:nvSpPr>
        <p:spPr>
          <a:xfrm>
            <a:off x="3277563" y="4028994"/>
            <a:ext cx="42014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Lén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→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thở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669249-ED05-4581-8A27-5DB36914FB5A}"/>
              </a:ext>
            </a:extLst>
          </p:cNvPr>
          <p:cNvSpPr txBox="1"/>
          <p:nvPr/>
        </p:nvSpPr>
        <p:spPr>
          <a:xfrm>
            <a:off x="3277563" y="4406029"/>
            <a:ext cx="69603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khuân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tức</a:t>
            </a: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B2D429-AEC9-4F49-8B01-837786DF64F8}"/>
              </a:ext>
            </a:extLst>
          </p:cNvPr>
          <p:cNvSpPr txBox="1"/>
          <p:nvPr/>
        </p:nvSpPr>
        <p:spPr>
          <a:xfrm>
            <a:off x="224506" y="5580097"/>
            <a:ext cx="3021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ADD045-805F-4106-AF22-803F3F9ABB37}"/>
              </a:ext>
            </a:extLst>
          </p:cNvPr>
          <p:cNvSpPr txBox="1"/>
          <p:nvPr/>
        </p:nvSpPr>
        <p:spPr>
          <a:xfrm>
            <a:off x="3302758" y="6171572"/>
            <a:ext cx="5117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BB1526-52FC-4504-9D20-F159566D404E}"/>
              </a:ext>
            </a:extLst>
          </p:cNvPr>
          <p:cNvSpPr txBox="1"/>
          <p:nvPr/>
        </p:nvSpPr>
        <p:spPr>
          <a:xfrm>
            <a:off x="3246067" y="5752197"/>
            <a:ext cx="5607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426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6DE1B-334A-46D1-A62C-3226B5E5212F}"/>
              </a:ext>
            </a:extLst>
          </p:cNvPr>
          <p:cNvSpPr txBox="1"/>
          <p:nvPr/>
        </p:nvSpPr>
        <p:spPr>
          <a:xfrm>
            <a:off x="587113" y="1192861"/>
            <a:ext cx="777239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của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FF7B7-1771-48CF-921F-9F56492F443F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44114-7494-4BC1-8155-B11DD0203DC8}"/>
              </a:ext>
            </a:extLst>
          </p:cNvPr>
          <p:cNvSpPr/>
          <p:nvPr/>
        </p:nvSpPr>
        <p:spPr>
          <a:xfrm>
            <a:off x="228432" y="746896"/>
            <a:ext cx="48141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D29C5ECA-EF20-44C4-9606-68536C64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" y="2690188"/>
            <a:ext cx="3991828" cy="297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F85FEC-196B-40E1-B1C1-77E05D8312DF}"/>
              </a:ext>
            </a:extLst>
          </p:cNvPr>
          <p:cNvSpPr txBox="1"/>
          <p:nvPr/>
        </p:nvSpPr>
        <p:spPr>
          <a:xfrm>
            <a:off x="4572000" y="6025985"/>
            <a:ext cx="327073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CE0F4E-6F54-44EB-9D35-46889B985D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97" y="5264330"/>
            <a:ext cx="1984973" cy="198497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11A597C-D23C-4EC7-8609-66E1A1FDC0A1}"/>
              </a:ext>
            </a:extLst>
          </p:cNvPr>
          <p:cNvSpPr/>
          <p:nvPr/>
        </p:nvSpPr>
        <p:spPr>
          <a:xfrm>
            <a:off x="880519" y="1849461"/>
            <a:ext cx="2572365" cy="661181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61600F-0F60-4692-8713-C0C92864DBF3}"/>
              </a:ext>
            </a:extLst>
          </p:cNvPr>
          <p:cNvSpPr txBox="1"/>
          <p:nvPr/>
        </p:nvSpPr>
        <p:spPr>
          <a:xfrm>
            <a:off x="3984201" y="2555765"/>
            <a:ext cx="3754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C848D-161D-4AD9-B0BD-85C335D5E061}"/>
              </a:ext>
            </a:extLst>
          </p:cNvPr>
          <p:cNvSpPr txBox="1"/>
          <p:nvPr/>
        </p:nvSpPr>
        <p:spPr>
          <a:xfrm>
            <a:off x="3981271" y="3245970"/>
            <a:ext cx="5149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8275A-6FF1-4BDF-9026-C7A8C0F96EDB}"/>
              </a:ext>
            </a:extLst>
          </p:cNvPr>
          <p:cNvSpPr txBox="1"/>
          <p:nvPr/>
        </p:nvSpPr>
        <p:spPr>
          <a:xfrm>
            <a:off x="3984201" y="4166740"/>
            <a:ext cx="49140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7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animBg="1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658055-B025-49B9-9FAB-4370AD5216DD}"/>
              </a:ext>
            </a:extLst>
          </p:cNvPr>
          <p:cNvSpPr/>
          <p:nvPr/>
        </p:nvSpPr>
        <p:spPr>
          <a:xfrm>
            <a:off x="3203676" y="255621"/>
            <a:ext cx="273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KHỞI ĐỘNG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97E0DC-6790-4F1B-8533-42B675C8106E}"/>
              </a:ext>
            </a:extLst>
          </p:cNvPr>
          <p:cNvSpPr/>
          <p:nvPr/>
        </p:nvSpPr>
        <p:spPr>
          <a:xfrm>
            <a:off x="3059722" y="975519"/>
            <a:ext cx="3024554" cy="556434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371BD77-1EE2-4565-9262-35007FEF29A7}"/>
              </a:ext>
            </a:extLst>
          </p:cNvPr>
          <p:cNvSpPr/>
          <p:nvPr/>
        </p:nvSpPr>
        <p:spPr>
          <a:xfrm>
            <a:off x="422035" y="2096085"/>
            <a:ext cx="3756070" cy="2251671"/>
          </a:xfrm>
          <a:prstGeom prst="wedgeRoundRectCallout">
            <a:avLst>
              <a:gd name="adj1" fmla="val -29398"/>
              <a:gd name="adj2" fmla="val 64386"/>
              <a:gd name="adj3" fmla="val 16667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 </a:t>
            </a:r>
            <a:endParaRPr lang="en-US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AC30C35-D8EF-4EEA-84D2-125705FA33B7}"/>
              </a:ext>
            </a:extLst>
          </p:cNvPr>
          <p:cNvSpPr/>
          <p:nvPr/>
        </p:nvSpPr>
        <p:spPr>
          <a:xfrm>
            <a:off x="4965896" y="2096086"/>
            <a:ext cx="3756070" cy="2251670"/>
          </a:xfrm>
          <a:prstGeom prst="wedgeRoundRectCallout">
            <a:avLst>
              <a:gd name="adj1" fmla="val 30548"/>
              <a:gd name="adj2" fmla="val 63830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AC0CC3-E812-45A2-B24B-D5060FE44354}"/>
              </a:ext>
            </a:extLst>
          </p:cNvPr>
          <p:cNvSpPr/>
          <p:nvPr/>
        </p:nvSpPr>
        <p:spPr>
          <a:xfrm>
            <a:off x="422036" y="4849286"/>
            <a:ext cx="4079628" cy="14469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72E591-674A-421C-8658-C425C6637823}"/>
              </a:ext>
            </a:extLst>
          </p:cNvPr>
          <p:cNvSpPr/>
          <p:nvPr/>
        </p:nvSpPr>
        <p:spPr>
          <a:xfrm>
            <a:off x="5115612" y="4849286"/>
            <a:ext cx="3606352" cy="14469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0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3230E3-0252-4943-B489-6A1C009B2A68}"/>
              </a:ext>
            </a:extLst>
          </p:cNvPr>
          <p:cNvSpPr txBox="1"/>
          <p:nvPr/>
        </p:nvSpPr>
        <p:spPr>
          <a:xfrm>
            <a:off x="302456" y="99162"/>
            <a:ext cx="777239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của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5A071B7-A8FB-4028-9442-B4D532E78134}"/>
              </a:ext>
            </a:extLst>
          </p:cNvPr>
          <p:cNvSpPr/>
          <p:nvPr/>
        </p:nvSpPr>
        <p:spPr>
          <a:xfrm>
            <a:off x="1856933" y="5842851"/>
            <a:ext cx="6113360" cy="87272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54E96-A682-41AA-9D97-C8263FDFC9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6" y="5251107"/>
            <a:ext cx="1984973" cy="19849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23B1C5B-AD71-46EA-9A8F-CD898ED64FBD}"/>
              </a:ext>
            </a:extLst>
          </p:cNvPr>
          <p:cNvSpPr/>
          <p:nvPr/>
        </p:nvSpPr>
        <p:spPr>
          <a:xfrm>
            <a:off x="3416098" y="598589"/>
            <a:ext cx="2468880" cy="661181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D61052A-C2D2-4924-B61E-42799D3671D7}"/>
              </a:ext>
            </a:extLst>
          </p:cNvPr>
          <p:cNvSpPr/>
          <p:nvPr/>
        </p:nvSpPr>
        <p:spPr>
          <a:xfrm>
            <a:off x="356203" y="2339348"/>
            <a:ext cx="1176994" cy="3242603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sờ</a:t>
            </a:r>
            <a:endParaRPr lang="en-US" sz="2400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FBC5FD4-0BFB-4E91-ADB6-EBBF2A791755}"/>
              </a:ext>
            </a:extLst>
          </p:cNvPr>
          <p:cNvSpPr/>
          <p:nvPr/>
        </p:nvSpPr>
        <p:spPr>
          <a:xfrm>
            <a:off x="1753182" y="2339348"/>
            <a:ext cx="2030438" cy="3242603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2400" dirty="0"/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D704124B-F752-46F9-8391-5B0A6A55B9EE}"/>
              </a:ext>
            </a:extLst>
          </p:cNvPr>
          <p:cNvSpPr/>
          <p:nvPr/>
        </p:nvSpPr>
        <p:spPr>
          <a:xfrm>
            <a:off x="4075527" y="2330258"/>
            <a:ext cx="1176994" cy="3242603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C46F7CE-D804-4563-8353-459BB3B21F32}"/>
              </a:ext>
            </a:extLst>
          </p:cNvPr>
          <p:cNvSpPr/>
          <p:nvPr/>
        </p:nvSpPr>
        <p:spPr>
          <a:xfrm>
            <a:off x="5520393" y="2330258"/>
            <a:ext cx="2030439" cy="3242603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nhen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33177320-DB69-4A5D-8024-C949229B502C}"/>
              </a:ext>
            </a:extLst>
          </p:cNvPr>
          <p:cNvSpPr/>
          <p:nvPr/>
        </p:nvSpPr>
        <p:spPr>
          <a:xfrm>
            <a:off x="7765367" y="2330259"/>
            <a:ext cx="1254368" cy="3242603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xen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endParaRPr lang="en-US" sz="2400" dirty="0"/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07F19DD0-AE7A-4001-B578-D78EE0C8FA23}"/>
              </a:ext>
            </a:extLst>
          </p:cNvPr>
          <p:cNvSpPr/>
          <p:nvPr/>
        </p:nvSpPr>
        <p:spPr>
          <a:xfrm>
            <a:off x="136217" y="1503640"/>
            <a:ext cx="1628334" cy="937083"/>
          </a:xfrm>
          <a:prstGeom prst="flowChartAlternateProcess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F29FD41-4B6A-40B5-9D22-E8C693D61821}"/>
              </a:ext>
            </a:extLst>
          </p:cNvPr>
          <p:cNvSpPr/>
          <p:nvPr/>
        </p:nvSpPr>
        <p:spPr>
          <a:xfrm>
            <a:off x="2096667" y="1503642"/>
            <a:ext cx="1427870" cy="937083"/>
          </a:xfrm>
          <a:prstGeom prst="flowChartAlternateProcess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Ngỡ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1DB40C32-023B-412F-9C8E-D8C7996DEF81}"/>
              </a:ext>
            </a:extLst>
          </p:cNvPr>
          <p:cNvSpPr/>
          <p:nvPr/>
        </p:nvSpPr>
        <p:spPr>
          <a:xfrm>
            <a:off x="3944168" y="1505000"/>
            <a:ext cx="1427870" cy="937083"/>
          </a:xfrm>
          <a:prstGeom prst="flowChartAlternateProcess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Hãnh diện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EB2F717-7BA2-427B-92C0-83C951AA7F31}"/>
              </a:ext>
            </a:extLst>
          </p:cNvPr>
          <p:cNvSpPr/>
          <p:nvPr/>
        </p:nvSpPr>
        <p:spPr>
          <a:xfrm>
            <a:off x="5817104" y="1494551"/>
            <a:ext cx="1427870" cy="937083"/>
          </a:xfrm>
          <a:prstGeom prst="flowChartAlternateProcess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 hổ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017A05C8-6BD9-43F7-89FA-C55AB83FFA14}"/>
              </a:ext>
            </a:extLst>
          </p:cNvPr>
          <p:cNvSpPr/>
          <p:nvPr/>
        </p:nvSpPr>
        <p:spPr>
          <a:xfrm>
            <a:off x="7669238" y="1503641"/>
            <a:ext cx="1427870" cy="937083"/>
          </a:xfrm>
          <a:prstGeom prst="flowChartAlternateProcess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Triangle 30">
            <a:extLst>
              <a:ext uri="{FF2B5EF4-FFF2-40B4-BE49-F238E27FC236}">
                <a16:creationId xmlns:a16="http://schemas.microsoft.com/office/drawing/2014/main" id="{C5FB9862-7D99-4ED9-8CF1-10FCD77F9FE9}"/>
              </a:ext>
            </a:extLst>
          </p:cNvPr>
          <p:cNvSpPr/>
          <p:nvPr/>
        </p:nvSpPr>
        <p:spPr>
          <a:xfrm rot="5400000">
            <a:off x="1741277" y="1768270"/>
            <a:ext cx="461665" cy="5002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riangle 30">
            <a:extLst>
              <a:ext uri="{FF2B5EF4-FFF2-40B4-BE49-F238E27FC236}">
                <a16:creationId xmlns:a16="http://schemas.microsoft.com/office/drawing/2014/main" id="{42802136-F5BB-4F27-835D-6CB7D1EA4CF3}"/>
              </a:ext>
            </a:extLst>
          </p:cNvPr>
          <p:cNvSpPr/>
          <p:nvPr/>
        </p:nvSpPr>
        <p:spPr>
          <a:xfrm rot="5400000">
            <a:off x="3536084" y="1768270"/>
            <a:ext cx="461665" cy="5002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riangle 30">
            <a:extLst>
              <a:ext uri="{FF2B5EF4-FFF2-40B4-BE49-F238E27FC236}">
                <a16:creationId xmlns:a16="http://schemas.microsoft.com/office/drawing/2014/main" id="{29984F86-DB76-47CF-82D7-66D8D2625377}"/>
              </a:ext>
            </a:extLst>
          </p:cNvPr>
          <p:cNvSpPr/>
          <p:nvPr/>
        </p:nvSpPr>
        <p:spPr>
          <a:xfrm rot="5400000">
            <a:off x="5374139" y="1768271"/>
            <a:ext cx="461665" cy="5002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riangle 30">
            <a:extLst>
              <a:ext uri="{FF2B5EF4-FFF2-40B4-BE49-F238E27FC236}">
                <a16:creationId xmlns:a16="http://schemas.microsoft.com/office/drawing/2014/main" id="{2FF1DA7C-69E2-4B67-8E19-B3F25BF15A77}"/>
              </a:ext>
            </a:extLst>
          </p:cNvPr>
          <p:cNvSpPr/>
          <p:nvPr/>
        </p:nvSpPr>
        <p:spPr>
          <a:xfrm rot="5400000">
            <a:off x="7283257" y="1768271"/>
            <a:ext cx="461665" cy="5002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7008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F2D76007-1A45-4B8F-95B9-A5F0D21129F7}"/>
              </a:ext>
            </a:extLst>
          </p:cNvPr>
          <p:cNvSpPr/>
          <p:nvPr/>
        </p:nvSpPr>
        <p:spPr>
          <a:xfrm>
            <a:off x="1300491" y="1254588"/>
            <a:ext cx="3166771" cy="1263529"/>
          </a:xfrm>
          <a:prstGeom prst="vertic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của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300" i="1" dirty="0">
              <a:solidFill>
                <a:srgbClr val="FFFF00"/>
              </a:solidFill>
            </a:endParaRP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786BE4B7-DCB8-4CF5-A7AB-5DC5A490A106}"/>
              </a:ext>
            </a:extLst>
          </p:cNvPr>
          <p:cNvSpPr/>
          <p:nvPr/>
        </p:nvSpPr>
        <p:spPr>
          <a:xfrm>
            <a:off x="5262785" y="1252221"/>
            <a:ext cx="3166771" cy="1263529"/>
          </a:xfrm>
          <a:prstGeom prst="vertic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 khi xem bức chân dung của mình do em gái vẽ </a:t>
            </a:r>
            <a:endParaRPr lang="en-US" sz="2300" i="1">
              <a:solidFill>
                <a:srgbClr val="FFFF00"/>
              </a:solidFill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4EC289EE-1F48-44CB-9F4E-DF0D063E329D}"/>
              </a:ext>
            </a:extLst>
          </p:cNvPr>
          <p:cNvSpPr/>
          <p:nvPr/>
        </p:nvSpPr>
        <p:spPr>
          <a:xfrm>
            <a:off x="3554236" y="221934"/>
            <a:ext cx="2461846" cy="636945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endParaRPr lang="en-US" sz="2400" dirty="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0DB9279F-AAD8-49E6-95A7-648BC9EE3E3E}"/>
              </a:ext>
            </a:extLst>
          </p:cNvPr>
          <p:cNvSpPr/>
          <p:nvPr/>
        </p:nvSpPr>
        <p:spPr>
          <a:xfrm>
            <a:off x="202442" y="2938594"/>
            <a:ext cx="2498555" cy="1377254"/>
          </a:xfrm>
          <a:prstGeom prst="vertic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3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DBFBB3A7-EC6B-467D-AE1E-8597285CC437}"/>
              </a:ext>
            </a:extLst>
          </p:cNvPr>
          <p:cNvSpPr/>
          <p:nvPr/>
        </p:nvSpPr>
        <p:spPr>
          <a:xfrm>
            <a:off x="2883877" y="2929365"/>
            <a:ext cx="2498555" cy="1377254"/>
          </a:xfrm>
          <a:prstGeom prst="vertic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3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endParaRPr lang="en-US" sz="23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58D4CF-0331-4395-ADE0-8414C517D8CC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 flipH="1">
            <a:off x="2883877" y="858879"/>
            <a:ext cx="1901282" cy="3957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F3AE4A-F9E0-486D-B8A1-508717B07E15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4785159" y="858879"/>
            <a:ext cx="2061012" cy="3933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2ED5E3-D66B-4652-ADE9-00984C2F95B3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1451720" y="2518117"/>
            <a:ext cx="1432157" cy="4204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6F159C-A1D6-4326-A228-CD8C49DD62D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2883877" y="2518117"/>
            <a:ext cx="1249278" cy="41124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64A9F27-8B2F-42B2-84DF-3BCEA402E8C4}"/>
              </a:ext>
            </a:extLst>
          </p:cNvPr>
          <p:cNvSpPr txBox="1"/>
          <p:nvPr/>
        </p:nvSpPr>
        <p:spPr>
          <a:xfrm>
            <a:off x="337625" y="4644762"/>
            <a:ext cx="2222695" cy="11541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61F19B-C4FC-4F88-B186-AD63B58AA1B4}"/>
              </a:ext>
            </a:extLst>
          </p:cNvPr>
          <p:cNvSpPr txBox="1"/>
          <p:nvPr/>
        </p:nvSpPr>
        <p:spPr>
          <a:xfrm>
            <a:off x="3056242" y="4652270"/>
            <a:ext cx="2153824" cy="11541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kị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921269-A372-40C4-A576-55727749F764}"/>
              </a:ext>
            </a:extLst>
          </p:cNvPr>
          <p:cNvSpPr txBox="1"/>
          <p:nvPr/>
        </p:nvSpPr>
        <p:spPr>
          <a:xfrm>
            <a:off x="5661737" y="3956485"/>
            <a:ext cx="2368866" cy="186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sz="230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29338C-297E-40AB-B601-FDB8096B2DEB}"/>
              </a:ext>
            </a:extLst>
          </p:cNvPr>
          <p:cNvCxnSpPr>
            <a:stCxn id="9" idx="2"/>
            <a:endCxn id="44" idx="0"/>
          </p:cNvCxnSpPr>
          <p:nvPr/>
        </p:nvCxnSpPr>
        <p:spPr>
          <a:xfrm flipH="1">
            <a:off x="1448973" y="4315848"/>
            <a:ext cx="2747" cy="32891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BA64560-CEEE-4B1B-ADE4-762371BE5AE6}"/>
              </a:ext>
            </a:extLst>
          </p:cNvPr>
          <p:cNvCxnSpPr>
            <a:stCxn id="10" idx="2"/>
            <a:endCxn id="46" idx="0"/>
          </p:cNvCxnSpPr>
          <p:nvPr/>
        </p:nvCxnSpPr>
        <p:spPr>
          <a:xfrm flipH="1">
            <a:off x="4133154" y="4306619"/>
            <a:ext cx="1" cy="34565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F5B18E3-F403-4683-A99E-1472A8686B05}"/>
              </a:ext>
            </a:extLst>
          </p:cNvPr>
          <p:cNvCxnSpPr>
            <a:stCxn id="7" idx="2"/>
            <a:endCxn id="48" idx="0"/>
          </p:cNvCxnSpPr>
          <p:nvPr/>
        </p:nvCxnSpPr>
        <p:spPr>
          <a:xfrm flipH="1">
            <a:off x="6846170" y="2515750"/>
            <a:ext cx="1" cy="14407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C25DE06A-655B-40CB-970D-A05519D10DD7}"/>
              </a:ext>
            </a:extLst>
          </p:cNvPr>
          <p:cNvSpPr/>
          <p:nvPr/>
        </p:nvSpPr>
        <p:spPr>
          <a:xfrm>
            <a:off x="2652784" y="5090988"/>
            <a:ext cx="355245" cy="27672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1D62B850-FB0C-4000-A809-3A76FDE4B0F7}"/>
              </a:ext>
            </a:extLst>
          </p:cNvPr>
          <p:cNvSpPr/>
          <p:nvPr/>
        </p:nvSpPr>
        <p:spPr>
          <a:xfrm>
            <a:off x="5258279" y="5090988"/>
            <a:ext cx="355245" cy="27672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093802A-3571-41A9-8326-0A725EDF10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5" y="5399798"/>
            <a:ext cx="1984973" cy="198497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AB6B759-F077-4AE9-9577-B04CCE9B739C}"/>
              </a:ext>
            </a:extLst>
          </p:cNvPr>
          <p:cNvSpPr txBox="1"/>
          <p:nvPr/>
        </p:nvSpPr>
        <p:spPr>
          <a:xfrm>
            <a:off x="1866652" y="5994292"/>
            <a:ext cx="60354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 tả tâm lí nhân vật chân thực, tinh tế; ngôn ngữ độc thoại nội tâm.</a:t>
            </a:r>
            <a:endParaRPr lang="en-US" sz="25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57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4" grpId="0" animBg="1"/>
      <p:bldP spid="46" grpId="0" animBg="1"/>
      <p:bldP spid="48" grpId="0" animBg="1"/>
      <p:bldP spid="63" grpId="0" animBg="1"/>
      <p:bldP spid="64" grpId="0" animBg="1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02980-357E-4639-BF30-674BE632C95D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E4B78F-A5B2-4F08-8958-E3F8D2C5CE9B}"/>
              </a:ext>
            </a:extLst>
          </p:cNvPr>
          <p:cNvSpPr/>
          <p:nvPr/>
        </p:nvSpPr>
        <p:spPr>
          <a:xfrm>
            <a:off x="187110" y="738494"/>
            <a:ext cx="48141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hild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4237BA8-81F5-42B5-BDD4-5BBFD6791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1324646"/>
            <a:ext cx="3861000" cy="272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E3FB1949-34D6-4AE9-9F9D-FE047A01E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4016639"/>
            <a:ext cx="3861000" cy="272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494F383A-FF2E-424C-A787-440ED791AB2D}"/>
              </a:ext>
            </a:extLst>
          </p:cNvPr>
          <p:cNvSpPr/>
          <p:nvPr/>
        </p:nvSpPr>
        <p:spPr>
          <a:xfrm>
            <a:off x="5459104" y="1654026"/>
            <a:ext cx="3398293" cy="1957313"/>
          </a:xfrm>
          <a:prstGeom prst="flowChartTerminator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ghen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tị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15AB91E0-FB74-4718-8B9F-AB729948FFEC}"/>
              </a:ext>
            </a:extLst>
          </p:cNvPr>
          <p:cNvSpPr/>
          <p:nvPr/>
        </p:nvSpPr>
        <p:spPr>
          <a:xfrm>
            <a:off x="5459104" y="4016639"/>
            <a:ext cx="3398293" cy="2616171"/>
          </a:xfrm>
          <a:prstGeom prst="flowChartTerminator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day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dứt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ghen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495DA2-E7AF-4925-AC45-6301707920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75" y="1827008"/>
            <a:ext cx="1611347" cy="16113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21034E-539F-4486-AF9B-39FCDD1535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40" y="4573549"/>
            <a:ext cx="1611347" cy="16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29B2D2-9613-4DA8-B1C1-C7ADC87EB3B8}"/>
              </a:ext>
            </a:extLst>
          </p:cNvPr>
          <p:cNvSpPr/>
          <p:nvPr/>
        </p:nvSpPr>
        <p:spPr>
          <a:xfrm>
            <a:off x="2435250" y="116193"/>
            <a:ext cx="449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78327-CA33-4A64-A9EC-0F1341E05F00}"/>
              </a:ext>
            </a:extLst>
          </p:cNvPr>
          <p:cNvSpPr/>
          <p:nvPr/>
        </p:nvSpPr>
        <p:spPr>
          <a:xfrm>
            <a:off x="199536" y="756921"/>
            <a:ext cx="29370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94">
            <a:extLst>
              <a:ext uri="{FF2B5EF4-FFF2-40B4-BE49-F238E27FC236}">
                <a16:creationId xmlns:a16="http://schemas.microsoft.com/office/drawing/2014/main" id="{5DE2264B-1E65-4EB1-A48A-2AB4CED8EE50}"/>
              </a:ext>
            </a:extLst>
          </p:cNvPr>
          <p:cNvSpPr/>
          <p:nvPr/>
        </p:nvSpPr>
        <p:spPr>
          <a:xfrm>
            <a:off x="626343" y="1801243"/>
            <a:ext cx="1863498" cy="3200925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3200" i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95">
            <a:extLst>
              <a:ext uri="{FF2B5EF4-FFF2-40B4-BE49-F238E27FC236}">
                <a16:creationId xmlns:a16="http://schemas.microsoft.com/office/drawing/2014/main" id="{E88C22E6-B5E5-41EA-9567-5B4E5DC34614}"/>
              </a:ext>
            </a:extLst>
          </p:cNvPr>
          <p:cNvSpPr/>
          <p:nvPr/>
        </p:nvSpPr>
        <p:spPr>
          <a:xfrm>
            <a:off x="3136558" y="1814890"/>
            <a:ext cx="2776568" cy="3200925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3200" i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96">
            <a:extLst>
              <a:ext uri="{FF2B5EF4-FFF2-40B4-BE49-F238E27FC236}">
                <a16:creationId xmlns:a16="http://schemas.microsoft.com/office/drawing/2014/main" id="{6B40F53D-9297-44B3-ACA2-64DFA23C4BF9}"/>
              </a:ext>
            </a:extLst>
          </p:cNvPr>
          <p:cNvSpPr/>
          <p:nvPr/>
        </p:nvSpPr>
        <p:spPr>
          <a:xfrm>
            <a:off x="6559843" y="1828537"/>
            <a:ext cx="2408466" cy="3200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3200" i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riangle 30">
            <a:extLst>
              <a:ext uri="{FF2B5EF4-FFF2-40B4-BE49-F238E27FC236}">
                <a16:creationId xmlns:a16="http://schemas.microsoft.com/office/drawing/2014/main" id="{BCA94DE7-D0D8-4C98-AA1F-53344AD7B592}"/>
              </a:ext>
            </a:extLst>
          </p:cNvPr>
          <p:cNvSpPr/>
          <p:nvPr/>
        </p:nvSpPr>
        <p:spPr>
          <a:xfrm rot="5400000">
            <a:off x="2430094" y="2981698"/>
            <a:ext cx="758579" cy="84001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图片 4109" descr="封面2">
            <a:extLst>
              <a:ext uri="{FF2B5EF4-FFF2-40B4-BE49-F238E27FC236}">
                <a16:creationId xmlns:a16="http://schemas.microsoft.com/office/drawing/2014/main" id="{407D597E-C062-42EA-A0B8-E3903762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31" y="5315362"/>
            <a:ext cx="2050919" cy="139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riangle 30">
            <a:extLst>
              <a:ext uri="{FF2B5EF4-FFF2-40B4-BE49-F238E27FC236}">
                <a16:creationId xmlns:a16="http://schemas.microsoft.com/office/drawing/2014/main" id="{9A0C1260-F55F-4B3F-BC34-12E8677BF0BF}"/>
              </a:ext>
            </a:extLst>
          </p:cNvPr>
          <p:cNvSpPr/>
          <p:nvPr/>
        </p:nvSpPr>
        <p:spPr>
          <a:xfrm rot="5400000">
            <a:off x="5857195" y="2981699"/>
            <a:ext cx="758579" cy="84001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4" name="图片 39940" descr="1-48">
            <a:extLst>
              <a:ext uri="{FF2B5EF4-FFF2-40B4-BE49-F238E27FC236}">
                <a16:creationId xmlns:a16="http://schemas.microsoft.com/office/drawing/2014/main" id="{18E5334A-8ECC-4EA0-9299-D550E479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217" y="4973848"/>
            <a:ext cx="3559720" cy="20749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228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179C24-3C84-4075-BFC9-56893AF1B123}"/>
              </a:ext>
            </a:extLst>
          </p:cNvPr>
          <p:cNvSpPr/>
          <p:nvPr/>
        </p:nvSpPr>
        <p:spPr>
          <a:xfrm>
            <a:off x="3265328" y="268872"/>
            <a:ext cx="261334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94">
            <a:extLst>
              <a:ext uri="{FF2B5EF4-FFF2-40B4-BE49-F238E27FC236}">
                <a16:creationId xmlns:a16="http://schemas.microsoft.com/office/drawing/2014/main" id="{E32CA966-BD1E-4AE8-A480-AB4EEA81230B}"/>
              </a:ext>
            </a:extLst>
          </p:cNvPr>
          <p:cNvSpPr/>
          <p:nvPr/>
        </p:nvSpPr>
        <p:spPr>
          <a:xfrm>
            <a:off x="476917" y="1735360"/>
            <a:ext cx="4183146" cy="3387277"/>
          </a:xfrm>
          <a:prstGeom prst="roundRect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i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8">
            <a:extLst>
              <a:ext uri="{FF2B5EF4-FFF2-40B4-BE49-F238E27FC236}">
                <a16:creationId xmlns:a16="http://schemas.microsoft.com/office/drawing/2014/main" id="{422F8A37-5DE6-4342-BC3D-145DBD43AC28}"/>
              </a:ext>
            </a:extLst>
          </p:cNvPr>
          <p:cNvSpPr/>
          <p:nvPr/>
        </p:nvSpPr>
        <p:spPr>
          <a:xfrm>
            <a:off x="1380334" y="1094670"/>
            <a:ext cx="2376312" cy="640689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95">
            <a:extLst>
              <a:ext uri="{FF2B5EF4-FFF2-40B4-BE49-F238E27FC236}">
                <a16:creationId xmlns:a16="http://schemas.microsoft.com/office/drawing/2014/main" id="{5F0D2E77-17AE-49AE-B133-6099FF5D0E2E}"/>
              </a:ext>
            </a:extLst>
          </p:cNvPr>
          <p:cNvSpPr/>
          <p:nvPr/>
        </p:nvSpPr>
        <p:spPr>
          <a:xfrm>
            <a:off x="4797085" y="1735361"/>
            <a:ext cx="3910397" cy="3387277"/>
          </a:xfrm>
          <a:prstGeom prst="roundRect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8138" indent="-338138">
              <a:buFont typeface="Wingdings" panose="05000000000000000000" pitchFamily="2" charset="2"/>
              <a:buChar char="§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38138" indent="-338138">
              <a:buFont typeface="Wingdings" panose="05000000000000000000" pitchFamily="2" charset="2"/>
              <a:buChar char="§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38138" indent="-338138">
              <a:buFont typeface="Wingdings" panose="05000000000000000000" pitchFamily="2" charset="2"/>
              <a:buChar char="§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le 91">
            <a:extLst>
              <a:ext uri="{FF2B5EF4-FFF2-40B4-BE49-F238E27FC236}">
                <a16:creationId xmlns:a16="http://schemas.microsoft.com/office/drawing/2014/main" id="{A6A1326B-0C0D-4E7F-BFA4-ED6F1DA01BC6}"/>
              </a:ext>
            </a:extLst>
          </p:cNvPr>
          <p:cNvSpPr/>
          <p:nvPr/>
        </p:nvSpPr>
        <p:spPr>
          <a:xfrm>
            <a:off x="5564127" y="1108211"/>
            <a:ext cx="2376311" cy="613606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38916" descr="1-30">
            <a:extLst>
              <a:ext uri="{FF2B5EF4-FFF2-40B4-BE49-F238E27FC236}">
                <a16:creationId xmlns:a16="http://schemas.microsoft.com/office/drawing/2014/main" id="{313D5ABE-32AD-4CEE-B884-99798A53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71" y="4435522"/>
            <a:ext cx="1634890" cy="25675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7108" descr="1-43">
            <a:extLst>
              <a:ext uri="{FF2B5EF4-FFF2-40B4-BE49-F238E27FC236}">
                <a16:creationId xmlns:a16="http://schemas.microsoft.com/office/drawing/2014/main" id="{B3CBE556-EB8E-42A8-BFD2-AB9462FD5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00" y="4507696"/>
            <a:ext cx="2763600" cy="24953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3797" descr="1-24">
            <a:extLst>
              <a:ext uri="{FF2B5EF4-FFF2-40B4-BE49-F238E27FC236}">
                <a16:creationId xmlns:a16="http://schemas.microsoft.com/office/drawing/2014/main" id="{4F7C2ACC-959F-4AAC-AF66-5C32CB443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322" y="5122638"/>
            <a:ext cx="1905475" cy="17353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07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43A379-45F5-471D-82F8-35C2871FE189}"/>
              </a:ext>
            </a:extLst>
          </p:cNvPr>
          <p:cNvSpPr/>
          <p:nvPr/>
        </p:nvSpPr>
        <p:spPr>
          <a:xfrm>
            <a:off x="2738316" y="176782"/>
            <a:ext cx="409708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BÀI TẬP VẬN DỤNG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69823-0A5C-4AA2-82FE-832035DA3881}"/>
              </a:ext>
            </a:extLst>
          </p:cNvPr>
          <p:cNvSpPr txBox="1"/>
          <p:nvPr/>
        </p:nvSpPr>
        <p:spPr>
          <a:xfrm>
            <a:off x="429064" y="3885533"/>
            <a:ext cx="85461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086A66E-C822-442D-83AA-D21B3BD711D2}"/>
              </a:ext>
            </a:extLst>
          </p:cNvPr>
          <p:cNvSpPr/>
          <p:nvPr/>
        </p:nvSpPr>
        <p:spPr>
          <a:xfrm>
            <a:off x="182880" y="724881"/>
            <a:ext cx="8792308" cy="1730326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B1ADB-AA9B-4EC0-A2CD-DE0335C242DB}"/>
              </a:ext>
            </a:extLst>
          </p:cNvPr>
          <p:cNvSpPr txBox="1"/>
          <p:nvPr/>
        </p:nvSpPr>
        <p:spPr>
          <a:xfrm>
            <a:off x="3922444" y="2455207"/>
            <a:ext cx="131317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3508BA-ECBE-4B42-89E7-D8250153C435}"/>
              </a:ext>
            </a:extLst>
          </p:cNvPr>
          <p:cNvSpPr txBox="1"/>
          <p:nvPr/>
        </p:nvSpPr>
        <p:spPr>
          <a:xfrm>
            <a:off x="436096" y="2984252"/>
            <a:ext cx="85390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93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3" grpId="0" animBg="1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C7DAA0-F7ED-48DB-AD5D-2CCA31C3FA11}"/>
              </a:ext>
            </a:extLst>
          </p:cNvPr>
          <p:cNvSpPr/>
          <p:nvPr/>
        </p:nvSpPr>
        <p:spPr>
          <a:xfrm>
            <a:off x="2738316" y="176782"/>
            <a:ext cx="4097084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BÀI TẬP VẬN DỤNG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DB80BB23-453E-4885-8B3D-80293E33428E}"/>
              </a:ext>
            </a:extLst>
          </p:cNvPr>
          <p:cNvSpPr/>
          <p:nvPr/>
        </p:nvSpPr>
        <p:spPr>
          <a:xfrm>
            <a:off x="447836" y="893787"/>
            <a:ext cx="6121776" cy="2704120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9A5A30B-2A69-4976-8303-B4704A0C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4" y="2245847"/>
            <a:ext cx="3630274" cy="4117923"/>
          </a:xfrm>
          <a:prstGeom prst="rect">
            <a:avLst/>
          </a:pr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78C905-BDFD-434E-A5EB-0DD10467A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6" y="3354026"/>
            <a:ext cx="3327192" cy="33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A4DE43-BF0F-411D-AE57-758B7353F964}"/>
              </a:ext>
            </a:extLst>
          </p:cNvPr>
          <p:cNvSpPr/>
          <p:nvPr/>
        </p:nvSpPr>
        <p:spPr>
          <a:xfrm>
            <a:off x="126608" y="725023"/>
            <a:ext cx="901739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</a:p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BỨC TRANH CỦA EM GÁI TÔI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                         (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Duy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Anh) 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572B28-E516-4976-8DA8-68AAA11E5CA8}"/>
              </a:ext>
            </a:extLst>
          </p:cNvPr>
          <p:cNvSpPr/>
          <p:nvPr/>
        </p:nvSpPr>
        <p:spPr>
          <a:xfrm>
            <a:off x="2154722" y="2398789"/>
            <a:ext cx="4895566" cy="71745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KHỞI ĐỘNG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3E0D57-7A4F-4402-94A7-A939AE49BB35}"/>
              </a:ext>
            </a:extLst>
          </p:cNvPr>
          <p:cNvSpPr/>
          <p:nvPr/>
        </p:nvSpPr>
        <p:spPr>
          <a:xfrm>
            <a:off x="2154722" y="3260960"/>
            <a:ext cx="4895566" cy="71745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D5A7D3-6994-4002-B187-DB31E60D7BE7}"/>
              </a:ext>
            </a:extLst>
          </p:cNvPr>
          <p:cNvSpPr/>
          <p:nvPr/>
        </p:nvSpPr>
        <p:spPr>
          <a:xfrm>
            <a:off x="2124217" y="4140768"/>
            <a:ext cx="4895566" cy="71745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KHÁM PHÁ VĂN BẢN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0F47F4-E9A5-43B7-A58F-92B4206C1B57}"/>
              </a:ext>
            </a:extLst>
          </p:cNvPr>
          <p:cNvSpPr/>
          <p:nvPr/>
        </p:nvSpPr>
        <p:spPr>
          <a:xfrm>
            <a:off x="2124217" y="5002939"/>
            <a:ext cx="4895566" cy="717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TỔNG KẾT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B03C22-C273-4472-B0C4-351A3D9453AB}"/>
              </a:ext>
            </a:extLst>
          </p:cNvPr>
          <p:cNvSpPr/>
          <p:nvPr/>
        </p:nvSpPr>
        <p:spPr>
          <a:xfrm>
            <a:off x="2124217" y="5865110"/>
            <a:ext cx="4895566" cy="717452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BÀI TẬP VẬN DỤNG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40A694-733A-4FC6-B96C-8D29F3CA47E4}"/>
              </a:ext>
            </a:extLst>
          </p:cNvPr>
          <p:cNvSpPr/>
          <p:nvPr/>
        </p:nvSpPr>
        <p:spPr>
          <a:xfrm>
            <a:off x="2065049" y="109648"/>
            <a:ext cx="5140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2: GÕ CỬA TRÁI TIM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9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3B77E0-35DC-478C-822D-541BA3438563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28298D-CF64-465F-801A-DDB81AA24C71}"/>
              </a:ext>
            </a:extLst>
          </p:cNvPr>
          <p:cNvSpPr/>
          <p:nvPr/>
        </p:nvSpPr>
        <p:spPr>
          <a:xfrm>
            <a:off x="217068" y="854684"/>
            <a:ext cx="23743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91ACCB-D6AA-43BD-870D-1E4426F4E468}"/>
              </a:ext>
            </a:extLst>
          </p:cNvPr>
          <p:cNvSpPr/>
          <p:nvPr/>
        </p:nvSpPr>
        <p:spPr>
          <a:xfrm>
            <a:off x="555598" y="1700850"/>
            <a:ext cx="7111293" cy="4066904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FF00"/>
              </a:buClr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buClr>
                <a:srgbClr val="FFFF00"/>
              </a:buClr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c748d1d6b82165f4d3cfdaf412d271aa.png">
            <a:extLst>
              <a:ext uri="{FF2B5EF4-FFF2-40B4-BE49-F238E27FC236}">
                <a16:creationId xmlns:a16="http://schemas.microsoft.com/office/drawing/2014/main" id="{3A6B8693-35A1-4B36-AD7F-AF57A32EF2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970" y="3973929"/>
            <a:ext cx="2256290" cy="3072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2D56F6-600E-4587-BFDD-34C603BE3A8D}"/>
              </a:ext>
            </a:extLst>
          </p:cNvPr>
          <p:cNvSpPr txBox="1"/>
          <p:nvPr/>
        </p:nvSpPr>
        <p:spPr>
          <a:xfrm>
            <a:off x="1209822" y="5064597"/>
            <a:ext cx="4740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C7BC8-7202-4D10-9476-32FD5DFBF186}"/>
              </a:ext>
            </a:extLst>
          </p:cNvPr>
          <p:cNvSpPr txBox="1"/>
          <p:nvPr/>
        </p:nvSpPr>
        <p:spPr>
          <a:xfrm>
            <a:off x="1209821" y="2979505"/>
            <a:ext cx="6344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đầu 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“có vẻ vui lắm”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với giọng rõ ràng, có vẻ khinh khỉnh, xem thường em gái.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509B5-CB09-404B-BE03-E1FE5C8AE6A5}"/>
              </a:ext>
            </a:extLst>
          </p:cNvPr>
          <p:cNvSpPr txBox="1"/>
          <p:nvPr/>
        </p:nvSpPr>
        <p:spPr>
          <a:xfrm>
            <a:off x="1209822" y="3995070"/>
            <a:ext cx="6344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B57A7-C063-4D69-A346-B684E3750C0F}"/>
              </a:ext>
            </a:extLst>
          </p:cNvPr>
          <p:cNvSpPr txBox="1"/>
          <p:nvPr/>
        </p:nvSpPr>
        <p:spPr>
          <a:xfrm>
            <a:off x="930988" y="2436126"/>
            <a:ext cx="69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69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0" grpId="0"/>
      <p:bldP spid="11" grpId="0"/>
      <p:bldP spid="1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061E50-97E4-4FBC-B35F-DCE6F32154C6}"/>
              </a:ext>
            </a:extLst>
          </p:cNvPr>
          <p:cNvSpPr/>
          <p:nvPr/>
        </p:nvSpPr>
        <p:spPr>
          <a:xfrm>
            <a:off x="110172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BA8B5-1D31-4DDA-AE33-1B130F7692BC}"/>
              </a:ext>
            </a:extLst>
          </p:cNvPr>
          <p:cNvSpPr txBox="1"/>
          <p:nvPr/>
        </p:nvSpPr>
        <p:spPr>
          <a:xfrm>
            <a:off x="431211" y="1122827"/>
            <a:ext cx="14982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C3A55-A47B-4790-9111-028C698B9F91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9">
            <a:extLst>
              <a:ext uri="{FF2B5EF4-FFF2-40B4-BE49-F238E27FC236}">
                <a16:creationId xmlns:a16="http://schemas.microsoft.com/office/drawing/2014/main" id="{B0A1B44F-BF56-46EF-ABBA-77EE0B0A9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3509430" y="1639362"/>
            <a:ext cx="591048" cy="658226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id="{BA089F2A-D949-43D9-92E2-F8021DF0F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3463838" y="2711110"/>
            <a:ext cx="591048" cy="658226"/>
          </a:xfrm>
          <a:prstGeom prst="rect">
            <a:avLst/>
          </a:prstGeom>
        </p:spPr>
      </p:pic>
      <p:pic>
        <p:nvPicPr>
          <p:cNvPr id="5" name="Picture 4" descr="A person wearing a tie&#10;&#10;Description automatically generated with medium confidence">
            <a:extLst>
              <a:ext uri="{FF2B5EF4-FFF2-40B4-BE49-F238E27FC236}">
                <a16:creationId xmlns:a16="http://schemas.microsoft.com/office/drawing/2014/main" id="{A33FE947-78EA-4E86-A1CE-DDAFA9957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7" y="2070308"/>
            <a:ext cx="2764211" cy="377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F6FA78-9D6E-4E1A-A8A8-76A259CDF106}"/>
              </a:ext>
            </a:extLst>
          </p:cNvPr>
          <p:cNvSpPr txBox="1"/>
          <p:nvPr/>
        </p:nvSpPr>
        <p:spPr>
          <a:xfrm>
            <a:off x="4238150" y="5268150"/>
            <a:ext cx="4790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Vó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ngựa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F4B628-8377-4F13-8613-810690F3C81F}"/>
              </a:ext>
            </a:extLst>
          </p:cNvPr>
          <p:cNvSpPr txBox="1"/>
          <p:nvPr/>
        </p:nvSpPr>
        <p:spPr>
          <a:xfrm>
            <a:off x="4238150" y="173550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1959.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B27609-84AD-48AA-A45D-7CDD5693B3CB}"/>
              </a:ext>
            </a:extLst>
          </p:cNvPr>
          <p:cNvSpPr txBox="1"/>
          <p:nvPr/>
        </p:nvSpPr>
        <p:spPr>
          <a:xfrm>
            <a:off x="4238150" y="2620929"/>
            <a:ext cx="4842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4" name="图片 19">
            <a:extLst>
              <a:ext uri="{FF2B5EF4-FFF2-40B4-BE49-F238E27FC236}">
                <a16:creationId xmlns:a16="http://schemas.microsoft.com/office/drawing/2014/main" id="{A190A6AE-455C-4BA7-A27A-25FFD80D0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3463838" y="4092624"/>
            <a:ext cx="591048" cy="658226"/>
          </a:xfrm>
          <a:prstGeom prst="rect">
            <a:avLst/>
          </a:prstGeom>
        </p:spPr>
      </p:pic>
      <p:pic>
        <p:nvPicPr>
          <p:cNvPr id="25" name="图片 19">
            <a:extLst>
              <a:ext uri="{FF2B5EF4-FFF2-40B4-BE49-F238E27FC236}">
                <a16:creationId xmlns:a16="http://schemas.microsoft.com/office/drawing/2014/main" id="{C56EB2D1-1941-43AF-92E4-63D80CB17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/>
        </p:blipFill>
        <p:spPr>
          <a:xfrm>
            <a:off x="3463838" y="5539201"/>
            <a:ext cx="591048" cy="6582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B52E2B-C2D3-4562-8FC5-A6E56B2AB608}"/>
              </a:ext>
            </a:extLst>
          </p:cNvPr>
          <p:cNvSpPr txBox="1"/>
          <p:nvPr/>
        </p:nvSpPr>
        <p:spPr>
          <a:xfrm>
            <a:off x="4238150" y="3821572"/>
            <a:ext cx="4842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3283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7C79AFD-E24B-422C-B861-DF675C97F4D9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28C3290-94EA-400F-9877-9B5F3BF0F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4" y="2034692"/>
            <a:ext cx="2144138" cy="304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161AE49-E5CA-4644-9F47-8F88A3376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55" y="2695873"/>
            <a:ext cx="2143424" cy="304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542471F-FB97-4133-A162-2FF4E89B7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72" y="2061266"/>
            <a:ext cx="2143424" cy="304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C843C914-C60E-439F-A923-4771384A1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89" y="2695873"/>
            <a:ext cx="2143424" cy="3042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BFD9E0-F51A-4C97-8FC8-2966B610033B}"/>
              </a:ext>
            </a:extLst>
          </p:cNvPr>
          <p:cNvSpPr/>
          <p:nvPr/>
        </p:nvSpPr>
        <p:spPr>
          <a:xfrm>
            <a:off x="110172" y="672627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F3415-8FF3-4EE7-86E1-39914A67D707}"/>
              </a:ext>
            </a:extLst>
          </p:cNvPr>
          <p:cNvSpPr txBox="1"/>
          <p:nvPr/>
        </p:nvSpPr>
        <p:spPr>
          <a:xfrm>
            <a:off x="431211" y="1122827"/>
            <a:ext cx="149820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4534D0-990C-47F0-8587-415C232E1597}"/>
              </a:ext>
            </a:extLst>
          </p:cNvPr>
          <p:cNvSpPr/>
          <p:nvPr/>
        </p:nvSpPr>
        <p:spPr>
          <a:xfrm>
            <a:off x="595113" y="4348156"/>
            <a:ext cx="1380532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4B51508-841E-414B-9835-7AB3D5922AB1}"/>
              </a:ext>
            </a:extLst>
          </p:cNvPr>
          <p:cNvSpPr/>
          <p:nvPr/>
        </p:nvSpPr>
        <p:spPr>
          <a:xfrm>
            <a:off x="2510132" y="3037166"/>
            <a:ext cx="3793143" cy="1305918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trong tập</a:t>
            </a:r>
            <a:r>
              <a:rPr lang="vi-VN" sz="2400" b="1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“Bản nhạc con đà điểu”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(NXB Kim Đồng, Hà Nội, 2016)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D44E27-D537-4F49-B7E5-59E42F64FBAB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1975645" y="3690125"/>
            <a:ext cx="534487" cy="95106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8BB6A9-962B-4378-8A42-B883347D5376}"/>
              </a:ext>
            </a:extLst>
          </p:cNvPr>
          <p:cNvSpPr/>
          <p:nvPr/>
        </p:nvSpPr>
        <p:spPr>
          <a:xfrm>
            <a:off x="706729" y="1837476"/>
            <a:ext cx="1380532" cy="586059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CAFC7-2E74-4617-8610-D5F01CA92D27}"/>
              </a:ext>
            </a:extLst>
          </p:cNvPr>
          <p:cNvSpPr/>
          <p:nvPr/>
        </p:nvSpPr>
        <p:spPr>
          <a:xfrm>
            <a:off x="137468" y="672627"/>
            <a:ext cx="29861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F1410-DACE-4A8E-8C95-60A3A0DA30AA}"/>
              </a:ext>
            </a:extLst>
          </p:cNvPr>
          <p:cNvSpPr txBox="1"/>
          <p:nvPr/>
        </p:nvSpPr>
        <p:spPr>
          <a:xfrm>
            <a:off x="458507" y="1122827"/>
            <a:ext cx="20447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856C8-24A0-4623-AB22-96B5CB102CBA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7DCD7C77-5DB0-4CDA-9BA9-A2B5A490E1C3}"/>
              </a:ext>
            </a:extLst>
          </p:cNvPr>
          <p:cNvSpPr/>
          <p:nvPr/>
        </p:nvSpPr>
        <p:spPr>
          <a:xfrm>
            <a:off x="3549631" y="1870736"/>
            <a:ext cx="2044733" cy="5245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FD4905-4231-4E37-88E8-C5DF26D9F98E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2087261" y="2130506"/>
            <a:ext cx="1462370" cy="249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DB118F6C-3636-4A1E-BDA3-9ADE6251F55F}"/>
              </a:ext>
            </a:extLst>
          </p:cNvPr>
          <p:cNvSpPr/>
          <p:nvPr/>
        </p:nvSpPr>
        <p:spPr>
          <a:xfrm>
            <a:off x="2500532" y="4641186"/>
            <a:ext cx="3812345" cy="1770220"/>
          </a:xfrm>
          <a:prstGeom prst="flowChartTerminator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truyện ngắn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 giải Nhì trong cuộc thi viết “Tương lai vẫy gọi”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báo Thiếu niên tiền phong. </a:t>
            </a:r>
          </a:p>
        </p:txBody>
      </p:sp>
      <p:pic>
        <p:nvPicPr>
          <p:cNvPr id="32" name="Picture 31" descr="Map&#10;&#10;Description automatically generated">
            <a:extLst>
              <a:ext uri="{FF2B5EF4-FFF2-40B4-BE49-F238E27FC236}">
                <a16:creationId xmlns:a16="http://schemas.microsoft.com/office/drawing/2014/main" id="{866E7724-DF4A-43F3-8A6B-905F070D4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92" y="2757367"/>
            <a:ext cx="2604297" cy="3695497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AAB83A3-5F4F-4F55-9483-27F05DB3647A}"/>
              </a:ext>
            </a:extLst>
          </p:cNvPr>
          <p:cNvCxnSpPr>
            <a:stCxn id="4" idx="3"/>
            <a:endCxn id="26" idx="1"/>
          </p:cNvCxnSpPr>
          <p:nvPr/>
        </p:nvCxnSpPr>
        <p:spPr>
          <a:xfrm>
            <a:off x="1975645" y="4641186"/>
            <a:ext cx="524887" cy="88511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5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/>
      <p:bldP spid="1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FE3612-FDAA-4CF2-9FA7-7DC3AE28D419}"/>
              </a:ext>
            </a:extLst>
          </p:cNvPr>
          <p:cNvSpPr/>
          <p:nvPr/>
        </p:nvSpPr>
        <p:spPr>
          <a:xfrm>
            <a:off x="3742006" y="1406769"/>
            <a:ext cx="1659988" cy="789403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9799D3-C06D-45A8-9FE4-76544AE6CAFF}"/>
              </a:ext>
            </a:extLst>
          </p:cNvPr>
          <p:cNvSpPr/>
          <p:nvPr/>
        </p:nvSpPr>
        <p:spPr>
          <a:xfrm>
            <a:off x="181530" y="4751648"/>
            <a:ext cx="2498230" cy="1745433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 "/>
              </a:rPr>
              <a:t>Giới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thiệu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về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cô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em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gái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Kiều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Phương</a:t>
            </a:r>
            <a:r>
              <a:rPr lang="en-US" sz="2400" dirty="0">
                <a:latin typeface="Times New Roman "/>
              </a:rPr>
              <a:t> – </a:t>
            </a:r>
            <a:r>
              <a:rPr lang="en-US" sz="2400" dirty="0" err="1">
                <a:latin typeface="Times New Roman "/>
              </a:rPr>
              <a:t>Mèo</a:t>
            </a:r>
            <a:endParaRPr lang="en-US" sz="2400" dirty="0">
              <a:latin typeface="Times New Roman 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E78F1E-90C6-41C1-AC70-FB730319A1C9}"/>
              </a:ext>
            </a:extLst>
          </p:cNvPr>
          <p:cNvSpPr/>
          <p:nvPr/>
        </p:nvSpPr>
        <p:spPr>
          <a:xfrm>
            <a:off x="2078097" y="174641"/>
            <a:ext cx="536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ĐỌC VÀ TÌM HIỂU CHUNG </a:t>
            </a:r>
            <a:endParaRPr lang="en-US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1E91C6-0E7B-4DD7-99C1-92A134972CC7}"/>
              </a:ext>
            </a:extLst>
          </p:cNvPr>
          <p:cNvSpPr/>
          <p:nvPr/>
        </p:nvSpPr>
        <p:spPr>
          <a:xfrm>
            <a:off x="3038814" y="4769854"/>
            <a:ext cx="3066371" cy="173036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 "/>
              </a:rPr>
              <a:t>Lòng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ghen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tị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và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mặc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cảm</a:t>
            </a:r>
            <a:r>
              <a:rPr lang="en-US" sz="2400" dirty="0">
                <a:latin typeface="Times New Roman "/>
              </a:rPr>
              <a:t> của </a:t>
            </a:r>
            <a:r>
              <a:rPr lang="en-US" sz="2400" dirty="0" err="1">
                <a:latin typeface="Times New Roman "/>
              </a:rPr>
              <a:t>người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anh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khi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tài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năng</a:t>
            </a:r>
            <a:r>
              <a:rPr lang="en-US" sz="2400" dirty="0">
                <a:latin typeface="Times New Roman "/>
              </a:rPr>
              <a:t> của </a:t>
            </a:r>
            <a:r>
              <a:rPr lang="en-US" sz="2400" dirty="0" err="1">
                <a:latin typeface="Times New Roman "/>
              </a:rPr>
              <a:t>em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được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phát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hiện</a:t>
            </a:r>
            <a:endParaRPr lang="en-US" sz="2400" dirty="0">
              <a:latin typeface="Times New Roman 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221E25-C71C-4552-89D3-FE0A2FF71731}"/>
              </a:ext>
            </a:extLst>
          </p:cNvPr>
          <p:cNvSpPr/>
          <p:nvPr/>
        </p:nvSpPr>
        <p:spPr>
          <a:xfrm>
            <a:off x="160835" y="2912880"/>
            <a:ext cx="2539620" cy="1301187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 "/>
              </a:rPr>
              <a:t>Phần 1: </a:t>
            </a:r>
            <a:endParaRPr lang="en-US" sz="2400" b="1" dirty="0">
              <a:solidFill>
                <a:srgbClr val="FFFF00"/>
              </a:solidFill>
              <a:latin typeface="Times New Roman "/>
            </a:endParaRPr>
          </a:p>
          <a:p>
            <a:pPr algn="ctr"/>
            <a:r>
              <a:rPr lang="vi-VN" sz="2400" dirty="0">
                <a:latin typeface="Times New Roman "/>
              </a:rPr>
              <a:t>Từ đầu đến </a:t>
            </a:r>
            <a:r>
              <a:rPr lang="en-US" sz="2400" i="1" dirty="0">
                <a:latin typeface="Times New Roman "/>
              </a:rPr>
              <a:t>“</a:t>
            </a:r>
            <a:r>
              <a:rPr lang="en-US" sz="2400" i="1" dirty="0" err="1">
                <a:latin typeface="Times New Roman "/>
              </a:rPr>
              <a:t>có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vẻ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vui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lắm</a:t>
            </a:r>
            <a:r>
              <a:rPr lang="en-US" sz="2400" i="1" dirty="0">
                <a:latin typeface="Times New Roman "/>
              </a:rPr>
              <a:t>”</a:t>
            </a:r>
            <a:endParaRPr lang="en-US" sz="32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F91DCC-0B04-46D6-AC0B-1C057293CA89}"/>
              </a:ext>
            </a:extLst>
          </p:cNvPr>
          <p:cNvSpPr/>
          <p:nvPr/>
        </p:nvSpPr>
        <p:spPr>
          <a:xfrm>
            <a:off x="3038814" y="2913598"/>
            <a:ext cx="3066371" cy="1301187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 "/>
              </a:rPr>
              <a:t>Phần 2: </a:t>
            </a:r>
            <a:endParaRPr lang="en-US" sz="2400" b="1" dirty="0">
              <a:solidFill>
                <a:srgbClr val="FFFF00"/>
              </a:solidFill>
              <a:latin typeface="Times New Roman "/>
            </a:endParaRPr>
          </a:p>
          <a:p>
            <a:pPr algn="ctr"/>
            <a:r>
              <a:rPr lang="en-US" sz="2400" dirty="0" err="1">
                <a:latin typeface="Times New Roman "/>
              </a:rPr>
              <a:t>Tiếp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theo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đến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i="1" dirty="0">
                <a:latin typeface="Times New Roman "/>
              </a:rPr>
              <a:t>“</a:t>
            </a:r>
            <a:r>
              <a:rPr lang="en-US" sz="2400" i="1" dirty="0" err="1">
                <a:latin typeface="Times New Roman "/>
              </a:rPr>
              <a:t>cả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anh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cùng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đi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nhận</a:t>
            </a:r>
            <a:r>
              <a:rPr lang="en-US" sz="2400" i="1" dirty="0">
                <a:latin typeface="Times New Roman "/>
              </a:rPr>
              <a:t> </a:t>
            </a:r>
            <a:r>
              <a:rPr lang="en-US" sz="2400" i="1" dirty="0" err="1">
                <a:latin typeface="Times New Roman "/>
              </a:rPr>
              <a:t>giải</a:t>
            </a:r>
            <a:r>
              <a:rPr lang="en-US" sz="2400" i="1" dirty="0">
                <a:latin typeface="Times New Roman "/>
              </a:rPr>
              <a:t>”</a:t>
            </a:r>
            <a:endParaRPr lang="en-US" sz="32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E8B60F-5B53-4BFC-B593-EFFA69312842}"/>
              </a:ext>
            </a:extLst>
          </p:cNvPr>
          <p:cNvSpPr/>
          <p:nvPr/>
        </p:nvSpPr>
        <p:spPr>
          <a:xfrm>
            <a:off x="6443544" y="2891741"/>
            <a:ext cx="2539620" cy="1301187"/>
          </a:xfrm>
          <a:prstGeom prst="roundRect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 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 "/>
              </a:rPr>
              <a:t> 3: </a:t>
            </a:r>
          </a:p>
          <a:p>
            <a:pPr algn="ctr"/>
            <a:r>
              <a:rPr lang="en-US" sz="2400" dirty="0" err="1">
                <a:latin typeface="Times New Roman "/>
              </a:rPr>
              <a:t>Đoạn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còn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lại</a:t>
            </a:r>
            <a:endParaRPr lang="en-US" sz="3200" dirty="0">
              <a:latin typeface="Times New Roman 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0CE26F0-9CAF-4A6C-9CA1-1C33D08021AF}"/>
              </a:ext>
            </a:extLst>
          </p:cNvPr>
          <p:cNvSpPr/>
          <p:nvPr/>
        </p:nvSpPr>
        <p:spPr>
          <a:xfrm>
            <a:off x="6387474" y="4759184"/>
            <a:ext cx="2651760" cy="1730360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 "/>
              </a:rPr>
              <a:t>Người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anh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nhận</a:t>
            </a:r>
            <a:r>
              <a:rPr lang="en-US" sz="2400" dirty="0">
                <a:latin typeface="Times New Roman "/>
              </a:rPr>
              <a:t> ra </a:t>
            </a:r>
            <a:r>
              <a:rPr lang="en-US" sz="2400" dirty="0" err="1">
                <a:latin typeface="Times New Roman "/>
              </a:rPr>
              <a:t>sai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lầm</a:t>
            </a:r>
            <a:r>
              <a:rPr lang="en-US" sz="2400" dirty="0">
                <a:latin typeface="Times New Roman "/>
              </a:rPr>
              <a:t> của </a:t>
            </a:r>
            <a:r>
              <a:rPr lang="en-US" sz="2400" dirty="0" err="1">
                <a:latin typeface="Times New Roman "/>
              </a:rPr>
              <a:t>mình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và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tấm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lòng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nhân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hậu</a:t>
            </a:r>
            <a:r>
              <a:rPr lang="en-US" sz="2400" dirty="0">
                <a:latin typeface="Times New Roman "/>
              </a:rPr>
              <a:t> của </a:t>
            </a:r>
            <a:r>
              <a:rPr lang="en-US" sz="2400" dirty="0" err="1">
                <a:latin typeface="Times New Roman "/>
              </a:rPr>
              <a:t>em</a:t>
            </a:r>
            <a:r>
              <a:rPr lang="en-US" sz="2400" dirty="0">
                <a:latin typeface="Times New Roman "/>
              </a:rPr>
              <a:t> </a:t>
            </a:r>
            <a:r>
              <a:rPr lang="en-US" sz="2400" dirty="0" err="1">
                <a:latin typeface="Times New Roman "/>
              </a:rPr>
              <a:t>gái</a:t>
            </a:r>
            <a:r>
              <a:rPr lang="en-US" sz="2400" dirty="0">
                <a:latin typeface="Times New Roman "/>
              </a:rPr>
              <a:t>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6A8220-D3F5-488D-A228-7418E3C0B5DD}"/>
              </a:ext>
            </a:extLst>
          </p:cNvPr>
          <p:cNvCxnSpPr>
            <a:cxnSpLocks/>
            <a:stCxn id="4" idx="2"/>
            <a:endCxn id="18" idx="0"/>
          </p:cNvCxnSpPr>
          <p:nvPr/>
        </p:nvCxnSpPr>
        <p:spPr>
          <a:xfrm>
            <a:off x="4572000" y="2196172"/>
            <a:ext cx="0" cy="71742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9C9423-E50B-4E68-9C85-C5DB65A07646}"/>
              </a:ext>
            </a:extLst>
          </p:cNvPr>
          <p:cNvCxnSpPr>
            <a:cxnSpLocks/>
            <a:stCxn id="4" idx="2"/>
            <a:endCxn id="17" idx="0"/>
          </p:cNvCxnSpPr>
          <p:nvPr/>
        </p:nvCxnSpPr>
        <p:spPr>
          <a:xfrm flipH="1">
            <a:off x="1430645" y="2196172"/>
            <a:ext cx="3141355" cy="71670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DCE40F-DE3F-4E3C-B040-7CD9D9D5BF47}"/>
              </a:ext>
            </a:extLst>
          </p:cNvPr>
          <p:cNvCxnSpPr>
            <a:cxnSpLocks/>
            <a:stCxn id="4" idx="2"/>
            <a:endCxn id="23" idx="0"/>
          </p:cNvCxnSpPr>
          <p:nvPr/>
        </p:nvCxnSpPr>
        <p:spPr>
          <a:xfrm>
            <a:off x="4572000" y="2196172"/>
            <a:ext cx="3141354" cy="69556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53C8F7-16D0-4DBB-8F2A-74CD00372666}"/>
              </a:ext>
            </a:extLst>
          </p:cNvPr>
          <p:cNvCxnSpPr>
            <a:stCxn id="17" idx="2"/>
            <a:endCxn id="9" idx="0"/>
          </p:cNvCxnSpPr>
          <p:nvPr/>
        </p:nvCxnSpPr>
        <p:spPr>
          <a:xfrm>
            <a:off x="1430645" y="4214067"/>
            <a:ext cx="0" cy="53758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3F8DD5-4DE7-4142-992B-C38B1A22513C}"/>
              </a:ext>
            </a:extLst>
          </p:cNvPr>
          <p:cNvCxnSpPr>
            <a:stCxn id="18" idx="2"/>
            <a:endCxn id="15" idx="0"/>
          </p:cNvCxnSpPr>
          <p:nvPr/>
        </p:nvCxnSpPr>
        <p:spPr>
          <a:xfrm>
            <a:off x="4572000" y="4214785"/>
            <a:ext cx="0" cy="55506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F27D53A-77BE-4BB5-94BD-AD7F14F2B2A0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7713354" y="4192928"/>
            <a:ext cx="0" cy="56625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904EE31-5096-4CF2-86CD-CD032F860921}"/>
              </a:ext>
            </a:extLst>
          </p:cNvPr>
          <p:cNvSpPr/>
          <p:nvPr/>
        </p:nvSpPr>
        <p:spPr>
          <a:xfrm>
            <a:off x="137468" y="672627"/>
            <a:ext cx="29861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8AAED-0941-49C5-85C3-82B55E9AA295}"/>
              </a:ext>
            </a:extLst>
          </p:cNvPr>
          <p:cNvSpPr txBox="1"/>
          <p:nvPr/>
        </p:nvSpPr>
        <p:spPr>
          <a:xfrm>
            <a:off x="458507" y="1122827"/>
            <a:ext cx="204473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2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/>
      <p:bldP spid="15" grpId="0" animBg="1"/>
      <p:bldP spid="17" grpId="0" animBg="1"/>
      <p:bldP spid="18" grpId="0" animBg="1"/>
      <p:bldP spid="23" grpId="0" animBg="1"/>
      <p:bldP spid="24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3CD821-01B7-4FCC-8BC9-FA93AEAA4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317352"/>
              </p:ext>
            </p:extLst>
          </p:nvPr>
        </p:nvGraphicFramePr>
        <p:xfrm>
          <a:off x="-773722" y="1499938"/>
          <a:ext cx="10438228" cy="282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706521-7505-4878-910F-A4DC415C6770}"/>
              </a:ext>
            </a:extLst>
          </p:cNvPr>
          <p:cNvSpPr/>
          <p:nvPr/>
        </p:nvSpPr>
        <p:spPr>
          <a:xfrm>
            <a:off x="3733114" y="1148875"/>
            <a:ext cx="2047143" cy="596291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53DC3-AD40-491E-8F12-DDF875D3077D}"/>
              </a:ext>
            </a:extLst>
          </p:cNvPr>
          <p:cNvSpPr/>
          <p:nvPr/>
        </p:nvSpPr>
        <p:spPr>
          <a:xfrm>
            <a:off x="153635" y="248360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EEDE6-406B-46E9-BE0C-E4C226A1159D}"/>
              </a:ext>
            </a:extLst>
          </p:cNvPr>
          <p:cNvSpPr txBox="1"/>
          <p:nvPr/>
        </p:nvSpPr>
        <p:spPr>
          <a:xfrm>
            <a:off x="474674" y="698560"/>
            <a:ext cx="21981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FB9BB9-6A7B-4540-9F25-0A490DCB849D}"/>
              </a:ext>
            </a:extLst>
          </p:cNvPr>
          <p:cNvSpPr/>
          <p:nvPr/>
        </p:nvSpPr>
        <p:spPr>
          <a:xfrm>
            <a:off x="454666" y="4233288"/>
            <a:ext cx="1480735" cy="239150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4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CF2EA2-355F-47E1-865A-89273A236E80}"/>
              </a:ext>
            </a:extLst>
          </p:cNvPr>
          <p:cNvSpPr/>
          <p:nvPr/>
        </p:nvSpPr>
        <p:spPr>
          <a:xfrm>
            <a:off x="2146199" y="4233288"/>
            <a:ext cx="1480735" cy="239150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endParaRPr lang="en-US" sz="2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126081-61E9-461A-AD20-A8B985ADBAE9}"/>
              </a:ext>
            </a:extLst>
          </p:cNvPr>
          <p:cNvSpPr/>
          <p:nvPr/>
        </p:nvSpPr>
        <p:spPr>
          <a:xfrm>
            <a:off x="3837734" y="4218132"/>
            <a:ext cx="1480735" cy="239150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 anh ganh ghét, đố kị với em gái</a:t>
            </a:r>
            <a:endParaRPr lang="en-US" sz="24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5FF7C4-ED16-45D9-AC21-8B4DD27EC8E0}"/>
              </a:ext>
            </a:extLst>
          </p:cNvPr>
          <p:cNvSpPr/>
          <p:nvPr/>
        </p:nvSpPr>
        <p:spPr>
          <a:xfrm>
            <a:off x="5529267" y="4233288"/>
            <a:ext cx="1480735" cy="239150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“Anh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của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2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06BBF2-545B-40C6-93F9-B4993E9892C3}"/>
              </a:ext>
            </a:extLst>
          </p:cNvPr>
          <p:cNvSpPr/>
          <p:nvPr/>
        </p:nvSpPr>
        <p:spPr>
          <a:xfrm>
            <a:off x="7220800" y="4248444"/>
            <a:ext cx="1674003" cy="2391508"/>
          </a:xfrm>
          <a:prstGeom prst="round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của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endParaRPr lang="en-US" sz="24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F7236EC-6ECE-4FBB-A5A0-7E236EAD3C11}"/>
              </a:ext>
            </a:extLst>
          </p:cNvPr>
          <p:cNvSpPr/>
          <p:nvPr/>
        </p:nvSpPr>
        <p:spPr>
          <a:xfrm rot="5400000">
            <a:off x="972095" y="3810248"/>
            <a:ext cx="445875" cy="35717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AA667F3-AB03-4B3E-AA33-7B56AA634C47}"/>
              </a:ext>
            </a:extLst>
          </p:cNvPr>
          <p:cNvSpPr/>
          <p:nvPr/>
        </p:nvSpPr>
        <p:spPr>
          <a:xfrm rot="5400000">
            <a:off x="2663628" y="3810247"/>
            <a:ext cx="445875" cy="35717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5E6DB3C-85D7-41BC-BC93-FF7C658CF981}"/>
              </a:ext>
            </a:extLst>
          </p:cNvPr>
          <p:cNvSpPr/>
          <p:nvPr/>
        </p:nvSpPr>
        <p:spPr>
          <a:xfrm rot="5400000">
            <a:off x="4355161" y="3803778"/>
            <a:ext cx="445875" cy="35717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6672A6F-171F-4D50-834B-FE20A316469F}"/>
              </a:ext>
            </a:extLst>
          </p:cNvPr>
          <p:cNvSpPr/>
          <p:nvPr/>
        </p:nvSpPr>
        <p:spPr>
          <a:xfrm rot="5400000">
            <a:off x="6046696" y="3803777"/>
            <a:ext cx="445875" cy="35717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FDA9A70-F7D6-4DDA-99FD-BF8516879472}"/>
              </a:ext>
            </a:extLst>
          </p:cNvPr>
          <p:cNvSpPr/>
          <p:nvPr/>
        </p:nvSpPr>
        <p:spPr>
          <a:xfrm rot="5400000">
            <a:off x="7834863" y="3803776"/>
            <a:ext cx="445875" cy="35717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9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" grpId="0" animBg="1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1BE32E-570E-4EAA-93FC-646C29C81B58}"/>
              </a:ext>
            </a:extLst>
          </p:cNvPr>
          <p:cNvSpPr/>
          <p:nvPr/>
        </p:nvSpPr>
        <p:spPr>
          <a:xfrm>
            <a:off x="2250275" y="1175614"/>
            <a:ext cx="1659988" cy="498407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02A0DF-9AAF-4ADB-8307-C98F570F2FD6}"/>
              </a:ext>
            </a:extLst>
          </p:cNvPr>
          <p:cNvSpPr/>
          <p:nvPr/>
        </p:nvSpPr>
        <p:spPr>
          <a:xfrm>
            <a:off x="153635" y="248360"/>
            <a:ext cx="26555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90527-E03C-4D63-A2EC-ACEAFD2AAAF9}"/>
              </a:ext>
            </a:extLst>
          </p:cNvPr>
          <p:cNvSpPr txBox="1"/>
          <p:nvPr/>
        </p:nvSpPr>
        <p:spPr>
          <a:xfrm>
            <a:off x="474674" y="698560"/>
            <a:ext cx="21981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9EFDD8D-8AE1-46AE-BBB6-EB818817BC89}"/>
              </a:ext>
            </a:extLst>
          </p:cNvPr>
          <p:cNvSpPr/>
          <p:nvPr/>
        </p:nvSpPr>
        <p:spPr>
          <a:xfrm>
            <a:off x="153635" y="1814732"/>
            <a:ext cx="5853269" cy="4794908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688975" algn="just">
              <a:spcBef>
                <a:spcPts val="0"/>
              </a:spcBef>
              <a:spcAft>
                <a:spcPts val="0"/>
              </a:spcAft>
            </a:pP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qua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ngợm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khiếu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gắt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gỏng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đoạt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“Anh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của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hận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3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C0992BC-B2A7-414B-A5DD-961BE661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60" y="1918550"/>
            <a:ext cx="3060040" cy="2352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8E3C768C-1D80-48D3-8F32-77FC4EAD9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74" y="4257603"/>
            <a:ext cx="3068426" cy="2352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04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2283</Words>
  <Application>Microsoft Office PowerPoint</Application>
  <PresentationFormat>On-screen Show (4:3)</PresentationFormat>
  <Paragraphs>238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Times New Roman 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117</cp:revision>
  <dcterms:created xsi:type="dcterms:W3CDTF">2021-09-11T02:10:02Z</dcterms:created>
  <dcterms:modified xsi:type="dcterms:W3CDTF">2021-09-12T05:58:26Z</dcterms:modified>
</cp:coreProperties>
</file>