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80" r:id="rId2"/>
    <p:sldId id="504" r:id="rId3"/>
    <p:sldId id="503" r:id="rId4"/>
    <p:sldId id="507" r:id="rId5"/>
    <p:sldId id="506" r:id="rId6"/>
    <p:sldId id="508" r:id="rId7"/>
    <p:sldId id="510" r:id="rId8"/>
    <p:sldId id="513" r:id="rId9"/>
    <p:sldId id="282" r:id="rId10"/>
    <p:sldId id="514" r:id="rId11"/>
    <p:sldId id="520" r:id="rId12"/>
    <p:sldId id="521" r:id="rId13"/>
    <p:sldId id="526" r:id="rId14"/>
    <p:sldId id="283" r:id="rId15"/>
    <p:sldId id="519" r:id="rId16"/>
    <p:sldId id="523" r:id="rId17"/>
    <p:sldId id="522" r:id="rId18"/>
    <p:sldId id="524" r:id="rId19"/>
    <p:sldId id="527" r:id="rId20"/>
    <p:sldId id="530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8EE6"/>
    <a:srgbClr val="E97469"/>
    <a:srgbClr val="EC49B6"/>
    <a:srgbClr val="EC4ECF"/>
    <a:srgbClr val="ED4188"/>
    <a:srgbClr val="CA7BE8"/>
    <a:srgbClr val="E4C2F1"/>
    <a:srgbClr val="E965E7"/>
    <a:srgbClr val="82E8D0"/>
    <a:srgbClr val="E454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566"/>
    <p:restoredTop sz="92643"/>
  </p:normalViewPr>
  <p:slideViewPr>
    <p:cSldViewPr snapToGrid="0" snapToObjects="1">
      <p:cViewPr varScale="1">
        <p:scale>
          <a:sx n="68" d="100"/>
          <a:sy n="68" d="100"/>
        </p:scale>
        <p:origin x="99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9B57F3F-C149-4A45-9677-1FE52D651C53}" type="doc">
      <dgm:prSet loTypeId="urn:microsoft.com/office/officeart/2008/layout/PictureStrips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F6AC067-1FAB-FC4B-A4C9-946E8C92F0B9}">
      <dgm:prSet phldrT="[Text]" custT="1"/>
      <dgm:spPr>
        <a:solidFill>
          <a:srgbClr val="E4C2F1"/>
        </a:solidFill>
      </dgm:spPr>
      <dgm:t>
        <a:bodyPr/>
        <a:lstStyle/>
        <a:p>
          <a:pPr algn="ctr"/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Châu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Âu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Mỹ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            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đã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thay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đổi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có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tác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động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như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thế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nào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đến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thế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giới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?</a:t>
          </a:r>
        </a:p>
      </dgm:t>
    </dgm:pt>
    <dgm:pt modelId="{1526E73D-EE21-FE4A-AD85-7D5AB9BFA4F2}" type="parTrans" cxnId="{AA6B70DA-7657-1B4A-BE7F-1611D13D894F}">
      <dgm:prSet/>
      <dgm:spPr/>
      <dgm:t>
        <a:bodyPr/>
        <a:lstStyle/>
        <a:p>
          <a:endParaRPr lang="en-US"/>
        </a:p>
      </dgm:t>
    </dgm:pt>
    <dgm:pt modelId="{333B64B7-431F-3545-892D-AC7567E708ED}" type="sibTrans" cxnId="{AA6B70DA-7657-1B4A-BE7F-1611D13D894F}">
      <dgm:prSet/>
      <dgm:spPr/>
      <dgm:t>
        <a:bodyPr/>
        <a:lstStyle/>
        <a:p>
          <a:endParaRPr lang="en-US"/>
        </a:p>
      </dgm:t>
    </dgm:pt>
    <dgm:pt modelId="{3F6ECD52-2439-1441-B69A-F524D9CA4A9F}">
      <dgm:prSet phldrT="[Text]" custT="1"/>
      <dgm:spPr>
        <a:solidFill>
          <a:srgbClr val="EA8EE6">
            <a:alpha val="40000"/>
          </a:srgbClr>
        </a:solidFill>
      </dgm:spPr>
      <dgm:t>
        <a:bodyPr/>
        <a:lstStyle/>
        <a:p>
          <a:pPr algn="ctr"/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Khu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vực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Đông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Nam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Á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đã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chuyển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biến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như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thế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nào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bị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tác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động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gì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           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từ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nước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Âu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–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Mỹ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?</a:t>
          </a:r>
        </a:p>
      </dgm:t>
    </dgm:pt>
    <dgm:pt modelId="{4DE60D1F-AC7A-C549-AA36-0AFCFA6F2D9A}" type="parTrans" cxnId="{2E46E827-DBE0-A843-994D-02C2C1AD24FF}">
      <dgm:prSet/>
      <dgm:spPr/>
      <dgm:t>
        <a:bodyPr/>
        <a:lstStyle/>
        <a:p>
          <a:endParaRPr lang="en-US"/>
        </a:p>
      </dgm:t>
    </dgm:pt>
    <dgm:pt modelId="{10C6F1F2-D87E-C84A-9C07-BEDE9EECB84F}" type="sibTrans" cxnId="{2E46E827-DBE0-A843-994D-02C2C1AD24FF}">
      <dgm:prSet/>
      <dgm:spPr/>
      <dgm:t>
        <a:bodyPr/>
        <a:lstStyle/>
        <a:p>
          <a:endParaRPr lang="en-US"/>
        </a:p>
      </dgm:t>
    </dgm:pt>
    <dgm:pt modelId="{75F3798A-80A6-8B44-B860-F72F0E330F2E}">
      <dgm:prSet phldrT="[Text]" custT="1"/>
      <dgm:spPr>
        <a:solidFill>
          <a:srgbClr val="EA8EE6">
            <a:alpha val="40000"/>
          </a:srgbClr>
        </a:solidFill>
      </dgm:spPr>
      <dgm:t>
        <a:bodyPr/>
        <a:lstStyle/>
        <a:p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Khoa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học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kỹ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thuật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,    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văn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học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nghệ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thuật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nhân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loại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đã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đạt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được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thành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tựu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tiêu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biểu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nào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?</a:t>
          </a:r>
        </a:p>
      </dgm:t>
    </dgm:pt>
    <dgm:pt modelId="{D819828E-34BB-2749-9F63-14ED6D176248}" type="parTrans" cxnId="{C5DBB43C-F80E-4741-8D8B-74383382EBAD}">
      <dgm:prSet/>
      <dgm:spPr/>
      <dgm:t>
        <a:bodyPr/>
        <a:lstStyle/>
        <a:p>
          <a:endParaRPr lang="en-US"/>
        </a:p>
      </dgm:t>
    </dgm:pt>
    <dgm:pt modelId="{5250C8D0-D113-154E-92C5-884795DA9089}" type="sibTrans" cxnId="{C5DBB43C-F80E-4741-8D8B-74383382EBAD}">
      <dgm:prSet/>
      <dgm:spPr/>
      <dgm:t>
        <a:bodyPr/>
        <a:lstStyle/>
        <a:p>
          <a:endParaRPr lang="en-US"/>
        </a:p>
      </dgm:t>
    </dgm:pt>
    <dgm:pt modelId="{B13ABB42-4012-E04F-AF77-89CC85D430C7}">
      <dgm:prSet phldrT="[Text]" custT="1"/>
      <dgm:spPr>
        <a:solidFill>
          <a:srgbClr val="EA8EE6">
            <a:alpha val="40000"/>
          </a:srgbClr>
        </a:solidFill>
      </dgm:spPr>
      <dgm:t>
        <a:bodyPr/>
        <a:lstStyle/>
        <a:p>
          <a:pPr algn="ctr"/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Nhật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Bản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Ấn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Độ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,   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Trung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Quốc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biến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đổi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  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như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thế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nào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?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Có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giữ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được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độc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lập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hay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không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?</a:t>
          </a:r>
        </a:p>
      </dgm:t>
    </dgm:pt>
    <dgm:pt modelId="{F249E332-BF35-B741-AAC6-705DEC99A94B}" type="parTrans" cxnId="{0B5F1F84-C15E-C141-80C6-DE9E24A45718}">
      <dgm:prSet/>
      <dgm:spPr/>
      <dgm:t>
        <a:bodyPr/>
        <a:lstStyle/>
        <a:p>
          <a:endParaRPr lang="en-US"/>
        </a:p>
      </dgm:t>
    </dgm:pt>
    <dgm:pt modelId="{90298D75-70F2-4C48-95A5-B0A59DAB023F}" type="sibTrans" cxnId="{0B5F1F84-C15E-C141-80C6-DE9E24A45718}">
      <dgm:prSet/>
      <dgm:spPr/>
      <dgm:t>
        <a:bodyPr/>
        <a:lstStyle/>
        <a:p>
          <a:endParaRPr lang="en-US"/>
        </a:p>
      </dgm:t>
    </dgm:pt>
    <dgm:pt modelId="{F1EE9ED3-8BAA-C541-A8F8-C873BA8148D7}">
      <dgm:prSet phldrT="[Text]" custT="1"/>
      <dgm:spPr>
        <a:solidFill>
          <a:srgbClr val="EA8EE6">
            <a:alpha val="40000"/>
          </a:srgbClr>
        </a:solidFill>
      </dgm:spPr>
      <dgm:t>
        <a:bodyPr/>
        <a:lstStyle/>
        <a:p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Việt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Nam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đã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biến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đổi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như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thế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nào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bị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tác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động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gì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từ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nước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Âu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–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Mỹ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?</a:t>
          </a:r>
        </a:p>
      </dgm:t>
    </dgm:pt>
    <dgm:pt modelId="{5A7D0F8C-25EA-5B40-837F-1B00B6BC5717}" type="parTrans" cxnId="{66FEA40F-8973-D44A-8BA0-35532523FBAE}">
      <dgm:prSet/>
      <dgm:spPr/>
      <dgm:t>
        <a:bodyPr/>
        <a:lstStyle/>
        <a:p>
          <a:endParaRPr lang="en-US"/>
        </a:p>
      </dgm:t>
    </dgm:pt>
    <dgm:pt modelId="{3F94EB25-072C-014C-82C1-BC4F68517F62}" type="sibTrans" cxnId="{66FEA40F-8973-D44A-8BA0-35532523FBAE}">
      <dgm:prSet/>
      <dgm:spPr/>
      <dgm:t>
        <a:bodyPr/>
        <a:lstStyle/>
        <a:p>
          <a:endParaRPr lang="en-US"/>
        </a:p>
      </dgm:t>
    </dgm:pt>
    <dgm:pt modelId="{AF64D8EA-C96F-D240-9E35-F6EB4438D959}" type="pres">
      <dgm:prSet presAssocID="{D9B57F3F-C149-4A45-9677-1FE52D651C53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B3C2E56-FBCB-FE4F-BA47-692FA27E0C8D}" type="pres">
      <dgm:prSet presAssocID="{CF6AC067-1FAB-FC4B-A4C9-946E8C92F0B9}" presName="composite" presStyleCnt="0"/>
      <dgm:spPr/>
    </dgm:pt>
    <dgm:pt modelId="{01CF8CD2-9903-D84A-87E6-082FA123A38B}" type="pres">
      <dgm:prSet presAssocID="{CF6AC067-1FAB-FC4B-A4C9-946E8C92F0B9}" presName="rect1" presStyleLbl="trAlignAcc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A30489B-1EB2-5E43-81AD-E242FF9EC92E}" type="pres">
      <dgm:prSet presAssocID="{CF6AC067-1FAB-FC4B-A4C9-946E8C92F0B9}" presName="rect2" presStyleLbl="fgImgPlace1" presStyleIdx="0" presStyleCnt="5"/>
      <dgm:spPr>
        <a:solidFill>
          <a:srgbClr val="ED4188"/>
        </a:solidFill>
      </dgm:spPr>
    </dgm:pt>
    <dgm:pt modelId="{720EDDC6-2C29-F144-8E01-D0BAC3E8AEF4}" type="pres">
      <dgm:prSet presAssocID="{333B64B7-431F-3545-892D-AC7567E708ED}" presName="sibTrans" presStyleCnt="0"/>
      <dgm:spPr/>
    </dgm:pt>
    <dgm:pt modelId="{D6318959-A2D6-D440-A238-07CBFA128C39}" type="pres">
      <dgm:prSet presAssocID="{3F6ECD52-2439-1441-B69A-F524D9CA4A9F}" presName="composite" presStyleCnt="0"/>
      <dgm:spPr/>
    </dgm:pt>
    <dgm:pt modelId="{4F8BF72B-ECFC-9947-8E58-BDE51F13FE3E}" type="pres">
      <dgm:prSet presAssocID="{3F6ECD52-2439-1441-B69A-F524D9CA4A9F}" presName="rect1" presStyleLbl="trAlignAcc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F567C6E-8268-0943-9BA7-B6EF83C55A80}" type="pres">
      <dgm:prSet presAssocID="{3F6ECD52-2439-1441-B69A-F524D9CA4A9F}" presName="rect2" presStyleLbl="fgImgPlace1" presStyleIdx="1" presStyleCnt="5"/>
      <dgm:spPr>
        <a:solidFill>
          <a:srgbClr val="ED4188"/>
        </a:solidFill>
      </dgm:spPr>
    </dgm:pt>
    <dgm:pt modelId="{C04F4415-39BC-7649-8AC3-874EA70DB3C8}" type="pres">
      <dgm:prSet presAssocID="{10C6F1F2-D87E-C84A-9C07-BEDE9EECB84F}" presName="sibTrans" presStyleCnt="0"/>
      <dgm:spPr/>
    </dgm:pt>
    <dgm:pt modelId="{4B4197F6-9861-2546-B0F8-6B46B946D6DD}" type="pres">
      <dgm:prSet presAssocID="{75F3798A-80A6-8B44-B860-F72F0E330F2E}" presName="composite" presStyleCnt="0"/>
      <dgm:spPr/>
    </dgm:pt>
    <dgm:pt modelId="{77B1F36B-41E0-5C4D-B3E0-90B9F521039F}" type="pres">
      <dgm:prSet presAssocID="{75F3798A-80A6-8B44-B860-F72F0E330F2E}" presName="rect1" presStyleLbl="trAlignAcc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25965C-7CD6-3344-AB37-79ECB505E254}" type="pres">
      <dgm:prSet presAssocID="{75F3798A-80A6-8B44-B860-F72F0E330F2E}" presName="rect2" presStyleLbl="fgImgPlace1" presStyleIdx="2" presStyleCnt="5"/>
      <dgm:spPr>
        <a:solidFill>
          <a:srgbClr val="ED4188"/>
        </a:solidFill>
      </dgm:spPr>
    </dgm:pt>
    <dgm:pt modelId="{8A908966-7B63-6E49-B4AE-FDF51DCDAA40}" type="pres">
      <dgm:prSet presAssocID="{5250C8D0-D113-154E-92C5-884795DA9089}" presName="sibTrans" presStyleCnt="0"/>
      <dgm:spPr/>
    </dgm:pt>
    <dgm:pt modelId="{3D689DFD-D185-3143-BF19-0F67863AE72D}" type="pres">
      <dgm:prSet presAssocID="{B13ABB42-4012-E04F-AF77-89CC85D430C7}" presName="composite" presStyleCnt="0"/>
      <dgm:spPr/>
    </dgm:pt>
    <dgm:pt modelId="{D725A403-A69F-3046-9C54-36CFBEB65263}" type="pres">
      <dgm:prSet presAssocID="{B13ABB42-4012-E04F-AF77-89CC85D430C7}" presName="rect1" presStyleLbl="trAlignAcc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022C7DB-6042-B340-B026-7428F6D21567}" type="pres">
      <dgm:prSet presAssocID="{B13ABB42-4012-E04F-AF77-89CC85D430C7}" presName="rect2" presStyleLbl="fgImgPlace1" presStyleIdx="3" presStyleCnt="5"/>
      <dgm:spPr>
        <a:solidFill>
          <a:srgbClr val="ED4188"/>
        </a:solidFill>
      </dgm:spPr>
    </dgm:pt>
    <dgm:pt modelId="{FD46F352-ED58-704C-A474-573CBEE4D6B2}" type="pres">
      <dgm:prSet presAssocID="{90298D75-70F2-4C48-95A5-B0A59DAB023F}" presName="sibTrans" presStyleCnt="0"/>
      <dgm:spPr/>
    </dgm:pt>
    <dgm:pt modelId="{3AC24B91-4A33-6F4D-8804-2E24E4587F84}" type="pres">
      <dgm:prSet presAssocID="{F1EE9ED3-8BAA-C541-A8F8-C873BA8148D7}" presName="composite" presStyleCnt="0"/>
      <dgm:spPr/>
    </dgm:pt>
    <dgm:pt modelId="{48E3D368-25E2-674A-B2BA-216375250FA1}" type="pres">
      <dgm:prSet presAssocID="{F1EE9ED3-8BAA-C541-A8F8-C873BA8148D7}" presName="rect1" presStyleLbl="trAlignAcc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8CC2BE1-7636-7A45-8919-DFC4D5574519}" type="pres">
      <dgm:prSet presAssocID="{F1EE9ED3-8BAA-C541-A8F8-C873BA8148D7}" presName="rect2" presStyleLbl="fgImgPlace1" presStyleIdx="4" presStyleCnt="5"/>
      <dgm:spPr>
        <a:solidFill>
          <a:srgbClr val="ED4188"/>
        </a:solidFill>
      </dgm:spPr>
    </dgm:pt>
  </dgm:ptLst>
  <dgm:cxnLst>
    <dgm:cxn modelId="{0B5F1F84-C15E-C141-80C6-DE9E24A45718}" srcId="{D9B57F3F-C149-4A45-9677-1FE52D651C53}" destId="{B13ABB42-4012-E04F-AF77-89CC85D430C7}" srcOrd="3" destOrd="0" parTransId="{F249E332-BF35-B741-AAC6-705DEC99A94B}" sibTransId="{90298D75-70F2-4C48-95A5-B0A59DAB023F}"/>
    <dgm:cxn modelId="{C3ABA467-2F51-4E4A-85DE-5B87F7A0F882}" type="presOf" srcId="{D9B57F3F-C149-4A45-9677-1FE52D651C53}" destId="{AF64D8EA-C96F-D240-9E35-F6EB4438D959}" srcOrd="0" destOrd="0" presId="urn:microsoft.com/office/officeart/2008/layout/PictureStrips"/>
    <dgm:cxn modelId="{AA6B70DA-7657-1B4A-BE7F-1611D13D894F}" srcId="{D9B57F3F-C149-4A45-9677-1FE52D651C53}" destId="{CF6AC067-1FAB-FC4B-A4C9-946E8C92F0B9}" srcOrd="0" destOrd="0" parTransId="{1526E73D-EE21-FE4A-AD85-7D5AB9BFA4F2}" sibTransId="{333B64B7-431F-3545-892D-AC7567E708ED}"/>
    <dgm:cxn modelId="{C5DBB43C-F80E-4741-8D8B-74383382EBAD}" srcId="{D9B57F3F-C149-4A45-9677-1FE52D651C53}" destId="{75F3798A-80A6-8B44-B860-F72F0E330F2E}" srcOrd="2" destOrd="0" parTransId="{D819828E-34BB-2749-9F63-14ED6D176248}" sibTransId="{5250C8D0-D113-154E-92C5-884795DA9089}"/>
    <dgm:cxn modelId="{2E46E827-DBE0-A843-994D-02C2C1AD24FF}" srcId="{D9B57F3F-C149-4A45-9677-1FE52D651C53}" destId="{3F6ECD52-2439-1441-B69A-F524D9CA4A9F}" srcOrd="1" destOrd="0" parTransId="{4DE60D1F-AC7A-C549-AA36-0AFCFA6F2D9A}" sibTransId="{10C6F1F2-D87E-C84A-9C07-BEDE9EECB84F}"/>
    <dgm:cxn modelId="{8B0229EB-DC75-5945-9A6D-ADDA92EC1D98}" type="presOf" srcId="{3F6ECD52-2439-1441-B69A-F524D9CA4A9F}" destId="{4F8BF72B-ECFC-9947-8E58-BDE51F13FE3E}" srcOrd="0" destOrd="0" presId="urn:microsoft.com/office/officeart/2008/layout/PictureStrips"/>
    <dgm:cxn modelId="{66FEA40F-8973-D44A-8BA0-35532523FBAE}" srcId="{D9B57F3F-C149-4A45-9677-1FE52D651C53}" destId="{F1EE9ED3-8BAA-C541-A8F8-C873BA8148D7}" srcOrd="4" destOrd="0" parTransId="{5A7D0F8C-25EA-5B40-837F-1B00B6BC5717}" sibTransId="{3F94EB25-072C-014C-82C1-BC4F68517F62}"/>
    <dgm:cxn modelId="{7EAED325-A827-4140-9C96-66891F37875A}" type="presOf" srcId="{CF6AC067-1FAB-FC4B-A4C9-946E8C92F0B9}" destId="{01CF8CD2-9903-D84A-87E6-082FA123A38B}" srcOrd="0" destOrd="0" presId="urn:microsoft.com/office/officeart/2008/layout/PictureStrips"/>
    <dgm:cxn modelId="{8DD16C3B-E976-A14D-A589-189914EC10A2}" type="presOf" srcId="{F1EE9ED3-8BAA-C541-A8F8-C873BA8148D7}" destId="{48E3D368-25E2-674A-B2BA-216375250FA1}" srcOrd="0" destOrd="0" presId="urn:microsoft.com/office/officeart/2008/layout/PictureStrips"/>
    <dgm:cxn modelId="{E863408C-3827-5B4F-85CC-316888A78D8C}" type="presOf" srcId="{75F3798A-80A6-8B44-B860-F72F0E330F2E}" destId="{77B1F36B-41E0-5C4D-B3E0-90B9F521039F}" srcOrd="0" destOrd="0" presId="urn:microsoft.com/office/officeart/2008/layout/PictureStrips"/>
    <dgm:cxn modelId="{7C5263D7-9605-C747-8ACE-10368A62C150}" type="presOf" srcId="{B13ABB42-4012-E04F-AF77-89CC85D430C7}" destId="{D725A403-A69F-3046-9C54-36CFBEB65263}" srcOrd="0" destOrd="0" presId="urn:microsoft.com/office/officeart/2008/layout/PictureStrips"/>
    <dgm:cxn modelId="{B797189E-D4C6-DF4E-80B5-E91861D24573}" type="presParOf" srcId="{AF64D8EA-C96F-D240-9E35-F6EB4438D959}" destId="{EB3C2E56-FBCB-FE4F-BA47-692FA27E0C8D}" srcOrd="0" destOrd="0" presId="urn:microsoft.com/office/officeart/2008/layout/PictureStrips"/>
    <dgm:cxn modelId="{FF3A4840-7335-304F-A417-544E162205D6}" type="presParOf" srcId="{EB3C2E56-FBCB-FE4F-BA47-692FA27E0C8D}" destId="{01CF8CD2-9903-D84A-87E6-082FA123A38B}" srcOrd="0" destOrd="0" presId="urn:microsoft.com/office/officeart/2008/layout/PictureStrips"/>
    <dgm:cxn modelId="{1A75589A-4E77-0C46-9FA4-087F01347CE6}" type="presParOf" srcId="{EB3C2E56-FBCB-FE4F-BA47-692FA27E0C8D}" destId="{3A30489B-1EB2-5E43-81AD-E242FF9EC92E}" srcOrd="1" destOrd="0" presId="urn:microsoft.com/office/officeart/2008/layout/PictureStrips"/>
    <dgm:cxn modelId="{142447C3-8EFF-CC4B-913A-D14664978923}" type="presParOf" srcId="{AF64D8EA-C96F-D240-9E35-F6EB4438D959}" destId="{720EDDC6-2C29-F144-8E01-D0BAC3E8AEF4}" srcOrd="1" destOrd="0" presId="urn:microsoft.com/office/officeart/2008/layout/PictureStrips"/>
    <dgm:cxn modelId="{2071B23B-232E-744C-B4DE-436657C7E156}" type="presParOf" srcId="{AF64D8EA-C96F-D240-9E35-F6EB4438D959}" destId="{D6318959-A2D6-D440-A238-07CBFA128C39}" srcOrd="2" destOrd="0" presId="urn:microsoft.com/office/officeart/2008/layout/PictureStrips"/>
    <dgm:cxn modelId="{443A7BDD-9A28-5446-9921-BAB946A75F4B}" type="presParOf" srcId="{D6318959-A2D6-D440-A238-07CBFA128C39}" destId="{4F8BF72B-ECFC-9947-8E58-BDE51F13FE3E}" srcOrd="0" destOrd="0" presId="urn:microsoft.com/office/officeart/2008/layout/PictureStrips"/>
    <dgm:cxn modelId="{23D436D8-46E1-A24F-B4A0-0ED3C872F253}" type="presParOf" srcId="{D6318959-A2D6-D440-A238-07CBFA128C39}" destId="{CF567C6E-8268-0943-9BA7-B6EF83C55A80}" srcOrd="1" destOrd="0" presId="urn:microsoft.com/office/officeart/2008/layout/PictureStrips"/>
    <dgm:cxn modelId="{4A4479BD-8218-F541-AF77-6AB25A7BD7E4}" type="presParOf" srcId="{AF64D8EA-C96F-D240-9E35-F6EB4438D959}" destId="{C04F4415-39BC-7649-8AC3-874EA70DB3C8}" srcOrd="3" destOrd="0" presId="urn:microsoft.com/office/officeart/2008/layout/PictureStrips"/>
    <dgm:cxn modelId="{EAD74D35-CA8A-5D4D-8D80-99BDCB3974DA}" type="presParOf" srcId="{AF64D8EA-C96F-D240-9E35-F6EB4438D959}" destId="{4B4197F6-9861-2546-B0F8-6B46B946D6DD}" srcOrd="4" destOrd="0" presId="urn:microsoft.com/office/officeart/2008/layout/PictureStrips"/>
    <dgm:cxn modelId="{D96B6D9C-CB4C-4B47-886B-CE41258C5A48}" type="presParOf" srcId="{4B4197F6-9861-2546-B0F8-6B46B946D6DD}" destId="{77B1F36B-41E0-5C4D-B3E0-90B9F521039F}" srcOrd="0" destOrd="0" presId="urn:microsoft.com/office/officeart/2008/layout/PictureStrips"/>
    <dgm:cxn modelId="{E4DF6E72-85CF-7449-96F0-CD65D4CC7E64}" type="presParOf" srcId="{4B4197F6-9861-2546-B0F8-6B46B946D6DD}" destId="{A725965C-7CD6-3344-AB37-79ECB505E254}" srcOrd="1" destOrd="0" presId="urn:microsoft.com/office/officeart/2008/layout/PictureStrips"/>
    <dgm:cxn modelId="{2FA16F5C-4FD7-B448-AA28-F9250C9421A4}" type="presParOf" srcId="{AF64D8EA-C96F-D240-9E35-F6EB4438D959}" destId="{8A908966-7B63-6E49-B4AE-FDF51DCDAA40}" srcOrd="5" destOrd="0" presId="urn:microsoft.com/office/officeart/2008/layout/PictureStrips"/>
    <dgm:cxn modelId="{5384B10A-7413-8D48-810C-3620CC9F81BA}" type="presParOf" srcId="{AF64D8EA-C96F-D240-9E35-F6EB4438D959}" destId="{3D689DFD-D185-3143-BF19-0F67863AE72D}" srcOrd="6" destOrd="0" presId="urn:microsoft.com/office/officeart/2008/layout/PictureStrips"/>
    <dgm:cxn modelId="{E104FDBC-C2C9-C94B-88D1-469009ABB92B}" type="presParOf" srcId="{3D689DFD-D185-3143-BF19-0F67863AE72D}" destId="{D725A403-A69F-3046-9C54-36CFBEB65263}" srcOrd="0" destOrd="0" presId="urn:microsoft.com/office/officeart/2008/layout/PictureStrips"/>
    <dgm:cxn modelId="{0FFE807C-089B-5B46-9BEC-99795FB50662}" type="presParOf" srcId="{3D689DFD-D185-3143-BF19-0F67863AE72D}" destId="{E022C7DB-6042-B340-B026-7428F6D21567}" srcOrd="1" destOrd="0" presId="urn:microsoft.com/office/officeart/2008/layout/PictureStrips"/>
    <dgm:cxn modelId="{1AB51CA8-ECCB-B749-9BAF-936685529AA2}" type="presParOf" srcId="{AF64D8EA-C96F-D240-9E35-F6EB4438D959}" destId="{FD46F352-ED58-704C-A474-573CBEE4D6B2}" srcOrd="7" destOrd="0" presId="urn:microsoft.com/office/officeart/2008/layout/PictureStrips"/>
    <dgm:cxn modelId="{80EF4E42-04F1-D04F-AEA9-9080B05BF231}" type="presParOf" srcId="{AF64D8EA-C96F-D240-9E35-F6EB4438D959}" destId="{3AC24B91-4A33-6F4D-8804-2E24E4587F84}" srcOrd="8" destOrd="0" presId="urn:microsoft.com/office/officeart/2008/layout/PictureStrips"/>
    <dgm:cxn modelId="{3861980D-5FF4-0640-92E9-928C0494FE47}" type="presParOf" srcId="{3AC24B91-4A33-6F4D-8804-2E24E4587F84}" destId="{48E3D368-25E2-674A-B2BA-216375250FA1}" srcOrd="0" destOrd="0" presId="urn:microsoft.com/office/officeart/2008/layout/PictureStrips"/>
    <dgm:cxn modelId="{5DB1D63B-7551-D74B-A4E7-EAC5187E46EC}" type="presParOf" srcId="{3AC24B91-4A33-6F4D-8804-2E24E4587F84}" destId="{38CC2BE1-7636-7A45-8919-DFC4D5574519}" srcOrd="1" destOrd="0" presId="urn:microsoft.com/office/officeart/2008/layout/PictureStrips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B9D2C31-6EBE-6A4C-BBB8-3863D01B4486}" type="doc">
      <dgm:prSet loTypeId="urn:microsoft.com/office/officeart/2005/8/layout/hierarchy2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4B7FB1C-72AB-1541-94C9-62CEB00BB80B}">
      <dgm:prSet phldrT="[Text]" custT="1"/>
      <dgm:spPr>
        <a:solidFill>
          <a:srgbClr val="EC49B6"/>
        </a:solidFill>
      </dgm:spPr>
      <dgm:t>
        <a:bodyPr/>
        <a:lstStyle/>
        <a:p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Đầu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thế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kỉ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XVII,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kinh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tế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Anh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phát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triển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nhất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châu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Âu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Tầng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lớp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quý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tộc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mới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được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hình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thành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gm:t>
    </dgm:pt>
    <dgm:pt modelId="{761FAE7F-18BE-CE46-A5EA-60C609964DE0}" type="parTrans" cxnId="{A4C0CA39-2465-5D49-B116-AA469F12B66E}">
      <dgm:prSet custT="1"/>
      <dgm:spPr>
        <a:ln w="57150">
          <a:solidFill>
            <a:schemeClr val="accent6">
              <a:lumMod val="60000"/>
              <a:lumOff val="40000"/>
            </a:schemeClr>
          </a:solidFill>
        </a:ln>
      </dgm:spPr>
      <dgm:t>
        <a:bodyPr/>
        <a:lstStyle/>
        <a:p>
          <a:endParaRPr lang="en-U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6CA5383-9D27-9C4A-AE2C-CFFC6FAD7C3E}" type="sibTrans" cxnId="{A4C0CA39-2465-5D49-B116-AA469F12B66E}">
      <dgm:prSet/>
      <dgm:spPr/>
      <dgm:t>
        <a:bodyPr/>
        <a:lstStyle/>
        <a:p>
          <a:endParaRPr lang="en-US"/>
        </a:p>
      </dgm:t>
    </dgm:pt>
    <dgm:pt modelId="{3CCB75A4-EF4C-E14A-A3F0-E8C4D990C6F7}">
      <dgm:prSet phldrT="[Text]" custT="1"/>
      <dgm:spPr>
        <a:solidFill>
          <a:srgbClr val="EC49B6"/>
        </a:solidFill>
      </dgm:spPr>
      <dgm:t>
        <a:bodyPr/>
        <a:lstStyle/>
        <a:p>
          <a:pPr algn="l">
            <a:buFontTx/>
            <a:buChar char="-"/>
          </a:pP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- 1640,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vua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Sác-lơ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I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triệu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tập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Quốc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hội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để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tăng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thuế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nhưng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không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thành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công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  <a:p>
          <a:pPr algn="l">
            <a:buFontTx/>
            <a:buChar char="-"/>
          </a:pP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-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Năm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1642,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nhà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vua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tập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hợp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lực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lượng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để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chống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lại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Quốc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hội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cách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mạng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bùng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nổ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gm:t>
    </dgm:pt>
    <dgm:pt modelId="{E5415FCF-84C2-9447-B3C9-65604D776397}" type="parTrans" cxnId="{8BEEB27F-146D-AC42-B965-D70C56CF1A2F}">
      <dgm:prSet custT="1"/>
      <dgm:spPr>
        <a:ln w="57150">
          <a:solidFill>
            <a:schemeClr val="accent6">
              <a:lumMod val="60000"/>
              <a:lumOff val="40000"/>
            </a:schemeClr>
          </a:solidFill>
        </a:ln>
      </dgm:spPr>
      <dgm:t>
        <a:bodyPr/>
        <a:lstStyle/>
        <a:p>
          <a:endParaRPr lang="en-U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1C36AAA-1FF0-9043-A421-A96BB0980FBB}" type="sibTrans" cxnId="{8BEEB27F-146D-AC42-B965-D70C56CF1A2F}">
      <dgm:prSet/>
      <dgm:spPr/>
      <dgm:t>
        <a:bodyPr/>
        <a:lstStyle/>
        <a:p>
          <a:endParaRPr lang="en-US"/>
        </a:p>
      </dgm:t>
    </dgm:pt>
    <dgm:pt modelId="{28C40430-5184-3449-B3C3-694C6BE76CD4}">
      <dgm:prSet custT="1"/>
      <dgm:spPr>
        <a:solidFill>
          <a:srgbClr val="EC49B6"/>
        </a:solidFill>
      </dgm:spPr>
      <dgm:t>
        <a:bodyPr/>
        <a:lstStyle/>
        <a:p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Tư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sản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quý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tộc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mới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có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thế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lực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kinh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tế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nhưng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không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có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thực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quyền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chính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trị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bị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phong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kiến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chèn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ép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nền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thống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trị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 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vua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Sác-lơ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I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Giáo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hội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cản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trở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kinh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tế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tư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bản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ở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Anh.</a:t>
          </a:r>
          <a:endParaRPr lang="en-US" sz="28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96C18ED-E93E-174A-B21E-945C2EACD8A2}" type="parTrans" cxnId="{299BD333-DB2C-5341-BAAE-F288C74D3940}">
      <dgm:prSet custT="1"/>
      <dgm:spPr>
        <a:ln w="57150">
          <a:solidFill>
            <a:schemeClr val="accent6">
              <a:lumMod val="60000"/>
              <a:lumOff val="40000"/>
            </a:schemeClr>
          </a:solidFill>
        </a:ln>
      </dgm:spPr>
      <dgm:t>
        <a:bodyPr/>
        <a:lstStyle/>
        <a:p>
          <a:endParaRPr lang="en-U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4063FB8-AAEF-B24E-AE30-A690F30AA3EC}" type="sibTrans" cxnId="{299BD333-DB2C-5341-BAAE-F288C74D3940}">
      <dgm:prSet/>
      <dgm:spPr/>
      <dgm:t>
        <a:bodyPr/>
        <a:lstStyle/>
        <a:p>
          <a:endParaRPr lang="en-US"/>
        </a:p>
      </dgm:t>
    </dgm:pt>
    <dgm:pt modelId="{05FAF9CC-6F5A-0E4E-8EBB-16D8E99779A5}">
      <dgm:prSet phldrT="[Text]" custT="1"/>
      <dgm:spPr>
        <a:solidFill>
          <a:srgbClr val="EC4ECF"/>
        </a:solidFill>
      </dgm:spPr>
      <dgm:t>
        <a:bodyPr/>
        <a:lstStyle/>
        <a:p>
          <a:pPr>
            <a:lnSpc>
              <a:spcPct val="150000"/>
            </a:lnSpc>
          </a:pPr>
          <a:r>
            <a:rPr lang="en-US" sz="28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Nguyên</a:t>
          </a:r>
          <a:r>
            <a: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nhân</a:t>
          </a:r>
          <a:endParaRPr lang="en-US" sz="28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7986309-9D5C-B84E-9274-1BD95F80E73E}" type="sibTrans" cxnId="{AB7C1657-EF21-E647-AAEE-B47642358B44}">
      <dgm:prSet/>
      <dgm:spPr/>
      <dgm:t>
        <a:bodyPr/>
        <a:lstStyle/>
        <a:p>
          <a:endParaRPr lang="en-US"/>
        </a:p>
      </dgm:t>
    </dgm:pt>
    <dgm:pt modelId="{0417B396-2623-F243-AD4B-1CD1CF4CA4F8}" type="parTrans" cxnId="{AB7C1657-EF21-E647-AAEE-B47642358B44}">
      <dgm:prSet custT="1"/>
      <dgm:spPr>
        <a:ln w="57150"/>
      </dgm:spPr>
      <dgm:t>
        <a:bodyPr/>
        <a:lstStyle/>
        <a:p>
          <a:endParaRPr lang="en-US" sz="3200"/>
        </a:p>
      </dgm:t>
    </dgm:pt>
    <dgm:pt modelId="{8FA395A1-AA1F-8144-AA99-340B978AA7BC}" type="pres">
      <dgm:prSet presAssocID="{5B9D2C31-6EBE-6A4C-BBB8-3863D01B4486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94B1CAA-1DCF-7847-8A62-9069B3E23790}" type="pres">
      <dgm:prSet presAssocID="{05FAF9CC-6F5A-0E4E-8EBB-16D8E99779A5}" presName="root1" presStyleCnt="0"/>
      <dgm:spPr/>
    </dgm:pt>
    <dgm:pt modelId="{1E98DD89-1ADD-9C44-9AE1-C116B9823CA9}" type="pres">
      <dgm:prSet presAssocID="{05FAF9CC-6F5A-0E4E-8EBB-16D8E99779A5}" presName="LevelOneTextNode" presStyleLbl="node0" presStyleIdx="0" presStyleCnt="1" custScaleX="115105" custScaleY="28963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A1DE084-241A-3C4F-BD31-33838F80EC61}" type="pres">
      <dgm:prSet presAssocID="{05FAF9CC-6F5A-0E4E-8EBB-16D8E99779A5}" presName="level2hierChild" presStyleCnt="0"/>
      <dgm:spPr/>
    </dgm:pt>
    <dgm:pt modelId="{0D3CDFF1-FB6F-A54F-84F5-CB7649262806}" type="pres">
      <dgm:prSet presAssocID="{761FAE7F-18BE-CE46-A5EA-60C609964DE0}" presName="conn2-1" presStyleLbl="parChTrans1D2" presStyleIdx="0" presStyleCnt="3"/>
      <dgm:spPr/>
      <dgm:t>
        <a:bodyPr/>
        <a:lstStyle/>
        <a:p>
          <a:endParaRPr lang="en-US"/>
        </a:p>
      </dgm:t>
    </dgm:pt>
    <dgm:pt modelId="{6A6131AA-C940-1843-A1F2-1198C79BE050}" type="pres">
      <dgm:prSet presAssocID="{761FAE7F-18BE-CE46-A5EA-60C609964DE0}" presName="connTx" presStyleLbl="parChTrans1D2" presStyleIdx="0" presStyleCnt="3"/>
      <dgm:spPr/>
      <dgm:t>
        <a:bodyPr/>
        <a:lstStyle/>
        <a:p>
          <a:endParaRPr lang="en-US"/>
        </a:p>
      </dgm:t>
    </dgm:pt>
    <dgm:pt modelId="{53019168-A620-604F-A73A-2C4B2E5AA8D1}" type="pres">
      <dgm:prSet presAssocID="{44B7FB1C-72AB-1541-94C9-62CEB00BB80B}" presName="root2" presStyleCnt="0"/>
      <dgm:spPr/>
    </dgm:pt>
    <dgm:pt modelId="{9AB7BC1F-45C6-694B-9BC3-68B2E8E44917}" type="pres">
      <dgm:prSet presAssocID="{44B7FB1C-72AB-1541-94C9-62CEB00BB80B}" presName="LevelTwoTextNode" presStyleLbl="node2" presStyleIdx="0" presStyleCnt="3" custScaleX="458725" custScaleY="142206" custLinFactNeighborX="-9966" custLinFactNeighborY="-2718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2C09F77-41FE-E24E-B621-EA025DC90DE0}" type="pres">
      <dgm:prSet presAssocID="{44B7FB1C-72AB-1541-94C9-62CEB00BB80B}" presName="level3hierChild" presStyleCnt="0"/>
      <dgm:spPr/>
    </dgm:pt>
    <dgm:pt modelId="{A74C067E-C570-3743-91A9-A467E5B731A6}" type="pres">
      <dgm:prSet presAssocID="{A96C18ED-E93E-174A-B21E-945C2EACD8A2}" presName="conn2-1" presStyleLbl="parChTrans1D2" presStyleIdx="1" presStyleCnt="3"/>
      <dgm:spPr/>
      <dgm:t>
        <a:bodyPr/>
        <a:lstStyle/>
        <a:p>
          <a:endParaRPr lang="en-US"/>
        </a:p>
      </dgm:t>
    </dgm:pt>
    <dgm:pt modelId="{76B945CD-61B3-3248-B270-91756D8BA9E5}" type="pres">
      <dgm:prSet presAssocID="{A96C18ED-E93E-174A-B21E-945C2EACD8A2}" presName="connTx" presStyleLbl="parChTrans1D2" presStyleIdx="1" presStyleCnt="3"/>
      <dgm:spPr/>
      <dgm:t>
        <a:bodyPr/>
        <a:lstStyle/>
        <a:p>
          <a:endParaRPr lang="en-US"/>
        </a:p>
      </dgm:t>
    </dgm:pt>
    <dgm:pt modelId="{9237BF85-928F-5645-B742-12415038080A}" type="pres">
      <dgm:prSet presAssocID="{28C40430-5184-3449-B3C3-694C6BE76CD4}" presName="root2" presStyleCnt="0"/>
      <dgm:spPr/>
    </dgm:pt>
    <dgm:pt modelId="{6D55C8C5-5A5C-6845-B388-B0F097233528}" type="pres">
      <dgm:prSet presAssocID="{28C40430-5184-3449-B3C3-694C6BE76CD4}" presName="LevelTwoTextNode" presStyleLbl="node2" presStyleIdx="1" presStyleCnt="3" custScaleX="465987" custScaleY="163014" custLinFactNeighborX="-12062" custLinFactNeighborY="-232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5EEE688-89BC-E243-A0E6-6285CBDF2320}" type="pres">
      <dgm:prSet presAssocID="{28C40430-5184-3449-B3C3-694C6BE76CD4}" presName="level3hierChild" presStyleCnt="0"/>
      <dgm:spPr/>
    </dgm:pt>
    <dgm:pt modelId="{76481651-A45B-9E44-9CE8-1424A824C7D7}" type="pres">
      <dgm:prSet presAssocID="{E5415FCF-84C2-9447-B3C9-65604D776397}" presName="conn2-1" presStyleLbl="parChTrans1D2" presStyleIdx="2" presStyleCnt="3"/>
      <dgm:spPr/>
      <dgm:t>
        <a:bodyPr/>
        <a:lstStyle/>
        <a:p>
          <a:endParaRPr lang="en-US"/>
        </a:p>
      </dgm:t>
    </dgm:pt>
    <dgm:pt modelId="{18C746BA-9419-DE4B-95FC-D7E0FAF89C52}" type="pres">
      <dgm:prSet presAssocID="{E5415FCF-84C2-9447-B3C9-65604D776397}" presName="connTx" presStyleLbl="parChTrans1D2" presStyleIdx="2" presStyleCnt="3"/>
      <dgm:spPr/>
      <dgm:t>
        <a:bodyPr/>
        <a:lstStyle/>
        <a:p>
          <a:endParaRPr lang="en-US"/>
        </a:p>
      </dgm:t>
    </dgm:pt>
    <dgm:pt modelId="{6975B8F1-2960-7B44-98B9-C34A6A958867}" type="pres">
      <dgm:prSet presAssocID="{3CCB75A4-EF4C-E14A-A3F0-E8C4D990C6F7}" presName="root2" presStyleCnt="0"/>
      <dgm:spPr/>
    </dgm:pt>
    <dgm:pt modelId="{4E0F8679-E08A-A146-83DC-9B183B28DB2E}" type="pres">
      <dgm:prSet presAssocID="{3CCB75A4-EF4C-E14A-A3F0-E8C4D990C6F7}" presName="LevelTwoTextNode" presStyleLbl="node2" presStyleIdx="2" presStyleCnt="3" custScaleX="462626" custScaleY="199981" custLinFactNeighborX="-10930" custLinFactNeighborY="-45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936AF7B-9E46-2C4B-84C2-713DD2FCDF04}" type="pres">
      <dgm:prSet presAssocID="{3CCB75A4-EF4C-E14A-A3F0-E8C4D990C6F7}" presName="level3hierChild" presStyleCnt="0"/>
      <dgm:spPr/>
    </dgm:pt>
  </dgm:ptLst>
  <dgm:cxnLst>
    <dgm:cxn modelId="{CC1D6FC0-D7FB-5845-89E0-BC4E03E3C051}" type="presOf" srcId="{05FAF9CC-6F5A-0E4E-8EBB-16D8E99779A5}" destId="{1E98DD89-1ADD-9C44-9AE1-C116B9823CA9}" srcOrd="0" destOrd="0" presId="urn:microsoft.com/office/officeart/2005/8/layout/hierarchy2"/>
    <dgm:cxn modelId="{93D779B0-17AD-BA42-9DBC-C81AC8B2F52F}" type="presOf" srcId="{761FAE7F-18BE-CE46-A5EA-60C609964DE0}" destId="{6A6131AA-C940-1843-A1F2-1198C79BE050}" srcOrd="1" destOrd="0" presId="urn:microsoft.com/office/officeart/2005/8/layout/hierarchy2"/>
    <dgm:cxn modelId="{299BD333-DB2C-5341-BAAE-F288C74D3940}" srcId="{05FAF9CC-6F5A-0E4E-8EBB-16D8E99779A5}" destId="{28C40430-5184-3449-B3C3-694C6BE76CD4}" srcOrd="1" destOrd="0" parTransId="{A96C18ED-E93E-174A-B21E-945C2EACD8A2}" sibTransId="{74063FB8-AAEF-B24E-AE30-A690F30AA3EC}"/>
    <dgm:cxn modelId="{1D01A3AF-8DB9-5C4E-932F-82A027F30496}" type="presOf" srcId="{761FAE7F-18BE-CE46-A5EA-60C609964DE0}" destId="{0D3CDFF1-FB6F-A54F-84F5-CB7649262806}" srcOrd="0" destOrd="0" presId="urn:microsoft.com/office/officeart/2005/8/layout/hierarchy2"/>
    <dgm:cxn modelId="{A4C0CA39-2465-5D49-B116-AA469F12B66E}" srcId="{05FAF9CC-6F5A-0E4E-8EBB-16D8E99779A5}" destId="{44B7FB1C-72AB-1541-94C9-62CEB00BB80B}" srcOrd="0" destOrd="0" parTransId="{761FAE7F-18BE-CE46-A5EA-60C609964DE0}" sibTransId="{76CA5383-9D27-9C4A-AE2C-CFFC6FAD7C3E}"/>
    <dgm:cxn modelId="{927360B6-F3B1-D546-B61D-9CF26DAB9DF6}" type="presOf" srcId="{E5415FCF-84C2-9447-B3C9-65604D776397}" destId="{18C746BA-9419-DE4B-95FC-D7E0FAF89C52}" srcOrd="1" destOrd="0" presId="urn:microsoft.com/office/officeart/2005/8/layout/hierarchy2"/>
    <dgm:cxn modelId="{4B650D18-4B54-F740-82DB-812AFFF2CAE1}" type="presOf" srcId="{A96C18ED-E93E-174A-B21E-945C2EACD8A2}" destId="{76B945CD-61B3-3248-B270-91756D8BA9E5}" srcOrd="1" destOrd="0" presId="urn:microsoft.com/office/officeart/2005/8/layout/hierarchy2"/>
    <dgm:cxn modelId="{451BD625-119B-1747-A8F5-7609E4603384}" type="presOf" srcId="{5B9D2C31-6EBE-6A4C-BBB8-3863D01B4486}" destId="{8FA395A1-AA1F-8144-AA99-340B978AA7BC}" srcOrd="0" destOrd="0" presId="urn:microsoft.com/office/officeart/2005/8/layout/hierarchy2"/>
    <dgm:cxn modelId="{6A25EDA8-D5CB-0A48-8E1E-A1196938B490}" type="presOf" srcId="{3CCB75A4-EF4C-E14A-A3F0-E8C4D990C6F7}" destId="{4E0F8679-E08A-A146-83DC-9B183B28DB2E}" srcOrd="0" destOrd="0" presId="urn:microsoft.com/office/officeart/2005/8/layout/hierarchy2"/>
    <dgm:cxn modelId="{EA580F75-CDBC-B54F-9100-C517291EEE8E}" type="presOf" srcId="{44B7FB1C-72AB-1541-94C9-62CEB00BB80B}" destId="{9AB7BC1F-45C6-694B-9BC3-68B2E8E44917}" srcOrd="0" destOrd="0" presId="urn:microsoft.com/office/officeart/2005/8/layout/hierarchy2"/>
    <dgm:cxn modelId="{AB7C1657-EF21-E647-AAEE-B47642358B44}" srcId="{5B9D2C31-6EBE-6A4C-BBB8-3863D01B4486}" destId="{05FAF9CC-6F5A-0E4E-8EBB-16D8E99779A5}" srcOrd="0" destOrd="0" parTransId="{0417B396-2623-F243-AD4B-1CD1CF4CA4F8}" sibTransId="{C7986309-9D5C-B84E-9274-1BD95F80E73E}"/>
    <dgm:cxn modelId="{7B0DCD2A-0C78-5A41-932F-2A3E736D197E}" type="presOf" srcId="{28C40430-5184-3449-B3C3-694C6BE76CD4}" destId="{6D55C8C5-5A5C-6845-B388-B0F097233528}" srcOrd="0" destOrd="0" presId="urn:microsoft.com/office/officeart/2005/8/layout/hierarchy2"/>
    <dgm:cxn modelId="{A9714BB4-D260-4B4E-B5EE-2062BA1E11BB}" type="presOf" srcId="{A96C18ED-E93E-174A-B21E-945C2EACD8A2}" destId="{A74C067E-C570-3743-91A9-A467E5B731A6}" srcOrd="0" destOrd="0" presId="urn:microsoft.com/office/officeart/2005/8/layout/hierarchy2"/>
    <dgm:cxn modelId="{EBDAFA26-E99B-7546-98EC-1B40F3062EC2}" type="presOf" srcId="{E5415FCF-84C2-9447-B3C9-65604D776397}" destId="{76481651-A45B-9E44-9CE8-1424A824C7D7}" srcOrd="0" destOrd="0" presId="urn:microsoft.com/office/officeart/2005/8/layout/hierarchy2"/>
    <dgm:cxn modelId="{8BEEB27F-146D-AC42-B965-D70C56CF1A2F}" srcId="{05FAF9CC-6F5A-0E4E-8EBB-16D8E99779A5}" destId="{3CCB75A4-EF4C-E14A-A3F0-E8C4D990C6F7}" srcOrd="2" destOrd="0" parTransId="{E5415FCF-84C2-9447-B3C9-65604D776397}" sibTransId="{01C36AAA-1FF0-9043-A421-A96BB0980FBB}"/>
    <dgm:cxn modelId="{81A22A25-3606-A741-B5A2-AFDB129064AC}" type="presParOf" srcId="{8FA395A1-AA1F-8144-AA99-340B978AA7BC}" destId="{E94B1CAA-1DCF-7847-8A62-9069B3E23790}" srcOrd="0" destOrd="0" presId="urn:microsoft.com/office/officeart/2005/8/layout/hierarchy2"/>
    <dgm:cxn modelId="{3D3A5AFA-B98E-EE44-9347-00BE75B6CFDA}" type="presParOf" srcId="{E94B1CAA-1DCF-7847-8A62-9069B3E23790}" destId="{1E98DD89-1ADD-9C44-9AE1-C116B9823CA9}" srcOrd="0" destOrd="0" presId="urn:microsoft.com/office/officeart/2005/8/layout/hierarchy2"/>
    <dgm:cxn modelId="{69E8A14C-D9A8-B045-B78F-99F9714C39E9}" type="presParOf" srcId="{E94B1CAA-1DCF-7847-8A62-9069B3E23790}" destId="{9A1DE084-241A-3C4F-BD31-33838F80EC61}" srcOrd="1" destOrd="0" presId="urn:microsoft.com/office/officeart/2005/8/layout/hierarchy2"/>
    <dgm:cxn modelId="{05820C97-6587-E14B-834D-EAB697F43A69}" type="presParOf" srcId="{9A1DE084-241A-3C4F-BD31-33838F80EC61}" destId="{0D3CDFF1-FB6F-A54F-84F5-CB7649262806}" srcOrd="0" destOrd="0" presId="urn:microsoft.com/office/officeart/2005/8/layout/hierarchy2"/>
    <dgm:cxn modelId="{CB9019A5-2506-1549-96FE-4997C8FD180C}" type="presParOf" srcId="{0D3CDFF1-FB6F-A54F-84F5-CB7649262806}" destId="{6A6131AA-C940-1843-A1F2-1198C79BE050}" srcOrd="0" destOrd="0" presId="urn:microsoft.com/office/officeart/2005/8/layout/hierarchy2"/>
    <dgm:cxn modelId="{ECE31A48-A3ED-C74F-832D-D6CF95C0822E}" type="presParOf" srcId="{9A1DE084-241A-3C4F-BD31-33838F80EC61}" destId="{53019168-A620-604F-A73A-2C4B2E5AA8D1}" srcOrd="1" destOrd="0" presId="urn:microsoft.com/office/officeart/2005/8/layout/hierarchy2"/>
    <dgm:cxn modelId="{670678D1-39E7-2847-96B8-F1A64F306E3A}" type="presParOf" srcId="{53019168-A620-604F-A73A-2C4B2E5AA8D1}" destId="{9AB7BC1F-45C6-694B-9BC3-68B2E8E44917}" srcOrd="0" destOrd="0" presId="urn:microsoft.com/office/officeart/2005/8/layout/hierarchy2"/>
    <dgm:cxn modelId="{50E74032-88BA-0743-B482-9063C8ABAC8C}" type="presParOf" srcId="{53019168-A620-604F-A73A-2C4B2E5AA8D1}" destId="{72C09F77-41FE-E24E-B621-EA025DC90DE0}" srcOrd="1" destOrd="0" presId="urn:microsoft.com/office/officeart/2005/8/layout/hierarchy2"/>
    <dgm:cxn modelId="{AB1FF1A0-512A-BA42-B550-D7BC3FF09A84}" type="presParOf" srcId="{9A1DE084-241A-3C4F-BD31-33838F80EC61}" destId="{A74C067E-C570-3743-91A9-A467E5B731A6}" srcOrd="2" destOrd="0" presId="urn:microsoft.com/office/officeart/2005/8/layout/hierarchy2"/>
    <dgm:cxn modelId="{DF17AA4F-00AA-DF42-B3D4-B09B5123E468}" type="presParOf" srcId="{A74C067E-C570-3743-91A9-A467E5B731A6}" destId="{76B945CD-61B3-3248-B270-91756D8BA9E5}" srcOrd="0" destOrd="0" presId="urn:microsoft.com/office/officeart/2005/8/layout/hierarchy2"/>
    <dgm:cxn modelId="{508C2507-4FB7-8242-9D4A-1DD6EB5C26B9}" type="presParOf" srcId="{9A1DE084-241A-3C4F-BD31-33838F80EC61}" destId="{9237BF85-928F-5645-B742-12415038080A}" srcOrd="3" destOrd="0" presId="urn:microsoft.com/office/officeart/2005/8/layout/hierarchy2"/>
    <dgm:cxn modelId="{47EA53A2-44A8-ED4E-AEFF-3E47C2BB4EB7}" type="presParOf" srcId="{9237BF85-928F-5645-B742-12415038080A}" destId="{6D55C8C5-5A5C-6845-B388-B0F097233528}" srcOrd="0" destOrd="0" presId="urn:microsoft.com/office/officeart/2005/8/layout/hierarchy2"/>
    <dgm:cxn modelId="{1A3AE8B7-EA5B-CE4F-9B9A-39790F4E87D6}" type="presParOf" srcId="{9237BF85-928F-5645-B742-12415038080A}" destId="{45EEE688-89BC-E243-A0E6-6285CBDF2320}" srcOrd="1" destOrd="0" presId="urn:microsoft.com/office/officeart/2005/8/layout/hierarchy2"/>
    <dgm:cxn modelId="{CB3D0459-D7AA-024E-A235-9140810D400A}" type="presParOf" srcId="{9A1DE084-241A-3C4F-BD31-33838F80EC61}" destId="{76481651-A45B-9E44-9CE8-1424A824C7D7}" srcOrd="4" destOrd="0" presId="urn:microsoft.com/office/officeart/2005/8/layout/hierarchy2"/>
    <dgm:cxn modelId="{EDD7EE6C-37B0-184A-8F6D-F67D6DE0FAFE}" type="presParOf" srcId="{76481651-A45B-9E44-9CE8-1424A824C7D7}" destId="{18C746BA-9419-DE4B-95FC-D7E0FAF89C52}" srcOrd="0" destOrd="0" presId="urn:microsoft.com/office/officeart/2005/8/layout/hierarchy2"/>
    <dgm:cxn modelId="{12C2CFF2-AA20-334C-B8C1-931F51D7C200}" type="presParOf" srcId="{9A1DE084-241A-3C4F-BD31-33838F80EC61}" destId="{6975B8F1-2960-7B44-98B9-C34A6A958867}" srcOrd="5" destOrd="0" presId="urn:microsoft.com/office/officeart/2005/8/layout/hierarchy2"/>
    <dgm:cxn modelId="{41F6A761-6875-5940-8657-801B017EDB39}" type="presParOf" srcId="{6975B8F1-2960-7B44-98B9-C34A6A958867}" destId="{4E0F8679-E08A-A146-83DC-9B183B28DB2E}" srcOrd="0" destOrd="0" presId="urn:microsoft.com/office/officeart/2005/8/layout/hierarchy2"/>
    <dgm:cxn modelId="{DBA01D8C-4D18-EC45-9AF6-BEB2A707616B}" type="presParOf" srcId="{6975B8F1-2960-7B44-98B9-C34A6A958867}" destId="{D936AF7B-9E46-2C4B-84C2-713DD2FCDF04}" srcOrd="1" destOrd="0" presId="urn:microsoft.com/office/officeart/2005/8/layout/hierarchy2"/>
  </dgm:cxnLst>
  <dgm:bg/>
  <dgm:whole>
    <a:ln>
      <a:solidFill>
        <a:schemeClr val="accent6">
          <a:lumMod val="60000"/>
          <a:lumOff val="40000"/>
        </a:schemeClr>
      </a:solidFill>
    </a:ln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5DEDC3B-AB14-B04D-BFF0-CC0102AC1053}" type="doc">
      <dgm:prSet loTypeId="urn:microsoft.com/office/officeart/2005/8/layout/matrix2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A098FAC-84B9-9A41-9291-F2E6A1B81BDB}">
      <dgm:prSet phldrT="[Text]" custT="1"/>
      <dgm:spPr>
        <a:solidFill>
          <a:srgbClr val="20400F"/>
        </a:solidFill>
      </dgm:spPr>
      <dgm:t>
        <a:bodyPr/>
        <a:lstStyle/>
        <a:p>
          <a:pPr>
            <a:lnSpc>
              <a:spcPct val="150000"/>
            </a:lnSpc>
          </a:pP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(1)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Cách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mạng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tư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sản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Anh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giành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thắng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lợi</a:t>
          </a:r>
          <a:endParaRPr lang="en-US" sz="2800" dirty="0"/>
        </a:p>
      </dgm:t>
    </dgm:pt>
    <dgm:pt modelId="{0C742DD5-BBBE-6240-BB1E-217C653954DB}" type="parTrans" cxnId="{1E9B00C3-0D08-884D-A09B-FEB7E58EE92F}">
      <dgm:prSet/>
      <dgm:spPr/>
      <dgm:t>
        <a:bodyPr/>
        <a:lstStyle/>
        <a:p>
          <a:endParaRPr lang="en-US"/>
        </a:p>
      </dgm:t>
    </dgm:pt>
    <dgm:pt modelId="{4CD7CB06-5A11-3F45-98ED-E5FCCBAED9B5}" type="sibTrans" cxnId="{1E9B00C3-0D08-884D-A09B-FEB7E58EE92F}">
      <dgm:prSet/>
      <dgm:spPr/>
      <dgm:t>
        <a:bodyPr/>
        <a:lstStyle/>
        <a:p>
          <a:endParaRPr lang="en-US"/>
        </a:p>
      </dgm:t>
    </dgm:pt>
    <dgm:pt modelId="{AA43FDC7-F0A4-4941-8406-8C29FA70749E}">
      <dgm:prSet phldrT="[Text]" custT="1"/>
      <dgm:spPr>
        <a:solidFill>
          <a:srgbClr val="20400F"/>
        </a:solidFill>
      </dgm:spPr>
      <dgm:t>
        <a:bodyPr/>
        <a:lstStyle/>
        <a:p>
          <a:pPr>
            <a:lnSpc>
              <a:spcPct val="150000"/>
            </a:lnSpc>
          </a:pP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(2)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Là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cách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mạng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tư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sản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chưa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triệt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để</a:t>
          </a:r>
          <a:endParaRPr lang="en-US" sz="2800" dirty="0"/>
        </a:p>
      </dgm:t>
    </dgm:pt>
    <dgm:pt modelId="{2A742C09-2957-844F-AE0C-46048FEB7920}" type="parTrans" cxnId="{5A22336E-FF8C-9340-9F7B-32E3E38FA124}">
      <dgm:prSet/>
      <dgm:spPr/>
      <dgm:t>
        <a:bodyPr/>
        <a:lstStyle/>
        <a:p>
          <a:endParaRPr lang="en-US"/>
        </a:p>
      </dgm:t>
    </dgm:pt>
    <dgm:pt modelId="{B5A0617D-89F6-3748-B7F6-59F84F8930EF}" type="sibTrans" cxnId="{5A22336E-FF8C-9340-9F7B-32E3E38FA124}">
      <dgm:prSet/>
      <dgm:spPr/>
      <dgm:t>
        <a:bodyPr/>
        <a:lstStyle/>
        <a:p>
          <a:endParaRPr lang="en-US"/>
        </a:p>
      </dgm:t>
    </dgm:pt>
    <dgm:pt modelId="{8303DDA8-01B4-0448-B455-00D713C4FFAF}">
      <dgm:prSet phldrT="[Text]" custT="1"/>
      <dgm:spPr>
        <a:solidFill>
          <a:srgbClr val="20400F"/>
        </a:solidFill>
      </dgm:spPr>
      <dgm:t>
        <a:bodyPr/>
        <a:lstStyle/>
        <a:p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(3)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Là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cmts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do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liên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minh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tư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sản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–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quý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tộc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mới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lãnh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đạo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;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hình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thức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nội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chiến</a:t>
          </a:r>
          <a:endParaRPr lang="en-US" sz="2800" dirty="0"/>
        </a:p>
      </dgm:t>
    </dgm:pt>
    <dgm:pt modelId="{C471ACF9-0515-6F4D-826F-B015ED86E7D0}" type="parTrans" cxnId="{3AD7373A-9250-9B44-B2A3-81739FDB2AB9}">
      <dgm:prSet/>
      <dgm:spPr/>
      <dgm:t>
        <a:bodyPr/>
        <a:lstStyle/>
        <a:p>
          <a:endParaRPr lang="en-US"/>
        </a:p>
      </dgm:t>
    </dgm:pt>
    <dgm:pt modelId="{F4379A4E-E3E9-A545-A2E6-114E27CAE25D}" type="sibTrans" cxnId="{3AD7373A-9250-9B44-B2A3-81739FDB2AB9}">
      <dgm:prSet/>
      <dgm:spPr/>
      <dgm:t>
        <a:bodyPr/>
        <a:lstStyle/>
        <a:p>
          <a:endParaRPr lang="en-US"/>
        </a:p>
      </dgm:t>
    </dgm:pt>
    <dgm:pt modelId="{2FA4DC4E-8E53-0344-B67C-10485D74F6C2}">
      <dgm:prSet phldrT="[Text]" custT="1"/>
      <dgm:spPr>
        <a:solidFill>
          <a:srgbClr val="20400F"/>
        </a:solidFill>
      </dgm:spPr>
      <dgm:t>
        <a:bodyPr/>
        <a:lstStyle/>
        <a:p>
          <a:pPr>
            <a:lnSpc>
              <a:spcPct val="150000"/>
            </a:lnSpc>
          </a:pP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(4)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Là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thắng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lợi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chế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độ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TBCN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đối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với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phong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kiến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;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mở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đường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cho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CNTB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phát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triển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;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cổ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vũ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châu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Âu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Mỹ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làm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cách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mạng</a:t>
          </a:r>
          <a:endParaRPr lang="en-US" sz="2800" dirty="0"/>
        </a:p>
      </dgm:t>
    </dgm:pt>
    <dgm:pt modelId="{B951F6A0-E4B1-754A-84C5-4C5CA5CF8C3B}" type="parTrans" cxnId="{462D64F8-6B97-7646-8068-6F228834C481}">
      <dgm:prSet/>
      <dgm:spPr/>
      <dgm:t>
        <a:bodyPr/>
        <a:lstStyle/>
        <a:p>
          <a:endParaRPr lang="en-US"/>
        </a:p>
      </dgm:t>
    </dgm:pt>
    <dgm:pt modelId="{E5CB80FB-1F23-4E4A-82C1-698555AB7F78}" type="sibTrans" cxnId="{462D64F8-6B97-7646-8068-6F228834C481}">
      <dgm:prSet/>
      <dgm:spPr/>
      <dgm:t>
        <a:bodyPr/>
        <a:lstStyle/>
        <a:p>
          <a:endParaRPr lang="en-US"/>
        </a:p>
      </dgm:t>
    </dgm:pt>
    <dgm:pt modelId="{BF0E633B-17E3-6D43-B6C4-3B58ADF57784}" type="pres">
      <dgm:prSet presAssocID="{95DEDC3B-AB14-B04D-BFF0-CC0102AC1053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884A261-25FE-7C49-9E86-6AD790443174}" type="pres">
      <dgm:prSet presAssocID="{95DEDC3B-AB14-B04D-BFF0-CC0102AC1053}" presName="axisShape" presStyleLbl="bgShp" presStyleIdx="0" presStyleCnt="1" custScaleX="179631" custScaleY="89166" custLinFactNeighborX="-10292" custLinFactNeighborY="4984"/>
      <dgm:spPr>
        <a:solidFill>
          <a:srgbClr val="C00000"/>
        </a:solidFill>
      </dgm:spPr>
    </dgm:pt>
    <dgm:pt modelId="{176527DD-DB83-9446-8EDE-D8FFE5276AF7}" type="pres">
      <dgm:prSet presAssocID="{95DEDC3B-AB14-B04D-BFF0-CC0102AC1053}" presName="rect1" presStyleLbl="node1" presStyleIdx="0" presStyleCnt="4" custScaleX="188025" custLinFactNeighborX="-71506" custLinFactNeighborY="1516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8D5A75B-EB63-DA46-9B68-47372877EF65}" type="pres">
      <dgm:prSet presAssocID="{95DEDC3B-AB14-B04D-BFF0-CC0102AC1053}" presName="rect2" presStyleLbl="node1" presStyleIdx="1" presStyleCnt="4" custScaleX="192356" custLinFactNeighborX="25462" custLinFactNeighborY="1733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1A6A5F1-D3A3-C542-B314-E75E42342CAE}" type="pres">
      <dgm:prSet presAssocID="{95DEDC3B-AB14-B04D-BFF0-CC0102AC1053}" presName="rect3" presStyleLbl="node1" presStyleIdx="2" presStyleCnt="4" custScaleX="178816" custLinFactNeighborX="-77466" custLinFactNeighborY="975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261F6A0-DC23-344E-9F87-EEBBAB5644C1}" type="pres">
      <dgm:prSet presAssocID="{95DEDC3B-AB14-B04D-BFF0-CC0102AC1053}" presName="rect4" presStyleLbl="node1" presStyleIdx="3" presStyleCnt="4" custScaleX="294097" custLinFactNeighborX="65057" custLinFactNeighborY="812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E9B00C3-0D08-884D-A09B-FEB7E58EE92F}" srcId="{95DEDC3B-AB14-B04D-BFF0-CC0102AC1053}" destId="{0A098FAC-84B9-9A41-9291-F2E6A1B81BDB}" srcOrd="0" destOrd="0" parTransId="{0C742DD5-BBBE-6240-BB1E-217C653954DB}" sibTransId="{4CD7CB06-5A11-3F45-98ED-E5FCCBAED9B5}"/>
    <dgm:cxn modelId="{C5B46E20-8147-8340-A7AB-DE7EEA0121A4}" type="presOf" srcId="{8303DDA8-01B4-0448-B455-00D713C4FFAF}" destId="{B1A6A5F1-D3A3-C542-B314-E75E42342CAE}" srcOrd="0" destOrd="0" presId="urn:microsoft.com/office/officeart/2005/8/layout/matrix2"/>
    <dgm:cxn modelId="{2D7C90D1-7303-754A-9755-038179EFF328}" type="presOf" srcId="{0A098FAC-84B9-9A41-9291-F2E6A1B81BDB}" destId="{176527DD-DB83-9446-8EDE-D8FFE5276AF7}" srcOrd="0" destOrd="0" presId="urn:microsoft.com/office/officeart/2005/8/layout/matrix2"/>
    <dgm:cxn modelId="{A530CBD1-973A-9F4D-9CA9-D0FE80630240}" type="presOf" srcId="{95DEDC3B-AB14-B04D-BFF0-CC0102AC1053}" destId="{BF0E633B-17E3-6D43-B6C4-3B58ADF57784}" srcOrd="0" destOrd="0" presId="urn:microsoft.com/office/officeart/2005/8/layout/matrix2"/>
    <dgm:cxn modelId="{5A22336E-FF8C-9340-9F7B-32E3E38FA124}" srcId="{95DEDC3B-AB14-B04D-BFF0-CC0102AC1053}" destId="{AA43FDC7-F0A4-4941-8406-8C29FA70749E}" srcOrd="1" destOrd="0" parTransId="{2A742C09-2957-844F-AE0C-46048FEB7920}" sibTransId="{B5A0617D-89F6-3748-B7F6-59F84F8930EF}"/>
    <dgm:cxn modelId="{462D64F8-6B97-7646-8068-6F228834C481}" srcId="{95DEDC3B-AB14-B04D-BFF0-CC0102AC1053}" destId="{2FA4DC4E-8E53-0344-B67C-10485D74F6C2}" srcOrd="3" destOrd="0" parTransId="{B951F6A0-E4B1-754A-84C5-4C5CA5CF8C3B}" sibTransId="{E5CB80FB-1F23-4E4A-82C1-698555AB7F78}"/>
    <dgm:cxn modelId="{3AD7373A-9250-9B44-B2A3-81739FDB2AB9}" srcId="{95DEDC3B-AB14-B04D-BFF0-CC0102AC1053}" destId="{8303DDA8-01B4-0448-B455-00D713C4FFAF}" srcOrd="2" destOrd="0" parTransId="{C471ACF9-0515-6F4D-826F-B015ED86E7D0}" sibTransId="{F4379A4E-E3E9-A545-A2E6-114E27CAE25D}"/>
    <dgm:cxn modelId="{E53CC6D7-B137-9641-A19A-8FFDAF4579B8}" type="presOf" srcId="{AA43FDC7-F0A4-4941-8406-8C29FA70749E}" destId="{28D5A75B-EB63-DA46-9B68-47372877EF65}" srcOrd="0" destOrd="0" presId="urn:microsoft.com/office/officeart/2005/8/layout/matrix2"/>
    <dgm:cxn modelId="{E2276D99-AFAC-204A-BFD5-E33D0435927D}" type="presOf" srcId="{2FA4DC4E-8E53-0344-B67C-10485D74F6C2}" destId="{0261F6A0-DC23-344E-9F87-EEBBAB5644C1}" srcOrd="0" destOrd="0" presId="urn:microsoft.com/office/officeart/2005/8/layout/matrix2"/>
    <dgm:cxn modelId="{DE2704DF-FB07-0E4B-AD45-9E65FAB169FB}" type="presParOf" srcId="{BF0E633B-17E3-6D43-B6C4-3B58ADF57784}" destId="{8884A261-25FE-7C49-9E86-6AD790443174}" srcOrd="0" destOrd="0" presId="urn:microsoft.com/office/officeart/2005/8/layout/matrix2"/>
    <dgm:cxn modelId="{3C2272EE-DC70-2E41-8EC2-75826CC012C5}" type="presParOf" srcId="{BF0E633B-17E3-6D43-B6C4-3B58ADF57784}" destId="{176527DD-DB83-9446-8EDE-D8FFE5276AF7}" srcOrd="1" destOrd="0" presId="urn:microsoft.com/office/officeart/2005/8/layout/matrix2"/>
    <dgm:cxn modelId="{D6BE9A3C-EA93-3041-A933-E5F07105BB17}" type="presParOf" srcId="{BF0E633B-17E3-6D43-B6C4-3B58ADF57784}" destId="{28D5A75B-EB63-DA46-9B68-47372877EF65}" srcOrd="2" destOrd="0" presId="urn:microsoft.com/office/officeart/2005/8/layout/matrix2"/>
    <dgm:cxn modelId="{3BF6ECA0-163A-8741-8D81-F5A6A1833103}" type="presParOf" srcId="{BF0E633B-17E3-6D43-B6C4-3B58ADF57784}" destId="{B1A6A5F1-D3A3-C542-B314-E75E42342CAE}" srcOrd="3" destOrd="0" presId="urn:microsoft.com/office/officeart/2005/8/layout/matrix2"/>
    <dgm:cxn modelId="{DCB478E8-0651-6F4F-9D95-12CE98537D67}" type="presParOf" srcId="{BF0E633B-17E3-6D43-B6C4-3B58ADF57784}" destId="{0261F6A0-DC23-344E-9F87-EEBBAB5644C1}" srcOrd="4" destOrd="0" presId="urn:microsoft.com/office/officeart/2005/8/layout/matrix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CF8CD2-9903-D84A-87E6-082FA123A38B}">
      <dsp:nvSpPr>
        <dsp:cNvPr id="0" name=""/>
        <dsp:cNvSpPr/>
      </dsp:nvSpPr>
      <dsp:spPr>
        <a:xfrm>
          <a:off x="237977" y="436961"/>
          <a:ext cx="5584069" cy="1745021"/>
        </a:xfrm>
        <a:prstGeom prst="rect">
          <a:avLst/>
        </a:prstGeom>
        <a:solidFill>
          <a:srgbClr val="E4C2F1"/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961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Châu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Âu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Mỹ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            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đã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thay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đổi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có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tác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động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như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thế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nào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đến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thế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giới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?</a:t>
          </a:r>
        </a:p>
      </dsp:txBody>
      <dsp:txXfrm>
        <a:off x="237977" y="436961"/>
        <a:ext cx="5584069" cy="1745021"/>
      </dsp:txXfrm>
    </dsp:sp>
    <dsp:sp modelId="{3A30489B-1EB2-5E43-81AD-E242FF9EC92E}">
      <dsp:nvSpPr>
        <dsp:cNvPr id="0" name=""/>
        <dsp:cNvSpPr/>
      </dsp:nvSpPr>
      <dsp:spPr>
        <a:xfrm>
          <a:off x="5307" y="184902"/>
          <a:ext cx="1221515" cy="1832272"/>
        </a:xfrm>
        <a:prstGeom prst="rect">
          <a:avLst/>
        </a:prstGeom>
        <a:solidFill>
          <a:srgbClr val="ED418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8BF72B-ECFC-9947-8E58-BDE51F13FE3E}">
      <dsp:nvSpPr>
        <dsp:cNvPr id="0" name=""/>
        <dsp:cNvSpPr/>
      </dsp:nvSpPr>
      <dsp:spPr>
        <a:xfrm>
          <a:off x="6383166" y="436961"/>
          <a:ext cx="5584069" cy="1745021"/>
        </a:xfrm>
        <a:prstGeom prst="rect">
          <a:avLst/>
        </a:prstGeom>
        <a:solidFill>
          <a:srgbClr val="EA8EE6">
            <a:alpha val="40000"/>
          </a:srgb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961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Khu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vực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Đông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Nam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Á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đã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chuyển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biến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như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thế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nào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bị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tác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động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gì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           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từ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nước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Âu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–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Mỹ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?</a:t>
          </a:r>
        </a:p>
      </dsp:txBody>
      <dsp:txXfrm>
        <a:off x="6383166" y="436961"/>
        <a:ext cx="5584069" cy="1745021"/>
      </dsp:txXfrm>
    </dsp:sp>
    <dsp:sp modelId="{CF567C6E-8268-0943-9BA7-B6EF83C55A80}">
      <dsp:nvSpPr>
        <dsp:cNvPr id="0" name=""/>
        <dsp:cNvSpPr/>
      </dsp:nvSpPr>
      <dsp:spPr>
        <a:xfrm>
          <a:off x="6150497" y="184902"/>
          <a:ext cx="1221515" cy="1832272"/>
        </a:xfrm>
        <a:prstGeom prst="rect">
          <a:avLst/>
        </a:prstGeom>
        <a:solidFill>
          <a:srgbClr val="ED418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B1F36B-41E0-5C4D-B3E0-90B9F521039F}">
      <dsp:nvSpPr>
        <dsp:cNvPr id="0" name=""/>
        <dsp:cNvSpPr/>
      </dsp:nvSpPr>
      <dsp:spPr>
        <a:xfrm>
          <a:off x="237977" y="2633750"/>
          <a:ext cx="5584069" cy="1745021"/>
        </a:xfrm>
        <a:prstGeom prst="rect">
          <a:avLst/>
        </a:prstGeom>
        <a:solidFill>
          <a:srgbClr val="EA8EE6">
            <a:alpha val="40000"/>
          </a:srgb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961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Khoa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học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kỹ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thuật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   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văn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học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nghệ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thuật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nhân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loại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đã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đạt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được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thành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tựu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tiêu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biểu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nào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?</a:t>
          </a:r>
        </a:p>
      </dsp:txBody>
      <dsp:txXfrm>
        <a:off x="237977" y="2633750"/>
        <a:ext cx="5584069" cy="1745021"/>
      </dsp:txXfrm>
    </dsp:sp>
    <dsp:sp modelId="{A725965C-7CD6-3344-AB37-79ECB505E254}">
      <dsp:nvSpPr>
        <dsp:cNvPr id="0" name=""/>
        <dsp:cNvSpPr/>
      </dsp:nvSpPr>
      <dsp:spPr>
        <a:xfrm>
          <a:off x="5307" y="2381691"/>
          <a:ext cx="1221515" cy="1832272"/>
        </a:xfrm>
        <a:prstGeom prst="rect">
          <a:avLst/>
        </a:prstGeom>
        <a:solidFill>
          <a:srgbClr val="ED418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25A403-A69F-3046-9C54-36CFBEB65263}">
      <dsp:nvSpPr>
        <dsp:cNvPr id="0" name=""/>
        <dsp:cNvSpPr/>
      </dsp:nvSpPr>
      <dsp:spPr>
        <a:xfrm>
          <a:off x="6383166" y="2633750"/>
          <a:ext cx="5584069" cy="1745021"/>
        </a:xfrm>
        <a:prstGeom prst="rect">
          <a:avLst/>
        </a:prstGeom>
        <a:solidFill>
          <a:srgbClr val="EA8EE6">
            <a:alpha val="40000"/>
          </a:srgb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961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Nhật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Bản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Ấn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Độ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  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Trung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Quốc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biến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đổi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  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như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thế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nào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?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Có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giữ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được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độc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lập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hay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không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?</a:t>
          </a:r>
        </a:p>
      </dsp:txBody>
      <dsp:txXfrm>
        <a:off x="6383166" y="2633750"/>
        <a:ext cx="5584069" cy="1745021"/>
      </dsp:txXfrm>
    </dsp:sp>
    <dsp:sp modelId="{E022C7DB-6042-B340-B026-7428F6D21567}">
      <dsp:nvSpPr>
        <dsp:cNvPr id="0" name=""/>
        <dsp:cNvSpPr/>
      </dsp:nvSpPr>
      <dsp:spPr>
        <a:xfrm>
          <a:off x="6150497" y="2381691"/>
          <a:ext cx="1221515" cy="1832272"/>
        </a:xfrm>
        <a:prstGeom prst="rect">
          <a:avLst/>
        </a:prstGeom>
        <a:solidFill>
          <a:srgbClr val="ED418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E3D368-25E2-674A-B2BA-216375250FA1}">
      <dsp:nvSpPr>
        <dsp:cNvPr id="0" name=""/>
        <dsp:cNvSpPr/>
      </dsp:nvSpPr>
      <dsp:spPr>
        <a:xfrm>
          <a:off x="3310572" y="4830538"/>
          <a:ext cx="5584069" cy="1745021"/>
        </a:xfrm>
        <a:prstGeom prst="rect">
          <a:avLst/>
        </a:prstGeom>
        <a:solidFill>
          <a:srgbClr val="EA8EE6">
            <a:alpha val="40000"/>
          </a:srgb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961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Việt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Nam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đã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biến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đổi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như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thế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nào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bị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tác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động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gì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từ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nước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Âu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–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Mỹ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?</a:t>
          </a:r>
        </a:p>
      </dsp:txBody>
      <dsp:txXfrm>
        <a:off x="3310572" y="4830538"/>
        <a:ext cx="5584069" cy="1745021"/>
      </dsp:txXfrm>
    </dsp:sp>
    <dsp:sp modelId="{38CC2BE1-7636-7A45-8919-DFC4D5574519}">
      <dsp:nvSpPr>
        <dsp:cNvPr id="0" name=""/>
        <dsp:cNvSpPr/>
      </dsp:nvSpPr>
      <dsp:spPr>
        <a:xfrm>
          <a:off x="3077902" y="4578479"/>
          <a:ext cx="1221515" cy="1832272"/>
        </a:xfrm>
        <a:prstGeom prst="rect">
          <a:avLst/>
        </a:prstGeom>
        <a:solidFill>
          <a:srgbClr val="ED418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98DD89-1ADD-9C44-9AE1-C116B9823CA9}">
      <dsp:nvSpPr>
        <dsp:cNvPr id="0" name=""/>
        <dsp:cNvSpPr/>
      </dsp:nvSpPr>
      <dsp:spPr>
        <a:xfrm>
          <a:off x="57265" y="1178068"/>
          <a:ext cx="2202126" cy="2770598"/>
        </a:xfrm>
        <a:prstGeom prst="roundRect">
          <a:avLst>
            <a:gd name="adj" fmla="val 10000"/>
          </a:avLst>
        </a:prstGeom>
        <a:solidFill>
          <a:srgbClr val="EC4EC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Nguyên</a:t>
          </a:r>
          <a:r>
            <a:rPr lang="en-US" sz="28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nhân</a:t>
          </a:r>
          <a:endParaRPr lang="en-US" sz="28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21763" y="1242566"/>
        <a:ext cx="2073130" cy="2641602"/>
      </dsp:txXfrm>
    </dsp:sp>
    <dsp:sp modelId="{0D3CDFF1-FB6F-A54F-84F5-CB7649262806}">
      <dsp:nvSpPr>
        <dsp:cNvPr id="0" name=""/>
        <dsp:cNvSpPr/>
      </dsp:nvSpPr>
      <dsp:spPr>
        <a:xfrm rot="17218059">
          <a:off x="1562227" y="1604967"/>
          <a:ext cx="1968923" cy="33585"/>
        </a:xfrm>
        <a:custGeom>
          <a:avLst/>
          <a:gdLst/>
          <a:ahLst/>
          <a:cxnLst/>
          <a:rect l="0" t="0" r="0" b="0"/>
          <a:pathLst>
            <a:path>
              <a:moveTo>
                <a:pt x="0" y="16792"/>
              </a:moveTo>
              <a:lnTo>
                <a:pt x="1968923" y="16792"/>
              </a:lnTo>
            </a:path>
          </a:pathLst>
        </a:custGeom>
        <a:noFill/>
        <a:ln w="57150" cap="flat" cmpd="sng" algn="ctr">
          <a:solidFill>
            <a:schemeClr val="accent6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8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497466" y="1572536"/>
        <a:ext cx="98446" cy="98446"/>
      </dsp:txXfrm>
    </dsp:sp>
    <dsp:sp modelId="{9AB7BC1F-45C6-694B-9BC3-68B2E8E44917}">
      <dsp:nvSpPr>
        <dsp:cNvPr id="0" name=""/>
        <dsp:cNvSpPr/>
      </dsp:nvSpPr>
      <dsp:spPr>
        <a:xfrm>
          <a:off x="2833986" y="0"/>
          <a:ext cx="8776078" cy="1360304"/>
        </a:xfrm>
        <a:prstGeom prst="roundRect">
          <a:avLst>
            <a:gd name="adj" fmla="val 10000"/>
          </a:avLst>
        </a:prstGeom>
        <a:solidFill>
          <a:srgbClr val="EC49B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Đầu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thế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kỉ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XVII,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kinh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tế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Anh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phát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triển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nhất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châu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Âu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Tầng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lớp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quý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tộc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mới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được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hình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thành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sp:txBody>
      <dsp:txXfrm>
        <a:off x="2873828" y="39842"/>
        <a:ext cx="8696394" cy="1280620"/>
      </dsp:txXfrm>
    </dsp:sp>
    <dsp:sp modelId="{A74C067E-C570-3743-91A9-A467E5B731A6}">
      <dsp:nvSpPr>
        <dsp:cNvPr id="0" name=""/>
        <dsp:cNvSpPr/>
      </dsp:nvSpPr>
      <dsp:spPr>
        <a:xfrm rot="19848916">
          <a:off x="2220532" y="2397309"/>
          <a:ext cx="612214" cy="33585"/>
        </a:xfrm>
        <a:custGeom>
          <a:avLst/>
          <a:gdLst/>
          <a:ahLst/>
          <a:cxnLst/>
          <a:rect l="0" t="0" r="0" b="0"/>
          <a:pathLst>
            <a:path>
              <a:moveTo>
                <a:pt x="0" y="16792"/>
              </a:moveTo>
              <a:lnTo>
                <a:pt x="612214" y="16792"/>
              </a:lnTo>
            </a:path>
          </a:pathLst>
        </a:custGeom>
        <a:noFill/>
        <a:ln w="57150" cap="flat" cmpd="sng" algn="ctr">
          <a:solidFill>
            <a:schemeClr val="accent6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8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511334" y="2398796"/>
        <a:ext cx="30610" cy="30610"/>
      </dsp:txXfrm>
    </dsp:sp>
    <dsp:sp modelId="{6D55C8C5-5A5C-6845-B388-B0F097233528}">
      <dsp:nvSpPr>
        <dsp:cNvPr id="0" name=""/>
        <dsp:cNvSpPr/>
      </dsp:nvSpPr>
      <dsp:spPr>
        <a:xfrm>
          <a:off x="2793887" y="1485161"/>
          <a:ext cx="8915011" cy="1559347"/>
        </a:xfrm>
        <a:prstGeom prst="roundRect">
          <a:avLst>
            <a:gd name="adj" fmla="val 10000"/>
          </a:avLst>
        </a:prstGeom>
        <a:solidFill>
          <a:srgbClr val="EC49B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Tư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sản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quý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tộc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mới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có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thế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lực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kinh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tế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nhưng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không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có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thực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quyền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chính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trị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bị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phong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kiến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chèn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ép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nền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thống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trị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 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vua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Sác-lơ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I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Giáo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hội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cản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trở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kinh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tế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tư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bản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ở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Anh.</a:t>
          </a:r>
          <a:endParaRPr lang="en-US" sz="28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839559" y="1530833"/>
        <a:ext cx="8823667" cy="1468003"/>
      </dsp:txXfrm>
    </dsp:sp>
    <dsp:sp modelId="{76481651-A45B-9E44-9CE8-1424A824C7D7}">
      <dsp:nvSpPr>
        <dsp:cNvPr id="0" name=""/>
        <dsp:cNvSpPr/>
      </dsp:nvSpPr>
      <dsp:spPr>
        <a:xfrm rot="4249288">
          <a:off x="1690999" y="3346064"/>
          <a:ext cx="1692937" cy="33585"/>
        </a:xfrm>
        <a:custGeom>
          <a:avLst/>
          <a:gdLst/>
          <a:ahLst/>
          <a:cxnLst/>
          <a:rect l="0" t="0" r="0" b="0"/>
          <a:pathLst>
            <a:path>
              <a:moveTo>
                <a:pt x="0" y="16792"/>
              </a:moveTo>
              <a:lnTo>
                <a:pt x="1692937" y="16792"/>
              </a:lnTo>
            </a:path>
          </a:pathLst>
        </a:custGeom>
        <a:noFill/>
        <a:ln w="57150" cap="flat" cmpd="sng" algn="ctr">
          <a:solidFill>
            <a:schemeClr val="accent6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8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495144" y="3320533"/>
        <a:ext cx="84646" cy="84646"/>
      </dsp:txXfrm>
    </dsp:sp>
    <dsp:sp modelId="{4E0F8679-E08A-A146-83DC-9B183B28DB2E}">
      <dsp:nvSpPr>
        <dsp:cNvPr id="0" name=""/>
        <dsp:cNvSpPr/>
      </dsp:nvSpPr>
      <dsp:spPr>
        <a:xfrm>
          <a:off x="2815543" y="3205864"/>
          <a:ext cx="8850710" cy="1912964"/>
        </a:xfrm>
        <a:prstGeom prst="roundRect">
          <a:avLst>
            <a:gd name="adj" fmla="val 10000"/>
          </a:avLst>
        </a:prstGeom>
        <a:solidFill>
          <a:srgbClr val="EC49B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FontTx/>
            <a:buChar char="-"/>
          </a:pP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- 1640,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vua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Sác-lơ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I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triệu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tập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Quốc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hội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để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tăng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thuế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nhưng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không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thành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công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FontTx/>
            <a:buChar char="-"/>
          </a:pP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-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Năm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1642,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nhà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vua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tập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hợp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lực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lượng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để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chống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lại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Quốc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hội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cách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mạng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bùng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nổ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sp:txBody>
      <dsp:txXfrm>
        <a:off x="2871572" y="3261893"/>
        <a:ext cx="8738652" cy="180090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84A261-25FE-7C49-9E86-6AD790443174}">
      <dsp:nvSpPr>
        <dsp:cNvPr id="0" name=""/>
        <dsp:cNvSpPr/>
      </dsp:nvSpPr>
      <dsp:spPr>
        <a:xfrm>
          <a:off x="463343" y="585223"/>
          <a:ext cx="10107132" cy="5017021"/>
        </a:xfrm>
        <a:prstGeom prst="quadArrow">
          <a:avLst>
            <a:gd name="adj1" fmla="val 2000"/>
            <a:gd name="adj2" fmla="val 4000"/>
            <a:gd name="adj3" fmla="val 5000"/>
          </a:avLst>
        </a:prstGeom>
        <a:solidFill>
          <a:srgbClr val="C0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6527DD-DB83-9446-8EDE-D8FFE5276AF7}">
      <dsp:nvSpPr>
        <dsp:cNvPr id="0" name=""/>
        <dsp:cNvSpPr/>
      </dsp:nvSpPr>
      <dsp:spPr>
        <a:xfrm>
          <a:off x="1048516" y="707107"/>
          <a:ext cx="4231771" cy="2250643"/>
        </a:xfrm>
        <a:prstGeom prst="roundRect">
          <a:avLst/>
        </a:prstGeom>
        <a:solidFill>
          <a:srgbClr val="20400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(1)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Cách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mạng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tư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sản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Anh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giành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thắng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lợi</a:t>
          </a:r>
          <a:endParaRPr lang="en-US" sz="2800" kern="1200" dirty="0"/>
        </a:p>
      </dsp:txBody>
      <dsp:txXfrm>
        <a:off x="1158383" y="816974"/>
        <a:ext cx="4012037" cy="2030909"/>
      </dsp:txXfrm>
    </dsp:sp>
    <dsp:sp modelId="{28D5A75B-EB63-DA46-9B68-47372877EF65}">
      <dsp:nvSpPr>
        <dsp:cNvPr id="0" name=""/>
        <dsp:cNvSpPr/>
      </dsp:nvSpPr>
      <dsp:spPr>
        <a:xfrm>
          <a:off x="5826688" y="755878"/>
          <a:ext cx="4329247" cy="2250643"/>
        </a:xfrm>
        <a:prstGeom prst="roundRect">
          <a:avLst/>
        </a:prstGeom>
        <a:solidFill>
          <a:srgbClr val="20400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(2)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Là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cách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mạng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tư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sản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chưa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triệt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để</a:t>
          </a:r>
          <a:endParaRPr lang="en-US" sz="2800" kern="1200" dirty="0"/>
        </a:p>
      </dsp:txBody>
      <dsp:txXfrm>
        <a:off x="5936555" y="865745"/>
        <a:ext cx="4109513" cy="2030909"/>
      </dsp:txXfrm>
    </dsp:sp>
    <dsp:sp modelId="{B1A6A5F1-D3A3-C542-B314-E75E42342CAE}">
      <dsp:nvSpPr>
        <dsp:cNvPr id="0" name=""/>
        <dsp:cNvSpPr/>
      </dsp:nvSpPr>
      <dsp:spPr>
        <a:xfrm>
          <a:off x="1018008" y="3229695"/>
          <a:ext cx="4024510" cy="2250643"/>
        </a:xfrm>
        <a:prstGeom prst="roundRect">
          <a:avLst/>
        </a:prstGeom>
        <a:solidFill>
          <a:srgbClr val="20400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(3)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Là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cmts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do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liên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minh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tư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sản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–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quý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tộc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mới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lãnh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đạo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;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hình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thức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nội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chiến</a:t>
          </a:r>
          <a:endParaRPr lang="en-US" sz="2800" kern="1200" dirty="0"/>
        </a:p>
      </dsp:txBody>
      <dsp:txXfrm>
        <a:off x="1127875" y="3339562"/>
        <a:ext cx="3804776" cy="2030909"/>
      </dsp:txXfrm>
    </dsp:sp>
    <dsp:sp modelId="{0261F6A0-DC23-344E-9F87-EEBBAB5644C1}">
      <dsp:nvSpPr>
        <dsp:cNvPr id="0" name=""/>
        <dsp:cNvSpPr/>
      </dsp:nvSpPr>
      <dsp:spPr>
        <a:xfrm>
          <a:off x="5572916" y="3193100"/>
          <a:ext cx="6619074" cy="2250643"/>
        </a:xfrm>
        <a:prstGeom prst="roundRect">
          <a:avLst/>
        </a:prstGeom>
        <a:solidFill>
          <a:srgbClr val="20400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(4)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Là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thắng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lợi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chế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độ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TBCN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đối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với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phong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kiến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;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mở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đường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cho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CNTB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phát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triển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;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cổ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vũ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châu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Âu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Mỹ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làm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cách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mạng</a:t>
          </a:r>
          <a:endParaRPr lang="en-US" sz="2800" kern="1200" dirty="0"/>
        </a:p>
      </dsp:txBody>
      <dsp:txXfrm>
        <a:off x="5682783" y="3302967"/>
        <a:ext cx="6399340" cy="203090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matrix2">
  <dgm:title val=""/>
  <dgm:desc val=""/>
  <dgm:catLst>
    <dgm:cat type="matrix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l" for="ch" forName="rect1" refType="w" fact="0.065"/>
          <dgm:constr type="t" for="ch" forName="rect1" refType="h" fact="0.065"/>
          <dgm:constr type="w" for="ch" forName="rect2" refType="w" fact="0.4"/>
          <dgm:constr type="h" for="ch" forName="rect2" refType="h" fact="0.4"/>
          <dgm:constr type="r" for="ch" forName="rect2" refType="w" fact="0.935"/>
          <dgm:constr type="t" for="ch" forName="rect2" refType="h" fact="0.065"/>
          <dgm:constr type="w" for="ch" forName="rect3" refType="w" fact="0.4"/>
          <dgm:constr type="h" for="ch" forName="rect3" refType="w" fact="0.4"/>
          <dgm:constr type="l" for="ch" forName="rect3" refType="w" fact="0.065"/>
          <dgm:constr type="b" for="ch" forName="rect3" refType="h" fact="0.935"/>
          <dgm:constr type="w" for="ch" forName="rect4" refType="w" fact="0.4"/>
          <dgm:constr type="h" for="ch" forName="rect4" refType="h" fact="0.4"/>
          <dgm:constr type="r" for="ch" forName="rect4" refType="w" fact="0.935"/>
          <dgm:constr type="b" for="ch" forName="rect4" refType="h" fact="0.935"/>
        </dgm:constrLst>
      </dgm:if>
      <dgm:else name="Name2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r" for="ch" forName="rect1" refType="w" fact="0.935"/>
          <dgm:constr type="t" for="ch" forName="rect1" refType="h" fact="0.065"/>
          <dgm:constr type="w" for="ch" forName="rect2" refType="w" fact="0.4"/>
          <dgm:constr type="h" for="ch" forName="rect2" refType="h" fact="0.4"/>
          <dgm:constr type="l" for="ch" forName="rect2" refType="w" fact="0.065"/>
          <dgm:constr type="t" for="ch" forName="rect2" refType="h" fact="0.065"/>
          <dgm:constr type="w" for="ch" forName="rect3" refType="w" fact="0.4"/>
          <dgm:constr type="h" for="ch" forName="rect3" refType="w" fact="0.4"/>
          <dgm:constr type="r" for="ch" forName="rect3" refType="w" fact="0.935"/>
          <dgm:constr type="b" for="ch" forName="rect3" refType="h" fact="0.935"/>
          <dgm:constr type="w" for="ch" forName="rect4" refType="w" fact="0.4"/>
          <dgm:constr type="h" for="ch" forName="rect4" refType="h" fact="0.4"/>
          <dgm:constr type="l" for="ch" forName="rect4" refType="w" fact="0.065"/>
          <dgm:constr type="b" for="ch" forName="rect4" refType="h" fact="0.935"/>
        </dgm:constrLst>
      </dgm:else>
    </dgm:choose>
    <dgm:ruleLst/>
    <dgm:choose name="Name3">
      <dgm:if name="Name4" axis="ch" ptType="node" func="cnt" op="gte" val="1">
        <dgm:layoutNode name="axisShape" styleLbl="bgShp">
          <dgm:alg type="sp"/>
          <dgm:shape xmlns:r="http://schemas.openxmlformats.org/officeDocument/2006/relationships" type="quadArrow" r:blip="">
            <dgm:adjLst>
              <dgm:adj idx="1" val="0.02"/>
              <dgm:adj idx="2" val="0.04"/>
              <dgm:adj idx="3" val="0.05"/>
            </dgm:adjLst>
          </dgm:shape>
          <dgm:presOf/>
          <dgm:constrLst/>
          <dgm:ruleLst/>
        </dgm:layoutNode>
        <dgm:layoutNode name="rect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6A915D-77CF-ED4F-A267-D296FD6BEA82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1EBC15-0BE4-1A4E-845E-6E2AF7152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0175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1EBC15-0BE4-1A4E-845E-6E2AF71527F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3019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1EBC15-0BE4-1A4E-845E-6E2AF71527F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4378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1EBC15-0BE4-1A4E-845E-6E2AF71527F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5823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1EBC15-0BE4-1A4E-845E-6E2AF71527F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421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892606-84DC-6541-95B5-63997BD8D1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004B94-D375-2346-87CF-1B48E57C2D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7BAECC-F78C-264A-A707-CC0F0C1D76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FE295-F21E-A043-BC52-96815A922917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5920F6-FB2D-C742-A9B7-82342246C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E32D73-89DF-B24C-A954-0502EE149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436EF-204D-7D47-B2DD-8AEF0C370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3833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5C599-32A8-A84D-A1AD-2A107D894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C6E8CD4-104B-BE4C-8304-F2ECD69153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CC003D-DA6A-C740-BF7C-8D6D8B3EB7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FE295-F21E-A043-BC52-96815A922917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12780A-5997-2B46-8F4E-6B690B452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FC5723-03B8-BD42-94CE-D4542F5E4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436EF-204D-7D47-B2DD-8AEF0C370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9853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0AEB009-9B82-4A43-AE23-056ED91118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77026C-FA28-9B4A-B35B-26BA23BFBC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FD0503-A7C4-CC49-AC76-84368870B8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FE295-F21E-A043-BC52-96815A922917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B464B2-C87C-CB49-B457-8DE8C1FC73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E17908-B402-A145-A90F-C61159AC0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436EF-204D-7D47-B2DD-8AEF0C370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0720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1A680F-0172-CF4D-8FAC-AA75098019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510F3E-9BC4-3E42-8E47-D0052AD4A8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CA0BC5-8220-1D49-93F9-139591E679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FE295-F21E-A043-BC52-96815A922917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E94E1E-35AD-564F-9901-BE1450B7C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790D44-C26A-C143-BA37-EC11780C9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436EF-204D-7D47-B2DD-8AEF0C370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3218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797EA7-7FAC-3644-8483-7A8DFBF21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38B84C-6771-1A44-AFE1-4217C61C82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0D626A-C75B-544E-BD75-DFDE0057F5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FE295-F21E-A043-BC52-96815A922917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25EE50-8004-D14F-AD4F-ADB0744C1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EC8BBB-3477-FC4F-B372-3486D2AEC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436EF-204D-7D47-B2DD-8AEF0C370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1226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9A7C1-8060-EC45-8718-9EA73E5680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68B527-9E6F-FD4B-BB50-DA5F56C923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0CA992-28B0-F24F-BEA6-188BBE642A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FF3889-CEFC-C543-BB02-92B5C9C20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FE295-F21E-A043-BC52-96815A922917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CB55D4-A0A6-8149-AEF8-FC9D4A9AD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88C81A-537B-8D46-BA0B-12B407D0A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436EF-204D-7D47-B2DD-8AEF0C370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1835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0F6759-7DB3-FE4D-973D-55AE13BFE9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0DC839-2B59-BF40-9BF4-90AC7806B1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D65860-C6D7-824C-858A-0AEE2813BF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68358BF-BCE2-9344-BA35-8DD10C7CB2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551147-8874-F648-A0D8-7E94231326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8841287-2FE1-0C46-A692-F4E87E8BD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FE295-F21E-A043-BC52-96815A922917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C8A3454-939C-C94C-BC0D-DB6319325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C4B0CC7-C18A-BC4B-9D46-D957F0B76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436EF-204D-7D47-B2DD-8AEF0C370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9233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2E2C07-1F15-4045-BDE4-2807D25189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AFEFAA-9123-6B43-AE76-0DB8EC029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FE295-F21E-A043-BC52-96815A922917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1A8703-E691-3E44-B280-DA3AD09238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051B88-57F2-7844-A634-8508911ADA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436EF-204D-7D47-B2DD-8AEF0C370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1386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564B8BE-394E-B044-9B18-817FDAB46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FE295-F21E-A043-BC52-96815A922917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FC32AE7-09B6-014E-A00A-3FF632D3C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BE4F8C-4898-4443-85E3-39F75A30A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436EF-204D-7D47-B2DD-8AEF0C370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6346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EAA35-691F-8241-93B1-F2586B49B7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FB46CD-D737-D54D-9064-448F276189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510AF9-9FE4-F747-B438-4658407EBE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B40765-13FC-C44E-B827-254CE9FE6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FE295-F21E-A043-BC52-96815A922917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BEFFA4-4307-B247-AB1E-86EDB0A2F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362ABA-04D7-B74B-AE74-51DF20281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436EF-204D-7D47-B2DD-8AEF0C370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6600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F46FF-1BC1-3846-AD39-142CA7F97D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1E0F547-7E4A-E34F-A1D6-22028FE52A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10530F-4735-D846-8995-95E00A8C89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50B96C-0B23-FA4B-BEC8-C630B32A65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FE295-F21E-A043-BC52-96815A922917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15E023-6499-E14E-B98B-1B8A577EF7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C89961-FF3C-E248-BB6A-1850A16BB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436EF-204D-7D47-B2DD-8AEF0C370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3671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F14BA8-FC80-BA4F-9C33-66556B81A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F8166E-1190-6B45-8C67-C20AFEE25B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710514-145F-9046-8CBD-8D94A67CFC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4FE295-F21E-A043-BC52-96815A922917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10F92C-7954-C142-879D-4C7AA84107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70393A-90FF-3844-9EA5-942AC5E3E1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2436EF-204D-7D47-B2DD-8AEF0C370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900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8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tif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8.pn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tiff"/><Relationship Id="rId5" Type="http://schemas.openxmlformats.org/officeDocument/2006/relationships/image" Target="../media/image6.tiff"/><Relationship Id="rId4" Type="http://schemas.openxmlformats.org/officeDocument/2006/relationships/image" Target="../media/image5.tif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30D3149-C175-F14D-A689-E9099C4DC0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r="162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1C56341-074E-084F-A198-5D8979F3AC39}"/>
              </a:ext>
            </a:extLst>
          </p:cNvPr>
          <p:cNvSpPr txBox="1"/>
          <p:nvPr/>
        </p:nvSpPr>
        <p:spPr>
          <a:xfrm>
            <a:off x="-97536" y="2532378"/>
            <a:ext cx="12192000" cy="1654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</a:p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7514477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DBF417E-7503-5740-8084-5B78431F168A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D5D5510-A503-EA4B-81CA-A001EAFB4742}"/>
              </a:ext>
            </a:extLst>
          </p:cNvPr>
          <p:cNvSpPr txBox="1"/>
          <p:nvPr/>
        </p:nvSpPr>
        <p:spPr>
          <a:xfrm>
            <a:off x="429806" y="96819"/>
            <a:ext cx="11133048" cy="523220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CÁC CUỘC CÁCH MẠNG TƯ SẢN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CHÂU ÂU VÀ BẮC MỸ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107C818E-3714-3448-B32D-7288B1D3AF86}"/>
              </a:ext>
            </a:extLst>
          </p:cNvPr>
          <p:cNvSpPr/>
          <p:nvPr/>
        </p:nvSpPr>
        <p:spPr>
          <a:xfrm>
            <a:off x="6059424" y="853440"/>
            <a:ext cx="914400" cy="914400"/>
          </a:xfrm>
          <a:prstGeom prst="ellipse">
            <a:avLst/>
          </a:prstGeom>
          <a:solidFill>
            <a:srgbClr val="ED418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C0896BB-D457-3240-9D8D-3029B767229D}"/>
              </a:ext>
            </a:extLst>
          </p:cNvPr>
          <p:cNvSpPr/>
          <p:nvPr/>
        </p:nvSpPr>
        <p:spPr>
          <a:xfrm>
            <a:off x="10003536" y="822960"/>
            <a:ext cx="914400" cy="914400"/>
          </a:xfrm>
          <a:prstGeom prst="ellipse">
            <a:avLst/>
          </a:prstGeom>
          <a:solidFill>
            <a:srgbClr val="ED418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11092E2-AA32-F242-A628-CF95FBEC30AD}"/>
              </a:ext>
            </a:extLst>
          </p:cNvPr>
          <p:cNvSpPr/>
          <p:nvPr/>
        </p:nvSpPr>
        <p:spPr>
          <a:xfrm>
            <a:off x="4797552" y="2980944"/>
            <a:ext cx="914400" cy="914400"/>
          </a:xfrm>
          <a:prstGeom prst="ellipse">
            <a:avLst/>
          </a:prstGeom>
          <a:solidFill>
            <a:srgbClr val="E9746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AEEAF77-4171-B14B-91BE-81B4001EC5CC}"/>
              </a:ext>
            </a:extLst>
          </p:cNvPr>
          <p:cNvSpPr/>
          <p:nvPr/>
        </p:nvSpPr>
        <p:spPr>
          <a:xfrm>
            <a:off x="11277600" y="2932176"/>
            <a:ext cx="914400" cy="914400"/>
          </a:xfrm>
          <a:prstGeom prst="ellipse">
            <a:avLst/>
          </a:prstGeom>
          <a:solidFill>
            <a:srgbClr val="E9746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D90615B-8F76-1B4F-9315-9AE1E5E4EF11}"/>
              </a:ext>
            </a:extLst>
          </p:cNvPr>
          <p:cNvSpPr/>
          <p:nvPr/>
        </p:nvSpPr>
        <p:spPr>
          <a:xfrm>
            <a:off x="5980176" y="5236464"/>
            <a:ext cx="914400" cy="914400"/>
          </a:xfrm>
          <a:prstGeom prst="ellipse">
            <a:avLst/>
          </a:prstGeom>
          <a:solidFill>
            <a:srgbClr val="CA7B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09E5BA7-6C59-A647-879A-24AA7FFC3200}"/>
              </a:ext>
            </a:extLst>
          </p:cNvPr>
          <p:cNvSpPr/>
          <p:nvPr/>
        </p:nvSpPr>
        <p:spPr>
          <a:xfrm>
            <a:off x="10174224" y="5187696"/>
            <a:ext cx="914400" cy="914400"/>
          </a:xfrm>
          <a:prstGeom prst="ellipse">
            <a:avLst/>
          </a:prstGeom>
          <a:solidFill>
            <a:srgbClr val="CA7B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" name="Cloud 2">
            <a:extLst>
              <a:ext uri="{FF2B5EF4-FFF2-40B4-BE49-F238E27FC236}">
                <a16:creationId xmlns:a16="http://schemas.microsoft.com/office/drawing/2014/main" id="{E3D86802-CF44-F542-A708-9185D0F8A7AB}"/>
              </a:ext>
            </a:extLst>
          </p:cNvPr>
          <p:cNvSpPr/>
          <p:nvPr/>
        </p:nvSpPr>
        <p:spPr>
          <a:xfrm>
            <a:off x="0" y="2243328"/>
            <a:ext cx="4754880" cy="2157984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(5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4A8BF66-2AD3-4B42-9098-483F16D09D89}"/>
              </a:ext>
            </a:extLst>
          </p:cNvPr>
          <p:cNvSpPr/>
          <p:nvPr/>
        </p:nvSpPr>
        <p:spPr>
          <a:xfrm>
            <a:off x="6492992" y="920091"/>
            <a:ext cx="4078168" cy="14811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US" sz="3200" b="1" dirty="0" err="1">
                <a:solidFill>
                  <a:srgbClr val="ED418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rgbClr val="ED418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ED418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3200" b="1" dirty="0">
                <a:solidFill>
                  <a:srgbClr val="ED418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ED418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ED418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US" sz="3200" b="1" dirty="0" err="1">
                <a:solidFill>
                  <a:srgbClr val="ED418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ED418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ED418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mạng</a:t>
            </a:r>
            <a:r>
              <a:rPr lang="en-US" sz="3200" b="1" dirty="0">
                <a:solidFill>
                  <a:srgbClr val="ED418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ED418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tư</a:t>
            </a:r>
            <a:r>
              <a:rPr lang="en-US" sz="3200" b="1" dirty="0">
                <a:solidFill>
                  <a:srgbClr val="ED418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ED418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3200" b="1" dirty="0">
                <a:solidFill>
                  <a:srgbClr val="ED418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Anh</a:t>
            </a:r>
            <a:endParaRPr lang="en-US" sz="2800" b="1" dirty="0">
              <a:solidFill>
                <a:srgbClr val="ED4188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A2959BF-4E31-614F-89B7-EAE36B956449}"/>
              </a:ext>
            </a:extLst>
          </p:cNvPr>
          <p:cNvSpPr/>
          <p:nvPr/>
        </p:nvSpPr>
        <p:spPr>
          <a:xfrm>
            <a:off x="4998720" y="3101974"/>
            <a:ext cx="7071360" cy="14811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US" sz="3200" b="1" dirty="0" err="1">
                <a:solidFill>
                  <a:srgbClr val="E9746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rgbClr val="E9746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E9746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3200" b="1" dirty="0">
                <a:solidFill>
                  <a:srgbClr val="E9746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E9746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E9746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E9746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chiến</a:t>
            </a:r>
            <a:r>
              <a:rPr lang="en-US" sz="3200" b="1" dirty="0">
                <a:solidFill>
                  <a:srgbClr val="E9746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E9746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srgbClr val="E9746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E9746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giành</a:t>
            </a:r>
            <a:r>
              <a:rPr lang="en-US" sz="3200" b="1" dirty="0">
                <a:solidFill>
                  <a:srgbClr val="E9746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US" sz="3200" b="1" dirty="0" err="1">
                <a:solidFill>
                  <a:srgbClr val="E9746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độc</a:t>
            </a:r>
            <a:r>
              <a:rPr lang="en-US" sz="3200" b="1" dirty="0">
                <a:solidFill>
                  <a:srgbClr val="E9746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E9746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lập</a:t>
            </a:r>
            <a:r>
              <a:rPr lang="en-US" sz="3200" b="1" dirty="0">
                <a:solidFill>
                  <a:srgbClr val="E9746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E9746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E9746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13 </a:t>
            </a:r>
            <a:r>
              <a:rPr lang="en-US" sz="3200" b="1" dirty="0" err="1">
                <a:solidFill>
                  <a:srgbClr val="E9746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thuộc</a:t>
            </a:r>
            <a:r>
              <a:rPr lang="en-US" sz="3200" b="1" dirty="0">
                <a:solidFill>
                  <a:srgbClr val="E9746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E9746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en-US" sz="3200" b="1" dirty="0">
                <a:solidFill>
                  <a:srgbClr val="E9746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Anh </a:t>
            </a:r>
            <a:r>
              <a:rPr lang="en-US" sz="3200" b="1" dirty="0" err="1">
                <a:solidFill>
                  <a:srgbClr val="E9746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ở</a:t>
            </a:r>
            <a:r>
              <a:rPr lang="en-US" sz="3200" b="1" dirty="0">
                <a:solidFill>
                  <a:srgbClr val="E9746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E9746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Bắc</a:t>
            </a:r>
            <a:r>
              <a:rPr lang="en-US" sz="3200" b="1" dirty="0">
                <a:solidFill>
                  <a:srgbClr val="E9746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E9746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Mĩ</a:t>
            </a:r>
            <a:r>
              <a:rPr lang="en-US" sz="3200" b="1" dirty="0">
                <a:solidFill>
                  <a:srgbClr val="E9746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E97469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92BC884-73FB-6F42-A156-ED172EF41085}"/>
              </a:ext>
            </a:extLst>
          </p:cNvPr>
          <p:cNvSpPr/>
          <p:nvPr/>
        </p:nvSpPr>
        <p:spPr>
          <a:xfrm>
            <a:off x="6394992" y="5182862"/>
            <a:ext cx="4352475" cy="14907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CA7BE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rgbClr val="CA7BE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A7BE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3200" b="1" dirty="0">
                <a:solidFill>
                  <a:srgbClr val="CA7BE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A7BE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CA7BE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CA7BE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CA7BE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A7BE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mạng</a:t>
            </a:r>
            <a:r>
              <a:rPr lang="en-US" sz="3200" b="1" dirty="0">
                <a:solidFill>
                  <a:srgbClr val="CA7BE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A7BE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tư</a:t>
            </a:r>
            <a:r>
              <a:rPr lang="en-US" sz="3200" b="1" dirty="0">
                <a:solidFill>
                  <a:srgbClr val="CA7BE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A7BE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3200" b="1" dirty="0">
                <a:solidFill>
                  <a:srgbClr val="CA7BE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A7BE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3200" b="1" dirty="0">
                <a:solidFill>
                  <a:srgbClr val="CA7BE8"/>
                </a:solidFill>
              </a:rPr>
              <a:t>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930C9E2-495C-0849-991D-B786C04E8FC6}"/>
              </a:ext>
            </a:extLst>
          </p:cNvPr>
          <p:cNvSpPr/>
          <p:nvPr/>
        </p:nvSpPr>
        <p:spPr>
          <a:xfrm>
            <a:off x="438912" y="1724731"/>
            <a:ext cx="3982736" cy="82375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Vòng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chuyên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endParaRPr lang="en-US" sz="3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03735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DBF417E-7503-5740-8084-5B78431F168A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D5D5510-A503-EA4B-81CA-A001EAFB4742}"/>
              </a:ext>
            </a:extLst>
          </p:cNvPr>
          <p:cNvSpPr txBox="1"/>
          <p:nvPr/>
        </p:nvSpPr>
        <p:spPr>
          <a:xfrm>
            <a:off x="429806" y="96819"/>
            <a:ext cx="11133048" cy="523220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CÁC CUỘC CÁCH MẠNG TƯ SẢN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CHÂU ÂU VÀ BẮC MỸ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107C818E-3714-3448-B32D-7288B1D3AF86}"/>
              </a:ext>
            </a:extLst>
          </p:cNvPr>
          <p:cNvSpPr/>
          <p:nvPr/>
        </p:nvSpPr>
        <p:spPr>
          <a:xfrm>
            <a:off x="6059424" y="853440"/>
            <a:ext cx="914400" cy="914400"/>
          </a:xfrm>
          <a:prstGeom prst="ellipse">
            <a:avLst/>
          </a:prstGeom>
          <a:solidFill>
            <a:srgbClr val="ED418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C0896BB-D457-3240-9D8D-3029B767229D}"/>
              </a:ext>
            </a:extLst>
          </p:cNvPr>
          <p:cNvSpPr/>
          <p:nvPr/>
        </p:nvSpPr>
        <p:spPr>
          <a:xfrm>
            <a:off x="10003536" y="822960"/>
            <a:ext cx="914400" cy="914400"/>
          </a:xfrm>
          <a:prstGeom prst="ellipse">
            <a:avLst/>
          </a:prstGeom>
          <a:solidFill>
            <a:srgbClr val="ED418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11092E2-AA32-F242-A628-CF95FBEC30AD}"/>
              </a:ext>
            </a:extLst>
          </p:cNvPr>
          <p:cNvSpPr/>
          <p:nvPr/>
        </p:nvSpPr>
        <p:spPr>
          <a:xfrm>
            <a:off x="4797552" y="2980944"/>
            <a:ext cx="914400" cy="914400"/>
          </a:xfrm>
          <a:prstGeom prst="ellipse">
            <a:avLst/>
          </a:prstGeom>
          <a:solidFill>
            <a:srgbClr val="E9746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AEEAF77-4171-B14B-91BE-81B4001EC5CC}"/>
              </a:ext>
            </a:extLst>
          </p:cNvPr>
          <p:cNvSpPr/>
          <p:nvPr/>
        </p:nvSpPr>
        <p:spPr>
          <a:xfrm>
            <a:off x="11277600" y="2932176"/>
            <a:ext cx="914400" cy="914400"/>
          </a:xfrm>
          <a:prstGeom prst="ellipse">
            <a:avLst/>
          </a:prstGeom>
          <a:solidFill>
            <a:srgbClr val="E9746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D90615B-8F76-1B4F-9315-9AE1E5E4EF11}"/>
              </a:ext>
            </a:extLst>
          </p:cNvPr>
          <p:cNvSpPr/>
          <p:nvPr/>
        </p:nvSpPr>
        <p:spPr>
          <a:xfrm>
            <a:off x="5980176" y="5236464"/>
            <a:ext cx="914400" cy="914400"/>
          </a:xfrm>
          <a:prstGeom prst="ellipse">
            <a:avLst/>
          </a:prstGeom>
          <a:solidFill>
            <a:srgbClr val="CA7B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09E5BA7-6C59-A647-879A-24AA7FFC3200}"/>
              </a:ext>
            </a:extLst>
          </p:cNvPr>
          <p:cNvSpPr/>
          <p:nvPr/>
        </p:nvSpPr>
        <p:spPr>
          <a:xfrm>
            <a:off x="10174224" y="5187696"/>
            <a:ext cx="914400" cy="914400"/>
          </a:xfrm>
          <a:prstGeom prst="ellipse">
            <a:avLst/>
          </a:prstGeom>
          <a:solidFill>
            <a:srgbClr val="CA7B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" name="Cloud 2">
            <a:extLst>
              <a:ext uri="{FF2B5EF4-FFF2-40B4-BE49-F238E27FC236}">
                <a16:creationId xmlns:a16="http://schemas.microsoft.com/office/drawing/2014/main" id="{E3D86802-CF44-F542-A708-9185D0F8A7AB}"/>
              </a:ext>
            </a:extLst>
          </p:cNvPr>
          <p:cNvSpPr/>
          <p:nvPr/>
        </p:nvSpPr>
        <p:spPr>
          <a:xfrm>
            <a:off x="0" y="2243328"/>
            <a:ext cx="4754880" cy="2255520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(5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4A8BF66-2AD3-4B42-9098-483F16D09D89}"/>
              </a:ext>
            </a:extLst>
          </p:cNvPr>
          <p:cNvSpPr/>
          <p:nvPr/>
        </p:nvSpPr>
        <p:spPr>
          <a:xfrm>
            <a:off x="6492992" y="920091"/>
            <a:ext cx="4078168" cy="14811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US" sz="3200" b="1" dirty="0" err="1">
                <a:solidFill>
                  <a:srgbClr val="ED418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rgbClr val="ED418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ED418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3200" b="1" dirty="0">
                <a:solidFill>
                  <a:srgbClr val="ED418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ED418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ED418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US" sz="3200" b="1" dirty="0" err="1">
                <a:solidFill>
                  <a:srgbClr val="ED418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ED418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ED418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mạng</a:t>
            </a:r>
            <a:r>
              <a:rPr lang="en-US" sz="3200" b="1" dirty="0">
                <a:solidFill>
                  <a:srgbClr val="ED418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ED418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tư</a:t>
            </a:r>
            <a:r>
              <a:rPr lang="en-US" sz="3200" b="1" dirty="0">
                <a:solidFill>
                  <a:srgbClr val="ED418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ED418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3200" b="1" dirty="0">
                <a:solidFill>
                  <a:srgbClr val="ED418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Anh</a:t>
            </a:r>
            <a:endParaRPr lang="en-US" sz="2800" b="1" dirty="0">
              <a:solidFill>
                <a:srgbClr val="ED4188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3BC893F-2ACC-F34A-8EBE-E7D2C3FFC3E0}"/>
              </a:ext>
            </a:extLst>
          </p:cNvPr>
          <p:cNvSpPr txBox="1"/>
          <p:nvPr/>
        </p:nvSpPr>
        <p:spPr>
          <a:xfrm>
            <a:off x="6754368" y="362102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A2959BF-4E31-614F-89B7-EAE36B956449}"/>
              </a:ext>
            </a:extLst>
          </p:cNvPr>
          <p:cNvSpPr/>
          <p:nvPr/>
        </p:nvSpPr>
        <p:spPr>
          <a:xfrm>
            <a:off x="4998720" y="3101974"/>
            <a:ext cx="7071360" cy="14811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US" sz="3200" b="1" dirty="0" err="1">
                <a:solidFill>
                  <a:srgbClr val="E9746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rgbClr val="E9746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E9746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3200" b="1" dirty="0">
                <a:solidFill>
                  <a:srgbClr val="E9746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E9746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E9746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E9746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chiến</a:t>
            </a:r>
            <a:r>
              <a:rPr lang="en-US" sz="3200" b="1" dirty="0">
                <a:solidFill>
                  <a:srgbClr val="E9746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E9746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srgbClr val="E9746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E9746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giành</a:t>
            </a:r>
            <a:r>
              <a:rPr lang="en-US" sz="3200" b="1" dirty="0">
                <a:solidFill>
                  <a:srgbClr val="E9746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US" sz="3200" b="1" dirty="0" err="1">
                <a:solidFill>
                  <a:srgbClr val="E9746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độc</a:t>
            </a:r>
            <a:r>
              <a:rPr lang="en-US" sz="3200" b="1" dirty="0">
                <a:solidFill>
                  <a:srgbClr val="E9746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E9746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lập</a:t>
            </a:r>
            <a:r>
              <a:rPr lang="en-US" sz="3200" b="1" dirty="0">
                <a:solidFill>
                  <a:srgbClr val="E9746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E9746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E9746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13 </a:t>
            </a:r>
            <a:r>
              <a:rPr lang="en-US" sz="3200" b="1" dirty="0" err="1">
                <a:solidFill>
                  <a:srgbClr val="E9746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thuộc</a:t>
            </a:r>
            <a:r>
              <a:rPr lang="en-US" sz="3200" b="1" dirty="0">
                <a:solidFill>
                  <a:srgbClr val="E9746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E9746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en-US" sz="3200" b="1" dirty="0">
                <a:solidFill>
                  <a:srgbClr val="E9746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Anh </a:t>
            </a:r>
            <a:r>
              <a:rPr lang="en-US" sz="3200" b="1" dirty="0" err="1">
                <a:solidFill>
                  <a:srgbClr val="E9746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ở</a:t>
            </a:r>
            <a:r>
              <a:rPr lang="en-US" sz="3200" b="1" dirty="0">
                <a:solidFill>
                  <a:srgbClr val="E9746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E9746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Bắc</a:t>
            </a:r>
            <a:r>
              <a:rPr lang="en-US" sz="3200" b="1" dirty="0">
                <a:solidFill>
                  <a:srgbClr val="E9746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E9746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Mĩ</a:t>
            </a:r>
            <a:r>
              <a:rPr lang="en-US" sz="3200" b="1" dirty="0">
                <a:solidFill>
                  <a:srgbClr val="E9746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E97469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92BC884-73FB-6F42-A156-ED172EF41085}"/>
              </a:ext>
            </a:extLst>
          </p:cNvPr>
          <p:cNvSpPr/>
          <p:nvPr/>
        </p:nvSpPr>
        <p:spPr>
          <a:xfrm>
            <a:off x="6394992" y="5182862"/>
            <a:ext cx="4352475" cy="14907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CA7BE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rgbClr val="CA7BE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A7BE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3200" b="1" dirty="0">
                <a:solidFill>
                  <a:srgbClr val="CA7BE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A7BE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CA7BE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CA7BE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CA7BE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A7BE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mạng</a:t>
            </a:r>
            <a:r>
              <a:rPr lang="en-US" sz="3200" b="1" dirty="0">
                <a:solidFill>
                  <a:srgbClr val="CA7BE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A7BE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tư</a:t>
            </a:r>
            <a:r>
              <a:rPr lang="en-US" sz="3200" b="1" dirty="0">
                <a:solidFill>
                  <a:srgbClr val="CA7BE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A7BE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3200" b="1" dirty="0">
                <a:solidFill>
                  <a:srgbClr val="CA7BE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A7BE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3200" b="1" dirty="0">
                <a:solidFill>
                  <a:srgbClr val="CA7BE8"/>
                </a:solidFill>
              </a:rPr>
              <a:t>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930C9E2-495C-0849-991D-B786C04E8FC6}"/>
              </a:ext>
            </a:extLst>
          </p:cNvPr>
          <p:cNvSpPr/>
          <p:nvPr/>
        </p:nvSpPr>
        <p:spPr>
          <a:xfrm>
            <a:off x="402336" y="993211"/>
            <a:ext cx="3982736" cy="165474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Vòng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mảnh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ghép</a:t>
            </a:r>
            <a:endParaRPr lang="en-US" sz="36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US" sz="36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36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36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36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mới</a:t>
            </a:r>
            <a:r>
              <a:rPr lang="en-US" sz="36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2705800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733C905-B17A-9844-9AA1-43D808A1364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520DB08-D597-A946-AFE5-45A063F2FBD5}"/>
              </a:ext>
            </a:extLst>
          </p:cNvPr>
          <p:cNvSpPr txBox="1"/>
          <p:nvPr/>
        </p:nvSpPr>
        <p:spPr>
          <a:xfrm>
            <a:off x="483594" y="86062"/>
            <a:ext cx="11133048" cy="523220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CÁC CUỘC CÁCH MẠNG TƯ SẢN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CHÂU ÂU VÀ BẮC MỸ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7268D2-765F-C644-8AFF-C77517F41042}"/>
              </a:ext>
            </a:extLst>
          </p:cNvPr>
          <p:cNvSpPr txBox="1"/>
          <p:nvPr/>
        </p:nvSpPr>
        <p:spPr>
          <a:xfrm>
            <a:off x="1083655" y="1494968"/>
            <a:ext cx="5914554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ctr">
              <a:lnSpc>
                <a:spcPct val="150000"/>
              </a:lnSpc>
              <a:buAutoNum type="arabicPeriod"/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2720D21-FEBC-BC4A-B87B-B8681222D69E}"/>
              </a:ext>
            </a:extLst>
          </p:cNvPr>
          <p:cNvSpPr txBox="1"/>
          <p:nvPr/>
        </p:nvSpPr>
        <p:spPr>
          <a:xfrm>
            <a:off x="1560575" y="2269160"/>
            <a:ext cx="4358641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6B77D35-12D4-CF44-8050-0974BF7AEDE9}"/>
              </a:ext>
            </a:extLst>
          </p:cNvPr>
          <p:cNvSpPr txBox="1"/>
          <p:nvPr/>
        </p:nvSpPr>
        <p:spPr>
          <a:xfrm>
            <a:off x="1438656" y="664477"/>
            <a:ext cx="9912096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49225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733C905-B17A-9844-9AA1-43D808A1364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520DB08-D597-A946-AFE5-45A063F2FBD5}"/>
              </a:ext>
            </a:extLst>
          </p:cNvPr>
          <p:cNvSpPr txBox="1"/>
          <p:nvPr/>
        </p:nvSpPr>
        <p:spPr>
          <a:xfrm>
            <a:off x="1530781" y="0"/>
            <a:ext cx="9575121" cy="461665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CÁC CUỘC CÁCH MẠNG TƯ SẢN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CHÂU ÂU VÀ BẮC MỸ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BFA08E4A-AB28-E84D-9784-160324B0ADE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06804904"/>
              </p:ext>
            </p:extLst>
          </p:nvPr>
        </p:nvGraphicFramePr>
        <p:xfrm>
          <a:off x="195072" y="1731264"/>
          <a:ext cx="11996928" cy="51267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247E75C9-FAA9-B744-807D-229EE5D75E4C}"/>
              </a:ext>
            </a:extLst>
          </p:cNvPr>
          <p:cNvSpPr txBox="1"/>
          <p:nvPr/>
        </p:nvSpPr>
        <p:spPr>
          <a:xfrm>
            <a:off x="1438656" y="445021"/>
            <a:ext cx="9912096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3685BCF-7B7B-4547-BAB3-8DA30A0B2D50}"/>
              </a:ext>
            </a:extLst>
          </p:cNvPr>
          <p:cNvSpPr txBox="1"/>
          <p:nvPr/>
        </p:nvSpPr>
        <p:spPr>
          <a:xfrm>
            <a:off x="803239" y="1080440"/>
            <a:ext cx="5914554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ctr">
              <a:lnSpc>
                <a:spcPct val="150000"/>
              </a:lnSpc>
              <a:buAutoNum type="arabicPeriod"/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Anh</a:t>
            </a:r>
          </a:p>
        </p:txBody>
      </p:sp>
    </p:spTree>
    <p:extLst>
      <p:ext uri="{BB962C8B-B14F-4D97-AF65-F5344CB8AC3E}">
        <p14:creationId xmlns:p14="http://schemas.microsoft.com/office/powerpoint/2010/main" val="21142311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B6CA03B-95AB-3F4E-8D76-AC8CDCE966F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1CB6F31-8885-4B47-9D7E-73C1840090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591"/>
          <a:stretch/>
        </p:blipFill>
        <p:spPr>
          <a:xfrm>
            <a:off x="373668" y="720136"/>
            <a:ext cx="4283676" cy="565628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7781810-443A-4341-84CD-10D028FEEB0F}"/>
              </a:ext>
            </a:extLst>
          </p:cNvPr>
          <p:cNvSpPr/>
          <p:nvPr/>
        </p:nvSpPr>
        <p:spPr>
          <a:xfrm>
            <a:off x="329184" y="6334780"/>
            <a:ext cx="4352544" cy="523220"/>
          </a:xfrm>
          <a:prstGeom prst="rect">
            <a:avLst/>
          </a:prstGeom>
          <a:ln>
            <a:solidFill>
              <a:srgbClr val="EB58FA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Charles I (1600 – 1649)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D6F48C0-BCA0-B343-8C6E-37E155E0D2BB}"/>
              </a:ext>
            </a:extLst>
          </p:cNvPr>
          <p:cNvSpPr txBox="1"/>
          <p:nvPr/>
        </p:nvSpPr>
        <p:spPr>
          <a:xfrm>
            <a:off x="483594" y="86062"/>
            <a:ext cx="11133048" cy="523220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CÁC CUỘC CÁCH MẠNG TƯ SẢN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CHÂU ÂU VÀ BẮC MỸ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31B961A-A944-DC41-BBE9-216DCCEB05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1456" y="707136"/>
            <a:ext cx="7228586" cy="594969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F4BA66F-7000-7C4C-A596-F998ED121295}"/>
              </a:ext>
            </a:extLst>
          </p:cNvPr>
          <p:cNvSpPr/>
          <p:nvPr/>
        </p:nvSpPr>
        <p:spPr>
          <a:xfrm>
            <a:off x="4803648" y="5903893"/>
            <a:ext cx="7229856" cy="954107"/>
          </a:xfrm>
          <a:prstGeom prst="rect">
            <a:avLst/>
          </a:prstGeom>
          <a:ln>
            <a:solidFill>
              <a:srgbClr val="EB58FA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Charles 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Anh </a:t>
            </a:r>
          </a:p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4/1/1642”</a:t>
            </a:r>
          </a:p>
        </p:txBody>
      </p:sp>
    </p:spTree>
    <p:extLst>
      <p:ext uri="{BB962C8B-B14F-4D97-AF65-F5344CB8AC3E}">
        <p14:creationId xmlns:p14="http://schemas.microsoft.com/office/powerpoint/2010/main" val="17453317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DBF417E-7503-5740-8084-5B78431F168A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D5D5510-A503-EA4B-81CA-A001EAFB4742}"/>
              </a:ext>
            </a:extLst>
          </p:cNvPr>
          <p:cNvSpPr txBox="1"/>
          <p:nvPr/>
        </p:nvSpPr>
        <p:spPr>
          <a:xfrm>
            <a:off x="429806" y="96819"/>
            <a:ext cx="11133048" cy="523220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CÁC CUỘC CÁCH MẠNG TƯ SẢN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CHÂU ÂU VÀ BẮC MỸ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DD0C061-9BC6-AC4D-B313-5C86741718F8}"/>
              </a:ext>
            </a:extLst>
          </p:cNvPr>
          <p:cNvSpPr txBox="1"/>
          <p:nvPr/>
        </p:nvSpPr>
        <p:spPr>
          <a:xfrm>
            <a:off x="1438656" y="664477"/>
            <a:ext cx="9912096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9B4C182-B0FA-F943-B2C3-A42691F74F9B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4305300" y="1426464"/>
            <a:ext cx="7679436" cy="543153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4156FD8-5B3F-7741-9D36-5D22CD0FF576}"/>
              </a:ext>
            </a:extLst>
          </p:cNvPr>
          <p:cNvSpPr txBox="1"/>
          <p:nvPr/>
        </p:nvSpPr>
        <p:spPr>
          <a:xfrm>
            <a:off x="207265" y="5550463"/>
            <a:ext cx="4474464" cy="130753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0F0B1DD-849C-F243-AF33-A4F3938FA5F8}"/>
              </a:ext>
            </a:extLst>
          </p:cNvPr>
          <p:cNvSpPr txBox="1"/>
          <p:nvPr/>
        </p:nvSpPr>
        <p:spPr>
          <a:xfrm>
            <a:off x="304800" y="1810525"/>
            <a:ext cx="5087650" cy="148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ctr">
              <a:lnSpc>
                <a:spcPct val="150000"/>
              </a:lnSpc>
              <a:buAutoNum type="arabicPeriod"/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Anh</a:t>
            </a:r>
          </a:p>
        </p:txBody>
      </p:sp>
    </p:spTree>
    <p:extLst>
      <p:ext uri="{BB962C8B-B14F-4D97-AF65-F5344CB8AC3E}">
        <p14:creationId xmlns:p14="http://schemas.microsoft.com/office/powerpoint/2010/main" val="6423935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82F3F60-DF60-1C47-BE1F-AB959098CDFB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2FB1D37-2E9D-C247-A086-D7B649E727F1}"/>
              </a:ext>
            </a:extLst>
          </p:cNvPr>
          <p:cNvSpPr txBox="1"/>
          <p:nvPr/>
        </p:nvSpPr>
        <p:spPr>
          <a:xfrm>
            <a:off x="483594" y="86062"/>
            <a:ext cx="11133048" cy="523220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CÁC CUỘC CÁCH MẠNG TƯ SẢN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CHÂU ÂU VÀ BẮC MỸ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DC1B14-2114-7F43-9284-3E8B003122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69" t="6591" r="6262" b="37449"/>
          <a:stretch/>
        </p:blipFill>
        <p:spPr>
          <a:xfrm>
            <a:off x="487679" y="744520"/>
            <a:ext cx="5174637" cy="548559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D5559E4-3102-DD47-AAA5-E7C0740B50FA}"/>
              </a:ext>
            </a:extLst>
          </p:cNvPr>
          <p:cNvSpPr/>
          <p:nvPr/>
        </p:nvSpPr>
        <p:spPr>
          <a:xfrm>
            <a:off x="743712" y="6237244"/>
            <a:ext cx="4352544" cy="523220"/>
          </a:xfrm>
          <a:prstGeom prst="rect">
            <a:avLst/>
          </a:prstGeom>
          <a:ln>
            <a:solidFill>
              <a:srgbClr val="EB58FA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Charles I (1600 – 1649)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626A4FC-A814-0948-9048-138B48A4EE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9152" y="755904"/>
            <a:ext cx="5071872" cy="547420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37883D7-904B-A54D-AC2D-039E1D810C67}"/>
              </a:ext>
            </a:extLst>
          </p:cNvPr>
          <p:cNvSpPr/>
          <p:nvPr/>
        </p:nvSpPr>
        <p:spPr>
          <a:xfrm>
            <a:off x="6565392" y="6243340"/>
            <a:ext cx="5065776" cy="523220"/>
          </a:xfrm>
          <a:prstGeom prst="rect">
            <a:avLst/>
          </a:prstGeom>
          <a:ln>
            <a:solidFill>
              <a:srgbClr val="EB58FA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Oliver Cromwell (1599 – 1658)</a:t>
            </a:r>
          </a:p>
        </p:txBody>
      </p:sp>
    </p:spTree>
    <p:extLst>
      <p:ext uri="{BB962C8B-B14F-4D97-AF65-F5344CB8AC3E}">
        <p14:creationId xmlns:p14="http://schemas.microsoft.com/office/powerpoint/2010/main" val="1071604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D7CE34F-341A-1848-8908-1C0FD58F55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97C3A72-9B15-EF45-BE53-C6DB75D3A02F}"/>
              </a:ext>
            </a:extLst>
          </p:cNvPr>
          <p:cNvSpPr txBox="1"/>
          <p:nvPr/>
        </p:nvSpPr>
        <p:spPr>
          <a:xfrm>
            <a:off x="483594" y="86062"/>
            <a:ext cx="11133048" cy="523220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CÁC CUỘC CÁCH MẠNG TƯ SẢN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CHÂU ÂU VÀ BẮC MỸ</a:t>
            </a:r>
          </a:p>
        </p:txBody>
      </p:sp>
    </p:spTree>
    <p:extLst>
      <p:ext uri="{BB962C8B-B14F-4D97-AF65-F5344CB8AC3E}">
        <p14:creationId xmlns:p14="http://schemas.microsoft.com/office/powerpoint/2010/main" val="35828776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82F3F60-DF60-1C47-BE1F-AB959098CDFB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2FB1D37-2E9D-C247-A086-D7B649E727F1}"/>
              </a:ext>
            </a:extLst>
          </p:cNvPr>
          <p:cNvSpPr txBox="1"/>
          <p:nvPr/>
        </p:nvSpPr>
        <p:spPr>
          <a:xfrm>
            <a:off x="483594" y="86062"/>
            <a:ext cx="11133048" cy="523220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CÁC CUỘC CÁCH MẠNG TƯ SẢN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CHÂU ÂU VÀ BẮC MỸ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5B0B52-A6FE-A64E-8D20-BB94312F24A7}"/>
              </a:ext>
            </a:extLst>
          </p:cNvPr>
          <p:cNvSpPr txBox="1"/>
          <p:nvPr/>
        </p:nvSpPr>
        <p:spPr>
          <a:xfrm>
            <a:off x="703550" y="1444765"/>
            <a:ext cx="6575179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ctr">
              <a:lnSpc>
                <a:spcPct val="150000"/>
              </a:lnSpc>
              <a:buAutoNum type="arabicPeriod"/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656430E-AFF7-2E40-A07B-EEE55DAB77C4}"/>
              </a:ext>
            </a:extLst>
          </p:cNvPr>
          <p:cNvSpPr txBox="1"/>
          <p:nvPr/>
        </p:nvSpPr>
        <p:spPr>
          <a:xfrm>
            <a:off x="1085087" y="2317928"/>
            <a:ext cx="10448545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(1),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(2),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(3)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ý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(4)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FD5F82-AD05-7148-B434-E03B0856D4CE}"/>
              </a:ext>
            </a:extLst>
          </p:cNvPr>
          <p:cNvSpPr txBox="1"/>
          <p:nvPr/>
        </p:nvSpPr>
        <p:spPr>
          <a:xfrm>
            <a:off x="1438656" y="664477"/>
            <a:ext cx="9912096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2972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82F3F60-DF60-1C47-BE1F-AB959098CDF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2FB1D37-2E9D-C247-A086-D7B649E727F1}"/>
              </a:ext>
            </a:extLst>
          </p:cNvPr>
          <p:cNvSpPr txBox="1"/>
          <p:nvPr/>
        </p:nvSpPr>
        <p:spPr>
          <a:xfrm>
            <a:off x="1567357" y="0"/>
            <a:ext cx="9575121" cy="461665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CÁC CUỘC CÁCH MẠNG TƯ SẢN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CHÂU ÂU VÀ BẮC MỸ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78501D99-3E0A-7A44-8EDF-6DEA75C0698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01539812"/>
              </p:ext>
            </p:extLst>
          </p:nvPr>
        </p:nvGraphicFramePr>
        <p:xfrm>
          <a:off x="0" y="1231392"/>
          <a:ext cx="12192000" cy="5626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855B0B52-A6FE-A64E-8D20-BB94312F24A7}"/>
              </a:ext>
            </a:extLst>
          </p:cNvPr>
          <p:cNvSpPr txBox="1"/>
          <p:nvPr/>
        </p:nvSpPr>
        <p:spPr>
          <a:xfrm>
            <a:off x="0" y="1115581"/>
            <a:ext cx="6575179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ctr">
              <a:lnSpc>
                <a:spcPct val="150000"/>
              </a:lnSpc>
              <a:buAutoNum type="arabicPeriod"/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E1B80D5-B8D0-BE4D-BC1D-1DD21B27F637}"/>
              </a:ext>
            </a:extLst>
          </p:cNvPr>
          <p:cNvSpPr txBox="1"/>
          <p:nvPr/>
        </p:nvSpPr>
        <p:spPr>
          <a:xfrm>
            <a:off x="1194816" y="493789"/>
            <a:ext cx="9912096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12988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A053B1-AE8A-604C-B21F-BA03345132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845A7562-1022-994C-82E1-B8FEEE90D98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33329752"/>
              </p:ext>
            </p:extLst>
          </p:nvPr>
        </p:nvGraphicFramePr>
        <p:xfrm>
          <a:off x="109728" y="97536"/>
          <a:ext cx="11972544" cy="67604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1012ABED-7D19-FA4C-BE8D-CBDE1EE6CE88}"/>
              </a:ext>
            </a:extLst>
          </p:cNvPr>
          <p:cNvSpPr txBox="1"/>
          <p:nvPr/>
        </p:nvSpPr>
        <p:spPr>
          <a:xfrm>
            <a:off x="158496" y="329184"/>
            <a:ext cx="10520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</a:p>
          <a:p>
            <a:pPr algn="ctr"/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1E3323-D579-EA47-8A0A-7E507EC32486}"/>
              </a:ext>
            </a:extLst>
          </p:cNvPr>
          <p:cNvSpPr txBox="1"/>
          <p:nvPr/>
        </p:nvSpPr>
        <p:spPr>
          <a:xfrm>
            <a:off x="6321552" y="359664"/>
            <a:ext cx="10520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</a:p>
          <a:p>
            <a:pPr algn="ctr"/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752C4B5-1932-FD4D-81E9-CF314B890762}"/>
              </a:ext>
            </a:extLst>
          </p:cNvPr>
          <p:cNvSpPr txBox="1"/>
          <p:nvPr/>
        </p:nvSpPr>
        <p:spPr>
          <a:xfrm>
            <a:off x="219456" y="2999232"/>
            <a:ext cx="10520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A4F215D-7A57-9044-836B-F89255879271}"/>
              </a:ext>
            </a:extLst>
          </p:cNvPr>
          <p:cNvSpPr txBox="1"/>
          <p:nvPr/>
        </p:nvSpPr>
        <p:spPr>
          <a:xfrm>
            <a:off x="6345936" y="3017520"/>
            <a:ext cx="10520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FE52AF3-07E5-4B42-A776-0806BED26B28}"/>
              </a:ext>
            </a:extLst>
          </p:cNvPr>
          <p:cNvSpPr txBox="1"/>
          <p:nvPr/>
        </p:nvSpPr>
        <p:spPr>
          <a:xfrm>
            <a:off x="3316224" y="4730496"/>
            <a:ext cx="10520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</a:p>
          <a:p>
            <a:pPr algn="ctr"/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5428996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733C905-B17A-9844-9AA1-43D808A1364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520DB08-D597-A946-AFE5-45A063F2FBD5}"/>
              </a:ext>
            </a:extLst>
          </p:cNvPr>
          <p:cNvSpPr txBox="1"/>
          <p:nvPr/>
        </p:nvSpPr>
        <p:spPr>
          <a:xfrm>
            <a:off x="483594" y="86062"/>
            <a:ext cx="11133048" cy="523220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CÁC CUỘC CÁCH MẠNG TƯ SẢN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CHÂU ÂU VÀ BẮC MỸ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2720D21-FEBC-BC4A-B87B-B8681222D69E}"/>
              </a:ext>
            </a:extLst>
          </p:cNvPr>
          <p:cNvSpPr txBox="1"/>
          <p:nvPr/>
        </p:nvSpPr>
        <p:spPr>
          <a:xfrm>
            <a:off x="1560575" y="2269160"/>
            <a:ext cx="4358641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6B77D35-12D4-CF44-8050-0974BF7AEDE9}"/>
              </a:ext>
            </a:extLst>
          </p:cNvPr>
          <p:cNvSpPr txBox="1"/>
          <p:nvPr/>
        </p:nvSpPr>
        <p:spPr>
          <a:xfrm>
            <a:off x="1438656" y="664477"/>
            <a:ext cx="9912096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E78758-3185-7143-9DB5-7B74FB90A435}"/>
              </a:ext>
            </a:extLst>
          </p:cNvPr>
          <p:cNvSpPr txBox="1"/>
          <p:nvPr/>
        </p:nvSpPr>
        <p:spPr>
          <a:xfrm>
            <a:off x="1095847" y="1507160"/>
            <a:ext cx="11096153" cy="701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giành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Anh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615230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882AA66-EB5E-CB47-AA30-485D96A780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9F95B1A-3EFA-264F-9844-FF8A3E492F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591" b="45185"/>
          <a:stretch/>
        </p:blipFill>
        <p:spPr>
          <a:xfrm>
            <a:off x="1828800" y="2913888"/>
            <a:ext cx="3986784" cy="394411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B2B12B0-B9A7-5C43-95C4-D323C627269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911"/>
          <a:stretch/>
        </p:blipFill>
        <p:spPr>
          <a:xfrm>
            <a:off x="8363712" y="0"/>
            <a:ext cx="3828288" cy="41452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53FDCBB-6A3D-9345-B58D-12DD6B97A4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0656" y="3243072"/>
            <a:ext cx="5949695" cy="361492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5992F54-2089-1244-BAAE-46F64637E6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08576" y="0"/>
            <a:ext cx="3742944" cy="384048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A8CCFF5-F730-8E44-B890-E1F5CC4D0E4D}"/>
              </a:ext>
            </a:extLst>
          </p:cNvPr>
          <p:cNvSpPr/>
          <p:nvPr/>
        </p:nvSpPr>
        <p:spPr>
          <a:xfrm>
            <a:off x="0" y="639190"/>
            <a:ext cx="4767072" cy="22198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chia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sẻ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lịch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22531F8-E96C-4347-9059-64C9C670DDD1}"/>
              </a:ext>
            </a:extLst>
          </p:cNvPr>
          <p:cNvSpPr txBox="1"/>
          <p:nvPr/>
        </p:nvSpPr>
        <p:spPr>
          <a:xfrm>
            <a:off x="4817992" y="3195022"/>
            <a:ext cx="389850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05056C7-B40C-A941-A434-6AEDF950FB75}"/>
              </a:ext>
            </a:extLst>
          </p:cNvPr>
          <p:cNvSpPr txBox="1"/>
          <p:nvPr/>
        </p:nvSpPr>
        <p:spPr>
          <a:xfrm>
            <a:off x="8528304" y="2639568"/>
            <a:ext cx="389850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E22B565-FE1C-FF49-B9BE-5A7C8A5A581C}"/>
              </a:ext>
            </a:extLst>
          </p:cNvPr>
          <p:cNvSpPr txBox="1"/>
          <p:nvPr/>
        </p:nvSpPr>
        <p:spPr>
          <a:xfrm>
            <a:off x="2164080" y="6273225"/>
            <a:ext cx="389850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5ED9010-739C-944C-8E1F-47AC4F340AC4}"/>
              </a:ext>
            </a:extLst>
          </p:cNvPr>
          <p:cNvSpPr txBox="1"/>
          <p:nvPr/>
        </p:nvSpPr>
        <p:spPr>
          <a:xfrm>
            <a:off x="6358128" y="6273225"/>
            <a:ext cx="389850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2104278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882AA66-EB5E-CB47-AA30-485D96A780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9918DCD-ED2B-D74E-9D7E-7B0F48B4896D}"/>
              </a:ext>
            </a:extLst>
          </p:cNvPr>
          <p:cNvSpPr txBox="1"/>
          <p:nvPr/>
        </p:nvSpPr>
        <p:spPr>
          <a:xfrm>
            <a:off x="1228412" y="961814"/>
            <a:ext cx="10174132" cy="16547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CHÂU ÂU VÀ BẮC MỸ</a:t>
            </a:r>
          </a:p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NỬA SAU THẾ KỶ XVI ĐẾN THẾ KỶ XVIII</a:t>
            </a:r>
          </a:p>
        </p:txBody>
      </p:sp>
    </p:spTree>
    <p:extLst>
      <p:ext uri="{BB962C8B-B14F-4D97-AF65-F5344CB8AC3E}">
        <p14:creationId xmlns:p14="http://schemas.microsoft.com/office/powerpoint/2010/main" val="36739288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882AA66-EB5E-CB47-AA30-485D96A780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47B1CFF-DF28-DE40-B320-23A592926CBD}"/>
              </a:ext>
            </a:extLst>
          </p:cNvPr>
          <p:cNvSpPr txBox="1"/>
          <p:nvPr/>
        </p:nvSpPr>
        <p:spPr>
          <a:xfrm>
            <a:off x="1613513" y="571670"/>
            <a:ext cx="8891858" cy="16547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CÁC CUỘC CÁCH MẠNG TƯ SẢN </a:t>
            </a:r>
          </a:p>
          <a:p>
            <a:pPr algn="ctr">
              <a:lnSpc>
                <a:spcPct val="150000"/>
              </a:lnSpc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CHÂU ÂU VÀ BẮC MỸ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65D256-5658-204F-B232-20C50D4832AF}"/>
              </a:ext>
            </a:extLst>
          </p:cNvPr>
          <p:cNvSpPr txBox="1"/>
          <p:nvPr/>
        </p:nvSpPr>
        <p:spPr>
          <a:xfrm>
            <a:off x="1818414" y="2293903"/>
            <a:ext cx="11119555" cy="4435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AutoNum type="romanUcPeriod"/>
            </a:pP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kỷ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XVI – XVIII)</a:t>
            </a:r>
          </a:p>
          <a:p>
            <a:pPr marL="571500" indent="-571500">
              <a:lnSpc>
                <a:spcPct val="150000"/>
              </a:lnSpc>
              <a:buAutoNum type="romanUcPeriod"/>
            </a:pP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Anh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13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Anh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lnSpc>
                <a:spcPct val="150000"/>
              </a:lnSpc>
              <a:buAutoNum type="arabicPeriod"/>
            </a:pP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8916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DBF417E-7503-5740-8084-5B78431F168A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D5D5510-A503-EA4B-81CA-A001EAFB4742}"/>
              </a:ext>
            </a:extLst>
          </p:cNvPr>
          <p:cNvSpPr txBox="1"/>
          <p:nvPr/>
        </p:nvSpPr>
        <p:spPr>
          <a:xfrm>
            <a:off x="429806" y="96819"/>
            <a:ext cx="11133048" cy="523220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CÁC CUỘC CÁCH MẠNG TƯ SẢN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CHÂU ÂU VÀ BẮC MỸ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DD0C061-9BC6-AC4D-B313-5C86741718F8}"/>
              </a:ext>
            </a:extLst>
          </p:cNvPr>
          <p:cNvSpPr txBox="1"/>
          <p:nvPr/>
        </p:nvSpPr>
        <p:spPr>
          <a:xfrm>
            <a:off x="435326" y="737629"/>
            <a:ext cx="11232418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kỷ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XVI – XVIII)</a:t>
            </a:r>
          </a:p>
        </p:txBody>
      </p:sp>
    </p:spTree>
    <p:extLst>
      <p:ext uri="{BB962C8B-B14F-4D97-AF65-F5344CB8AC3E}">
        <p14:creationId xmlns:p14="http://schemas.microsoft.com/office/powerpoint/2010/main" val="36128958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DBF417E-7503-5740-8084-5B78431F168A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D5D5510-A503-EA4B-81CA-A001EAFB4742}"/>
              </a:ext>
            </a:extLst>
          </p:cNvPr>
          <p:cNvSpPr txBox="1"/>
          <p:nvPr/>
        </p:nvSpPr>
        <p:spPr>
          <a:xfrm>
            <a:off x="429806" y="96819"/>
            <a:ext cx="11133048" cy="523220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CÁC CUỘC CÁCH MẠNG TƯ SẢN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CHÂU ÂU VÀ BẮC MỸ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1EAE648-AFFA-D632-9921-1F31B5CB5BD3}"/>
              </a:ext>
            </a:extLst>
          </p:cNvPr>
          <p:cNvGrpSpPr/>
          <p:nvPr/>
        </p:nvGrpSpPr>
        <p:grpSpPr>
          <a:xfrm>
            <a:off x="556423" y="950271"/>
            <a:ext cx="11635565" cy="5907726"/>
            <a:chOff x="556423" y="950271"/>
            <a:chExt cx="11635565" cy="5907726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084E11F6-B621-9130-E6EE-CC7DD125E43B}"/>
                </a:ext>
              </a:extLst>
            </p:cNvPr>
            <p:cNvSpPr/>
            <p:nvPr/>
          </p:nvSpPr>
          <p:spPr>
            <a:xfrm>
              <a:off x="556423" y="3434950"/>
              <a:ext cx="3121158" cy="2369476"/>
            </a:xfrm>
            <a:custGeom>
              <a:avLst/>
              <a:gdLst>
                <a:gd name="connsiteX0" fmla="*/ 0 w 3121158"/>
                <a:gd name="connsiteY0" fmla="*/ 394921 h 2369476"/>
                <a:gd name="connsiteX1" fmla="*/ 394921 w 3121158"/>
                <a:gd name="connsiteY1" fmla="*/ 0 h 2369476"/>
                <a:gd name="connsiteX2" fmla="*/ 2726237 w 3121158"/>
                <a:gd name="connsiteY2" fmla="*/ 0 h 2369476"/>
                <a:gd name="connsiteX3" fmla="*/ 3121158 w 3121158"/>
                <a:gd name="connsiteY3" fmla="*/ 394921 h 2369476"/>
                <a:gd name="connsiteX4" fmla="*/ 3121158 w 3121158"/>
                <a:gd name="connsiteY4" fmla="*/ 1974555 h 2369476"/>
                <a:gd name="connsiteX5" fmla="*/ 2726237 w 3121158"/>
                <a:gd name="connsiteY5" fmla="*/ 2369476 h 2369476"/>
                <a:gd name="connsiteX6" fmla="*/ 394921 w 3121158"/>
                <a:gd name="connsiteY6" fmla="*/ 2369476 h 2369476"/>
                <a:gd name="connsiteX7" fmla="*/ 0 w 3121158"/>
                <a:gd name="connsiteY7" fmla="*/ 1974555 h 2369476"/>
                <a:gd name="connsiteX8" fmla="*/ 0 w 3121158"/>
                <a:gd name="connsiteY8" fmla="*/ 394921 h 2369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21158" h="2369476">
                  <a:moveTo>
                    <a:pt x="0" y="394921"/>
                  </a:moveTo>
                  <a:cubicBezTo>
                    <a:pt x="0" y="176812"/>
                    <a:pt x="176812" y="0"/>
                    <a:pt x="394921" y="0"/>
                  </a:cubicBezTo>
                  <a:lnTo>
                    <a:pt x="2726237" y="0"/>
                  </a:lnTo>
                  <a:cubicBezTo>
                    <a:pt x="2944346" y="0"/>
                    <a:pt x="3121158" y="176812"/>
                    <a:pt x="3121158" y="394921"/>
                  </a:cubicBezTo>
                  <a:lnTo>
                    <a:pt x="3121158" y="1974555"/>
                  </a:lnTo>
                  <a:cubicBezTo>
                    <a:pt x="3121158" y="2192664"/>
                    <a:pt x="2944346" y="2369476"/>
                    <a:pt x="2726237" y="2369476"/>
                  </a:cubicBezTo>
                  <a:lnTo>
                    <a:pt x="394921" y="2369476"/>
                  </a:lnTo>
                  <a:cubicBezTo>
                    <a:pt x="176812" y="2369476"/>
                    <a:pt x="0" y="2192664"/>
                    <a:pt x="0" y="1974555"/>
                  </a:cubicBezTo>
                  <a:lnTo>
                    <a:pt x="0" y="394921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96948" tIns="196948" rIns="196948" bIns="196948" numCol="1" spcCol="1270" anchor="ctr" anchorCtr="0">
              <a:noAutofit/>
            </a:bodyPr>
            <a:lstStyle/>
            <a:p>
              <a:pPr marL="0" lvl="0" indent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200" b="1" kern="1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Khái</a:t>
              </a:r>
              <a:r>
                <a:rPr lang="en-US" sz="3200" b="1" kern="1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1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quát</a:t>
              </a:r>
              <a:r>
                <a:rPr lang="en-US" sz="3200" b="1" kern="1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1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3200" b="1" kern="1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1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3200" b="1" kern="1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1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mạng</a:t>
              </a:r>
              <a:r>
                <a:rPr lang="en-US" sz="3200" b="1" kern="1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</a:t>
              </a:r>
              <a:r>
                <a:rPr lang="en-US" sz="3200" b="1" kern="1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tư</a:t>
              </a:r>
              <a:r>
                <a:rPr lang="en-US" sz="3200" b="1" kern="1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1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r>
                <a:rPr lang="en-US" sz="3200" b="1" kern="1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(</a:t>
              </a:r>
              <a:r>
                <a:rPr lang="en-US" sz="3200" b="1" kern="1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sz="3200" b="1" kern="1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1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kỷ</a:t>
              </a:r>
              <a:r>
                <a:rPr lang="en-US" sz="3200" b="1" kern="1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XVI – XVIII)</a:t>
              </a:r>
              <a:endParaRPr lang="en-US" sz="3200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4811E934-E204-430B-D080-6BE07FA269F9}"/>
                </a:ext>
              </a:extLst>
            </p:cNvPr>
            <p:cNvSpPr/>
            <p:nvPr/>
          </p:nvSpPr>
          <p:spPr>
            <a:xfrm rot="19996033">
              <a:off x="3525911" y="3195374"/>
              <a:ext cx="2837987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2837987" y="0"/>
                  </a:lnTo>
                </a:path>
              </a:pathLst>
            </a:custGeom>
            <a:noFill/>
            <a:ln w="76200"/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5538519-A898-03C4-04E6-989B972698A2}"/>
                </a:ext>
              </a:extLst>
            </p:cNvPr>
            <p:cNvSpPr/>
            <p:nvPr/>
          </p:nvSpPr>
          <p:spPr>
            <a:xfrm>
              <a:off x="3422681" y="950271"/>
              <a:ext cx="8769307" cy="1606796"/>
            </a:xfrm>
            <a:custGeom>
              <a:avLst/>
              <a:gdLst>
                <a:gd name="connsiteX0" fmla="*/ 0 w 8769307"/>
                <a:gd name="connsiteY0" fmla="*/ 267805 h 1606796"/>
                <a:gd name="connsiteX1" fmla="*/ 267805 w 8769307"/>
                <a:gd name="connsiteY1" fmla="*/ 0 h 1606796"/>
                <a:gd name="connsiteX2" fmla="*/ 8501502 w 8769307"/>
                <a:gd name="connsiteY2" fmla="*/ 0 h 1606796"/>
                <a:gd name="connsiteX3" fmla="*/ 8769307 w 8769307"/>
                <a:gd name="connsiteY3" fmla="*/ 267805 h 1606796"/>
                <a:gd name="connsiteX4" fmla="*/ 8769307 w 8769307"/>
                <a:gd name="connsiteY4" fmla="*/ 1338991 h 1606796"/>
                <a:gd name="connsiteX5" fmla="*/ 8501502 w 8769307"/>
                <a:gd name="connsiteY5" fmla="*/ 1606796 h 1606796"/>
                <a:gd name="connsiteX6" fmla="*/ 267805 w 8769307"/>
                <a:gd name="connsiteY6" fmla="*/ 1606796 h 1606796"/>
                <a:gd name="connsiteX7" fmla="*/ 0 w 8769307"/>
                <a:gd name="connsiteY7" fmla="*/ 1338991 h 1606796"/>
                <a:gd name="connsiteX8" fmla="*/ 0 w 8769307"/>
                <a:gd name="connsiteY8" fmla="*/ 267805 h 16067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769307" h="1606796">
                  <a:moveTo>
                    <a:pt x="0" y="267805"/>
                  </a:moveTo>
                  <a:cubicBezTo>
                    <a:pt x="0" y="119900"/>
                    <a:pt x="119900" y="0"/>
                    <a:pt x="267805" y="0"/>
                  </a:cubicBezTo>
                  <a:lnTo>
                    <a:pt x="8501502" y="0"/>
                  </a:lnTo>
                  <a:cubicBezTo>
                    <a:pt x="8649407" y="0"/>
                    <a:pt x="8769307" y="119900"/>
                    <a:pt x="8769307" y="267805"/>
                  </a:cubicBezTo>
                  <a:lnTo>
                    <a:pt x="8769307" y="1338991"/>
                  </a:lnTo>
                  <a:cubicBezTo>
                    <a:pt x="8769307" y="1486896"/>
                    <a:pt x="8649407" y="1606796"/>
                    <a:pt x="8501502" y="1606796"/>
                  </a:cubicBezTo>
                  <a:lnTo>
                    <a:pt x="267805" y="1606796"/>
                  </a:lnTo>
                  <a:cubicBezTo>
                    <a:pt x="119900" y="1606796"/>
                    <a:pt x="0" y="1486896"/>
                    <a:pt x="0" y="1338991"/>
                  </a:cubicBezTo>
                  <a:lnTo>
                    <a:pt x="0" y="267805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9557" tIns="149557" rIns="149557" bIns="149557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Hoàn</a:t>
              </a:r>
              <a:r>
                <a:rPr lang="en-US" sz="2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cảnh</a:t>
              </a:r>
              <a:r>
                <a:rPr lang="en-US" sz="2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lịch</a:t>
              </a:r>
              <a:r>
                <a:rPr lang="en-US" sz="2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sử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Sau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cuộc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phát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kiến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địa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lí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phương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xuất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TBCN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ở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châu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Âu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ra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đời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phát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triển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cùng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lực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lượng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xã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hội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mới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–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giai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cấp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tư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2800" kern="1200" dirty="0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FC75D6ED-F5B5-819A-3996-1A3E1BE401A8}"/>
                </a:ext>
              </a:extLst>
            </p:cNvPr>
            <p:cNvSpPr/>
            <p:nvPr/>
          </p:nvSpPr>
          <p:spPr>
            <a:xfrm rot="721535">
              <a:off x="3672925" y="4996340"/>
              <a:ext cx="424398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424398" y="0"/>
                  </a:lnTo>
                </a:path>
              </a:pathLst>
            </a:custGeom>
            <a:noFill/>
            <a:ln w="76200"/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F7628FD-ECE7-92C7-A99A-74636ECDDC9F}"/>
                </a:ext>
              </a:extLst>
            </p:cNvPr>
            <p:cNvSpPr/>
            <p:nvPr/>
          </p:nvSpPr>
          <p:spPr>
            <a:xfrm>
              <a:off x="4092666" y="4916112"/>
              <a:ext cx="7947518" cy="1941885"/>
            </a:xfrm>
            <a:custGeom>
              <a:avLst/>
              <a:gdLst>
                <a:gd name="connsiteX0" fmla="*/ 0 w 7947518"/>
                <a:gd name="connsiteY0" fmla="*/ 323654 h 1941885"/>
                <a:gd name="connsiteX1" fmla="*/ 323654 w 7947518"/>
                <a:gd name="connsiteY1" fmla="*/ 0 h 1941885"/>
                <a:gd name="connsiteX2" fmla="*/ 7623864 w 7947518"/>
                <a:gd name="connsiteY2" fmla="*/ 0 h 1941885"/>
                <a:gd name="connsiteX3" fmla="*/ 7947518 w 7947518"/>
                <a:gd name="connsiteY3" fmla="*/ 323654 h 1941885"/>
                <a:gd name="connsiteX4" fmla="*/ 7947518 w 7947518"/>
                <a:gd name="connsiteY4" fmla="*/ 1618231 h 1941885"/>
                <a:gd name="connsiteX5" fmla="*/ 7623864 w 7947518"/>
                <a:gd name="connsiteY5" fmla="*/ 1941885 h 1941885"/>
                <a:gd name="connsiteX6" fmla="*/ 323654 w 7947518"/>
                <a:gd name="connsiteY6" fmla="*/ 1941885 h 1941885"/>
                <a:gd name="connsiteX7" fmla="*/ 0 w 7947518"/>
                <a:gd name="connsiteY7" fmla="*/ 1618231 h 1941885"/>
                <a:gd name="connsiteX8" fmla="*/ 0 w 7947518"/>
                <a:gd name="connsiteY8" fmla="*/ 323654 h 1941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47518" h="1941885">
                  <a:moveTo>
                    <a:pt x="0" y="323654"/>
                  </a:moveTo>
                  <a:cubicBezTo>
                    <a:pt x="0" y="144905"/>
                    <a:pt x="144905" y="0"/>
                    <a:pt x="323654" y="0"/>
                  </a:cubicBezTo>
                  <a:lnTo>
                    <a:pt x="7623864" y="0"/>
                  </a:lnTo>
                  <a:cubicBezTo>
                    <a:pt x="7802613" y="0"/>
                    <a:pt x="7947518" y="144905"/>
                    <a:pt x="7947518" y="323654"/>
                  </a:cubicBezTo>
                  <a:lnTo>
                    <a:pt x="7947518" y="1618231"/>
                  </a:lnTo>
                  <a:cubicBezTo>
                    <a:pt x="7947518" y="1796980"/>
                    <a:pt x="7802613" y="1941885"/>
                    <a:pt x="7623864" y="1941885"/>
                  </a:cubicBezTo>
                  <a:lnTo>
                    <a:pt x="323654" y="1941885"/>
                  </a:lnTo>
                  <a:cubicBezTo>
                    <a:pt x="144905" y="1941885"/>
                    <a:pt x="0" y="1796980"/>
                    <a:pt x="0" y="1618231"/>
                  </a:cubicBezTo>
                  <a:lnTo>
                    <a:pt x="0" y="323654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65915" tIns="165915" rIns="165915" bIns="165915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Diễn</a:t>
              </a:r>
              <a:r>
                <a:rPr lang="en-US" sz="2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biến</a:t>
              </a:r>
              <a:r>
                <a:rPr lang="en-US" sz="2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– </a:t>
              </a:r>
              <a:r>
                <a:rPr lang="en-US" sz="28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kết</a:t>
              </a:r>
              <a:r>
                <a:rPr lang="en-US" sz="2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quả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kỉ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XVI,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mạng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tư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bùng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nổ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nhằm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gạt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bỏ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rào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cản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chế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phong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kiến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đòi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quyền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tự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do,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dân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chủ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giành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thắng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lợi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ở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nhiều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châu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Âu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Bắc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Mĩ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2800" kern="1200" dirty="0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3CEC0C73-D7FA-F777-2044-F4A167E22764}"/>
                </a:ext>
              </a:extLst>
            </p:cNvPr>
            <p:cNvSpPr/>
            <p:nvPr/>
          </p:nvSpPr>
          <p:spPr>
            <a:xfrm rot="21190207">
              <a:off x="3673551" y="4365219"/>
              <a:ext cx="1136142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1136142" y="0"/>
                  </a:lnTo>
                </a:path>
              </a:pathLst>
            </a:custGeom>
            <a:noFill/>
            <a:ln w="76200"/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F60DF3A3-5E0A-C2E3-DD98-A09F97EC99F2}"/>
                </a:ext>
              </a:extLst>
            </p:cNvPr>
            <p:cNvSpPr/>
            <p:nvPr/>
          </p:nvSpPr>
          <p:spPr>
            <a:xfrm>
              <a:off x="4772540" y="3449286"/>
              <a:ext cx="7149518" cy="848376"/>
            </a:xfrm>
            <a:custGeom>
              <a:avLst/>
              <a:gdLst>
                <a:gd name="connsiteX0" fmla="*/ 0 w 7149518"/>
                <a:gd name="connsiteY0" fmla="*/ 141399 h 848376"/>
                <a:gd name="connsiteX1" fmla="*/ 141399 w 7149518"/>
                <a:gd name="connsiteY1" fmla="*/ 0 h 848376"/>
                <a:gd name="connsiteX2" fmla="*/ 7008119 w 7149518"/>
                <a:gd name="connsiteY2" fmla="*/ 0 h 848376"/>
                <a:gd name="connsiteX3" fmla="*/ 7149518 w 7149518"/>
                <a:gd name="connsiteY3" fmla="*/ 141399 h 848376"/>
                <a:gd name="connsiteX4" fmla="*/ 7149518 w 7149518"/>
                <a:gd name="connsiteY4" fmla="*/ 706977 h 848376"/>
                <a:gd name="connsiteX5" fmla="*/ 7008119 w 7149518"/>
                <a:gd name="connsiteY5" fmla="*/ 848376 h 848376"/>
                <a:gd name="connsiteX6" fmla="*/ 141399 w 7149518"/>
                <a:gd name="connsiteY6" fmla="*/ 848376 h 848376"/>
                <a:gd name="connsiteX7" fmla="*/ 0 w 7149518"/>
                <a:gd name="connsiteY7" fmla="*/ 706977 h 848376"/>
                <a:gd name="connsiteX8" fmla="*/ 0 w 7149518"/>
                <a:gd name="connsiteY8" fmla="*/ 141399 h 848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49518" h="848376">
                  <a:moveTo>
                    <a:pt x="0" y="141399"/>
                  </a:moveTo>
                  <a:cubicBezTo>
                    <a:pt x="0" y="63306"/>
                    <a:pt x="63306" y="0"/>
                    <a:pt x="141399" y="0"/>
                  </a:cubicBezTo>
                  <a:lnTo>
                    <a:pt x="7008119" y="0"/>
                  </a:lnTo>
                  <a:cubicBezTo>
                    <a:pt x="7086212" y="0"/>
                    <a:pt x="7149518" y="63306"/>
                    <a:pt x="7149518" y="141399"/>
                  </a:cubicBezTo>
                  <a:lnTo>
                    <a:pt x="7149518" y="706977"/>
                  </a:lnTo>
                  <a:cubicBezTo>
                    <a:pt x="7149518" y="785070"/>
                    <a:pt x="7086212" y="848376"/>
                    <a:pt x="7008119" y="848376"/>
                  </a:cubicBezTo>
                  <a:lnTo>
                    <a:pt x="141399" y="848376"/>
                  </a:lnTo>
                  <a:cubicBezTo>
                    <a:pt x="63306" y="848376"/>
                    <a:pt x="0" y="785070"/>
                    <a:pt x="0" y="706977"/>
                  </a:cubicBezTo>
                  <a:lnTo>
                    <a:pt x="0" y="141399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2534" tIns="112534" rIns="112534" bIns="112534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Nguyên</a:t>
              </a:r>
              <a:r>
                <a:rPr lang="en-US" sz="2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chế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phong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kiến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cản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trở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28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8092754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DBF417E-7503-5740-8084-5B78431F168A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D5D5510-A503-EA4B-81CA-A001EAFB4742}"/>
              </a:ext>
            </a:extLst>
          </p:cNvPr>
          <p:cNvSpPr txBox="1"/>
          <p:nvPr/>
        </p:nvSpPr>
        <p:spPr>
          <a:xfrm>
            <a:off x="429806" y="96819"/>
            <a:ext cx="11133048" cy="523220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CÁC CUỘC CÁCH MẠNG TƯ SẢN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CHÂU ÂU VÀ BẮC MỸ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DD0C061-9BC6-AC4D-B313-5C86741718F8}"/>
              </a:ext>
            </a:extLst>
          </p:cNvPr>
          <p:cNvSpPr txBox="1"/>
          <p:nvPr/>
        </p:nvSpPr>
        <p:spPr>
          <a:xfrm>
            <a:off x="435326" y="737629"/>
            <a:ext cx="11232418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kỷ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XVI – XVIII)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4E53F7-7D25-3B43-BACA-1B4CA3B0C0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111" t="30222" r="23334" b="15911"/>
          <a:stretch/>
        </p:blipFill>
        <p:spPr>
          <a:xfrm>
            <a:off x="0" y="1877568"/>
            <a:ext cx="5193792" cy="3694176"/>
          </a:xfrm>
          <a:prstGeom prst="rect">
            <a:avLst/>
          </a:prstGeom>
        </p:spPr>
      </p:pic>
      <p:sp>
        <p:nvSpPr>
          <p:cNvPr id="4" name="Striped Right Arrow 3">
            <a:extLst>
              <a:ext uri="{FF2B5EF4-FFF2-40B4-BE49-F238E27FC236}">
                <a16:creationId xmlns:a16="http://schemas.microsoft.com/office/drawing/2014/main" id="{B5828BE3-003A-1742-8EDC-97F0F31261DE}"/>
              </a:ext>
            </a:extLst>
          </p:cNvPr>
          <p:cNvSpPr/>
          <p:nvPr/>
        </p:nvSpPr>
        <p:spPr>
          <a:xfrm>
            <a:off x="5498592" y="3194304"/>
            <a:ext cx="1231392" cy="1219200"/>
          </a:xfrm>
          <a:prstGeom prst="stripedRight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B6BD1DF-8725-E149-85D8-581339C164AE}"/>
              </a:ext>
            </a:extLst>
          </p:cNvPr>
          <p:cNvSpPr/>
          <p:nvPr/>
        </p:nvSpPr>
        <p:spPr>
          <a:xfrm>
            <a:off x="6851904" y="2065127"/>
            <a:ext cx="5340096" cy="369716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CMTS do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tầng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TBCN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nhằm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xóa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rào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CNTB.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754636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DBF417E-7503-5740-8084-5B78431F168A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5E2B33D-5A66-914D-A7BE-F2EEC8EB3F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667" t="20800" r="26110" b="21067"/>
          <a:stretch/>
        </p:blipFill>
        <p:spPr>
          <a:xfrm>
            <a:off x="0" y="0"/>
            <a:ext cx="9351264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AB59CD1-46E2-0B46-BAC7-77DBC84BB138}"/>
              </a:ext>
            </a:extLst>
          </p:cNvPr>
          <p:cNvSpPr/>
          <p:nvPr/>
        </p:nvSpPr>
        <p:spPr>
          <a:xfrm>
            <a:off x="4986528" y="2435275"/>
            <a:ext cx="7205472" cy="22293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lược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nơi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diễn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mạng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tư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ở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kỉ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XVI – XVIII.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236692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1274</TotalTime>
  <Words>1123</Words>
  <Application>Microsoft Office PowerPoint</Application>
  <PresentationFormat>Widescreen</PresentationFormat>
  <Paragraphs>124</Paragraphs>
  <Slides>20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Techsi.vn</cp:lastModifiedBy>
  <cp:revision>65</cp:revision>
  <dcterms:created xsi:type="dcterms:W3CDTF">2023-06-21T12:45:00Z</dcterms:created>
  <dcterms:modified xsi:type="dcterms:W3CDTF">2023-11-30T06:07:27Z</dcterms:modified>
</cp:coreProperties>
</file>